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325" r:id="rId4"/>
    <p:sldId id="299" r:id="rId5"/>
    <p:sldId id="296" r:id="rId6"/>
    <p:sldId id="305" r:id="rId7"/>
    <p:sldId id="311" r:id="rId8"/>
    <p:sldId id="312" r:id="rId9"/>
    <p:sldId id="32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21/03/2017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6818" y="2556381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3&amp;4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6818" y="4403906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10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en-CA" sz="3200" dirty="0" err="1"/>
              <a:t>Diagramme</a:t>
            </a:r>
            <a:r>
              <a:rPr lang="en-CA" sz="3200" dirty="0"/>
              <a:t> d’états-transitions (UML 2)</a:t>
            </a:r>
            <a:endParaRPr lang="en-CA" sz="3000" dirty="0"/>
          </a:p>
        </p:txBody>
      </p:sp>
      <p:pic>
        <p:nvPicPr>
          <p:cNvPr id="4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" y="1318581"/>
            <a:ext cx="15703338" cy="44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FR" sz="3200" dirty="0"/>
              <a:t>Détection du son (??? JB </a:t>
            </a:r>
            <a:r>
              <a:rPr lang="fr-FR" sz="3200" dirty="0" err="1"/>
              <a:t>a-t-il</a:t>
            </a:r>
            <a:r>
              <a:rPr lang="fr-FR" sz="3200" dirty="0"/>
              <a:t> approuve notre </a:t>
            </a:r>
            <a:r>
              <a:rPr lang="fr-FR" sz="3200" dirty="0" err="1"/>
              <a:t>matlab</a:t>
            </a:r>
            <a:r>
              <a:rPr lang="fr-FR" sz="3200" dirty="0"/>
              <a:t> ???)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Diagramme de fonctions du logiciel (UML 3 ?)</a:t>
            </a:r>
            <a:br>
              <a:rPr lang="fr-FR" sz="3200" dirty="0"/>
            </a:br>
            <a:r>
              <a:rPr lang="fr-FR" sz="3200" dirty="0"/>
              <a:t>PREMIERE FONCTION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FR" sz="3200" dirty="0"/>
              <a:t>Schéma électrique de l’ensemble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Test unitaires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6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/>
              <a:t>L’équ</a:t>
            </a:r>
            <a:r>
              <a:rPr lang="en-CA" sz="2800"/>
              <a:t>.</a:t>
            </a:r>
            <a:endParaRPr lang="en-CA" sz="2800" dirty="0"/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Résultat des passes 1 et 2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8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Assurance qualité </a:t>
            </a:r>
            <a:br>
              <a:rPr lang="fr-CA" dirty="0"/>
            </a:br>
            <a:r>
              <a:rPr lang="fr-CA" dirty="0"/>
              <a:t>	Bugs 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80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76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Revue 3&amp;4</vt:lpstr>
      <vt:lpstr>Diagramme d’états-transitions (UML 2)</vt:lpstr>
      <vt:lpstr>Diagramme d’état-transition/activité (UML 2)</vt:lpstr>
      <vt:lpstr>Détection du son (??? JB a-t-il approuve notre matlab ???)</vt:lpstr>
      <vt:lpstr>Diagramme de fonctions du logiciel (UML 3 ?) PREMIERE FONCTION</vt:lpstr>
      <vt:lpstr>Schéma électrique de l’ensemble du prototype</vt:lpstr>
      <vt:lpstr>Assurance Qualité</vt:lpstr>
      <vt:lpstr>Plan d’Assurance Qualité</vt:lpstr>
      <vt:lpstr>Assurance qualité   Bugs </vt:lpstr>
      <vt:lpstr>Gestion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Luis Felipe Anillo</cp:lastModifiedBy>
  <cp:revision>91</cp:revision>
  <dcterms:created xsi:type="dcterms:W3CDTF">2016-06-08T19:28:43Z</dcterms:created>
  <dcterms:modified xsi:type="dcterms:W3CDTF">2017-03-21T18:50:26Z</dcterms:modified>
</cp:coreProperties>
</file>