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96" r:id="rId4"/>
    <p:sldId id="299" r:id="rId5"/>
    <p:sldId id="297" r:id="rId6"/>
    <p:sldId id="298" r:id="rId7"/>
    <p:sldId id="300" r:id="rId8"/>
    <p:sldId id="301" r:id="rId9"/>
    <p:sldId id="302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9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60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91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34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66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2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2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9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8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9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2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19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888-FE49-4D7A-8A13-DC359419DA98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99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091" y="903766"/>
            <a:ext cx="7766936" cy="1956392"/>
          </a:xfrm>
        </p:spPr>
        <p:txBody>
          <a:bodyPr/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Projet S5</a:t>
            </a:r>
            <a:b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Revue 1 &amp; 2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662" y="3125801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CA" sz="2400" dirty="0"/>
              <a:t>Équipe P4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6763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 Gantt / outils de gestion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138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Gestion des risques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3703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Montage matériel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1271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Contrat d’équipe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5270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Présentation du produit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355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Utilisateur cible et concurrence existante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4367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 cas d’utilisation (UML 2)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686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Schéma bloc du prototype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5443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0269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4728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d’état-transition du prototype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21187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725</TotalTime>
  <Words>48</Words>
  <Application>Microsoft Office PowerPoint</Application>
  <PresentationFormat>Grand écran</PresentationFormat>
  <Paragraphs>13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Projet S5 Revue 1 &amp; 2</vt:lpstr>
      <vt:lpstr>Contrat d’équipe</vt:lpstr>
      <vt:lpstr>Présentation du produit</vt:lpstr>
      <vt:lpstr>Utilisateur cible et concurrence existante</vt:lpstr>
      <vt:lpstr>Diagramme de cas d’utilisation (UML 2)</vt:lpstr>
      <vt:lpstr>Schéma bloc du prototype</vt:lpstr>
      <vt:lpstr>Plan d’Assurance Qualité</vt:lpstr>
      <vt:lpstr>Cahier des charges</vt:lpstr>
      <vt:lpstr>Diagramme d’état-transition du prototype</vt:lpstr>
      <vt:lpstr>Diagramme de Gantt / outils de gestion</vt:lpstr>
      <vt:lpstr>Gestion des risques</vt:lpstr>
      <vt:lpstr>Montage matériel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#1</dc:title>
  <dc:creator>samuel ouellette</dc:creator>
  <cp:lastModifiedBy>Alexandre Guay</cp:lastModifiedBy>
  <cp:revision>72</cp:revision>
  <dcterms:created xsi:type="dcterms:W3CDTF">2016-06-08T19:28:43Z</dcterms:created>
  <dcterms:modified xsi:type="dcterms:W3CDTF">2017-02-14T15:24:22Z</dcterms:modified>
</cp:coreProperties>
</file>