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96" r:id="rId4"/>
    <p:sldId id="299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6818" y="2556381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6818" y="4403906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 / outils de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Utilisateur cible et concurrence existante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26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60</Words>
  <Application>Microsoft Office PowerPoint</Application>
  <PresentationFormat>Grand écran</PresentationFormat>
  <Paragraphs>16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Revue 1&amp;2</vt:lpstr>
      <vt:lpstr>Contrat d’équipe</vt:lpstr>
      <vt:lpstr>Présentation du produit</vt:lpstr>
      <vt:lpstr>Utilisateur cible et concurrence existante</vt:lpstr>
      <vt:lpstr>Diagramme de cas d’utilisation (UML 2)</vt:lpstr>
      <vt:lpstr>Schéma bloc du prototype</vt:lpstr>
      <vt:lpstr>Plan d’Assurance Qualité</vt:lpstr>
      <vt:lpstr>Cahier des charges</vt:lpstr>
      <vt:lpstr>Diagramme d’état-transition du prototype</vt:lpstr>
      <vt:lpstr>Diagramme de Gantt / outils de gestion</vt:lpstr>
      <vt:lpstr>Gestion des risques</vt:lpstr>
      <vt:lpstr>Montage 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74</cp:revision>
  <dcterms:created xsi:type="dcterms:W3CDTF">2016-06-08T19:28:43Z</dcterms:created>
  <dcterms:modified xsi:type="dcterms:W3CDTF">2017-02-14T18:31:38Z</dcterms:modified>
</cp:coreProperties>
</file>