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9861-8BBA-3EA4-EC68-6525B34C8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3DE2F-3067-0C62-21EF-0BFE775A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63BC-F6C6-112E-69E2-148606A8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F2B5-F5C6-70A3-5733-B756B04E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BFFC-FEFD-CF38-3F35-427A976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C9EE-A2B5-C4D2-DEB8-1A028C02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BD756-09F4-417F-B1E1-2F8FD6C63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D4BE-A912-5648-891A-D2D2921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AF56-E918-9ECE-76DB-F467F0EC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0CCB-27C0-901C-665C-561BE1F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DEBE5-ED53-A8E2-3B0C-25EC7AA75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1EB1D-6FF7-C389-0A71-CE56DFDAE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9E16-21B3-53BD-40B4-66679B90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43DC-D9B4-15C9-BDD5-47F93237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1514-601A-861B-7780-3A8417E1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DC83-F78A-02CB-DDF9-D0DB1CC9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C75-4119-0821-2821-F206592C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A3BC-3EFD-90AC-C7AD-2BEADFD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51C-0640-54C4-B365-49A26E1D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9011-2343-C29B-D815-5B02F60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DDC-1545-A502-44B2-5CED92CA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2A15-A62D-34AD-4CAD-EAB9F5451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1C4E-A4CB-7905-9C4C-587E7A5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2C34-0489-FE0D-D970-3760BAB0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4A92-B6FE-8212-48BB-203EFB2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5CED-A06E-3D63-800D-54611F7F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E04E-8DC5-D246-8EC2-93C969C9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7952-0AD1-A2CE-55FB-B50E11091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A0D9-97C7-0CD8-E288-B15B4001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41C62-FE9D-9639-1555-039CC080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D000-0BCB-9472-61C2-49DF25B0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89E4-8B55-3CB4-6D0C-32144D39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347FF-3A58-A308-B7D4-827C7F33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50649-7358-E566-342F-0608413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E9B7D-B5C4-7F63-B0DF-D5A0F95EF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0591F-EE40-092C-B269-F42FE166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3BD42-8DF1-69AE-A383-F15EFBF4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E0A3F-9D41-F523-3679-78AB892B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C17D0-5BD7-8156-AC5E-1ACF53BC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FA1D-8EDB-2A20-D3E2-8BE1FF42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DE613-D314-270C-9F21-F421DAC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D31EC-552C-A17C-87DD-E45AFDC4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F45B-BDA3-3B31-71A4-7BD2A4AD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36750-1E7C-8AD0-2ECC-A7203B28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CEFE3-8B8E-9ED8-598D-E98BC978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EB22-B1A0-92CE-F4E2-55C4D0FE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766F-B70C-DD26-7BA2-E2578F7B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F8CD-BCB2-7AE3-52BF-133F3EBFC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55539-C7C2-7798-14A7-8B3B1D88C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1D738-8BF7-8BD7-1025-F7BE3EE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381C-F86E-A24B-08E0-E31DFB43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314FB-5892-7935-55AD-1D2A73FE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6A58-E690-9FA9-514C-02FCED1A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C9A6C-C5E3-9C87-5332-D0AC0C2E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AC36-C550-E5CF-D8E7-FD6776C04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4E2A-308F-D461-0214-50245E19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6BCBE-719A-2118-E548-9AAF8628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5F41E-506E-0816-2CD8-5A7B3E54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1C1BB-577B-222D-F69B-264215D1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A4DA-E62B-E253-8104-A1669EDF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D6F2-8E70-549F-DD30-81DA76683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37259-A2A9-469F-86F9-87F6A10519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C467-F16B-2FE4-DCA3-7BFB9B6E5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0D37-8767-4784-837E-0AF4C20B9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FFD7-1090-44FC-A0EE-8674CF58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D61F7A-F3F6-111E-698C-309EDF8259DE}"/>
              </a:ext>
            </a:extLst>
          </p:cNvPr>
          <p:cNvGrpSpPr/>
          <p:nvPr/>
        </p:nvGrpSpPr>
        <p:grpSpPr>
          <a:xfrm>
            <a:off x="520551" y="475597"/>
            <a:ext cx="5575449" cy="3091543"/>
            <a:chOff x="3124200" y="1371600"/>
            <a:chExt cx="5943600" cy="41148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A58FEB-23D8-AFD6-5815-E881DE980FDC}"/>
                </a:ext>
              </a:extLst>
            </p:cNvPr>
            <p:cNvSpPr/>
            <p:nvPr/>
          </p:nvSpPr>
          <p:spPr>
            <a:xfrm>
              <a:off x="3124200" y="1371600"/>
              <a:ext cx="5943600" cy="4114800"/>
            </a:xfrm>
            <a:custGeom>
              <a:avLst/>
              <a:gdLst>
                <a:gd name="connsiteX0" fmla="*/ 0 w 5943600"/>
                <a:gd name="connsiteY0" fmla="*/ 0 h 4114800"/>
                <a:gd name="connsiteX1" fmla="*/ 5943600 w 5943600"/>
                <a:gd name="connsiteY1" fmla="*/ 0 h 4114800"/>
                <a:gd name="connsiteX2" fmla="*/ 5943600 w 5943600"/>
                <a:gd name="connsiteY2" fmla="*/ 4114800 h 4114800"/>
                <a:gd name="connsiteX3" fmla="*/ 0 w 594360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3600" h="4114800">
                  <a:moveTo>
                    <a:pt x="0" y="0"/>
                  </a:moveTo>
                  <a:lnTo>
                    <a:pt x="5943600" y="0"/>
                  </a:lnTo>
                  <a:lnTo>
                    <a:pt x="5943600" y="4114800"/>
                  </a:lnTo>
                  <a:lnTo>
                    <a:pt x="0" y="4114800"/>
                  </a:lnTo>
                  <a:close/>
                </a:path>
              </a:pathLst>
            </a:custGeom>
            <a:noFill/>
            <a:ln w="1270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grpSp>
          <p:nvGrpSpPr>
            <p:cNvPr id="10" name="Graphic 6">
              <a:extLst>
                <a:ext uri="{FF2B5EF4-FFF2-40B4-BE49-F238E27FC236}">
                  <a16:creationId xmlns:a16="http://schemas.microsoft.com/office/drawing/2014/main" id="{C6C9F003-3F1D-405F-4911-6A316DAAFC42}"/>
                </a:ext>
              </a:extLst>
            </p:cNvPr>
            <p:cNvGrpSpPr/>
            <p:nvPr/>
          </p:nvGrpSpPr>
          <p:grpSpPr>
            <a:xfrm>
              <a:off x="4268597" y="1441196"/>
              <a:ext cx="4729606" cy="3645153"/>
              <a:chOff x="4268597" y="1441196"/>
              <a:chExt cx="4729606" cy="3645153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7BFFFEE-C154-3970-3A4D-19917CA0CDEB}"/>
                  </a:ext>
                </a:extLst>
              </p:cNvPr>
              <p:cNvSpPr/>
              <p:nvPr/>
            </p:nvSpPr>
            <p:spPr>
              <a:xfrm>
                <a:off x="5308219" y="1441196"/>
                <a:ext cx="12700" cy="3645153"/>
              </a:xfrm>
              <a:custGeom>
                <a:avLst/>
                <a:gdLst>
                  <a:gd name="connsiteX0" fmla="*/ 0 w 12700"/>
                  <a:gd name="connsiteY0" fmla="*/ 3645154 h 3645153"/>
                  <a:gd name="connsiteX1" fmla="*/ 0 w 12700"/>
                  <a:gd name="connsiteY1" fmla="*/ 0 h 364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645153">
                    <a:moveTo>
                      <a:pt x="0" y="3645154"/>
                    </a:moveTo>
                    <a:lnTo>
                      <a:pt x="0" y="0"/>
                    </a:lnTo>
                  </a:path>
                </a:pathLst>
              </a:custGeom>
              <a:noFill/>
              <a:ln w="6731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62BBDB1-DE08-6023-9BC5-771BF60F4371}"/>
                  </a:ext>
                </a:extLst>
              </p:cNvPr>
              <p:cNvSpPr/>
              <p:nvPr/>
            </p:nvSpPr>
            <p:spPr>
              <a:xfrm>
                <a:off x="6957567" y="1441196"/>
                <a:ext cx="12700" cy="3645153"/>
              </a:xfrm>
              <a:custGeom>
                <a:avLst/>
                <a:gdLst>
                  <a:gd name="connsiteX0" fmla="*/ 0 w 12700"/>
                  <a:gd name="connsiteY0" fmla="*/ 3645154 h 3645153"/>
                  <a:gd name="connsiteX1" fmla="*/ 0 w 12700"/>
                  <a:gd name="connsiteY1" fmla="*/ 0 h 364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645153">
                    <a:moveTo>
                      <a:pt x="0" y="3645154"/>
                    </a:moveTo>
                    <a:lnTo>
                      <a:pt x="0" y="0"/>
                    </a:lnTo>
                  </a:path>
                </a:pathLst>
              </a:custGeom>
              <a:noFill/>
              <a:ln w="6731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EC6B0A5-BE47-955A-82DF-32900C848AAE}"/>
                  </a:ext>
                </a:extLst>
              </p:cNvPr>
              <p:cNvSpPr/>
              <p:nvPr/>
            </p:nvSpPr>
            <p:spPr>
              <a:xfrm>
                <a:off x="8606790" y="1441196"/>
                <a:ext cx="12700" cy="3645153"/>
              </a:xfrm>
              <a:custGeom>
                <a:avLst/>
                <a:gdLst>
                  <a:gd name="connsiteX0" fmla="*/ 0 w 12700"/>
                  <a:gd name="connsiteY0" fmla="*/ 3645154 h 3645153"/>
                  <a:gd name="connsiteX1" fmla="*/ 0 w 12700"/>
                  <a:gd name="connsiteY1" fmla="*/ 0 h 364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645153">
                    <a:moveTo>
                      <a:pt x="0" y="3645154"/>
                    </a:moveTo>
                    <a:lnTo>
                      <a:pt x="0" y="0"/>
                    </a:lnTo>
                  </a:path>
                </a:pathLst>
              </a:custGeom>
              <a:noFill/>
              <a:ln w="6731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C15340-B49C-82EB-6BBA-A0A5EE46E299}"/>
                  </a:ext>
                </a:extLst>
              </p:cNvPr>
              <p:cNvSpPr/>
              <p:nvPr/>
            </p:nvSpPr>
            <p:spPr>
              <a:xfrm>
                <a:off x="4268597" y="5002910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5B7B1A1-1A27-8819-E904-57A5D4A4624A}"/>
                  </a:ext>
                </a:extLst>
              </p:cNvPr>
              <p:cNvSpPr/>
              <p:nvPr/>
            </p:nvSpPr>
            <p:spPr>
              <a:xfrm>
                <a:off x="4268597" y="4863846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E46DCA5-6DF3-071F-9A20-E0E96444B9A7}"/>
                  </a:ext>
                </a:extLst>
              </p:cNvPr>
              <p:cNvSpPr/>
              <p:nvPr/>
            </p:nvSpPr>
            <p:spPr>
              <a:xfrm>
                <a:off x="4268597" y="4724653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9489E39-977E-E206-0B82-FFB39F91CE40}"/>
                  </a:ext>
                </a:extLst>
              </p:cNvPr>
              <p:cNvSpPr/>
              <p:nvPr/>
            </p:nvSpPr>
            <p:spPr>
              <a:xfrm>
                <a:off x="4268597" y="4585589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F782602-B8D5-B324-0C5E-DB5533CECCFF}"/>
                  </a:ext>
                </a:extLst>
              </p:cNvPr>
              <p:cNvSpPr/>
              <p:nvPr/>
            </p:nvSpPr>
            <p:spPr>
              <a:xfrm>
                <a:off x="4268597" y="4446397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D7ABCF-9AF2-E903-956C-774D3E2124EA}"/>
                  </a:ext>
                </a:extLst>
              </p:cNvPr>
              <p:cNvSpPr/>
              <p:nvPr/>
            </p:nvSpPr>
            <p:spPr>
              <a:xfrm>
                <a:off x="4268597" y="4307332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D04263-C9F0-A6FB-9855-7AC9E1A8593B}"/>
                  </a:ext>
                </a:extLst>
              </p:cNvPr>
              <p:cNvSpPr/>
              <p:nvPr/>
            </p:nvSpPr>
            <p:spPr>
              <a:xfrm>
                <a:off x="4268597" y="4168139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BB4BC9E-0E43-A06C-B29D-A38C0FF2DE82}"/>
                  </a:ext>
                </a:extLst>
              </p:cNvPr>
              <p:cNvSpPr/>
              <p:nvPr/>
            </p:nvSpPr>
            <p:spPr>
              <a:xfrm>
                <a:off x="4268597" y="4028948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22FFB22-8997-C2E0-8B6B-60BA7AFECF88}"/>
                  </a:ext>
                </a:extLst>
              </p:cNvPr>
              <p:cNvSpPr/>
              <p:nvPr/>
            </p:nvSpPr>
            <p:spPr>
              <a:xfrm>
                <a:off x="4268597" y="3889882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ED7727C-4103-69EC-94A3-37CAD409801F}"/>
                  </a:ext>
                </a:extLst>
              </p:cNvPr>
              <p:cNvSpPr/>
              <p:nvPr/>
            </p:nvSpPr>
            <p:spPr>
              <a:xfrm>
                <a:off x="4268597" y="3750691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E43C2B0-1B49-EB75-6227-F8F86D232617}"/>
                  </a:ext>
                </a:extLst>
              </p:cNvPr>
              <p:cNvSpPr/>
              <p:nvPr/>
            </p:nvSpPr>
            <p:spPr>
              <a:xfrm>
                <a:off x="4268597" y="3611626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7C9F1CE-9DB2-0FC0-BDA2-E053EE0F20A3}"/>
                  </a:ext>
                </a:extLst>
              </p:cNvPr>
              <p:cNvSpPr/>
              <p:nvPr/>
            </p:nvSpPr>
            <p:spPr>
              <a:xfrm>
                <a:off x="4268597" y="3472433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7A15D0-AFD8-6E0F-F420-29763770C167}"/>
                  </a:ext>
                </a:extLst>
              </p:cNvPr>
              <p:cNvSpPr/>
              <p:nvPr/>
            </p:nvSpPr>
            <p:spPr>
              <a:xfrm>
                <a:off x="4268597" y="3333369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9E159B5-A5A1-D2F0-4426-1E3280541694}"/>
                  </a:ext>
                </a:extLst>
              </p:cNvPr>
              <p:cNvSpPr/>
              <p:nvPr/>
            </p:nvSpPr>
            <p:spPr>
              <a:xfrm>
                <a:off x="4268597" y="3194176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D95AB6D-DD19-FAAC-6F79-68192C868373}"/>
                  </a:ext>
                </a:extLst>
              </p:cNvPr>
              <p:cNvSpPr/>
              <p:nvPr/>
            </p:nvSpPr>
            <p:spPr>
              <a:xfrm>
                <a:off x="4268597" y="3055111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F10B0D7-CD84-BF7F-8590-C177E654B832}"/>
                  </a:ext>
                </a:extLst>
              </p:cNvPr>
              <p:cNvSpPr/>
              <p:nvPr/>
            </p:nvSpPr>
            <p:spPr>
              <a:xfrm>
                <a:off x="4268597" y="2915919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AEB46A8-FFA8-8B18-1AA8-CEDE43BA881B}"/>
                  </a:ext>
                </a:extLst>
              </p:cNvPr>
              <p:cNvSpPr/>
              <p:nvPr/>
            </p:nvSpPr>
            <p:spPr>
              <a:xfrm>
                <a:off x="4268597" y="2776855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A2F57EF-7FD5-C1D4-9195-7EFA8DB16D62}"/>
                  </a:ext>
                </a:extLst>
              </p:cNvPr>
              <p:cNvSpPr/>
              <p:nvPr/>
            </p:nvSpPr>
            <p:spPr>
              <a:xfrm>
                <a:off x="4268597" y="2637663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E3AABC8-A3FE-1EE2-FA1E-40470F4EAE77}"/>
                  </a:ext>
                </a:extLst>
              </p:cNvPr>
              <p:cNvSpPr/>
              <p:nvPr/>
            </p:nvSpPr>
            <p:spPr>
              <a:xfrm>
                <a:off x="4268597" y="2498597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DAE44E-4B1B-170F-7EA9-298DC29C16F9}"/>
                  </a:ext>
                </a:extLst>
              </p:cNvPr>
              <p:cNvSpPr/>
              <p:nvPr/>
            </p:nvSpPr>
            <p:spPr>
              <a:xfrm>
                <a:off x="4268597" y="2359405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2B73148-CCB8-E562-D233-5F5250F02D79}"/>
                  </a:ext>
                </a:extLst>
              </p:cNvPr>
              <p:cNvSpPr/>
              <p:nvPr/>
            </p:nvSpPr>
            <p:spPr>
              <a:xfrm>
                <a:off x="4268597" y="2220341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34AC4E-07A6-7060-F511-F4564D4F6B1B}"/>
                  </a:ext>
                </a:extLst>
              </p:cNvPr>
              <p:cNvSpPr/>
              <p:nvPr/>
            </p:nvSpPr>
            <p:spPr>
              <a:xfrm>
                <a:off x="4268597" y="2081148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0276B62-C9E6-6BD6-E128-1D7B6D251E1F}"/>
                  </a:ext>
                </a:extLst>
              </p:cNvPr>
              <p:cNvSpPr/>
              <p:nvPr/>
            </p:nvSpPr>
            <p:spPr>
              <a:xfrm>
                <a:off x="4268597" y="1942083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B621429-4DB8-762B-A04A-DD1FF92589E3}"/>
                  </a:ext>
                </a:extLst>
              </p:cNvPr>
              <p:cNvSpPr/>
              <p:nvPr/>
            </p:nvSpPr>
            <p:spPr>
              <a:xfrm>
                <a:off x="4268597" y="1802891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A904C00-1CCB-2A7B-A52C-148730D65349}"/>
                  </a:ext>
                </a:extLst>
              </p:cNvPr>
              <p:cNvSpPr/>
              <p:nvPr/>
            </p:nvSpPr>
            <p:spPr>
              <a:xfrm>
                <a:off x="4268597" y="1663827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B6808D1-6328-4578-D54A-FB031C25AD17}"/>
                  </a:ext>
                </a:extLst>
              </p:cNvPr>
              <p:cNvSpPr/>
              <p:nvPr/>
            </p:nvSpPr>
            <p:spPr>
              <a:xfrm>
                <a:off x="4268597" y="1524635"/>
                <a:ext cx="4729606" cy="12700"/>
              </a:xfrm>
              <a:custGeom>
                <a:avLst/>
                <a:gdLst>
                  <a:gd name="connsiteX0" fmla="*/ 0 w 4729606"/>
                  <a:gd name="connsiteY0" fmla="*/ 0 h 12700"/>
                  <a:gd name="connsiteX1" fmla="*/ 4729607 w 4729606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606" h="12700">
                    <a:moveTo>
                      <a:pt x="0" y="0"/>
                    </a:moveTo>
                    <a:lnTo>
                      <a:pt x="4729607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E848ACE-0E3C-5D3A-8D40-232A96A90D3D}"/>
                  </a:ext>
                </a:extLst>
              </p:cNvPr>
              <p:cNvSpPr/>
              <p:nvPr/>
            </p:nvSpPr>
            <p:spPr>
              <a:xfrm>
                <a:off x="4483608" y="1441196"/>
                <a:ext cx="12700" cy="3645153"/>
              </a:xfrm>
              <a:custGeom>
                <a:avLst/>
                <a:gdLst>
                  <a:gd name="connsiteX0" fmla="*/ 0 w 12700"/>
                  <a:gd name="connsiteY0" fmla="*/ 3645154 h 3645153"/>
                  <a:gd name="connsiteX1" fmla="*/ 0 w 12700"/>
                  <a:gd name="connsiteY1" fmla="*/ 0 h 364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645153">
                    <a:moveTo>
                      <a:pt x="0" y="3645154"/>
                    </a:moveTo>
                    <a:lnTo>
                      <a:pt x="0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3D7CA-25AB-E41E-1F52-89375DD78F48}"/>
                  </a:ext>
                </a:extLst>
              </p:cNvPr>
              <p:cNvSpPr/>
              <p:nvPr/>
            </p:nvSpPr>
            <p:spPr>
              <a:xfrm>
                <a:off x="6132829" y="1441196"/>
                <a:ext cx="12700" cy="3645153"/>
              </a:xfrm>
              <a:custGeom>
                <a:avLst/>
                <a:gdLst>
                  <a:gd name="connsiteX0" fmla="*/ 0 w 12700"/>
                  <a:gd name="connsiteY0" fmla="*/ 3645154 h 3645153"/>
                  <a:gd name="connsiteX1" fmla="*/ 0 w 12700"/>
                  <a:gd name="connsiteY1" fmla="*/ 0 h 364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645153">
                    <a:moveTo>
                      <a:pt x="0" y="3645154"/>
                    </a:moveTo>
                    <a:lnTo>
                      <a:pt x="0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892D24-8B26-9812-19B6-BA2F813FEB3E}"/>
                  </a:ext>
                </a:extLst>
              </p:cNvPr>
              <p:cNvSpPr/>
              <p:nvPr/>
            </p:nvSpPr>
            <p:spPr>
              <a:xfrm>
                <a:off x="7782178" y="1441196"/>
                <a:ext cx="12700" cy="3645153"/>
              </a:xfrm>
              <a:custGeom>
                <a:avLst/>
                <a:gdLst>
                  <a:gd name="connsiteX0" fmla="*/ 0 w 12700"/>
                  <a:gd name="connsiteY0" fmla="*/ 3645154 h 3645153"/>
                  <a:gd name="connsiteX1" fmla="*/ 0 w 12700"/>
                  <a:gd name="connsiteY1" fmla="*/ 0 h 364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645153">
                    <a:moveTo>
                      <a:pt x="0" y="3645154"/>
                    </a:moveTo>
                    <a:lnTo>
                      <a:pt x="0" y="0"/>
                    </a:lnTo>
                  </a:path>
                </a:pathLst>
              </a:custGeom>
              <a:noFill/>
              <a:ln w="13589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9CEEEE7-3AEC-1092-DBEF-F42B38ECF890}"/>
                  </a:ext>
                </a:extLst>
              </p:cNvPr>
              <p:cNvSpPr/>
              <p:nvPr/>
            </p:nvSpPr>
            <p:spPr>
              <a:xfrm>
                <a:off x="4483608" y="1462024"/>
                <a:ext cx="4299585" cy="125222"/>
              </a:xfrm>
              <a:custGeom>
                <a:avLst/>
                <a:gdLst>
                  <a:gd name="connsiteX0" fmla="*/ 0 w 4299585"/>
                  <a:gd name="connsiteY0" fmla="*/ 0 h 125222"/>
                  <a:gd name="connsiteX1" fmla="*/ 4299585 w 4299585"/>
                  <a:gd name="connsiteY1" fmla="*/ 0 h 125222"/>
                  <a:gd name="connsiteX2" fmla="*/ 4299585 w 4299585"/>
                  <a:gd name="connsiteY2" fmla="*/ 125222 h 125222"/>
                  <a:gd name="connsiteX3" fmla="*/ 0 w 4299585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9585" h="125222">
                    <a:moveTo>
                      <a:pt x="0" y="0"/>
                    </a:moveTo>
                    <a:lnTo>
                      <a:pt x="4299585" y="0"/>
                    </a:lnTo>
                    <a:lnTo>
                      <a:pt x="4299585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56B1F7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EA9D6EA-09D7-C91B-90BF-F3AC326F3AE2}"/>
                  </a:ext>
                </a:extLst>
              </p:cNvPr>
              <p:cNvSpPr/>
              <p:nvPr/>
            </p:nvSpPr>
            <p:spPr>
              <a:xfrm>
                <a:off x="4483608" y="1879473"/>
                <a:ext cx="474598" cy="125222"/>
              </a:xfrm>
              <a:custGeom>
                <a:avLst/>
                <a:gdLst>
                  <a:gd name="connsiteX0" fmla="*/ 0 w 474598"/>
                  <a:gd name="connsiteY0" fmla="*/ 0 h 125222"/>
                  <a:gd name="connsiteX1" fmla="*/ 474599 w 474598"/>
                  <a:gd name="connsiteY1" fmla="*/ 0 h 125222"/>
                  <a:gd name="connsiteX2" fmla="*/ 474599 w 474598"/>
                  <a:gd name="connsiteY2" fmla="*/ 125222 h 125222"/>
                  <a:gd name="connsiteX3" fmla="*/ 0 w 474598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598" h="125222">
                    <a:moveTo>
                      <a:pt x="0" y="0"/>
                    </a:moveTo>
                    <a:lnTo>
                      <a:pt x="474599" y="0"/>
                    </a:lnTo>
                    <a:lnTo>
                      <a:pt x="474599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A3855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5B9ABD2-6073-91CF-7758-388F4386E1FF}"/>
                  </a:ext>
                </a:extLst>
              </p:cNvPr>
              <p:cNvSpPr/>
              <p:nvPr/>
            </p:nvSpPr>
            <p:spPr>
              <a:xfrm>
                <a:off x="4483608" y="1601216"/>
                <a:ext cx="827404" cy="125222"/>
              </a:xfrm>
              <a:custGeom>
                <a:avLst/>
                <a:gdLst>
                  <a:gd name="connsiteX0" fmla="*/ 0 w 827404"/>
                  <a:gd name="connsiteY0" fmla="*/ 0 h 125222"/>
                  <a:gd name="connsiteX1" fmla="*/ 827405 w 827404"/>
                  <a:gd name="connsiteY1" fmla="*/ 0 h 125222"/>
                  <a:gd name="connsiteX2" fmla="*/ 827405 w 827404"/>
                  <a:gd name="connsiteY2" fmla="*/ 125222 h 125222"/>
                  <a:gd name="connsiteX3" fmla="*/ 0 w 827404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7404" h="125222">
                    <a:moveTo>
                      <a:pt x="0" y="0"/>
                    </a:moveTo>
                    <a:lnTo>
                      <a:pt x="827405" y="0"/>
                    </a:lnTo>
                    <a:lnTo>
                      <a:pt x="827405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F4262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80E572C-463A-C5B3-BF15-172737C94E5F}"/>
                  </a:ext>
                </a:extLst>
              </p:cNvPr>
              <p:cNvSpPr/>
              <p:nvPr/>
            </p:nvSpPr>
            <p:spPr>
              <a:xfrm>
                <a:off x="4483608" y="2296795"/>
                <a:ext cx="306197" cy="125222"/>
              </a:xfrm>
              <a:custGeom>
                <a:avLst/>
                <a:gdLst>
                  <a:gd name="connsiteX0" fmla="*/ 0 w 306197"/>
                  <a:gd name="connsiteY0" fmla="*/ 0 h 125222"/>
                  <a:gd name="connsiteX1" fmla="*/ 306197 w 306197"/>
                  <a:gd name="connsiteY1" fmla="*/ 0 h 125222"/>
                  <a:gd name="connsiteX2" fmla="*/ 306197 w 306197"/>
                  <a:gd name="connsiteY2" fmla="*/ 125222 h 125222"/>
                  <a:gd name="connsiteX3" fmla="*/ 0 w 306197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197" h="125222">
                    <a:moveTo>
                      <a:pt x="0" y="0"/>
                    </a:moveTo>
                    <a:lnTo>
                      <a:pt x="306197" y="0"/>
                    </a:lnTo>
                    <a:lnTo>
                      <a:pt x="306197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7334E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005AE4-56CC-67D4-27BB-74DEBE4A23CF}"/>
                  </a:ext>
                </a:extLst>
              </p:cNvPr>
              <p:cNvSpPr/>
              <p:nvPr/>
            </p:nvSpPr>
            <p:spPr>
              <a:xfrm>
                <a:off x="4483608" y="2435987"/>
                <a:ext cx="272160" cy="125222"/>
              </a:xfrm>
              <a:custGeom>
                <a:avLst/>
                <a:gdLst>
                  <a:gd name="connsiteX0" fmla="*/ 0 w 272160"/>
                  <a:gd name="connsiteY0" fmla="*/ 0 h 125222"/>
                  <a:gd name="connsiteX1" fmla="*/ 272161 w 272160"/>
                  <a:gd name="connsiteY1" fmla="*/ 0 h 125222"/>
                  <a:gd name="connsiteX2" fmla="*/ 272161 w 272160"/>
                  <a:gd name="connsiteY2" fmla="*/ 125222 h 125222"/>
                  <a:gd name="connsiteX3" fmla="*/ 0 w 272160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160" h="125222">
                    <a:moveTo>
                      <a:pt x="0" y="0"/>
                    </a:moveTo>
                    <a:lnTo>
                      <a:pt x="272161" y="0"/>
                    </a:lnTo>
                    <a:lnTo>
                      <a:pt x="272161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7324D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42CBD37-29D4-DF8B-FDE8-8F78BF5EF59A}"/>
                  </a:ext>
                </a:extLst>
              </p:cNvPr>
              <p:cNvSpPr/>
              <p:nvPr/>
            </p:nvSpPr>
            <p:spPr>
              <a:xfrm>
                <a:off x="4483608" y="3549015"/>
                <a:ext cx="15366" cy="125222"/>
              </a:xfrm>
              <a:custGeom>
                <a:avLst/>
                <a:gdLst>
                  <a:gd name="connsiteX0" fmla="*/ 0 w 15366"/>
                  <a:gd name="connsiteY0" fmla="*/ 0 h 125222"/>
                  <a:gd name="connsiteX1" fmla="*/ 15367 w 15366"/>
                  <a:gd name="connsiteY1" fmla="*/ 0 h 125222"/>
                  <a:gd name="connsiteX2" fmla="*/ 15367 w 15366"/>
                  <a:gd name="connsiteY2" fmla="*/ 125222 h 125222"/>
                  <a:gd name="connsiteX3" fmla="*/ 0 w 15366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6" h="125222">
                    <a:moveTo>
                      <a:pt x="0" y="0"/>
                    </a:moveTo>
                    <a:lnTo>
                      <a:pt x="15367" y="0"/>
                    </a:lnTo>
                    <a:lnTo>
                      <a:pt x="15367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4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B45220-C0C9-29C8-EF8E-08C49BE62195}"/>
                  </a:ext>
                </a:extLst>
              </p:cNvPr>
              <p:cNvSpPr/>
              <p:nvPr/>
            </p:nvSpPr>
            <p:spPr>
              <a:xfrm>
                <a:off x="4483608" y="2018538"/>
                <a:ext cx="440943" cy="125222"/>
              </a:xfrm>
              <a:custGeom>
                <a:avLst/>
                <a:gdLst>
                  <a:gd name="connsiteX0" fmla="*/ 0 w 440943"/>
                  <a:gd name="connsiteY0" fmla="*/ 0 h 125222"/>
                  <a:gd name="connsiteX1" fmla="*/ 440944 w 440943"/>
                  <a:gd name="connsiteY1" fmla="*/ 0 h 125222"/>
                  <a:gd name="connsiteX2" fmla="*/ 440944 w 440943"/>
                  <a:gd name="connsiteY2" fmla="*/ 125222 h 125222"/>
                  <a:gd name="connsiteX3" fmla="*/ 0 w 440943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0943" h="125222">
                    <a:moveTo>
                      <a:pt x="0" y="0"/>
                    </a:moveTo>
                    <a:lnTo>
                      <a:pt x="440944" y="0"/>
                    </a:lnTo>
                    <a:lnTo>
                      <a:pt x="440944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9375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29D003-A49A-BEE1-8781-ACF764D72F1D}"/>
                  </a:ext>
                </a:extLst>
              </p:cNvPr>
              <p:cNvSpPr/>
              <p:nvPr/>
            </p:nvSpPr>
            <p:spPr>
              <a:xfrm>
                <a:off x="4483608" y="2157730"/>
                <a:ext cx="346836" cy="125221"/>
              </a:xfrm>
              <a:custGeom>
                <a:avLst/>
                <a:gdLst>
                  <a:gd name="connsiteX0" fmla="*/ 0 w 346836"/>
                  <a:gd name="connsiteY0" fmla="*/ 0 h 125221"/>
                  <a:gd name="connsiteX1" fmla="*/ 346837 w 346836"/>
                  <a:gd name="connsiteY1" fmla="*/ 0 h 125221"/>
                  <a:gd name="connsiteX2" fmla="*/ 346837 w 346836"/>
                  <a:gd name="connsiteY2" fmla="*/ 125222 h 125221"/>
                  <a:gd name="connsiteX3" fmla="*/ 0 w 346836"/>
                  <a:gd name="connsiteY3" fmla="*/ 125222 h 1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836" h="125221">
                    <a:moveTo>
                      <a:pt x="0" y="0"/>
                    </a:moveTo>
                    <a:lnTo>
                      <a:pt x="346837" y="0"/>
                    </a:lnTo>
                    <a:lnTo>
                      <a:pt x="346837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83550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7CE2C07-616C-FE16-D14B-09B102089450}"/>
                  </a:ext>
                </a:extLst>
              </p:cNvPr>
              <p:cNvSpPr/>
              <p:nvPr/>
            </p:nvSpPr>
            <p:spPr>
              <a:xfrm>
                <a:off x="4483608" y="3827272"/>
                <a:ext cx="10540" cy="125222"/>
              </a:xfrm>
              <a:custGeom>
                <a:avLst/>
                <a:gdLst>
                  <a:gd name="connsiteX0" fmla="*/ 0 w 10540"/>
                  <a:gd name="connsiteY0" fmla="*/ 0 h 125222"/>
                  <a:gd name="connsiteX1" fmla="*/ 10541 w 10540"/>
                  <a:gd name="connsiteY1" fmla="*/ 0 h 125222"/>
                  <a:gd name="connsiteX2" fmla="*/ 10541 w 10540"/>
                  <a:gd name="connsiteY2" fmla="*/ 125222 h 125222"/>
                  <a:gd name="connsiteX3" fmla="*/ 0 w 10540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40" h="125222">
                    <a:moveTo>
                      <a:pt x="0" y="0"/>
                    </a:moveTo>
                    <a:lnTo>
                      <a:pt x="10541" y="0"/>
                    </a:lnTo>
                    <a:lnTo>
                      <a:pt x="10541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F9E4544-0157-E871-ECCC-5D0704909735}"/>
                  </a:ext>
                </a:extLst>
              </p:cNvPr>
              <p:cNvSpPr/>
              <p:nvPr/>
            </p:nvSpPr>
            <p:spPr>
              <a:xfrm>
                <a:off x="4483608" y="3966337"/>
                <a:ext cx="8890" cy="125222"/>
              </a:xfrm>
              <a:custGeom>
                <a:avLst/>
                <a:gdLst>
                  <a:gd name="connsiteX0" fmla="*/ 0 w 8890"/>
                  <a:gd name="connsiteY0" fmla="*/ 0 h 125222"/>
                  <a:gd name="connsiteX1" fmla="*/ 8890 w 8890"/>
                  <a:gd name="connsiteY1" fmla="*/ 0 h 125222"/>
                  <a:gd name="connsiteX2" fmla="*/ 8890 w 8890"/>
                  <a:gd name="connsiteY2" fmla="*/ 125222 h 125222"/>
                  <a:gd name="connsiteX3" fmla="*/ 0 w 8890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" h="125222">
                    <a:moveTo>
                      <a:pt x="0" y="0"/>
                    </a:moveTo>
                    <a:lnTo>
                      <a:pt x="8890" y="0"/>
                    </a:lnTo>
                    <a:lnTo>
                      <a:pt x="8890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0CBC5FA-2FBF-F871-C3D5-796A45252FA2}"/>
                  </a:ext>
                </a:extLst>
              </p:cNvPr>
              <p:cNvSpPr/>
              <p:nvPr/>
            </p:nvSpPr>
            <p:spPr>
              <a:xfrm>
                <a:off x="4483608" y="4105529"/>
                <a:ext cx="7746" cy="125221"/>
              </a:xfrm>
              <a:custGeom>
                <a:avLst/>
                <a:gdLst>
                  <a:gd name="connsiteX0" fmla="*/ 0 w 7746"/>
                  <a:gd name="connsiteY0" fmla="*/ 0 h 125221"/>
                  <a:gd name="connsiteX1" fmla="*/ 7747 w 7746"/>
                  <a:gd name="connsiteY1" fmla="*/ 0 h 125221"/>
                  <a:gd name="connsiteX2" fmla="*/ 7747 w 7746"/>
                  <a:gd name="connsiteY2" fmla="*/ 125222 h 125221"/>
                  <a:gd name="connsiteX3" fmla="*/ 0 w 7746"/>
                  <a:gd name="connsiteY3" fmla="*/ 125222 h 1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6" h="125221">
                    <a:moveTo>
                      <a:pt x="0" y="0"/>
                    </a:moveTo>
                    <a:lnTo>
                      <a:pt x="7747" y="0"/>
                    </a:lnTo>
                    <a:lnTo>
                      <a:pt x="7747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74BE2D-D21F-8647-0518-CD3F7F0A0DD6}"/>
                  </a:ext>
                </a:extLst>
              </p:cNvPr>
              <p:cNvSpPr/>
              <p:nvPr/>
            </p:nvSpPr>
            <p:spPr>
              <a:xfrm>
                <a:off x="4483608" y="2992501"/>
                <a:ext cx="92456" cy="125222"/>
              </a:xfrm>
              <a:custGeom>
                <a:avLst/>
                <a:gdLst>
                  <a:gd name="connsiteX0" fmla="*/ 0 w 92456"/>
                  <a:gd name="connsiteY0" fmla="*/ 0 h 125222"/>
                  <a:gd name="connsiteX1" fmla="*/ 92456 w 92456"/>
                  <a:gd name="connsiteY1" fmla="*/ 0 h 125222"/>
                  <a:gd name="connsiteX2" fmla="*/ 92456 w 92456"/>
                  <a:gd name="connsiteY2" fmla="*/ 125222 h 125222"/>
                  <a:gd name="connsiteX3" fmla="*/ 0 w 92456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456" h="125222">
                    <a:moveTo>
                      <a:pt x="0" y="0"/>
                    </a:moveTo>
                    <a:lnTo>
                      <a:pt x="92456" y="0"/>
                    </a:lnTo>
                    <a:lnTo>
                      <a:pt x="92456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42E46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517EAE1-73C0-9677-24AD-A1406CEA4A43}"/>
                  </a:ext>
                </a:extLst>
              </p:cNvPr>
              <p:cNvSpPr/>
              <p:nvPr/>
            </p:nvSpPr>
            <p:spPr>
              <a:xfrm>
                <a:off x="4483608" y="2853309"/>
                <a:ext cx="141224" cy="125222"/>
              </a:xfrm>
              <a:custGeom>
                <a:avLst/>
                <a:gdLst>
                  <a:gd name="connsiteX0" fmla="*/ 0 w 141224"/>
                  <a:gd name="connsiteY0" fmla="*/ 0 h 125222"/>
                  <a:gd name="connsiteX1" fmla="*/ 141224 w 141224"/>
                  <a:gd name="connsiteY1" fmla="*/ 0 h 125222"/>
                  <a:gd name="connsiteX2" fmla="*/ 141224 w 141224"/>
                  <a:gd name="connsiteY2" fmla="*/ 125222 h 125222"/>
                  <a:gd name="connsiteX3" fmla="*/ 0 w 141224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24" h="125222">
                    <a:moveTo>
                      <a:pt x="0" y="0"/>
                    </a:moveTo>
                    <a:lnTo>
                      <a:pt x="141224" y="0"/>
                    </a:lnTo>
                    <a:lnTo>
                      <a:pt x="141224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52F48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C9CAA7A-ECFF-65F7-8C5A-7B6C3562F592}"/>
                  </a:ext>
                </a:extLst>
              </p:cNvPr>
              <p:cNvSpPr/>
              <p:nvPr/>
            </p:nvSpPr>
            <p:spPr>
              <a:xfrm>
                <a:off x="4483608" y="4662043"/>
                <a:ext cx="495" cy="125222"/>
              </a:xfrm>
              <a:custGeom>
                <a:avLst/>
                <a:gdLst>
                  <a:gd name="connsiteX0" fmla="*/ 0 w 495"/>
                  <a:gd name="connsiteY0" fmla="*/ 0 h 125222"/>
                  <a:gd name="connsiteX1" fmla="*/ 495 w 495"/>
                  <a:gd name="connsiteY1" fmla="*/ 0 h 125222"/>
                  <a:gd name="connsiteX2" fmla="*/ 495 w 495"/>
                  <a:gd name="connsiteY2" fmla="*/ 125222 h 125222"/>
                  <a:gd name="connsiteX3" fmla="*/ 0 w 495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" h="125222">
                    <a:moveTo>
                      <a:pt x="0" y="0"/>
                    </a:moveTo>
                    <a:lnTo>
                      <a:pt x="495" y="0"/>
                    </a:lnTo>
                    <a:lnTo>
                      <a:pt x="495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0751FE5-5C64-B992-F354-593E6CA6B72F}"/>
                  </a:ext>
                </a:extLst>
              </p:cNvPr>
              <p:cNvSpPr/>
              <p:nvPr/>
            </p:nvSpPr>
            <p:spPr>
              <a:xfrm>
                <a:off x="4483608" y="2714244"/>
                <a:ext cx="237109" cy="125222"/>
              </a:xfrm>
              <a:custGeom>
                <a:avLst/>
                <a:gdLst>
                  <a:gd name="connsiteX0" fmla="*/ 0 w 237109"/>
                  <a:gd name="connsiteY0" fmla="*/ 0 h 125222"/>
                  <a:gd name="connsiteX1" fmla="*/ 237109 w 237109"/>
                  <a:gd name="connsiteY1" fmla="*/ 0 h 125222"/>
                  <a:gd name="connsiteX2" fmla="*/ 237109 w 237109"/>
                  <a:gd name="connsiteY2" fmla="*/ 125222 h 125222"/>
                  <a:gd name="connsiteX3" fmla="*/ 0 w 237109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109" h="125222">
                    <a:moveTo>
                      <a:pt x="0" y="0"/>
                    </a:moveTo>
                    <a:lnTo>
                      <a:pt x="237109" y="0"/>
                    </a:lnTo>
                    <a:lnTo>
                      <a:pt x="237109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6314C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7A6F19D-7939-055F-A590-93AF217D75CA}"/>
                  </a:ext>
                </a:extLst>
              </p:cNvPr>
              <p:cNvSpPr/>
              <p:nvPr/>
            </p:nvSpPr>
            <p:spPr>
              <a:xfrm>
                <a:off x="4483608" y="3688080"/>
                <a:ext cx="11811" cy="125221"/>
              </a:xfrm>
              <a:custGeom>
                <a:avLst/>
                <a:gdLst>
                  <a:gd name="connsiteX0" fmla="*/ 0 w 11811"/>
                  <a:gd name="connsiteY0" fmla="*/ 0 h 125221"/>
                  <a:gd name="connsiteX1" fmla="*/ 11811 w 11811"/>
                  <a:gd name="connsiteY1" fmla="*/ 0 h 125221"/>
                  <a:gd name="connsiteX2" fmla="*/ 11811 w 11811"/>
                  <a:gd name="connsiteY2" fmla="*/ 125222 h 125221"/>
                  <a:gd name="connsiteX3" fmla="*/ 0 w 11811"/>
                  <a:gd name="connsiteY3" fmla="*/ 125222 h 1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" h="125221">
                    <a:moveTo>
                      <a:pt x="0" y="0"/>
                    </a:moveTo>
                    <a:lnTo>
                      <a:pt x="11811" y="0"/>
                    </a:lnTo>
                    <a:lnTo>
                      <a:pt x="11811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E8F912E-DA84-3CB5-916F-A8189E23F17B}"/>
                  </a:ext>
                </a:extLst>
              </p:cNvPr>
              <p:cNvSpPr/>
              <p:nvPr/>
            </p:nvSpPr>
            <p:spPr>
              <a:xfrm>
                <a:off x="4483608" y="4801235"/>
                <a:ext cx="228" cy="125222"/>
              </a:xfrm>
              <a:custGeom>
                <a:avLst/>
                <a:gdLst>
                  <a:gd name="connsiteX0" fmla="*/ 0 w 228"/>
                  <a:gd name="connsiteY0" fmla="*/ 0 h 125222"/>
                  <a:gd name="connsiteX1" fmla="*/ 229 w 228"/>
                  <a:gd name="connsiteY1" fmla="*/ 0 h 125222"/>
                  <a:gd name="connsiteX2" fmla="*/ 229 w 228"/>
                  <a:gd name="connsiteY2" fmla="*/ 125222 h 125222"/>
                  <a:gd name="connsiteX3" fmla="*/ 0 w 228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" h="1252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7917F56-95A8-6C9B-DC1E-6825DD1C082A}"/>
                  </a:ext>
                </a:extLst>
              </p:cNvPr>
              <p:cNvSpPr/>
              <p:nvPr/>
            </p:nvSpPr>
            <p:spPr>
              <a:xfrm>
                <a:off x="4483608" y="4244721"/>
                <a:ext cx="1778" cy="125221"/>
              </a:xfrm>
              <a:custGeom>
                <a:avLst/>
                <a:gdLst>
                  <a:gd name="connsiteX0" fmla="*/ 0 w 1778"/>
                  <a:gd name="connsiteY0" fmla="*/ 0 h 125221"/>
                  <a:gd name="connsiteX1" fmla="*/ 1778 w 1778"/>
                  <a:gd name="connsiteY1" fmla="*/ 0 h 125221"/>
                  <a:gd name="connsiteX2" fmla="*/ 1778 w 1778"/>
                  <a:gd name="connsiteY2" fmla="*/ 125222 h 125221"/>
                  <a:gd name="connsiteX3" fmla="*/ 0 w 1778"/>
                  <a:gd name="connsiteY3" fmla="*/ 125222 h 1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8" h="125221">
                    <a:moveTo>
                      <a:pt x="0" y="0"/>
                    </a:moveTo>
                    <a:lnTo>
                      <a:pt x="1778" y="0"/>
                    </a:lnTo>
                    <a:lnTo>
                      <a:pt x="1778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C0D47E3-A6D8-45DD-08FD-53E5E8D2C0B5}"/>
                  </a:ext>
                </a:extLst>
              </p:cNvPr>
              <p:cNvSpPr/>
              <p:nvPr/>
            </p:nvSpPr>
            <p:spPr>
              <a:xfrm>
                <a:off x="4483608" y="2575052"/>
                <a:ext cx="260477" cy="125222"/>
              </a:xfrm>
              <a:custGeom>
                <a:avLst/>
                <a:gdLst>
                  <a:gd name="connsiteX0" fmla="*/ 0 w 260477"/>
                  <a:gd name="connsiteY0" fmla="*/ 0 h 125222"/>
                  <a:gd name="connsiteX1" fmla="*/ 260477 w 260477"/>
                  <a:gd name="connsiteY1" fmla="*/ 0 h 125222"/>
                  <a:gd name="connsiteX2" fmla="*/ 260477 w 260477"/>
                  <a:gd name="connsiteY2" fmla="*/ 125222 h 125222"/>
                  <a:gd name="connsiteX3" fmla="*/ 0 w 260477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477" h="125222">
                    <a:moveTo>
                      <a:pt x="0" y="0"/>
                    </a:moveTo>
                    <a:lnTo>
                      <a:pt x="260477" y="0"/>
                    </a:lnTo>
                    <a:lnTo>
                      <a:pt x="260477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7324D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45E179E-D724-E2B5-BBF0-7094A710E8D3}"/>
                  </a:ext>
                </a:extLst>
              </p:cNvPr>
              <p:cNvSpPr/>
              <p:nvPr/>
            </p:nvSpPr>
            <p:spPr>
              <a:xfrm>
                <a:off x="4483608" y="1740281"/>
                <a:ext cx="763142" cy="125222"/>
              </a:xfrm>
              <a:custGeom>
                <a:avLst/>
                <a:gdLst>
                  <a:gd name="connsiteX0" fmla="*/ 0 w 763142"/>
                  <a:gd name="connsiteY0" fmla="*/ 0 h 125222"/>
                  <a:gd name="connsiteX1" fmla="*/ 763143 w 763142"/>
                  <a:gd name="connsiteY1" fmla="*/ 0 h 125222"/>
                  <a:gd name="connsiteX2" fmla="*/ 763143 w 763142"/>
                  <a:gd name="connsiteY2" fmla="*/ 125222 h 125222"/>
                  <a:gd name="connsiteX3" fmla="*/ 0 w 763142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142" h="125222">
                    <a:moveTo>
                      <a:pt x="0" y="0"/>
                    </a:moveTo>
                    <a:lnTo>
                      <a:pt x="763143" y="0"/>
                    </a:lnTo>
                    <a:lnTo>
                      <a:pt x="763143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E4060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6210F54-5246-BD67-7270-8A02873AB53D}"/>
                  </a:ext>
                </a:extLst>
              </p:cNvPr>
              <p:cNvSpPr/>
              <p:nvPr/>
            </p:nvSpPr>
            <p:spPr>
              <a:xfrm>
                <a:off x="4483608" y="3131566"/>
                <a:ext cx="46736" cy="125221"/>
              </a:xfrm>
              <a:custGeom>
                <a:avLst/>
                <a:gdLst>
                  <a:gd name="connsiteX0" fmla="*/ 0 w 46736"/>
                  <a:gd name="connsiteY0" fmla="*/ 0 h 125221"/>
                  <a:gd name="connsiteX1" fmla="*/ 46736 w 46736"/>
                  <a:gd name="connsiteY1" fmla="*/ 0 h 125221"/>
                  <a:gd name="connsiteX2" fmla="*/ 46736 w 46736"/>
                  <a:gd name="connsiteY2" fmla="*/ 125222 h 125221"/>
                  <a:gd name="connsiteX3" fmla="*/ 0 w 46736"/>
                  <a:gd name="connsiteY3" fmla="*/ 125222 h 1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736" h="125221">
                    <a:moveTo>
                      <a:pt x="0" y="0"/>
                    </a:moveTo>
                    <a:lnTo>
                      <a:pt x="46736" y="0"/>
                    </a:lnTo>
                    <a:lnTo>
                      <a:pt x="46736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42C45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A4135EB-BCAC-11BD-4D3F-43CC3CA0E33A}"/>
                  </a:ext>
                </a:extLst>
              </p:cNvPr>
              <p:cNvSpPr/>
              <p:nvPr/>
            </p:nvSpPr>
            <p:spPr>
              <a:xfrm>
                <a:off x="4483608" y="3270758"/>
                <a:ext cx="15875" cy="125221"/>
              </a:xfrm>
              <a:custGeom>
                <a:avLst/>
                <a:gdLst>
                  <a:gd name="connsiteX0" fmla="*/ 0 w 15875"/>
                  <a:gd name="connsiteY0" fmla="*/ 0 h 125221"/>
                  <a:gd name="connsiteX1" fmla="*/ 15875 w 15875"/>
                  <a:gd name="connsiteY1" fmla="*/ 0 h 125221"/>
                  <a:gd name="connsiteX2" fmla="*/ 15875 w 15875"/>
                  <a:gd name="connsiteY2" fmla="*/ 125222 h 125221"/>
                  <a:gd name="connsiteX3" fmla="*/ 0 w 15875"/>
                  <a:gd name="connsiteY3" fmla="*/ 125222 h 1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5" h="125221">
                    <a:moveTo>
                      <a:pt x="0" y="0"/>
                    </a:moveTo>
                    <a:lnTo>
                      <a:pt x="15875" y="0"/>
                    </a:lnTo>
                    <a:lnTo>
                      <a:pt x="15875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4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97F031E-7DC0-E86F-34FA-20B233B00D91}"/>
                  </a:ext>
                </a:extLst>
              </p:cNvPr>
              <p:cNvSpPr/>
              <p:nvPr/>
            </p:nvSpPr>
            <p:spPr>
              <a:xfrm>
                <a:off x="4483608" y="3409823"/>
                <a:ext cx="15621" cy="125222"/>
              </a:xfrm>
              <a:custGeom>
                <a:avLst/>
                <a:gdLst>
                  <a:gd name="connsiteX0" fmla="*/ 0 w 15621"/>
                  <a:gd name="connsiteY0" fmla="*/ 0 h 125222"/>
                  <a:gd name="connsiteX1" fmla="*/ 15621 w 15621"/>
                  <a:gd name="connsiteY1" fmla="*/ 0 h 125222"/>
                  <a:gd name="connsiteX2" fmla="*/ 15621 w 15621"/>
                  <a:gd name="connsiteY2" fmla="*/ 125222 h 125222"/>
                  <a:gd name="connsiteX3" fmla="*/ 0 w 15621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1" h="125222">
                    <a:moveTo>
                      <a:pt x="0" y="0"/>
                    </a:moveTo>
                    <a:lnTo>
                      <a:pt x="15621" y="0"/>
                    </a:lnTo>
                    <a:lnTo>
                      <a:pt x="15621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4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DABCB9-E9B9-3E4D-B928-9A90AD983530}"/>
                  </a:ext>
                </a:extLst>
              </p:cNvPr>
              <p:cNvSpPr/>
              <p:nvPr/>
            </p:nvSpPr>
            <p:spPr>
              <a:xfrm>
                <a:off x="4483608" y="4522978"/>
                <a:ext cx="888" cy="125222"/>
              </a:xfrm>
              <a:custGeom>
                <a:avLst/>
                <a:gdLst>
                  <a:gd name="connsiteX0" fmla="*/ 0 w 888"/>
                  <a:gd name="connsiteY0" fmla="*/ 0 h 125222"/>
                  <a:gd name="connsiteX1" fmla="*/ 889 w 888"/>
                  <a:gd name="connsiteY1" fmla="*/ 0 h 125222"/>
                  <a:gd name="connsiteX2" fmla="*/ 889 w 888"/>
                  <a:gd name="connsiteY2" fmla="*/ 125222 h 125222"/>
                  <a:gd name="connsiteX3" fmla="*/ 0 w 888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" h="125222">
                    <a:moveTo>
                      <a:pt x="0" y="0"/>
                    </a:moveTo>
                    <a:lnTo>
                      <a:pt x="889" y="0"/>
                    </a:lnTo>
                    <a:lnTo>
                      <a:pt x="889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4D85C89-1377-62F9-353E-AA29013FF935}"/>
                  </a:ext>
                </a:extLst>
              </p:cNvPr>
              <p:cNvSpPr/>
              <p:nvPr/>
            </p:nvSpPr>
            <p:spPr>
              <a:xfrm>
                <a:off x="4483608" y="4383786"/>
                <a:ext cx="1117" cy="125222"/>
              </a:xfrm>
              <a:custGeom>
                <a:avLst/>
                <a:gdLst>
                  <a:gd name="connsiteX0" fmla="*/ 0 w 1117"/>
                  <a:gd name="connsiteY0" fmla="*/ 0 h 125222"/>
                  <a:gd name="connsiteX1" fmla="*/ 1118 w 1117"/>
                  <a:gd name="connsiteY1" fmla="*/ 0 h 125222"/>
                  <a:gd name="connsiteX2" fmla="*/ 1118 w 1117"/>
                  <a:gd name="connsiteY2" fmla="*/ 125222 h 125222"/>
                  <a:gd name="connsiteX3" fmla="*/ 0 w 1117"/>
                  <a:gd name="connsiteY3" fmla="*/ 125222 h 1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" h="125222">
                    <a:moveTo>
                      <a:pt x="0" y="0"/>
                    </a:moveTo>
                    <a:lnTo>
                      <a:pt x="1118" y="0"/>
                    </a:lnTo>
                    <a:lnTo>
                      <a:pt x="1118" y="125222"/>
                    </a:lnTo>
                    <a:lnTo>
                      <a:pt x="0" y="125222"/>
                    </a:lnTo>
                    <a:close/>
                  </a:path>
                </a:pathLst>
              </a:custGeom>
              <a:solidFill>
                <a:srgbClr val="132B43"/>
              </a:solidFill>
              <a:ln w="13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408E13-416F-1637-C4ED-D2287BE3570A}"/>
                </a:ext>
              </a:extLst>
            </p:cNvPr>
            <p:cNvSpPr txBox="1"/>
            <p:nvPr/>
          </p:nvSpPr>
          <p:spPr>
            <a:xfrm>
              <a:off x="3779031" y="4895595"/>
              <a:ext cx="4924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광산사고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새굴림"/>
                <a:rtl val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DD11AB-015F-4916-7C58-38F6EB37F00F}"/>
                </a:ext>
              </a:extLst>
            </p:cNvPr>
            <p:cNvSpPr txBox="1"/>
            <p:nvPr/>
          </p:nvSpPr>
          <p:spPr>
            <a:xfrm>
              <a:off x="3779031" y="4756531"/>
              <a:ext cx="4924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산소결핍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새굴림"/>
                <a:rtl val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F5D7FD4-AE7A-FAE5-B387-A4644DFAC134}"/>
                </a:ext>
              </a:extLst>
            </p:cNvPr>
            <p:cNvSpPr txBox="1"/>
            <p:nvPr/>
          </p:nvSpPr>
          <p:spPr>
            <a:xfrm>
              <a:off x="3754986" y="4604639"/>
              <a:ext cx="51648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빠짐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·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익사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191B4F-7665-0722-2BD2-E70A35998551}"/>
                </a:ext>
              </a:extLst>
            </p:cNvPr>
            <p:cNvSpPr txBox="1"/>
            <p:nvPr/>
          </p:nvSpPr>
          <p:spPr>
            <a:xfrm>
              <a:off x="3932920" y="4478274"/>
              <a:ext cx="338554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기타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6DAFD61-B2B4-5A54-3B7D-68D60B2F0F27}"/>
                </a:ext>
              </a:extLst>
            </p:cNvPr>
            <p:cNvSpPr txBox="1"/>
            <p:nvPr/>
          </p:nvSpPr>
          <p:spPr>
            <a:xfrm>
              <a:off x="3779031" y="4339081"/>
              <a:ext cx="4924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분류불능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5D51C2-095D-8046-C938-870366E071F0}"/>
                </a:ext>
              </a:extLst>
            </p:cNvPr>
            <p:cNvSpPr txBox="1"/>
            <p:nvPr/>
          </p:nvSpPr>
          <p:spPr>
            <a:xfrm>
              <a:off x="3452019" y="4187316"/>
              <a:ext cx="819455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사업장내</a:t>
              </a:r>
              <a:r>
                <a:rPr lang="en-US" sz="675" spc="0" baseline="0" dirty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교통사고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CC0A77F-33F8-9BF0-01DB-EA749FE89BB1}"/>
                </a:ext>
              </a:extLst>
            </p:cNvPr>
            <p:cNvSpPr txBox="1"/>
            <p:nvPr/>
          </p:nvSpPr>
          <p:spPr>
            <a:xfrm>
              <a:off x="3932920" y="4060825"/>
              <a:ext cx="338554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화재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새굴림"/>
                <a:rtl val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318EB2-B2D8-BA11-1F10-F8260CAE4C1E}"/>
                </a:ext>
              </a:extLst>
            </p:cNvPr>
            <p:cNvSpPr txBox="1"/>
            <p:nvPr/>
          </p:nvSpPr>
          <p:spPr>
            <a:xfrm>
              <a:off x="3754986" y="3908932"/>
              <a:ext cx="51648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폭발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·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파열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F535E35-F641-783D-2C57-46FDB93F5FB9}"/>
                </a:ext>
              </a:extLst>
            </p:cNvPr>
            <p:cNvSpPr txBox="1"/>
            <p:nvPr/>
          </p:nvSpPr>
          <p:spPr>
            <a:xfrm>
              <a:off x="3932920" y="3782568"/>
              <a:ext cx="338554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감전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새굴림"/>
                <a:rtl val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5DEADD-4507-49BC-3E99-6EFEF0D8C9F2}"/>
                </a:ext>
              </a:extLst>
            </p:cNvPr>
            <p:cNvSpPr txBox="1"/>
            <p:nvPr/>
          </p:nvSpPr>
          <p:spPr>
            <a:xfrm>
              <a:off x="3427973" y="3630675"/>
              <a:ext cx="843501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화학물질</a:t>
              </a:r>
              <a:r>
                <a:rPr lang="en-US" sz="675" spc="0" baseline="0" dirty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누출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·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접촉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B95510-529E-E317-6155-E30F6DB9AD3D}"/>
                </a:ext>
              </a:extLst>
            </p:cNvPr>
            <p:cNvSpPr txBox="1"/>
            <p:nvPr/>
          </p:nvSpPr>
          <p:spPr>
            <a:xfrm>
              <a:off x="3855976" y="3504310"/>
              <a:ext cx="41549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무너짐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새굴림"/>
                <a:rtl val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4F24B6D-587A-8C29-5BC6-601C4B18F440}"/>
                </a:ext>
              </a:extLst>
            </p:cNvPr>
            <p:cNvSpPr txBox="1"/>
            <p:nvPr/>
          </p:nvSpPr>
          <p:spPr>
            <a:xfrm>
              <a:off x="3779031" y="3365119"/>
              <a:ext cx="4924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동물상해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43D1CE-0048-D040-C96E-D75F036A49BA}"/>
                </a:ext>
              </a:extLst>
            </p:cNvPr>
            <p:cNvSpPr txBox="1"/>
            <p:nvPr/>
          </p:nvSpPr>
          <p:spPr>
            <a:xfrm>
              <a:off x="3779031" y="3226053"/>
              <a:ext cx="4924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폭력행위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새굴림"/>
                <a:rtl val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BC39BF-BA5E-2D0C-ECFB-BF488393CA9F}"/>
                </a:ext>
              </a:extLst>
            </p:cNvPr>
            <p:cNvSpPr txBox="1"/>
            <p:nvPr/>
          </p:nvSpPr>
          <p:spPr>
            <a:xfrm>
              <a:off x="3452019" y="3074162"/>
              <a:ext cx="819455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체육행사등의</a:t>
              </a:r>
              <a:r>
                <a:rPr lang="en-US" sz="675" spc="0" baseline="0" dirty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사고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003A0DD-780D-C816-E0D4-2520ED21CA5A}"/>
                </a:ext>
              </a:extLst>
            </p:cNvPr>
            <p:cNvSpPr txBox="1"/>
            <p:nvPr/>
          </p:nvSpPr>
          <p:spPr>
            <a:xfrm>
              <a:off x="3678042" y="2935096"/>
              <a:ext cx="593432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깔림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·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뒤집힘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371C318-5CEE-DBB0-6C74-B50AF7B6BAD2}"/>
                </a:ext>
              </a:extLst>
            </p:cNvPr>
            <p:cNvSpPr txBox="1"/>
            <p:nvPr/>
          </p:nvSpPr>
          <p:spPr>
            <a:xfrm>
              <a:off x="3452019" y="2795905"/>
              <a:ext cx="819455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이상온도</a:t>
              </a:r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물체접촉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A538B6-F715-6F75-9A2F-AC5ED54A3B39}"/>
                </a:ext>
              </a:extLst>
            </p:cNvPr>
            <p:cNvSpPr txBox="1"/>
            <p:nvPr/>
          </p:nvSpPr>
          <p:spPr>
            <a:xfrm>
              <a:off x="3336603" y="2656840"/>
              <a:ext cx="934871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불균형</a:t>
              </a:r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및</a:t>
              </a:r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무리한</a:t>
              </a:r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동작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7F23F7-26DA-0849-60E3-75A563E50D63}"/>
                </a:ext>
              </a:extLst>
            </p:cNvPr>
            <p:cNvSpPr txBox="1"/>
            <p:nvPr/>
          </p:nvSpPr>
          <p:spPr>
            <a:xfrm>
              <a:off x="3452019" y="2517647"/>
              <a:ext cx="819455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사업장외</a:t>
              </a:r>
              <a:r>
                <a:rPr lang="en-US" sz="675" spc="0" baseline="0" dirty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교통사고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35F2D70-AA95-A825-0104-FEE31B4F9344}"/>
                </a:ext>
              </a:extLst>
            </p:cNvPr>
            <p:cNvSpPr txBox="1"/>
            <p:nvPr/>
          </p:nvSpPr>
          <p:spPr>
            <a:xfrm>
              <a:off x="3682851" y="2378582"/>
              <a:ext cx="58862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물체에</a:t>
              </a:r>
              <a:r>
                <a:rPr lang="en-US" sz="675" spc="0" baseline="0" dirty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맞음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FC4C7D9-D6AF-D3E0-F389-203ABEF96EB4}"/>
                </a:ext>
              </a:extLst>
            </p:cNvPr>
            <p:cNvSpPr txBox="1"/>
            <p:nvPr/>
          </p:nvSpPr>
          <p:spPr>
            <a:xfrm>
              <a:off x="3855976" y="2252091"/>
              <a:ext cx="41549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부딪힘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86504EA-06AD-D6A2-9C98-5DE2F6B43F72}"/>
                </a:ext>
              </a:extLst>
            </p:cNvPr>
            <p:cNvSpPr txBox="1"/>
            <p:nvPr/>
          </p:nvSpPr>
          <p:spPr>
            <a:xfrm>
              <a:off x="3577053" y="2100325"/>
              <a:ext cx="694421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절단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·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베임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·</a:t>
              </a:r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찔림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08C628-D972-309F-32DC-4E1575C017BC}"/>
                </a:ext>
              </a:extLst>
            </p:cNvPr>
            <p:cNvSpPr txBox="1"/>
            <p:nvPr/>
          </p:nvSpPr>
          <p:spPr>
            <a:xfrm>
              <a:off x="3932920" y="1973834"/>
              <a:ext cx="338554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끼임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7714082-E777-7BA1-90EC-DA62C4E13433}"/>
                </a:ext>
              </a:extLst>
            </p:cNvPr>
            <p:cNvSpPr txBox="1"/>
            <p:nvPr/>
          </p:nvSpPr>
          <p:spPr>
            <a:xfrm>
              <a:off x="3855976" y="1834768"/>
              <a:ext cx="41549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떨어짐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9A252D4-4269-1A51-E904-F12846E3636E}"/>
                </a:ext>
              </a:extLst>
            </p:cNvPr>
            <p:cNvSpPr txBox="1"/>
            <p:nvPr/>
          </p:nvSpPr>
          <p:spPr>
            <a:xfrm>
              <a:off x="3702087" y="1695577"/>
              <a:ext cx="569387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업무상질병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새굴림"/>
                <a:rtl val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932322-7C05-55DE-F414-08DC4F525CBD}"/>
                </a:ext>
              </a:extLst>
            </p:cNvPr>
            <p:cNvSpPr txBox="1"/>
            <p:nvPr/>
          </p:nvSpPr>
          <p:spPr>
            <a:xfrm>
              <a:off x="3855976" y="1556511"/>
              <a:ext cx="41549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 err="1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넘어짐</a:t>
              </a:r>
              <a:endParaRPr lang="en-US" sz="675" spc="0" baseline="0" dirty="0">
                <a:ln/>
                <a:solidFill>
                  <a:srgbClr val="4D4D4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새굴림"/>
                <a:rtl val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77E4A-9E35-38BE-1770-CEF53B7EBA1F}"/>
                </a:ext>
              </a:extLst>
            </p:cNvPr>
            <p:cNvSpPr txBox="1"/>
            <p:nvPr/>
          </p:nvSpPr>
          <p:spPr>
            <a:xfrm>
              <a:off x="4000246" y="1417319"/>
              <a:ext cx="271228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계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44F4D07-1DF7-BE04-8B54-2EA57175A7A3}"/>
                </a:ext>
              </a:extLst>
            </p:cNvPr>
            <p:cNvSpPr txBox="1"/>
            <p:nvPr/>
          </p:nvSpPr>
          <p:spPr>
            <a:xfrm>
              <a:off x="4360418" y="5069077"/>
              <a:ext cx="234360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F151CB-DE5C-8CF9-2EDF-4855A7B0DE7B}"/>
                </a:ext>
              </a:extLst>
            </p:cNvPr>
            <p:cNvSpPr txBox="1"/>
            <p:nvPr/>
          </p:nvSpPr>
          <p:spPr>
            <a:xfrm>
              <a:off x="5863589" y="5069077"/>
              <a:ext cx="458780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50,000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5952D9-1B33-890D-41CB-8F49355D7C8A}"/>
                </a:ext>
              </a:extLst>
            </p:cNvPr>
            <p:cNvSpPr txBox="1"/>
            <p:nvPr/>
          </p:nvSpPr>
          <p:spPr>
            <a:xfrm>
              <a:off x="7481188" y="5069077"/>
              <a:ext cx="50847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>
                  <a:ln/>
                  <a:solidFill>
                    <a:srgbClr val="4D4D4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100,000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33F02C-D06B-F891-3448-492F778BEB35}"/>
                </a:ext>
              </a:extLst>
            </p:cNvPr>
            <p:cNvSpPr txBox="1"/>
            <p:nvPr/>
          </p:nvSpPr>
          <p:spPr>
            <a:xfrm>
              <a:off x="6072124" y="5201920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발생</a:t>
              </a:r>
              <a:r>
                <a:rPr lang="en-US" sz="825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9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건수</a:t>
              </a:r>
              <a:r>
                <a:rPr lang="en-US" sz="825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(</a:t>
              </a:r>
              <a:r>
                <a:rPr lang="en-US" sz="9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명</a:t>
              </a:r>
              <a:r>
                <a:rPr lang="en-US" sz="825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FDE170-41D4-B5A2-DA6D-8C5AAEFAEE79}"/>
                </a:ext>
              </a:extLst>
            </p:cNvPr>
            <p:cNvSpPr txBox="1"/>
            <p:nvPr/>
          </p:nvSpPr>
          <p:spPr>
            <a:xfrm rot="16200000">
              <a:off x="2956592" y="3186237"/>
              <a:ext cx="6190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발생</a:t>
              </a:r>
              <a:r>
                <a:rPr lang="en-US" sz="825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9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형태</a:t>
              </a:r>
              <a:endParaRPr lang="en-US" sz="900" spc="0" baseline="0" dirty="0">
                <a:ln/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2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0C041-266F-4CF1-7EEE-11A62464221A}"/>
              </a:ext>
            </a:extLst>
          </p:cNvPr>
          <p:cNvSpPr/>
          <p:nvPr/>
        </p:nvSpPr>
        <p:spPr>
          <a:xfrm>
            <a:off x="-261259" y="-1179286"/>
            <a:ext cx="6894288" cy="6767286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  <a:gd name="connsiteX3" fmla="*/ 0 w 4920343"/>
              <a:gd name="connsiteY3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lnTo>
                  <a:pt x="0" y="4920343"/>
                </a:lnTo>
                <a:close/>
              </a:path>
            </a:pathLst>
          </a:custGeom>
          <a:noFill/>
          <a:ln w="13652" cap="rnd">
            <a:noFill/>
            <a:prstDash val="solid"/>
            <a:round/>
          </a:ln>
        </p:spPr>
        <p:txBody>
          <a:bodyPr rtlCol="0" anchor="ctr"/>
          <a:lstStyle/>
          <a:p>
            <a:endParaRPr lang="en-US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9EDE8E-5DD4-0789-C26A-CEF7A04D8A7E}"/>
              </a:ext>
            </a:extLst>
          </p:cNvPr>
          <p:cNvGrpSpPr/>
          <p:nvPr/>
        </p:nvGrpSpPr>
        <p:grpSpPr>
          <a:xfrm>
            <a:off x="894712" y="1016845"/>
            <a:ext cx="5420212" cy="2600517"/>
            <a:chOff x="304990" y="228341"/>
            <a:chExt cx="5420212" cy="26005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03F3F3F-435C-9195-170E-549A74F455C3}"/>
                </a:ext>
              </a:extLst>
            </p:cNvPr>
            <p:cNvSpPr/>
            <p:nvPr/>
          </p:nvSpPr>
          <p:spPr>
            <a:xfrm>
              <a:off x="304990" y="228341"/>
              <a:ext cx="2649513" cy="2600517"/>
            </a:xfrm>
            <a:custGeom>
              <a:avLst/>
              <a:gdLst>
                <a:gd name="connsiteX0" fmla="*/ 945389 w 1890915"/>
                <a:gd name="connsiteY0" fmla="*/ 586751 h 1890778"/>
                <a:gd name="connsiteX1" fmla="*/ 945389 w 1890915"/>
                <a:gd name="connsiteY1" fmla="*/ 552308 h 1890778"/>
                <a:gd name="connsiteX2" fmla="*/ 945389 w 1890915"/>
                <a:gd name="connsiteY2" fmla="*/ 517729 h 1890778"/>
                <a:gd name="connsiteX3" fmla="*/ 945389 w 1890915"/>
                <a:gd name="connsiteY3" fmla="*/ 483287 h 1890778"/>
                <a:gd name="connsiteX4" fmla="*/ 945389 w 1890915"/>
                <a:gd name="connsiteY4" fmla="*/ 448708 h 1890778"/>
                <a:gd name="connsiteX5" fmla="*/ 945389 w 1890915"/>
                <a:gd name="connsiteY5" fmla="*/ 414266 h 1890778"/>
                <a:gd name="connsiteX6" fmla="*/ 945389 w 1890915"/>
                <a:gd name="connsiteY6" fmla="*/ 379687 h 1890778"/>
                <a:gd name="connsiteX7" fmla="*/ 945389 w 1890915"/>
                <a:gd name="connsiteY7" fmla="*/ 345244 h 1890778"/>
                <a:gd name="connsiteX8" fmla="*/ 945389 w 1890915"/>
                <a:gd name="connsiteY8" fmla="*/ 310665 h 1890778"/>
                <a:gd name="connsiteX9" fmla="*/ 945389 w 1890915"/>
                <a:gd name="connsiteY9" fmla="*/ 276086 h 1890778"/>
                <a:gd name="connsiteX10" fmla="*/ 945389 w 1890915"/>
                <a:gd name="connsiteY10" fmla="*/ 241644 h 1890778"/>
                <a:gd name="connsiteX11" fmla="*/ 945389 w 1890915"/>
                <a:gd name="connsiteY11" fmla="*/ 207064 h 1890778"/>
                <a:gd name="connsiteX12" fmla="*/ 945389 w 1890915"/>
                <a:gd name="connsiteY12" fmla="*/ 172622 h 1890778"/>
                <a:gd name="connsiteX13" fmla="*/ 945389 w 1890915"/>
                <a:gd name="connsiteY13" fmla="*/ 138043 h 1890778"/>
                <a:gd name="connsiteX14" fmla="*/ 945389 w 1890915"/>
                <a:gd name="connsiteY14" fmla="*/ 103601 h 1890778"/>
                <a:gd name="connsiteX15" fmla="*/ 945389 w 1890915"/>
                <a:gd name="connsiteY15" fmla="*/ 69022 h 1890778"/>
                <a:gd name="connsiteX16" fmla="*/ 945389 w 1890915"/>
                <a:gd name="connsiteY16" fmla="*/ 34579 h 1890778"/>
                <a:gd name="connsiteX17" fmla="*/ 945389 w 1890915"/>
                <a:gd name="connsiteY17" fmla="*/ 0 h 1890778"/>
                <a:gd name="connsiteX18" fmla="*/ 912177 w 1890915"/>
                <a:gd name="connsiteY18" fmla="*/ 547 h 1890778"/>
                <a:gd name="connsiteX19" fmla="*/ 878965 w 1890915"/>
                <a:gd name="connsiteY19" fmla="*/ 2324 h 1890778"/>
                <a:gd name="connsiteX20" fmla="*/ 845889 w 1890915"/>
                <a:gd name="connsiteY20" fmla="*/ 5194 h 1890778"/>
                <a:gd name="connsiteX21" fmla="*/ 812813 w 1890915"/>
                <a:gd name="connsiteY21" fmla="*/ 9294 h 1890778"/>
                <a:gd name="connsiteX22" fmla="*/ 780011 w 1890915"/>
                <a:gd name="connsiteY22" fmla="*/ 14624 h 1890778"/>
                <a:gd name="connsiteX23" fmla="*/ 747345 w 1890915"/>
                <a:gd name="connsiteY23" fmla="*/ 20911 h 1890778"/>
                <a:gd name="connsiteX24" fmla="*/ 715090 w 1890915"/>
                <a:gd name="connsiteY24" fmla="*/ 28429 h 1890778"/>
                <a:gd name="connsiteX25" fmla="*/ 682971 w 1890915"/>
                <a:gd name="connsiteY25" fmla="*/ 37176 h 1890778"/>
                <a:gd name="connsiteX26" fmla="*/ 651125 w 1890915"/>
                <a:gd name="connsiteY26" fmla="*/ 47017 h 1890778"/>
                <a:gd name="connsiteX27" fmla="*/ 619690 w 1890915"/>
                <a:gd name="connsiteY27" fmla="*/ 57814 h 1890778"/>
                <a:gd name="connsiteX28" fmla="*/ 588801 w 1890915"/>
                <a:gd name="connsiteY28" fmla="*/ 69842 h 1890778"/>
                <a:gd name="connsiteX29" fmla="*/ 558186 w 1890915"/>
                <a:gd name="connsiteY29" fmla="*/ 82962 h 1890778"/>
                <a:gd name="connsiteX30" fmla="*/ 528117 w 1890915"/>
                <a:gd name="connsiteY30" fmla="*/ 97040 h 1890778"/>
                <a:gd name="connsiteX31" fmla="*/ 498458 w 1890915"/>
                <a:gd name="connsiteY31" fmla="*/ 112348 h 1890778"/>
                <a:gd name="connsiteX32" fmla="*/ 469483 w 1890915"/>
                <a:gd name="connsiteY32" fmla="*/ 128476 h 1890778"/>
                <a:gd name="connsiteX33" fmla="*/ 441054 w 1890915"/>
                <a:gd name="connsiteY33" fmla="*/ 145697 h 1890778"/>
                <a:gd name="connsiteX34" fmla="*/ 413309 w 1890915"/>
                <a:gd name="connsiteY34" fmla="*/ 164011 h 1890778"/>
                <a:gd name="connsiteX35" fmla="*/ 386110 w 1890915"/>
                <a:gd name="connsiteY35" fmla="*/ 183146 h 1890778"/>
                <a:gd name="connsiteX36" fmla="*/ 359732 w 1890915"/>
                <a:gd name="connsiteY36" fmla="*/ 203238 h 1890778"/>
                <a:gd name="connsiteX37" fmla="*/ 333900 w 1890915"/>
                <a:gd name="connsiteY37" fmla="*/ 224422 h 1890778"/>
                <a:gd name="connsiteX38" fmla="*/ 309025 w 1890915"/>
                <a:gd name="connsiteY38" fmla="*/ 246291 h 1890778"/>
                <a:gd name="connsiteX39" fmla="*/ 284833 w 1890915"/>
                <a:gd name="connsiteY39" fmla="*/ 269115 h 1890778"/>
                <a:gd name="connsiteX40" fmla="*/ 261462 w 1890915"/>
                <a:gd name="connsiteY40" fmla="*/ 292761 h 1890778"/>
                <a:gd name="connsiteX41" fmla="*/ 238910 w 1890915"/>
                <a:gd name="connsiteY41" fmla="*/ 317225 h 1890778"/>
                <a:gd name="connsiteX42" fmla="*/ 217178 w 1890915"/>
                <a:gd name="connsiteY42" fmla="*/ 342374 h 1890778"/>
                <a:gd name="connsiteX43" fmla="*/ 196540 w 1890915"/>
                <a:gd name="connsiteY43" fmla="*/ 368479 h 1890778"/>
                <a:gd name="connsiteX44" fmla="*/ 176722 w 1890915"/>
                <a:gd name="connsiteY44" fmla="*/ 395131 h 1890778"/>
                <a:gd name="connsiteX45" fmla="*/ 157724 w 1890915"/>
                <a:gd name="connsiteY45" fmla="*/ 422466 h 1890778"/>
                <a:gd name="connsiteX46" fmla="*/ 139820 w 1890915"/>
                <a:gd name="connsiteY46" fmla="*/ 450485 h 1890778"/>
                <a:gd name="connsiteX47" fmla="*/ 123009 w 1890915"/>
                <a:gd name="connsiteY47" fmla="*/ 479187 h 1890778"/>
                <a:gd name="connsiteX48" fmla="*/ 107154 w 1890915"/>
                <a:gd name="connsiteY48" fmla="*/ 508299 h 1890778"/>
                <a:gd name="connsiteX49" fmla="*/ 92256 w 1890915"/>
                <a:gd name="connsiteY49" fmla="*/ 538094 h 1890778"/>
                <a:gd name="connsiteX50" fmla="*/ 78452 w 1890915"/>
                <a:gd name="connsiteY50" fmla="*/ 568300 h 1890778"/>
                <a:gd name="connsiteX51" fmla="*/ 65741 w 1890915"/>
                <a:gd name="connsiteY51" fmla="*/ 599052 h 1890778"/>
                <a:gd name="connsiteX52" fmla="*/ 54124 w 1890915"/>
                <a:gd name="connsiteY52" fmla="*/ 630214 h 1890778"/>
                <a:gd name="connsiteX53" fmla="*/ 43600 w 1890915"/>
                <a:gd name="connsiteY53" fmla="*/ 661649 h 1890778"/>
                <a:gd name="connsiteX54" fmla="*/ 34169 w 1890915"/>
                <a:gd name="connsiteY54" fmla="*/ 693632 h 1890778"/>
                <a:gd name="connsiteX55" fmla="*/ 25832 w 1890915"/>
                <a:gd name="connsiteY55" fmla="*/ 725751 h 1890778"/>
                <a:gd name="connsiteX56" fmla="*/ 18725 w 1890915"/>
                <a:gd name="connsiteY56" fmla="*/ 758280 h 1890778"/>
                <a:gd name="connsiteX57" fmla="*/ 12711 w 1890915"/>
                <a:gd name="connsiteY57" fmla="*/ 790945 h 1890778"/>
                <a:gd name="connsiteX58" fmla="*/ 7791 w 1890915"/>
                <a:gd name="connsiteY58" fmla="*/ 823884 h 1890778"/>
                <a:gd name="connsiteX59" fmla="*/ 4100 w 1890915"/>
                <a:gd name="connsiteY59" fmla="*/ 856960 h 1890778"/>
                <a:gd name="connsiteX60" fmla="*/ 1640 w 1890915"/>
                <a:gd name="connsiteY60" fmla="*/ 890035 h 1890778"/>
                <a:gd name="connsiteX61" fmla="*/ 273 w 1890915"/>
                <a:gd name="connsiteY61" fmla="*/ 923248 h 1890778"/>
                <a:gd name="connsiteX62" fmla="*/ 0 w 1890915"/>
                <a:gd name="connsiteY62" fmla="*/ 956460 h 1890778"/>
                <a:gd name="connsiteX63" fmla="*/ 1093 w 1890915"/>
                <a:gd name="connsiteY63" fmla="*/ 989672 h 1890778"/>
                <a:gd name="connsiteX64" fmla="*/ 3144 w 1890915"/>
                <a:gd name="connsiteY64" fmla="*/ 1022885 h 1890778"/>
                <a:gd name="connsiteX65" fmla="*/ 6424 w 1890915"/>
                <a:gd name="connsiteY65" fmla="*/ 1055960 h 1890778"/>
                <a:gd name="connsiteX66" fmla="*/ 10934 w 1890915"/>
                <a:gd name="connsiteY66" fmla="*/ 1088899 h 1890778"/>
                <a:gd name="connsiteX67" fmla="*/ 16538 w 1890915"/>
                <a:gd name="connsiteY67" fmla="*/ 1121702 h 1890778"/>
                <a:gd name="connsiteX68" fmla="*/ 23372 w 1890915"/>
                <a:gd name="connsiteY68" fmla="*/ 1154231 h 1890778"/>
                <a:gd name="connsiteX69" fmla="*/ 31299 w 1890915"/>
                <a:gd name="connsiteY69" fmla="*/ 1186486 h 1890778"/>
                <a:gd name="connsiteX70" fmla="*/ 40319 w 1890915"/>
                <a:gd name="connsiteY70" fmla="*/ 1218605 h 1890778"/>
                <a:gd name="connsiteX71" fmla="*/ 50433 w 1890915"/>
                <a:gd name="connsiteY71" fmla="*/ 1250177 h 1890778"/>
                <a:gd name="connsiteX72" fmla="*/ 61778 w 1890915"/>
                <a:gd name="connsiteY72" fmla="*/ 1281476 h 1890778"/>
                <a:gd name="connsiteX73" fmla="*/ 74078 w 1890915"/>
                <a:gd name="connsiteY73" fmla="*/ 1312365 h 1890778"/>
                <a:gd name="connsiteX74" fmla="*/ 87473 w 1890915"/>
                <a:gd name="connsiteY74" fmla="*/ 1342707 h 1890778"/>
                <a:gd name="connsiteX75" fmla="*/ 101960 w 1890915"/>
                <a:gd name="connsiteY75" fmla="*/ 1372639 h 1890778"/>
                <a:gd name="connsiteX76" fmla="*/ 117542 w 1890915"/>
                <a:gd name="connsiteY76" fmla="*/ 1402025 h 1890778"/>
                <a:gd name="connsiteX77" fmla="*/ 134079 w 1890915"/>
                <a:gd name="connsiteY77" fmla="*/ 1430863 h 1890778"/>
                <a:gd name="connsiteX78" fmla="*/ 151711 w 1890915"/>
                <a:gd name="connsiteY78" fmla="*/ 1459155 h 1890778"/>
                <a:gd name="connsiteX79" fmla="*/ 170299 w 1890915"/>
                <a:gd name="connsiteY79" fmla="*/ 1486627 h 1890778"/>
                <a:gd name="connsiteX80" fmla="*/ 189707 w 1890915"/>
                <a:gd name="connsiteY80" fmla="*/ 1513552 h 1890778"/>
                <a:gd name="connsiteX81" fmla="*/ 210208 w 1890915"/>
                <a:gd name="connsiteY81" fmla="*/ 1539794 h 1890778"/>
                <a:gd name="connsiteX82" fmla="*/ 231529 w 1890915"/>
                <a:gd name="connsiteY82" fmla="*/ 1565353 h 1890778"/>
                <a:gd name="connsiteX83" fmla="*/ 253808 w 1890915"/>
                <a:gd name="connsiteY83" fmla="*/ 1590091 h 1890778"/>
                <a:gd name="connsiteX84" fmla="*/ 276906 w 1890915"/>
                <a:gd name="connsiteY84" fmla="*/ 1614009 h 1890778"/>
                <a:gd name="connsiteX85" fmla="*/ 300824 w 1890915"/>
                <a:gd name="connsiteY85" fmla="*/ 1636971 h 1890778"/>
                <a:gd name="connsiteX86" fmla="*/ 325563 w 1890915"/>
                <a:gd name="connsiteY86" fmla="*/ 1659249 h 1890778"/>
                <a:gd name="connsiteX87" fmla="*/ 350984 w 1890915"/>
                <a:gd name="connsiteY87" fmla="*/ 1680571 h 1890778"/>
                <a:gd name="connsiteX88" fmla="*/ 377226 w 1890915"/>
                <a:gd name="connsiteY88" fmla="*/ 1701072 h 1890778"/>
                <a:gd name="connsiteX89" fmla="*/ 404152 w 1890915"/>
                <a:gd name="connsiteY89" fmla="*/ 1720617 h 1890778"/>
                <a:gd name="connsiteX90" fmla="*/ 431760 w 1890915"/>
                <a:gd name="connsiteY90" fmla="*/ 1739068 h 1890778"/>
                <a:gd name="connsiteX91" fmla="*/ 459915 w 1890915"/>
                <a:gd name="connsiteY91" fmla="*/ 1756699 h 1890778"/>
                <a:gd name="connsiteX92" fmla="*/ 488754 w 1890915"/>
                <a:gd name="connsiteY92" fmla="*/ 1773237 h 1890778"/>
                <a:gd name="connsiteX93" fmla="*/ 518139 w 1890915"/>
                <a:gd name="connsiteY93" fmla="*/ 1788818 h 1890778"/>
                <a:gd name="connsiteX94" fmla="*/ 548072 w 1890915"/>
                <a:gd name="connsiteY94" fmla="*/ 1803306 h 1890778"/>
                <a:gd name="connsiteX95" fmla="*/ 578550 w 1890915"/>
                <a:gd name="connsiteY95" fmla="*/ 1816700 h 1890778"/>
                <a:gd name="connsiteX96" fmla="*/ 609303 w 1890915"/>
                <a:gd name="connsiteY96" fmla="*/ 1829138 h 1890778"/>
                <a:gd name="connsiteX97" fmla="*/ 640601 w 1890915"/>
                <a:gd name="connsiteY97" fmla="*/ 1840345 h 1890778"/>
                <a:gd name="connsiteX98" fmla="*/ 672310 w 1890915"/>
                <a:gd name="connsiteY98" fmla="*/ 1850596 h 1890778"/>
                <a:gd name="connsiteX99" fmla="*/ 704292 w 1890915"/>
                <a:gd name="connsiteY99" fmla="*/ 1859616 h 1890778"/>
                <a:gd name="connsiteX100" fmla="*/ 736548 w 1890915"/>
                <a:gd name="connsiteY100" fmla="*/ 1867544 h 1890778"/>
                <a:gd name="connsiteX101" fmla="*/ 769077 w 1890915"/>
                <a:gd name="connsiteY101" fmla="*/ 1874241 h 1890778"/>
                <a:gd name="connsiteX102" fmla="*/ 801879 w 1890915"/>
                <a:gd name="connsiteY102" fmla="*/ 1879844 h 1890778"/>
                <a:gd name="connsiteX103" fmla="*/ 834818 w 1890915"/>
                <a:gd name="connsiteY103" fmla="*/ 1884355 h 1890778"/>
                <a:gd name="connsiteX104" fmla="*/ 867894 w 1890915"/>
                <a:gd name="connsiteY104" fmla="*/ 1887635 h 1890778"/>
                <a:gd name="connsiteX105" fmla="*/ 901106 w 1890915"/>
                <a:gd name="connsiteY105" fmla="*/ 1889822 h 1890778"/>
                <a:gd name="connsiteX106" fmla="*/ 934319 w 1890915"/>
                <a:gd name="connsiteY106" fmla="*/ 1890779 h 1890778"/>
                <a:gd name="connsiteX107" fmla="*/ 967531 w 1890915"/>
                <a:gd name="connsiteY107" fmla="*/ 1890642 h 1890778"/>
                <a:gd name="connsiteX108" fmla="*/ 1000743 w 1890915"/>
                <a:gd name="connsiteY108" fmla="*/ 1889275 h 1890778"/>
                <a:gd name="connsiteX109" fmla="*/ 1033955 w 1890915"/>
                <a:gd name="connsiteY109" fmla="*/ 1886678 h 1890778"/>
                <a:gd name="connsiteX110" fmla="*/ 1067031 w 1890915"/>
                <a:gd name="connsiteY110" fmla="*/ 1882988 h 1890778"/>
                <a:gd name="connsiteX111" fmla="*/ 1099833 w 1890915"/>
                <a:gd name="connsiteY111" fmla="*/ 1878204 h 1890778"/>
                <a:gd name="connsiteX112" fmla="*/ 1132636 w 1890915"/>
                <a:gd name="connsiteY112" fmla="*/ 1872191 h 1890778"/>
                <a:gd name="connsiteX113" fmla="*/ 1165028 w 1890915"/>
                <a:gd name="connsiteY113" fmla="*/ 1864947 h 1890778"/>
                <a:gd name="connsiteX114" fmla="*/ 1197284 w 1890915"/>
                <a:gd name="connsiteY114" fmla="*/ 1856746 h 1890778"/>
                <a:gd name="connsiteX115" fmla="*/ 1229129 w 1890915"/>
                <a:gd name="connsiteY115" fmla="*/ 1847315 h 1890778"/>
                <a:gd name="connsiteX116" fmla="*/ 1260701 w 1890915"/>
                <a:gd name="connsiteY116" fmla="*/ 1836792 h 1890778"/>
                <a:gd name="connsiteX117" fmla="*/ 1291863 w 1890915"/>
                <a:gd name="connsiteY117" fmla="*/ 1825174 h 1890778"/>
                <a:gd name="connsiteX118" fmla="*/ 1322479 w 1890915"/>
                <a:gd name="connsiteY118" fmla="*/ 1812463 h 1890778"/>
                <a:gd name="connsiteX119" fmla="*/ 1352821 w 1890915"/>
                <a:gd name="connsiteY119" fmla="*/ 1798659 h 1890778"/>
                <a:gd name="connsiteX120" fmla="*/ 1382480 w 1890915"/>
                <a:gd name="connsiteY120" fmla="*/ 1783761 h 1890778"/>
                <a:gd name="connsiteX121" fmla="*/ 1411728 w 1890915"/>
                <a:gd name="connsiteY121" fmla="*/ 1767907 h 1890778"/>
                <a:gd name="connsiteX122" fmla="*/ 1440294 w 1890915"/>
                <a:gd name="connsiteY122" fmla="*/ 1750959 h 1890778"/>
                <a:gd name="connsiteX123" fmla="*/ 1468312 w 1890915"/>
                <a:gd name="connsiteY123" fmla="*/ 1733054 h 1890778"/>
                <a:gd name="connsiteX124" fmla="*/ 1495784 w 1890915"/>
                <a:gd name="connsiteY124" fmla="*/ 1714193 h 1890778"/>
                <a:gd name="connsiteX125" fmla="*/ 1522436 w 1890915"/>
                <a:gd name="connsiteY125" fmla="*/ 1694375 h 1890778"/>
                <a:gd name="connsiteX126" fmla="*/ 1548405 w 1890915"/>
                <a:gd name="connsiteY126" fmla="*/ 1673600 h 1890778"/>
                <a:gd name="connsiteX127" fmla="*/ 1573690 w 1890915"/>
                <a:gd name="connsiteY127" fmla="*/ 1652005 h 1890778"/>
                <a:gd name="connsiteX128" fmla="*/ 1598018 w 1890915"/>
                <a:gd name="connsiteY128" fmla="*/ 1629454 h 1890778"/>
                <a:gd name="connsiteX129" fmla="*/ 1621663 w 1890915"/>
                <a:gd name="connsiteY129" fmla="*/ 1606082 h 1890778"/>
                <a:gd name="connsiteX130" fmla="*/ 1644488 w 1890915"/>
                <a:gd name="connsiteY130" fmla="*/ 1581890 h 1890778"/>
                <a:gd name="connsiteX131" fmla="*/ 1666493 w 1890915"/>
                <a:gd name="connsiteY131" fmla="*/ 1556879 h 1890778"/>
                <a:gd name="connsiteX132" fmla="*/ 1687541 w 1890915"/>
                <a:gd name="connsiteY132" fmla="*/ 1531184 h 1890778"/>
                <a:gd name="connsiteX133" fmla="*/ 1707632 w 1890915"/>
                <a:gd name="connsiteY133" fmla="*/ 1504668 h 1890778"/>
                <a:gd name="connsiteX134" fmla="*/ 1726904 w 1890915"/>
                <a:gd name="connsiteY134" fmla="*/ 1477607 h 1890778"/>
                <a:gd name="connsiteX135" fmla="*/ 1745082 w 1890915"/>
                <a:gd name="connsiteY135" fmla="*/ 1449724 h 1890778"/>
                <a:gd name="connsiteX136" fmla="*/ 1762303 w 1890915"/>
                <a:gd name="connsiteY136" fmla="*/ 1421296 h 1890778"/>
                <a:gd name="connsiteX137" fmla="*/ 1778567 w 1890915"/>
                <a:gd name="connsiteY137" fmla="*/ 1392320 h 1890778"/>
                <a:gd name="connsiteX138" fmla="*/ 1793738 w 1890915"/>
                <a:gd name="connsiteY138" fmla="*/ 1362798 h 1890778"/>
                <a:gd name="connsiteX139" fmla="*/ 1807953 w 1890915"/>
                <a:gd name="connsiteY139" fmla="*/ 1332730 h 1890778"/>
                <a:gd name="connsiteX140" fmla="*/ 1820937 w 1890915"/>
                <a:gd name="connsiteY140" fmla="*/ 1302114 h 1890778"/>
                <a:gd name="connsiteX141" fmla="*/ 1832964 w 1890915"/>
                <a:gd name="connsiteY141" fmla="*/ 1271089 h 1890778"/>
                <a:gd name="connsiteX142" fmla="*/ 1843899 w 1890915"/>
                <a:gd name="connsiteY142" fmla="*/ 1239653 h 1890778"/>
                <a:gd name="connsiteX143" fmla="*/ 1853739 w 1890915"/>
                <a:gd name="connsiteY143" fmla="*/ 1207944 h 1890778"/>
                <a:gd name="connsiteX144" fmla="*/ 1862350 w 1890915"/>
                <a:gd name="connsiteY144" fmla="*/ 1175825 h 1890778"/>
                <a:gd name="connsiteX145" fmla="*/ 1869867 w 1890915"/>
                <a:gd name="connsiteY145" fmla="*/ 1143433 h 1890778"/>
                <a:gd name="connsiteX146" fmla="*/ 1876291 w 1890915"/>
                <a:gd name="connsiteY146" fmla="*/ 1110767 h 1890778"/>
                <a:gd name="connsiteX147" fmla="*/ 1881485 w 1890915"/>
                <a:gd name="connsiteY147" fmla="*/ 1077965 h 1890778"/>
                <a:gd name="connsiteX148" fmla="*/ 1885585 w 1890915"/>
                <a:gd name="connsiteY148" fmla="*/ 1045026 h 1890778"/>
                <a:gd name="connsiteX149" fmla="*/ 1888455 w 1890915"/>
                <a:gd name="connsiteY149" fmla="*/ 1011814 h 1890778"/>
                <a:gd name="connsiteX150" fmla="*/ 1890232 w 1890915"/>
                <a:gd name="connsiteY150" fmla="*/ 978738 h 1890778"/>
                <a:gd name="connsiteX151" fmla="*/ 1890915 w 1890915"/>
                <a:gd name="connsiteY151" fmla="*/ 945389 h 1890778"/>
                <a:gd name="connsiteX152" fmla="*/ 1890232 w 1890915"/>
                <a:gd name="connsiteY152" fmla="*/ 912177 h 1890778"/>
                <a:gd name="connsiteX153" fmla="*/ 1888455 w 1890915"/>
                <a:gd name="connsiteY153" fmla="*/ 878965 h 1890778"/>
                <a:gd name="connsiteX154" fmla="*/ 1885585 w 1890915"/>
                <a:gd name="connsiteY154" fmla="*/ 845889 h 1890778"/>
                <a:gd name="connsiteX155" fmla="*/ 1881485 w 1890915"/>
                <a:gd name="connsiteY155" fmla="*/ 812813 h 1890778"/>
                <a:gd name="connsiteX156" fmla="*/ 1876291 w 1890915"/>
                <a:gd name="connsiteY156" fmla="*/ 780011 h 1890778"/>
                <a:gd name="connsiteX157" fmla="*/ 1869867 w 1890915"/>
                <a:gd name="connsiteY157" fmla="*/ 747482 h 1890778"/>
                <a:gd name="connsiteX158" fmla="*/ 1862350 w 1890915"/>
                <a:gd name="connsiteY158" fmla="*/ 715090 h 1890778"/>
                <a:gd name="connsiteX159" fmla="*/ 1853739 w 1890915"/>
                <a:gd name="connsiteY159" fmla="*/ 682971 h 1890778"/>
                <a:gd name="connsiteX160" fmla="*/ 1843899 w 1890915"/>
                <a:gd name="connsiteY160" fmla="*/ 651126 h 1890778"/>
                <a:gd name="connsiteX161" fmla="*/ 1832964 w 1890915"/>
                <a:gd name="connsiteY161" fmla="*/ 619827 h 1890778"/>
                <a:gd name="connsiteX162" fmla="*/ 1820937 w 1890915"/>
                <a:gd name="connsiteY162" fmla="*/ 588801 h 1890778"/>
                <a:gd name="connsiteX163" fmla="*/ 1807953 w 1890915"/>
                <a:gd name="connsiteY163" fmla="*/ 558186 h 1890778"/>
                <a:gd name="connsiteX164" fmla="*/ 1793738 w 1890915"/>
                <a:gd name="connsiteY164" fmla="*/ 528117 h 1890778"/>
                <a:gd name="connsiteX165" fmla="*/ 1778567 w 1890915"/>
                <a:gd name="connsiteY165" fmla="*/ 498595 h 1890778"/>
                <a:gd name="connsiteX166" fmla="*/ 1762303 w 1890915"/>
                <a:gd name="connsiteY166" fmla="*/ 469483 h 1890778"/>
                <a:gd name="connsiteX167" fmla="*/ 1745082 w 1890915"/>
                <a:gd name="connsiteY167" fmla="*/ 441054 h 1890778"/>
                <a:gd name="connsiteX168" fmla="*/ 1726904 w 1890915"/>
                <a:gd name="connsiteY168" fmla="*/ 413309 h 1890778"/>
                <a:gd name="connsiteX169" fmla="*/ 1707632 w 1890915"/>
                <a:gd name="connsiteY169" fmla="*/ 386110 h 1890778"/>
                <a:gd name="connsiteX170" fmla="*/ 1687541 w 1890915"/>
                <a:gd name="connsiteY170" fmla="*/ 359732 h 1890778"/>
                <a:gd name="connsiteX171" fmla="*/ 1666493 w 1890915"/>
                <a:gd name="connsiteY171" fmla="*/ 333900 h 1890778"/>
                <a:gd name="connsiteX172" fmla="*/ 1644488 w 1890915"/>
                <a:gd name="connsiteY172" fmla="*/ 309025 h 1890778"/>
                <a:gd name="connsiteX173" fmla="*/ 1621800 w 1890915"/>
                <a:gd name="connsiteY173" fmla="*/ 284833 h 1890778"/>
                <a:gd name="connsiteX174" fmla="*/ 1598155 w 1890915"/>
                <a:gd name="connsiteY174" fmla="*/ 261462 h 1890778"/>
                <a:gd name="connsiteX175" fmla="*/ 1573690 w 1890915"/>
                <a:gd name="connsiteY175" fmla="*/ 238910 h 1890778"/>
                <a:gd name="connsiteX176" fmla="*/ 1550728 w 1890915"/>
                <a:gd name="connsiteY176" fmla="*/ 264742 h 1890778"/>
                <a:gd name="connsiteX177" fmla="*/ 1527767 w 1890915"/>
                <a:gd name="connsiteY177" fmla="*/ 290437 h 1890778"/>
                <a:gd name="connsiteX178" fmla="*/ 1504805 w 1890915"/>
                <a:gd name="connsiteY178" fmla="*/ 316269 h 1890778"/>
                <a:gd name="connsiteX179" fmla="*/ 1481843 w 1890915"/>
                <a:gd name="connsiteY179" fmla="*/ 342101 h 1890778"/>
                <a:gd name="connsiteX180" fmla="*/ 1459018 w 1890915"/>
                <a:gd name="connsiteY180" fmla="*/ 367932 h 1890778"/>
                <a:gd name="connsiteX181" fmla="*/ 1436057 w 1890915"/>
                <a:gd name="connsiteY181" fmla="*/ 393627 h 1890778"/>
                <a:gd name="connsiteX182" fmla="*/ 1413095 w 1890915"/>
                <a:gd name="connsiteY182" fmla="*/ 419459 h 1890778"/>
                <a:gd name="connsiteX183" fmla="*/ 1390134 w 1890915"/>
                <a:gd name="connsiteY183" fmla="*/ 445291 h 1890778"/>
                <a:gd name="connsiteX184" fmla="*/ 1367172 w 1890915"/>
                <a:gd name="connsiteY184" fmla="*/ 471123 h 1890778"/>
                <a:gd name="connsiteX185" fmla="*/ 1344210 w 1890915"/>
                <a:gd name="connsiteY185" fmla="*/ 496818 h 1890778"/>
                <a:gd name="connsiteX186" fmla="*/ 1321386 w 1890915"/>
                <a:gd name="connsiteY186" fmla="*/ 522650 h 1890778"/>
                <a:gd name="connsiteX187" fmla="*/ 1298424 w 1890915"/>
                <a:gd name="connsiteY187" fmla="*/ 548482 h 1890778"/>
                <a:gd name="connsiteX188" fmla="*/ 1275462 w 1890915"/>
                <a:gd name="connsiteY188" fmla="*/ 574313 h 1890778"/>
                <a:gd name="connsiteX189" fmla="*/ 1252501 w 1890915"/>
                <a:gd name="connsiteY189" fmla="*/ 600009 h 1890778"/>
                <a:gd name="connsiteX190" fmla="*/ 1229539 w 1890915"/>
                <a:gd name="connsiteY190" fmla="*/ 625840 h 1890778"/>
                <a:gd name="connsiteX191" fmla="*/ 1206714 w 1890915"/>
                <a:gd name="connsiteY191" fmla="*/ 651672 h 1890778"/>
                <a:gd name="connsiteX192" fmla="*/ 1183752 w 1890915"/>
                <a:gd name="connsiteY192" fmla="*/ 677367 h 1890778"/>
                <a:gd name="connsiteX193" fmla="*/ 1207534 w 1890915"/>
                <a:gd name="connsiteY193" fmla="*/ 700602 h 1890778"/>
                <a:gd name="connsiteX194" fmla="*/ 1228992 w 1890915"/>
                <a:gd name="connsiteY194" fmla="*/ 725887 h 1890778"/>
                <a:gd name="connsiteX195" fmla="*/ 1248127 w 1890915"/>
                <a:gd name="connsiteY195" fmla="*/ 753086 h 1890778"/>
                <a:gd name="connsiteX196" fmla="*/ 1264528 w 1890915"/>
                <a:gd name="connsiteY196" fmla="*/ 781925 h 1890778"/>
                <a:gd name="connsiteX197" fmla="*/ 1278333 w 1890915"/>
                <a:gd name="connsiteY197" fmla="*/ 812130 h 1890778"/>
                <a:gd name="connsiteX198" fmla="*/ 1289267 w 1890915"/>
                <a:gd name="connsiteY198" fmla="*/ 843429 h 1890778"/>
                <a:gd name="connsiteX199" fmla="*/ 1297194 w 1890915"/>
                <a:gd name="connsiteY199" fmla="*/ 875684 h 1890778"/>
                <a:gd name="connsiteX200" fmla="*/ 1302114 w 1890915"/>
                <a:gd name="connsiteY200" fmla="*/ 908487 h 1890778"/>
                <a:gd name="connsiteX201" fmla="*/ 1304028 w 1890915"/>
                <a:gd name="connsiteY201" fmla="*/ 941699 h 1890778"/>
                <a:gd name="connsiteX202" fmla="*/ 1302798 w 1890915"/>
                <a:gd name="connsiteY202" fmla="*/ 974775 h 1890778"/>
                <a:gd name="connsiteX203" fmla="*/ 1298561 w 1890915"/>
                <a:gd name="connsiteY203" fmla="*/ 1007714 h 1890778"/>
                <a:gd name="connsiteX204" fmla="*/ 1291317 w 1890915"/>
                <a:gd name="connsiteY204" fmla="*/ 1040106 h 1890778"/>
                <a:gd name="connsiteX205" fmla="*/ 1281066 w 1890915"/>
                <a:gd name="connsiteY205" fmla="*/ 1071678 h 1890778"/>
                <a:gd name="connsiteX206" fmla="*/ 1267945 w 1890915"/>
                <a:gd name="connsiteY206" fmla="*/ 1102157 h 1890778"/>
                <a:gd name="connsiteX207" fmla="*/ 1252091 w 1890915"/>
                <a:gd name="connsiteY207" fmla="*/ 1131406 h 1890778"/>
                <a:gd name="connsiteX208" fmla="*/ 1233503 w 1890915"/>
                <a:gd name="connsiteY208" fmla="*/ 1158878 h 1890778"/>
                <a:gd name="connsiteX209" fmla="*/ 1212591 w 1890915"/>
                <a:gd name="connsiteY209" fmla="*/ 1184709 h 1890778"/>
                <a:gd name="connsiteX210" fmla="*/ 1189356 w 1890915"/>
                <a:gd name="connsiteY210" fmla="*/ 1208354 h 1890778"/>
                <a:gd name="connsiteX211" fmla="*/ 1163934 w 1890915"/>
                <a:gd name="connsiteY211" fmla="*/ 1229813 h 1890778"/>
                <a:gd name="connsiteX212" fmla="*/ 1136736 w 1890915"/>
                <a:gd name="connsiteY212" fmla="*/ 1248810 h 1890778"/>
                <a:gd name="connsiteX213" fmla="*/ 1107897 w 1890915"/>
                <a:gd name="connsiteY213" fmla="*/ 1265212 h 1890778"/>
                <a:gd name="connsiteX214" fmla="*/ 1077555 w 1890915"/>
                <a:gd name="connsiteY214" fmla="*/ 1278743 h 1890778"/>
                <a:gd name="connsiteX215" fmla="*/ 1046256 w 1890915"/>
                <a:gd name="connsiteY215" fmla="*/ 1289540 h 1890778"/>
                <a:gd name="connsiteX216" fmla="*/ 1014001 w 1890915"/>
                <a:gd name="connsiteY216" fmla="*/ 1297467 h 1890778"/>
                <a:gd name="connsiteX217" fmla="*/ 981062 w 1890915"/>
                <a:gd name="connsiteY217" fmla="*/ 1302251 h 1890778"/>
                <a:gd name="connsiteX218" fmla="*/ 947986 w 1890915"/>
                <a:gd name="connsiteY218" fmla="*/ 1304028 h 1890778"/>
                <a:gd name="connsiteX219" fmla="*/ 914774 w 1890915"/>
                <a:gd name="connsiteY219" fmla="*/ 1302661 h 1890778"/>
                <a:gd name="connsiteX220" fmla="*/ 881835 w 1890915"/>
                <a:gd name="connsiteY220" fmla="*/ 1298424 h 1890778"/>
                <a:gd name="connsiteX221" fmla="*/ 849443 w 1890915"/>
                <a:gd name="connsiteY221" fmla="*/ 1290907 h 1890778"/>
                <a:gd name="connsiteX222" fmla="*/ 818007 w 1890915"/>
                <a:gd name="connsiteY222" fmla="*/ 1280656 h 1890778"/>
                <a:gd name="connsiteX223" fmla="*/ 787528 w 1890915"/>
                <a:gd name="connsiteY223" fmla="*/ 1267398 h 1890778"/>
                <a:gd name="connsiteX224" fmla="*/ 758416 w 1890915"/>
                <a:gd name="connsiteY224" fmla="*/ 1251407 h 1890778"/>
                <a:gd name="connsiteX225" fmla="*/ 730944 w 1890915"/>
                <a:gd name="connsiteY225" fmla="*/ 1232819 h 1890778"/>
                <a:gd name="connsiteX226" fmla="*/ 705249 w 1890915"/>
                <a:gd name="connsiteY226" fmla="*/ 1211771 h 1890778"/>
                <a:gd name="connsiteX227" fmla="*/ 681604 w 1890915"/>
                <a:gd name="connsiteY227" fmla="*/ 1188400 h 1890778"/>
                <a:gd name="connsiteX228" fmla="*/ 660283 w 1890915"/>
                <a:gd name="connsiteY228" fmla="*/ 1162978 h 1890778"/>
                <a:gd name="connsiteX229" fmla="*/ 641421 w 1890915"/>
                <a:gd name="connsiteY229" fmla="*/ 1135643 h 1890778"/>
                <a:gd name="connsiteX230" fmla="*/ 625157 w 1890915"/>
                <a:gd name="connsiteY230" fmla="*/ 1106667 h 1890778"/>
                <a:gd name="connsiteX231" fmla="*/ 611626 w 1890915"/>
                <a:gd name="connsiteY231" fmla="*/ 1076462 h 1890778"/>
                <a:gd name="connsiteX232" fmla="*/ 600965 w 1890915"/>
                <a:gd name="connsiteY232" fmla="*/ 1045026 h 1890778"/>
                <a:gd name="connsiteX233" fmla="*/ 593175 w 1890915"/>
                <a:gd name="connsiteY233" fmla="*/ 1012771 h 1890778"/>
                <a:gd name="connsiteX234" fmla="*/ 588528 w 1890915"/>
                <a:gd name="connsiteY234" fmla="*/ 979832 h 1890778"/>
                <a:gd name="connsiteX235" fmla="*/ 586751 w 1890915"/>
                <a:gd name="connsiteY235" fmla="*/ 946619 h 1890778"/>
                <a:gd name="connsiteX236" fmla="*/ 588254 w 1890915"/>
                <a:gd name="connsiteY236" fmla="*/ 913544 h 1890778"/>
                <a:gd name="connsiteX237" fmla="*/ 592765 w 1890915"/>
                <a:gd name="connsiteY237" fmla="*/ 880605 h 1890778"/>
                <a:gd name="connsiteX238" fmla="*/ 600282 w 1890915"/>
                <a:gd name="connsiteY238" fmla="*/ 848349 h 1890778"/>
                <a:gd name="connsiteX239" fmla="*/ 610669 w 1890915"/>
                <a:gd name="connsiteY239" fmla="*/ 816777 h 1890778"/>
                <a:gd name="connsiteX240" fmla="*/ 624063 w 1890915"/>
                <a:gd name="connsiteY240" fmla="*/ 786435 h 1890778"/>
                <a:gd name="connsiteX241" fmla="*/ 640055 w 1890915"/>
                <a:gd name="connsiteY241" fmla="*/ 757323 h 1890778"/>
                <a:gd name="connsiteX242" fmla="*/ 658779 w 1890915"/>
                <a:gd name="connsiteY242" fmla="*/ 729851 h 1890778"/>
                <a:gd name="connsiteX243" fmla="*/ 679964 w 1890915"/>
                <a:gd name="connsiteY243" fmla="*/ 704293 h 1890778"/>
                <a:gd name="connsiteX244" fmla="*/ 703336 w 1890915"/>
                <a:gd name="connsiteY244" fmla="*/ 680784 h 1890778"/>
                <a:gd name="connsiteX245" fmla="*/ 728894 w 1890915"/>
                <a:gd name="connsiteY245" fmla="*/ 659599 h 1890778"/>
                <a:gd name="connsiteX246" fmla="*/ 756229 w 1890915"/>
                <a:gd name="connsiteY246" fmla="*/ 640738 h 1890778"/>
                <a:gd name="connsiteX247" fmla="*/ 785205 w 1890915"/>
                <a:gd name="connsiteY247" fmla="*/ 624610 h 1890778"/>
                <a:gd name="connsiteX248" fmla="*/ 815547 w 1890915"/>
                <a:gd name="connsiteY248" fmla="*/ 611079 h 1890778"/>
                <a:gd name="connsiteX249" fmla="*/ 847119 w 1890915"/>
                <a:gd name="connsiteY249" fmla="*/ 600555 h 1890778"/>
                <a:gd name="connsiteX250" fmla="*/ 879375 w 1890915"/>
                <a:gd name="connsiteY250" fmla="*/ 592901 h 1890778"/>
                <a:gd name="connsiteX251" fmla="*/ 912314 w 1890915"/>
                <a:gd name="connsiteY251" fmla="*/ 588391 h 189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1890915" h="1890778">
                  <a:moveTo>
                    <a:pt x="945389" y="586751"/>
                  </a:moveTo>
                  <a:lnTo>
                    <a:pt x="945389" y="552308"/>
                  </a:lnTo>
                  <a:lnTo>
                    <a:pt x="945389" y="517729"/>
                  </a:lnTo>
                  <a:lnTo>
                    <a:pt x="945389" y="483287"/>
                  </a:lnTo>
                  <a:lnTo>
                    <a:pt x="945389" y="448708"/>
                  </a:lnTo>
                  <a:lnTo>
                    <a:pt x="945389" y="414266"/>
                  </a:lnTo>
                  <a:lnTo>
                    <a:pt x="945389" y="379687"/>
                  </a:lnTo>
                  <a:lnTo>
                    <a:pt x="945389" y="345244"/>
                  </a:lnTo>
                  <a:lnTo>
                    <a:pt x="945389" y="310665"/>
                  </a:lnTo>
                  <a:lnTo>
                    <a:pt x="945389" y="276086"/>
                  </a:lnTo>
                  <a:lnTo>
                    <a:pt x="945389" y="241644"/>
                  </a:lnTo>
                  <a:lnTo>
                    <a:pt x="945389" y="207064"/>
                  </a:lnTo>
                  <a:lnTo>
                    <a:pt x="945389" y="172622"/>
                  </a:lnTo>
                  <a:lnTo>
                    <a:pt x="945389" y="138043"/>
                  </a:lnTo>
                  <a:lnTo>
                    <a:pt x="945389" y="103601"/>
                  </a:lnTo>
                  <a:lnTo>
                    <a:pt x="945389" y="69022"/>
                  </a:lnTo>
                  <a:lnTo>
                    <a:pt x="945389" y="34579"/>
                  </a:lnTo>
                  <a:lnTo>
                    <a:pt x="945389" y="0"/>
                  </a:lnTo>
                  <a:lnTo>
                    <a:pt x="912177" y="547"/>
                  </a:lnTo>
                  <a:lnTo>
                    <a:pt x="878965" y="2324"/>
                  </a:lnTo>
                  <a:lnTo>
                    <a:pt x="845889" y="5194"/>
                  </a:lnTo>
                  <a:lnTo>
                    <a:pt x="812813" y="9294"/>
                  </a:lnTo>
                  <a:lnTo>
                    <a:pt x="780011" y="14624"/>
                  </a:lnTo>
                  <a:lnTo>
                    <a:pt x="747345" y="20911"/>
                  </a:lnTo>
                  <a:lnTo>
                    <a:pt x="715090" y="28429"/>
                  </a:lnTo>
                  <a:lnTo>
                    <a:pt x="682971" y="37176"/>
                  </a:lnTo>
                  <a:lnTo>
                    <a:pt x="651125" y="47017"/>
                  </a:lnTo>
                  <a:lnTo>
                    <a:pt x="619690" y="57814"/>
                  </a:lnTo>
                  <a:lnTo>
                    <a:pt x="588801" y="69842"/>
                  </a:lnTo>
                  <a:lnTo>
                    <a:pt x="558186" y="82962"/>
                  </a:lnTo>
                  <a:lnTo>
                    <a:pt x="528117" y="97040"/>
                  </a:lnTo>
                  <a:lnTo>
                    <a:pt x="498458" y="112348"/>
                  </a:lnTo>
                  <a:lnTo>
                    <a:pt x="469483" y="128476"/>
                  </a:lnTo>
                  <a:lnTo>
                    <a:pt x="441054" y="145697"/>
                  </a:lnTo>
                  <a:lnTo>
                    <a:pt x="413309" y="164011"/>
                  </a:lnTo>
                  <a:lnTo>
                    <a:pt x="386110" y="183146"/>
                  </a:lnTo>
                  <a:lnTo>
                    <a:pt x="359732" y="203238"/>
                  </a:lnTo>
                  <a:lnTo>
                    <a:pt x="333900" y="224422"/>
                  </a:lnTo>
                  <a:lnTo>
                    <a:pt x="309025" y="246291"/>
                  </a:lnTo>
                  <a:lnTo>
                    <a:pt x="284833" y="269115"/>
                  </a:lnTo>
                  <a:lnTo>
                    <a:pt x="261462" y="292761"/>
                  </a:lnTo>
                  <a:lnTo>
                    <a:pt x="238910" y="317225"/>
                  </a:lnTo>
                  <a:lnTo>
                    <a:pt x="217178" y="342374"/>
                  </a:lnTo>
                  <a:lnTo>
                    <a:pt x="196540" y="368479"/>
                  </a:lnTo>
                  <a:lnTo>
                    <a:pt x="176722" y="395131"/>
                  </a:lnTo>
                  <a:lnTo>
                    <a:pt x="157724" y="422466"/>
                  </a:lnTo>
                  <a:lnTo>
                    <a:pt x="139820" y="450485"/>
                  </a:lnTo>
                  <a:lnTo>
                    <a:pt x="123009" y="479187"/>
                  </a:lnTo>
                  <a:lnTo>
                    <a:pt x="107154" y="508299"/>
                  </a:lnTo>
                  <a:lnTo>
                    <a:pt x="92256" y="538094"/>
                  </a:lnTo>
                  <a:lnTo>
                    <a:pt x="78452" y="568300"/>
                  </a:lnTo>
                  <a:lnTo>
                    <a:pt x="65741" y="599052"/>
                  </a:lnTo>
                  <a:lnTo>
                    <a:pt x="54124" y="630214"/>
                  </a:lnTo>
                  <a:lnTo>
                    <a:pt x="43600" y="661649"/>
                  </a:lnTo>
                  <a:lnTo>
                    <a:pt x="34169" y="693632"/>
                  </a:lnTo>
                  <a:lnTo>
                    <a:pt x="25832" y="725751"/>
                  </a:lnTo>
                  <a:lnTo>
                    <a:pt x="18725" y="758280"/>
                  </a:lnTo>
                  <a:lnTo>
                    <a:pt x="12711" y="790945"/>
                  </a:lnTo>
                  <a:lnTo>
                    <a:pt x="7791" y="823884"/>
                  </a:lnTo>
                  <a:lnTo>
                    <a:pt x="4100" y="856960"/>
                  </a:lnTo>
                  <a:lnTo>
                    <a:pt x="1640" y="890035"/>
                  </a:lnTo>
                  <a:lnTo>
                    <a:pt x="273" y="923248"/>
                  </a:lnTo>
                  <a:lnTo>
                    <a:pt x="0" y="956460"/>
                  </a:lnTo>
                  <a:lnTo>
                    <a:pt x="1093" y="989672"/>
                  </a:lnTo>
                  <a:lnTo>
                    <a:pt x="3144" y="1022885"/>
                  </a:lnTo>
                  <a:lnTo>
                    <a:pt x="6424" y="1055960"/>
                  </a:lnTo>
                  <a:lnTo>
                    <a:pt x="10934" y="1088899"/>
                  </a:lnTo>
                  <a:lnTo>
                    <a:pt x="16538" y="1121702"/>
                  </a:lnTo>
                  <a:lnTo>
                    <a:pt x="23372" y="1154231"/>
                  </a:lnTo>
                  <a:lnTo>
                    <a:pt x="31299" y="1186486"/>
                  </a:lnTo>
                  <a:lnTo>
                    <a:pt x="40319" y="1218605"/>
                  </a:lnTo>
                  <a:lnTo>
                    <a:pt x="50433" y="1250177"/>
                  </a:lnTo>
                  <a:lnTo>
                    <a:pt x="61778" y="1281476"/>
                  </a:lnTo>
                  <a:lnTo>
                    <a:pt x="74078" y="1312365"/>
                  </a:lnTo>
                  <a:lnTo>
                    <a:pt x="87473" y="1342707"/>
                  </a:lnTo>
                  <a:lnTo>
                    <a:pt x="101960" y="1372639"/>
                  </a:lnTo>
                  <a:lnTo>
                    <a:pt x="117542" y="1402025"/>
                  </a:lnTo>
                  <a:lnTo>
                    <a:pt x="134079" y="1430863"/>
                  </a:lnTo>
                  <a:lnTo>
                    <a:pt x="151711" y="1459155"/>
                  </a:lnTo>
                  <a:lnTo>
                    <a:pt x="170299" y="1486627"/>
                  </a:lnTo>
                  <a:lnTo>
                    <a:pt x="189707" y="1513552"/>
                  </a:lnTo>
                  <a:lnTo>
                    <a:pt x="210208" y="1539794"/>
                  </a:lnTo>
                  <a:lnTo>
                    <a:pt x="231529" y="1565353"/>
                  </a:lnTo>
                  <a:lnTo>
                    <a:pt x="253808" y="1590091"/>
                  </a:lnTo>
                  <a:lnTo>
                    <a:pt x="276906" y="1614009"/>
                  </a:lnTo>
                  <a:lnTo>
                    <a:pt x="300824" y="1636971"/>
                  </a:lnTo>
                  <a:lnTo>
                    <a:pt x="325563" y="1659249"/>
                  </a:lnTo>
                  <a:lnTo>
                    <a:pt x="350984" y="1680571"/>
                  </a:lnTo>
                  <a:lnTo>
                    <a:pt x="377226" y="1701072"/>
                  </a:lnTo>
                  <a:lnTo>
                    <a:pt x="404152" y="1720617"/>
                  </a:lnTo>
                  <a:lnTo>
                    <a:pt x="431760" y="1739068"/>
                  </a:lnTo>
                  <a:lnTo>
                    <a:pt x="459915" y="1756699"/>
                  </a:lnTo>
                  <a:lnTo>
                    <a:pt x="488754" y="1773237"/>
                  </a:lnTo>
                  <a:lnTo>
                    <a:pt x="518139" y="1788818"/>
                  </a:lnTo>
                  <a:lnTo>
                    <a:pt x="548072" y="1803306"/>
                  </a:lnTo>
                  <a:lnTo>
                    <a:pt x="578550" y="1816700"/>
                  </a:lnTo>
                  <a:lnTo>
                    <a:pt x="609303" y="1829138"/>
                  </a:lnTo>
                  <a:lnTo>
                    <a:pt x="640601" y="1840345"/>
                  </a:lnTo>
                  <a:lnTo>
                    <a:pt x="672310" y="1850596"/>
                  </a:lnTo>
                  <a:lnTo>
                    <a:pt x="704292" y="1859616"/>
                  </a:lnTo>
                  <a:lnTo>
                    <a:pt x="736548" y="1867544"/>
                  </a:lnTo>
                  <a:lnTo>
                    <a:pt x="769077" y="1874241"/>
                  </a:lnTo>
                  <a:lnTo>
                    <a:pt x="801879" y="1879844"/>
                  </a:lnTo>
                  <a:lnTo>
                    <a:pt x="834818" y="1884355"/>
                  </a:lnTo>
                  <a:lnTo>
                    <a:pt x="867894" y="1887635"/>
                  </a:lnTo>
                  <a:lnTo>
                    <a:pt x="901106" y="1889822"/>
                  </a:lnTo>
                  <a:lnTo>
                    <a:pt x="934319" y="1890779"/>
                  </a:lnTo>
                  <a:lnTo>
                    <a:pt x="967531" y="1890642"/>
                  </a:lnTo>
                  <a:lnTo>
                    <a:pt x="1000743" y="1889275"/>
                  </a:lnTo>
                  <a:lnTo>
                    <a:pt x="1033955" y="1886678"/>
                  </a:lnTo>
                  <a:lnTo>
                    <a:pt x="1067031" y="1882988"/>
                  </a:lnTo>
                  <a:lnTo>
                    <a:pt x="1099833" y="1878204"/>
                  </a:lnTo>
                  <a:lnTo>
                    <a:pt x="1132636" y="1872191"/>
                  </a:lnTo>
                  <a:lnTo>
                    <a:pt x="1165028" y="1864947"/>
                  </a:lnTo>
                  <a:lnTo>
                    <a:pt x="1197284" y="1856746"/>
                  </a:lnTo>
                  <a:lnTo>
                    <a:pt x="1229129" y="1847315"/>
                  </a:lnTo>
                  <a:lnTo>
                    <a:pt x="1260701" y="1836792"/>
                  </a:lnTo>
                  <a:lnTo>
                    <a:pt x="1291863" y="1825174"/>
                  </a:lnTo>
                  <a:lnTo>
                    <a:pt x="1322479" y="1812463"/>
                  </a:lnTo>
                  <a:lnTo>
                    <a:pt x="1352821" y="1798659"/>
                  </a:lnTo>
                  <a:lnTo>
                    <a:pt x="1382480" y="1783761"/>
                  </a:lnTo>
                  <a:lnTo>
                    <a:pt x="1411728" y="1767907"/>
                  </a:lnTo>
                  <a:lnTo>
                    <a:pt x="1440294" y="1750959"/>
                  </a:lnTo>
                  <a:lnTo>
                    <a:pt x="1468312" y="1733054"/>
                  </a:lnTo>
                  <a:lnTo>
                    <a:pt x="1495784" y="1714193"/>
                  </a:lnTo>
                  <a:lnTo>
                    <a:pt x="1522436" y="1694375"/>
                  </a:lnTo>
                  <a:lnTo>
                    <a:pt x="1548405" y="1673600"/>
                  </a:lnTo>
                  <a:lnTo>
                    <a:pt x="1573690" y="1652005"/>
                  </a:lnTo>
                  <a:lnTo>
                    <a:pt x="1598018" y="1629454"/>
                  </a:lnTo>
                  <a:lnTo>
                    <a:pt x="1621663" y="1606082"/>
                  </a:lnTo>
                  <a:lnTo>
                    <a:pt x="1644488" y="1581890"/>
                  </a:lnTo>
                  <a:lnTo>
                    <a:pt x="1666493" y="1556879"/>
                  </a:lnTo>
                  <a:lnTo>
                    <a:pt x="1687541" y="1531184"/>
                  </a:lnTo>
                  <a:lnTo>
                    <a:pt x="1707632" y="1504668"/>
                  </a:lnTo>
                  <a:lnTo>
                    <a:pt x="1726904" y="1477607"/>
                  </a:lnTo>
                  <a:lnTo>
                    <a:pt x="1745082" y="1449724"/>
                  </a:lnTo>
                  <a:lnTo>
                    <a:pt x="1762303" y="1421296"/>
                  </a:lnTo>
                  <a:lnTo>
                    <a:pt x="1778567" y="1392320"/>
                  </a:lnTo>
                  <a:lnTo>
                    <a:pt x="1793738" y="1362798"/>
                  </a:lnTo>
                  <a:lnTo>
                    <a:pt x="1807953" y="1332730"/>
                  </a:lnTo>
                  <a:lnTo>
                    <a:pt x="1820937" y="1302114"/>
                  </a:lnTo>
                  <a:lnTo>
                    <a:pt x="1832964" y="1271089"/>
                  </a:lnTo>
                  <a:lnTo>
                    <a:pt x="1843899" y="1239653"/>
                  </a:lnTo>
                  <a:lnTo>
                    <a:pt x="1853739" y="1207944"/>
                  </a:lnTo>
                  <a:lnTo>
                    <a:pt x="1862350" y="1175825"/>
                  </a:lnTo>
                  <a:lnTo>
                    <a:pt x="1869867" y="1143433"/>
                  </a:lnTo>
                  <a:lnTo>
                    <a:pt x="1876291" y="1110767"/>
                  </a:lnTo>
                  <a:lnTo>
                    <a:pt x="1881485" y="1077965"/>
                  </a:lnTo>
                  <a:lnTo>
                    <a:pt x="1885585" y="1045026"/>
                  </a:lnTo>
                  <a:lnTo>
                    <a:pt x="1888455" y="1011814"/>
                  </a:lnTo>
                  <a:lnTo>
                    <a:pt x="1890232" y="978738"/>
                  </a:lnTo>
                  <a:lnTo>
                    <a:pt x="1890915" y="945389"/>
                  </a:lnTo>
                  <a:lnTo>
                    <a:pt x="1890232" y="912177"/>
                  </a:lnTo>
                  <a:lnTo>
                    <a:pt x="1888455" y="878965"/>
                  </a:lnTo>
                  <a:lnTo>
                    <a:pt x="1885585" y="845889"/>
                  </a:lnTo>
                  <a:lnTo>
                    <a:pt x="1881485" y="812813"/>
                  </a:lnTo>
                  <a:lnTo>
                    <a:pt x="1876291" y="780011"/>
                  </a:lnTo>
                  <a:lnTo>
                    <a:pt x="1869867" y="747482"/>
                  </a:lnTo>
                  <a:lnTo>
                    <a:pt x="1862350" y="715090"/>
                  </a:lnTo>
                  <a:lnTo>
                    <a:pt x="1853739" y="682971"/>
                  </a:lnTo>
                  <a:lnTo>
                    <a:pt x="1843899" y="651126"/>
                  </a:lnTo>
                  <a:lnTo>
                    <a:pt x="1832964" y="619827"/>
                  </a:lnTo>
                  <a:lnTo>
                    <a:pt x="1820937" y="588801"/>
                  </a:lnTo>
                  <a:lnTo>
                    <a:pt x="1807953" y="558186"/>
                  </a:lnTo>
                  <a:lnTo>
                    <a:pt x="1793738" y="528117"/>
                  </a:lnTo>
                  <a:lnTo>
                    <a:pt x="1778567" y="498595"/>
                  </a:lnTo>
                  <a:lnTo>
                    <a:pt x="1762303" y="469483"/>
                  </a:lnTo>
                  <a:lnTo>
                    <a:pt x="1745082" y="441054"/>
                  </a:lnTo>
                  <a:lnTo>
                    <a:pt x="1726904" y="413309"/>
                  </a:lnTo>
                  <a:lnTo>
                    <a:pt x="1707632" y="386110"/>
                  </a:lnTo>
                  <a:lnTo>
                    <a:pt x="1687541" y="359732"/>
                  </a:lnTo>
                  <a:lnTo>
                    <a:pt x="1666493" y="333900"/>
                  </a:lnTo>
                  <a:lnTo>
                    <a:pt x="1644488" y="309025"/>
                  </a:lnTo>
                  <a:lnTo>
                    <a:pt x="1621800" y="284833"/>
                  </a:lnTo>
                  <a:lnTo>
                    <a:pt x="1598155" y="261462"/>
                  </a:lnTo>
                  <a:lnTo>
                    <a:pt x="1573690" y="238910"/>
                  </a:lnTo>
                  <a:lnTo>
                    <a:pt x="1550728" y="264742"/>
                  </a:lnTo>
                  <a:lnTo>
                    <a:pt x="1527767" y="290437"/>
                  </a:lnTo>
                  <a:lnTo>
                    <a:pt x="1504805" y="316269"/>
                  </a:lnTo>
                  <a:lnTo>
                    <a:pt x="1481843" y="342101"/>
                  </a:lnTo>
                  <a:lnTo>
                    <a:pt x="1459018" y="367932"/>
                  </a:lnTo>
                  <a:lnTo>
                    <a:pt x="1436057" y="393627"/>
                  </a:lnTo>
                  <a:lnTo>
                    <a:pt x="1413095" y="419459"/>
                  </a:lnTo>
                  <a:lnTo>
                    <a:pt x="1390134" y="445291"/>
                  </a:lnTo>
                  <a:lnTo>
                    <a:pt x="1367172" y="471123"/>
                  </a:lnTo>
                  <a:lnTo>
                    <a:pt x="1344210" y="496818"/>
                  </a:lnTo>
                  <a:lnTo>
                    <a:pt x="1321386" y="522650"/>
                  </a:lnTo>
                  <a:lnTo>
                    <a:pt x="1298424" y="548482"/>
                  </a:lnTo>
                  <a:lnTo>
                    <a:pt x="1275462" y="574313"/>
                  </a:lnTo>
                  <a:lnTo>
                    <a:pt x="1252501" y="600009"/>
                  </a:lnTo>
                  <a:lnTo>
                    <a:pt x="1229539" y="625840"/>
                  </a:lnTo>
                  <a:lnTo>
                    <a:pt x="1206714" y="651672"/>
                  </a:lnTo>
                  <a:lnTo>
                    <a:pt x="1183752" y="677367"/>
                  </a:lnTo>
                  <a:lnTo>
                    <a:pt x="1207534" y="700602"/>
                  </a:lnTo>
                  <a:lnTo>
                    <a:pt x="1228992" y="725887"/>
                  </a:lnTo>
                  <a:lnTo>
                    <a:pt x="1248127" y="753086"/>
                  </a:lnTo>
                  <a:lnTo>
                    <a:pt x="1264528" y="781925"/>
                  </a:lnTo>
                  <a:lnTo>
                    <a:pt x="1278333" y="812130"/>
                  </a:lnTo>
                  <a:lnTo>
                    <a:pt x="1289267" y="843429"/>
                  </a:lnTo>
                  <a:lnTo>
                    <a:pt x="1297194" y="875684"/>
                  </a:lnTo>
                  <a:lnTo>
                    <a:pt x="1302114" y="908487"/>
                  </a:lnTo>
                  <a:lnTo>
                    <a:pt x="1304028" y="941699"/>
                  </a:lnTo>
                  <a:lnTo>
                    <a:pt x="1302798" y="974775"/>
                  </a:lnTo>
                  <a:lnTo>
                    <a:pt x="1298561" y="1007714"/>
                  </a:lnTo>
                  <a:lnTo>
                    <a:pt x="1291317" y="1040106"/>
                  </a:lnTo>
                  <a:lnTo>
                    <a:pt x="1281066" y="1071678"/>
                  </a:lnTo>
                  <a:lnTo>
                    <a:pt x="1267945" y="1102157"/>
                  </a:lnTo>
                  <a:lnTo>
                    <a:pt x="1252091" y="1131406"/>
                  </a:lnTo>
                  <a:lnTo>
                    <a:pt x="1233503" y="1158878"/>
                  </a:lnTo>
                  <a:lnTo>
                    <a:pt x="1212591" y="1184709"/>
                  </a:lnTo>
                  <a:lnTo>
                    <a:pt x="1189356" y="1208354"/>
                  </a:lnTo>
                  <a:lnTo>
                    <a:pt x="1163934" y="1229813"/>
                  </a:lnTo>
                  <a:lnTo>
                    <a:pt x="1136736" y="1248810"/>
                  </a:lnTo>
                  <a:lnTo>
                    <a:pt x="1107897" y="1265212"/>
                  </a:lnTo>
                  <a:lnTo>
                    <a:pt x="1077555" y="1278743"/>
                  </a:lnTo>
                  <a:lnTo>
                    <a:pt x="1046256" y="1289540"/>
                  </a:lnTo>
                  <a:lnTo>
                    <a:pt x="1014001" y="1297467"/>
                  </a:lnTo>
                  <a:lnTo>
                    <a:pt x="981062" y="1302251"/>
                  </a:lnTo>
                  <a:lnTo>
                    <a:pt x="947986" y="1304028"/>
                  </a:lnTo>
                  <a:lnTo>
                    <a:pt x="914774" y="1302661"/>
                  </a:lnTo>
                  <a:lnTo>
                    <a:pt x="881835" y="1298424"/>
                  </a:lnTo>
                  <a:lnTo>
                    <a:pt x="849443" y="1290907"/>
                  </a:lnTo>
                  <a:lnTo>
                    <a:pt x="818007" y="1280656"/>
                  </a:lnTo>
                  <a:lnTo>
                    <a:pt x="787528" y="1267398"/>
                  </a:lnTo>
                  <a:lnTo>
                    <a:pt x="758416" y="1251407"/>
                  </a:lnTo>
                  <a:lnTo>
                    <a:pt x="730944" y="1232819"/>
                  </a:lnTo>
                  <a:lnTo>
                    <a:pt x="705249" y="1211771"/>
                  </a:lnTo>
                  <a:lnTo>
                    <a:pt x="681604" y="1188400"/>
                  </a:lnTo>
                  <a:lnTo>
                    <a:pt x="660283" y="1162978"/>
                  </a:lnTo>
                  <a:lnTo>
                    <a:pt x="641421" y="1135643"/>
                  </a:lnTo>
                  <a:lnTo>
                    <a:pt x="625157" y="1106667"/>
                  </a:lnTo>
                  <a:lnTo>
                    <a:pt x="611626" y="1076462"/>
                  </a:lnTo>
                  <a:lnTo>
                    <a:pt x="600965" y="1045026"/>
                  </a:lnTo>
                  <a:lnTo>
                    <a:pt x="593175" y="1012771"/>
                  </a:lnTo>
                  <a:lnTo>
                    <a:pt x="588528" y="979832"/>
                  </a:lnTo>
                  <a:lnTo>
                    <a:pt x="586751" y="946619"/>
                  </a:lnTo>
                  <a:lnTo>
                    <a:pt x="588254" y="913544"/>
                  </a:lnTo>
                  <a:lnTo>
                    <a:pt x="592765" y="880605"/>
                  </a:lnTo>
                  <a:lnTo>
                    <a:pt x="600282" y="848349"/>
                  </a:lnTo>
                  <a:lnTo>
                    <a:pt x="610669" y="816777"/>
                  </a:lnTo>
                  <a:lnTo>
                    <a:pt x="624063" y="786435"/>
                  </a:lnTo>
                  <a:lnTo>
                    <a:pt x="640055" y="757323"/>
                  </a:lnTo>
                  <a:lnTo>
                    <a:pt x="658779" y="729851"/>
                  </a:lnTo>
                  <a:lnTo>
                    <a:pt x="679964" y="704293"/>
                  </a:lnTo>
                  <a:lnTo>
                    <a:pt x="703336" y="680784"/>
                  </a:lnTo>
                  <a:lnTo>
                    <a:pt x="728894" y="659599"/>
                  </a:lnTo>
                  <a:lnTo>
                    <a:pt x="756229" y="640738"/>
                  </a:lnTo>
                  <a:lnTo>
                    <a:pt x="785205" y="624610"/>
                  </a:lnTo>
                  <a:lnTo>
                    <a:pt x="815547" y="611079"/>
                  </a:lnTo>
                  <a:lnTo>
                    <a:pt x="847119" y="600555"/>
                  </a:lnTo>
                  <a:lnTo>
                    <a:pt x="879375" y="592901"/>
                  </a:lnTo>
                  <a:lnTo>
                    <a:pt x="912314" y="588391"/>
                  </a:lnTo>
                  <a:close/>
                </a:path>
              </a:pathLst>
            </a:custGeom>
            <a:solidFill>
              <a:srgbClr val="FBB4AE"/>
            </a:solidFill>
            <a:ln w="1460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28A973-37D3-FB04-3998-53F12A237C14}"/>
                </a:ext>
              </a:extLst>
            </p:cNvPr>
            <p:cNvSpPr/>
            <p:nvPr/>
          </p:nvSpPr>
          <p:spPr>
            <a:xfrm>
              <a:off x="1629651" y="228341"/>
              <a:ext cx="880362" cy="931629"/>
            </a:xfrm>
            <a:custGeom>
              <a:avLst/>
              <a:gdLst>
                <a:gd name="connsiteX0" fmla="*/ 238363 w 628300"/>
                <a:gd name="connsiteY0" fmla="*/ 677367 h 677367"/>
                <a:gd name="connsiteX1" fmla="*/ 261325 w 628300"/>
                <a:gd name="connsiteY1" fmla="*/ 651672 h 677367"/>
                <a:gd name="connsiteX2" fmla="*/ 284150 w 628300"/>
                <a:gd name="connsiteY2" fmla="*/ 625840 h 677367"/>
                <a:gd name="connsiteX3" fmla="*/ 307112 w 628300"/>
                <a:gd name="connsiteY3" fmla="*/ 600009 h 677367"/>
                <a:gd name="connsiteX4" fmla="*/ 330073 w 628300"/>
                <a:gd name="connsiteY4" fmla="*/ 574313 h 677367"/>
                <a:gd name="connsiteX5" fmla="*/ 353035 w 628300"/>
                <a:gd name="connsiteY5" fmla="*/ 548482 h 677367"/>
                <a:gd name="connsiteX6" fmla="*/ 375996 w 628300"/>
                <a:gd name="connsiteY6" fmla="*/ 522650 h 677367"/>
                <a:gd name="connsiteX7" fmla="*/ 398821 w 628300"/>
                <a:gd name="connsiteY7" fmla="*/ 496818 h 677367"/>
                <a:gd name="connsiteX8" fmla="*/ 421783 w 628300"/>
                <a:gd name="connsiteY8" fmla="*/ 471123 h 677367"/>
                <a:gd name="connsiteX9" fmla="*/ 444744 w 628300"/>
                <a:gd name="connsiteY9" fmla="*/ 445291 h 677367"/>
                <a:gd name="connsiteX10" fmla="*/ 467706 w 628300"/>
                <a:gd name="connsiteY10" fmla="*/ 419459 h 677367"/>
                <a:gd name="connsiteX11" fmla="*/ 490668 w 628300"/>
                <a:gd name="connsiteY11" fmla="*/ 393627 h 677367"/>
                <a:gd name="connsiteX12" fmla="*/ 513629 w 628300"/>
                <a:gd name="connsiteY12" fmla="*/ 367932 h 677367"/>
                <a:gd name="connsiteX13" fmla="*/ 536454 w 628300"/>
                <a:gd name="connsiteY13" fmla="*/ 342101 h 677367"/>
                <a:gd name="connsiteX14" fmla="*/ 559416 w 628300"/>
                <a:gd name="connsiteY14" fmla="*/ 316269 h 677367"/>
                <a:gd name="connsiteX15" fmla="*/ 582377 w 628300"/>
                <a:gd name="connsiteY15" fmla="*/ 290437 h 677367"/>
                <a:gd name="connsiteX16" fmla="*/ 605339 w 628300"/>
                <a:gd name="connsiteY16" fmla="*/ 264742 h 677367"/>
                <a:gd name="connsiteX17" fmla="*/ 628301 w 628300"/>
                <a:gd name="connsiteY17" fmla="*/ 238910 h 677367"/>
                <a:gd name="connsiteX18" fmla="*/ 602195 w 628300"/>
                <a:gd name="connsiteY18" fmla="*/ 216495 h 677367"/>
                <a:gd name="connsiteX19" fmla="*/ 575270 w 628300"/>
                <a:gd name="connsiteY19" fmla="*/ 195174 h 677367"/>
                <a:gd name="connsiteX20" fmla="*/ 547662 w 628300"/>
                <a:gd name="connsiteY20" fmla="*/ 174672 h 677367"/>
                <a:gd name="connsiteX21" fmla="*/ 519233 w 628300"/>
                <a:gd name="connsiteY21" fmla="*/ 155401 h 677367"/>
                <a:gd name="connsiteX22" fmla="*/ 490258 w 628300"/>
                <a:gd name="connsiteY22" fmla="*/ 136950 h 677367"/>
                <a:gd name="connsiteX23" fmla="*/ 460599 w 628300"/>
                <a:gd name="connsiteY23" fmla="*/ 119728 h 677367"/>
                <a:gd name="connsiteX24" fmla="*/ 430257 w 628300"/>
                <a:gd name="connsiteY24" fmla="*/ 103601 h 677367"/>
                <a:gd name="connsiteX25" fmla="*/ 399368 w 628300"/>
                <a:gd name="connsiteY25" fmla="*/ 88430 h 677367"/>
                <a:gd name="connsiteX26" fmla="*/ 367932 w 628300"/>
                <a:gd name="connsiteY26" fmla="*/ 74489 h 677367"/>
                <a:gd name="connsiteX27" fmla="*/ 336087 w 628300"/>
                <a:gd name="connsiteY27" fmla="*/ 61778 h 677367"/>
                <a:gd name="connsiteX28" fmla="*/ 303695 w 628300"/>
                <a:gd name="connsiteY28" fmla="*/ 50160 h 677367"/>
                <a:gd name="connsiteX29" fmla="*/ 271029 w 628300"/>
                <a:gd name="connsiteY29" fmla="*/ 39636 h 677367"/>
                <a:gd name="connsiteX30" fmla="*/ 237953 w 628300"/>
                <a:gd name="connsiteY30" fmla="*/ 30479 h 677367"/>
                <a:gd name="connsiteX31" fmla="*/ 204604 w 628300"/>
                <a:gd name="connsiteY31" fmla="*/ 22415 h 677367"/>
                <a:gd name="connsiteX32" fmla="*/ 170845 w 628300"/>
                <a:gd name="connsiteY32" fmla="*/ 15581 h 677367"/>
                <a:gd name="connsiteX33" fmla="*/ 136950 w 628300"/>
                <a:gd name="connsiteY33" fmla="*/ 9977 h 677367"/>
                <a:gd name="connsiteX34" fmla="*/ 102917 w 628300"/>
                <a:gd name="connsiteY34" fmla="*/ 5604 h 677367"/>
                <a:gd name="connsiteX35" fmla="*/ 68748 w 628300"/>
                <a:gd name="connsiteY35" fmla="*/ 2460 h 677367"/>
                <a:gd name="connsiteX36" fmla="*/ 34442 w 628300"/>
                <a:gd name="connsiteY36" fmla="*/ 683 h 677367"/>
                <a:gd name="connsiteX37" fmla="*/ 0 w 628300"/>
                <a:gd name="connsiteY37" fmla="*/ 0 h 677367"/>
                <a:gd name="connsiteX38" fmla="*/ 0 w 628300"/>
                <a:gd name="connsiteY38" fmla="*/ 34579 h 677367"/>
                <a:gd name="connsiteX39" fmla="*/ 0 w 628300"/>
                <a:gd name="connsiteY39" fmla="*/ 69022 h 677367"/>
                <a:gd name="connsiteX40" fmla="*/ 0 w 628300"/>
                <a:gd name="connsiteY40" fmla="*/ 103601 h 677367"/>
                <a:gd name="connsiteX41" fmla="*/ 0 w 628300"/>
                <a:gd name="connsiteY41" fmla="*/ 138043 h 677367"/>
                <a:gd name="connsiteX42" fmla="*/ 0 w 628300"/>
                <a:gd name="connsiteY42" fmla="*/ 172622 h 677367"/>
                <a:gd name="connsiteX43" fmla="*/ 0 w 628300"/>
                <a:gd name="connsiteY43" fmla="*/ 207064 h 677367"/>
                <a:gd name="connsiteX44" fmla="*/ 0 w 628300"/>
                <a:gd name="connsiteY44" fmla="*/ 241644 h 677367"/>
                <a:gd name="connsiteX45" fmla="*/ 0 w 628300"/>
                <a:gd name="connsiteY45" fmla="*/ 276086 h 677367"/>
                <a:gd name="connsiteX46" fmla="*/ 0 w 628300"/>
                <a:gd name="connsiteY46" fmla="*/ 310665 h 677367"/>
                <a:gd name="connsiteX47" fmla="*/ 0 w 628300"/>
                <a:gd name="connsiteY47" fmla="*/ 345244 h 677367"/>
                <a:gd name="connsiteX48" fmla="*/ 0 w 628300"/>
                <a:gd name="connsiteY48" fmla="*/ 379687 h 677367"/>
                <a:gd name="connsiteX49" fmla="*/ 0 w 628300"/>
                <a:gd name="connsiteY49" fmla="*/ 414266 h 677367"/>
                <a:gd name="connsiteX50" fmla="*/ 0 w 628300"/>
                <a:gd name="connsiteY50" fmla="*/ 448708 h 677367"/>
                <a:gd name="connsiteX51" fmla="*/ 0 w 628300"/>
                <a:gd name="connsiteY51" fmla="*/ 483287 h 677367"/>
                <a:gd name="connsiteX52" fmla="*/ 0 w 628300"/>
                <a:gd name="connsiteY52" fmla="*/ 517729 h 677367"/>
                <a:gd name="connsiteX53" fmla="*/ 0 w 628300"/>
                <a:gd name="connsiteY53" fmla="*/ 552308 h 677367"/>
                <a:gd name="connsiteX54" fmla="*/ 0 w 628300"/>
                <a:gd name="connsiteY54" fmla="*/ 586751 h 677367"/>
                <a:gd name="connsiteX55" fmla="*/ 37176 w 628300"/>
                <a:gd name="connsiteY55" fmla="*/ 588801 h 677367"/>
                <a:gd name="connsiteX56" fmla="*/ 73942 w 628300"/>
                <a:gd name="connsiteY56" fmla="*/ 594542 h 677367"/>
                <a:gd name="connsiteX57" fmla="*/ 109888 w 628300"/>
                <a:gd name="connsiteY57" fmla="*/ 604109 h 677367"/>
                <a:gd name="connsiteX58" fmla="*/ 144740 w 628300"/>
                <a:gd name="connsiteY58" fmla="*/ 617366 h 677367"/>
                <a:gd name="connsiteX59" fmla="*/ 177952 w 628300"/>
                <a:gd name="connsiteY59" fmla="*/ 634041 h 677367"/>
                <a:gd name="connsiteX60" fmla="*/ 209251 w 628300"/>
                <a:gd name="connsiteY60" fmla="*/ 654132 h 67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28300" h="677367">
                  <a:moveTo>
                    <a:pt x="238363" y="677367"/>
                  </a:moveTo>
                  <a:lnTo>
                    <a:pt x="261325" y="651672"/>
                  </a:lnTo>
                  <a:lnTo>
                    <a:pt x="284150" y="625840"/>
                  </a:lnTo>
                  <a:lnTo>
                    <a:pt x="307112" y="600009"/>
                  </a:lnTo>
                  <a:lnTo>
                    <a:pt x="330073" y="574313"/>
                  </a:lnTo>
                  <a:lnTo>
                    <a:pt x="353035" y="548482"/>
                  </a:lnTo>
                  <a:lnTo>
                    <a:pt x="375996" y="522650"/>
                  </a:lnTo>
                  <a:lnTo>
                    <a:pt x="398821" y="496818"/>
                  </a:lnTo>
                  <a:lnTo>
                    <a:pt x="421783" y="471123"/>
                  </a:lnTo>
                  <a:lnTo>
                    <a:pt x="444744" y="445291"/>
                  </a:lnTo>
                  <a:lnTo>
                    <a:pt x="467706" y="419459"/>
                  </a:lnTo>
                  <a:lnTo>
                    <a:pt x="490668" y="393627"/>
                  </a:lnTo>
                  <a:lnTo>
                    <a:pt x="513629" y="367932"/>
                  </a:lnTo>
                  <a:lnTo>
                    <a:pt x="536454" y="342101"/>
                  </a:lnTo>
                  <a:lnTo>
                    <a:pt x="559416" y="316269"/>
                  </a:lnTo>
                  <a:lnTo>
                    <a:pt x="582377" y="290437"/>
                  </a:lnTo>
                  <a:lnTo>
                    <a:pt x="605339" y="264742"/>
                  </a:lnTo>
                  <a:lnTo>
                    <a:pt x="628301" y="238910"/>
                  </a:lnTo>
                  <a:lnTo>
                    <a:pt x="602195" y="216495"/>
                  </a:lnTo>
                  <a:lnTo>
                    <a:pt x="575270" y="195174"/>
                  </a:lnTo>
                  <a:lnTo>
                    <a:pt x="547662" y="174672"/>
                  </a:lnTo>
                  <a:lnTo>
                    <a:pt x="519233" y="155401"/>
                  </a:lnTo>
                  <a:lnTo>
                    <a:pt x="490258" y="136950"/>
                  </a:lnTo>
                  <a:lnTo>
                    <a:pt x="460599" y="119728"/>
                  </a:lnTo>
                  <a:lnTo>
                    <a:pt x="430257" y="103601"/>
                  </a:lnTo>
                  <a:lnTo>
                    <a:pt x="399368" y="88430"/>
                  </a:lnTo>
                  <a:lnTo>
                    <a:pt x="367932" y="74489"/>
                  </a:lnTo>
                  <a:lnTo>
                    <a:pt x="336087" y="61778"/>
                  </a:lnTo>
                  <a:lnTo>
                    <a:pt x="303695" y="50160"/>
                  </a:lnTo>
                  <a:lnTo>
                    <a:pt x="271029" y="39636"/>
                  </a:lnTo>
                  <a:lnTo>
                    <a:pt x="237953" y="30479"/>
                  </a:lnTo>
                  <a:lnTo>
                    <a:pt x="204604" y="22415"/>
                  </a:lnTo>
                  <a:lnTo>
                    <a:pt x="170845" y="15581"/>
                  </a:lnTo>
                  <a:lnTo>
                    <a:pt x="136950" y="9977"/>
                  </a:lnTo>
                  <a:lnTo>
                    <a:pt x="102917" y="5604"/>
                  </a:lnTo>
                  <a:lnTo>
                    <a:pt x="68748" y="2460"/>
                  </a:lnTo>
                  <a:lnTo>
                    <a:pt x="34442" y="683"/>
                  </a:lnTo>
                  <a:lnTo>
                    <a:pt x="0" y="0"/>
                  </a:lnTo>
                  <a:lnTo>
                    <a:pt x="0" y="34579"/>
                  </a:lnTo>
                  <a:lnTo>
                    <a:pt x="0" y="69022"/>
                  </a:lnTo>
                  <a:lnTo>
                    <a:pt x="0" y="103601"/>
                  </a:lnTo>
                  <a:lnTo>
                    <a:pt x="0" y="138043"/>
                  </a:lnTo>
                  <a:lnTo>
                    <a:pt x="0" y="172622"/>
                  </a:lnTo>
                  <a:lnTo>
                    <a:pt x="0" y="207064"/>
                  </a:lnTo>
                  <a:lnTo>
                    <a:pt x="0" y="241644"/>
                  </a:lnTo>
                  <a:lnTo>
                    <a:pt x="0" y="276086"/>
                  </a:lnTo>
                  <a:lnTo>
                    <a:pt x="0" y="310665"/>
                  </a:lnTo>
                  <a:lnTo>
                    <a:pt x="0" y="345244"/>
                  </a:lnTo>
                  <a:lnTo>
                    <a:pt x="0" y="379687"/>
                  </a:lnTo>
                  <a:lnTo>
                    <a:pt x="0" y="414266"/>
                  </a:lnTo>
                  <a:lnTo>
                    <a:pt x="0" y="448708"/>
                  </a:lnTo>
                  <a:lnTo>
                    <a:pt x="0" y="483287"/>
                  </a:lnTo>
                  <a:lnTo>
                    <a:pt x="0" y="517729"/>
                  </a:lnTo>
                  <a:lnTo>
                    <a:pt x="0" y="552308"/>
                  </a:lnTo>
                  <a:lnTo>
                    <a:pt x="0" y="586751"/>
                  </a:lnTo>
                  <a:lnTo>
                    <a:pt x="37176" y="588801"/>
                  </a:lnTo>
                  <a:lnTo>
                    <a:pt x="73942" y="594542"/>
                  </a:lnTo>
                  <a:lnTo>
                    <a:pt x="109888" y="604109"/>
                  </a:lnTo>
                  <a:lnTo>
                    <a:pt x="144740" y="617366"/>
                  </a:lnTo>
                  <a:lnTo>
                    <a:pt x="177952" y="634041"/>
                  </a:lnTo>
                  <a:lnTo>
                    <a:pt x="209251" y="654132"/>
                  </a:lnTo>
                  <a:close/>
                </a:path>
              </a:pathLst>
            </a:custGeom>
            <a:solidFill>
              <a:srgbClr val="B3CDE3"/>
            </a:solidFill>
            <a:ln w="1460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F23766-A8A1-1327-41FC-77F9D3827228}"/>
                </a:ext>
              </a:extLst>
            </p:cNvPr>
            <p:cNvSpPr txBox="1"/>
            <p:nvPr/>
          </p:nvSpPr>
          <p:spPr>
            <a:xfrm>
              <a:off x="1071155" y="2204357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spc="0" baseline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88.4%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E4ED-9707-B2DD-7161-CF4A5A50EF7E}"/>
                </a:ext>
              </a:extLst>
            </p:cNvPr>
            <p:cNvSpPr txBox="1"/>
            <p:nvPr/>
          </p:nvSpPr>
          <p:spPr>
            <a:xfrm>
              <a:off x="1648783" y="459084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11.6%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A13C82-287E-64F4-75ED-250278ADB2D7}"/>
                </a:ext>
              </a:extLst>
            </p:cNvPr>
            <p:cNvSpPr txBox="1"/>
            <p:nvPr/>
          </p:nvSpPr>
          <p:spPr>
            <a:xfrm>
              <a:off x="3185885" y="915235"/>
              <a:ext cx="102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광업</a:t>
              </a:r>
              <a:r>
                <a:rPr lang="en-US" sz="12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14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소분류</a:t>
              </a:r>
              <a:endParaRPr lang="en-US" sz="1400" spc="0" baseline="0" dirty="0">
                <a:ln/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27EDFE-BE3E-3B46-1DEC-9A41E4C7EC5F}"/>
                </a:ext>
              </a:extLst>
            </p:cNvPr>
            <p:cNvSpPr/>
            <p:nvPr/>
          </p:nvSpPr>
          <p:spPr>
            <a:xfrm>
              <a:off x="3226601" y="1291217"/>
              <a:ext cx="303731" cy="298136"/>
            </a:xfrm>
            <a:custGeom>
              <a:avLst/>
              <a:gdLst>
                <a:gd name="connsiteX0" fmla="*/ 0 w 216768"/>
                <a:gd name="connsiteY0" fmla="*/ 0 h 216768"/>
                <a:gd name="connsiteX1" fmla="*/ 216768 w 216768"/>
                <a:gd name="connsiteY1" fmla="*/ 0 h 216768"/>
                <a:gd name="connsiteX2" fmla="*/ 216768 w 216768"/>
                <a:gd name="connsiteY2" fmla="*/ 216768 h 216768"/>
                <a:gd name="connsiteX3" fmla="*/ 0 w 216768"/>
                <a:gd name="connsiteY3" fmla="*/ 216768 h 21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68" h="216768">
                  <a:moveTo>
                    <a:pt x="0" y="0"/>
                  </a:moveTo>
                  <a:lnTo>
                    <a:pt x="216768" y="0"/>
                  </a:lnTo>
                  <a:lnTo>
                    <a:pt x="216768" y="216768"/>
                  </a:lnTo>
                  <a:lnTo>
                    <a:pt x="0" y="216768"/>
                  </a:lnTo>
                  <a:close/>
                </a:path>
              </a:pathLst>
            </a:custGeom>
            <a:solidFill>
              <a:srgbClr val="FBB4AE"/>
            </a:solidFill>
            <a:ln w="1460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24297C-35DB-F584-0ADB-B66D34D60253}"/>
                </a:ext>
              </a:extLst>
            </p:cNvPr>
            <p:cNvSpPr/>
            <p:nvPr/>
          </p:nvSpPr>
          <p:spPr>
            <a:xfrm>
              <a:off x="3226601" y="1616046"/>
              <a:ext cx="303731" cy="298136"/>
            </a:xfrm>
            <a:custGeom>
              <a:avLst/>
              <a:gdLst>
                <a:gd name="connsiteX0" fmla="*/ 0 w 216768"/>
                <a:gd name="connsiteY0" fmla="*/ 0 h 216768"/>
                <a:gd name="connsiteX1" fmla="*/ 216768 w 216768"/>
                <a:gd name="connsiteY1" fmla="*/ 0 h 216768"/>
                <a:gd name="connsiteX2" fmla="*/ 216768 w 216768"/>
                <a:gd name="connsiteY2" fmla="*/ 216769 h 216768"/>
                <a:gd name="connsiteX3" fmla="*/ 0 w 216768"/>
                <a:gd name="connsiteY3" fmla="*/ 216769 h 21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68" h="216768">
                  <a:moveTo>
                    <a:pt x="0" y="0"/>
                  </a:moveTo>
                  <a:lnTo>
                    <a:pt x="216768" y="0"/>
                  </a:lnTo>
                  <a:lnTo>
                    <a:pt x="216768" y="216769"/>
                  </a:lnTo>
                  <a:lnTo>
                    <a:pt x="0" y="216769"/>
                  </a:lnTo>
                  <a:close/>
                </a:path>
              </a:pathLst>
            </a:custGeom>
            <a:solidFill>
              <a:srgbClr val="B3CDE3"/>
            </a:solidFill>
            <a:ln w="1460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642097-016A-E526-0FEA-4DAE549AA81B}"/>
                </a:ext>
              </a:extLst>
            </p:cNvPr>
            <p:cNvSpPr txBox="1"/>
            <p:nvPr/>
          </p:nvSpPr>
          <p:spPr>
            <a:xfrm>
              <a:off x="3520752" y="1286232"/>
              <a:ext cx="124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석탄광업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및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채석업</a:t>
              </a:r>
              <a:endParaRPr lang="en-US" sz="1100" spc="0" baseline="0" dirty="0">
                <a:ln/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544965-5393-7665-C958-43B99A618345}"/>
                </a:ext>
              </a:extLst>
            </p:cNvPr>
            <p:cNvSpPr txBox="1"/>
            <p:nvPr/>
          </p:nvSpPr>
          <p:spPr>
            <a:xfrm>
              <a:off x="3520752" y="1611062"/>
              <a:ext cx="2204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새굴림"/>
                  <a:rtl val="0"/>
                </a:rPr>
                <a:t>석회석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·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금속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·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비금속광업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및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Arial"/>
                  <a:rtl val="0"/>
                </a:rPr>
                <a:t> 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/>
                  <a:sym typeface="새굴림"/>
                  <a:rtl val="0"/>
                </a:rPr>
                <a:t>기타광업</a:t>
              </a:r>
              <a:endParaRPr lang="en-US" sz="1100" spc="0" baseline="0" dirty="0">
                <a:ln/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새굴림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6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1D44FB6-3B8E-54FF-E32B-4EBB866FDB76}"/>
              </a:ext>
            </a:extLst>
          </p:cNvPr>
          <p:cNvGrpSpPr/>
          <p:nvPr/>
        </p:nvGrpSpPr>
        <p:grpSpPr>
          <a:xfrm>
            <a:off x="2312355" y="1190522"/>
            <a:ext cx="7947726" cy="4042222"/>
            <a:chOff x="2115437" y="1358453"/>
            <a:chExt cx="7947726" cy="4042222"/>
          </a:xfrm>
        </p:grpSpPr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7B669373-B885-2477-0F34-E6E82A5F2BDE}"/>
                </a:ext>
              </a:extLst>
            </p:cNvPr>
            <p:cNvSpPr/>
            <p:nvPr/>
          </p:nvSpPr>
          <p:spPr>
            <a:xfrm>
              <a:off x="2115437" y="1358453"/>
              <a:ext cx="7947726" cy="4042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A58C62-66E9-C8A7-BD1A-14B8952A7E86}"/>
                </a:ext>
              </a:extLst>
            </p:cNvPr>
            <p:cNvSpPr/>
            <p:nvPr/>
          </p:nvSpPr>
          <p:spPr>
            <a:xfrm>
              <a:off x="2438400" y="1600200"/>
              <a:ext cx="7315200" cy="3657600"/>
            </a:xfrm>
            <a:custGeom>
              <a:avLst/>
              <a:gdLst>
                <a:gd name="connsiteX0" fmla="*/ 0 w 7315200"/>
                <a:gd name="connsiteY0" fmla="*/ 0 h 3657600"/>
                <a:gd name="connsiteX1" fmla="*/ 7315200 w 7315200"/>
                <a:gd name="connsiteY1" fmla="*/ 0 h 3657600"/>
                <a:gd name="connsiteX2" fmla="*/ 7315200 w 7315200"/>
                <a:gd name="connsiteY2" fmla="*/ 3657600 h 3657600"/>
                <a:gd name="connsiteX3" fmla="*/ 0 w 7315200"/>
                <a:gd name="connsiteY3" fmla="*/ 365760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0" h="3657600">
                  <a:moveTo>
                    <a:pt x="0" y="0"/>
                  </a:moveTo>
                  <a:lnTo>
                    <a:pt x="7315200" y="0"/>
                  </a:lnTo>
                  <a:lnTo>
                    <a:pt x="7315200" y="3657600"/>
                  </a:lnTo>
                  <a:lnTo>
                    <a:pt x="0" y="3657600"/>
                  </a:lnTo>
                  <a:close/>
                </a:path>
              </a:pathLst>
            </a:custGeom>
            <a:noFill/>
            <a:ln w="1270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ADB58E4-B045-D33D-90D7-A4B496B15742}"/>
                </a:ext>
              </a:extLst>
            </p:cNvPr>
            <p:cNvSpPr/>
            <p:nvPr/>
          </p:nvSpPr>
          <p:spPr>
            <a:xfrm>
              <a:off x="3146551" y="2456180"/>
              <a:ext cx="335153" cy="556641"/>
            </a:xfrm>
            <a:custGeom>
              <a:avLst/>
              <a:gdLst>
                <a:gd name="connsiteX0" fmla="*/ 61849 w 335153"/>
                <a:gd name="connsiteY0" fmla="*/ 434340 h 556641"/>
                <a:gd name="connsiteX1" fmla="*/ 75057 w 335153"/>
                <a:gd name="connsiteY1" fmla="*/ 441579 h 556641"/>
                <a:gd name="connsiteX2" fmla="*/ 88138 w 335153"/>
                <a:gd name="connsiteY2" fmla="*/ 448691 h 556641"/>
                <a:gd name="connsiteX3" fmla="*/ 101219 w 335153"/>
                <a:gd name="connsiteY3" fmla="*/ 455930 h 556641"/>
                <a:gd name="connsiteX4" fmla="*/ 114300 w 335153"/>
                <a:gd name="connsiteY4" fmla="*/ 463169 h 556641"/>
                <a:gd name="connsiteX5" fmla="*/ 127381 w 335153"/>
                <a:gd name="connsiteY5" fmla="*/ 470281 h 556641"/>
                <a:gd name="connsiteX6" fmla="*/ 140589 w 335153"/>
                <a:gd name="connsiteY6" fmla="*/ 477520 h 556641"/>
                <a:gd name="connsiteX7" fmla="*/ 153670 w 335153"/>
                <a:gd name="connsiteY7" fmla="*/ 484759 h 556641"/>
                <a:gd name="connsiteX8" fmla="*/ 166751 w 335153"/>
                <a:gd name="connsiteY8" fmla="*/ 491871 h 556641"/>
                <a:gd name="connsiteX9" fmla="*/ 179832 w 335153"/>
                <a:gd name="connsiteY9" fmla="*/ 499110 h 556641"/>
                <a:gd name="connsiteX10" fmla="*/ 192913 w 335153"/>
                <a:gd name="connsiteY10" fmla="*/ 506222 h 556641"/>
                <a:gd name="connsiteX11" fmla="*/ 206121 w 335153"/>
                <a:gd name="connsiteY11" fmla="*/ 513461 h 556641"/>
                <a:gd name="connsiteX12" fmla="*/ 219202 w 335153"/>
                <a:gd name="connsiteY12" fmla="*/ 520700 h 556641"/>
                <a:gd name="connsiteX13" fmla="*/ 232283 w 335153"/>
                <a:gd name="connsiteY13" fmla="*/ 527812 h 556641"/>
                <a:gd name="connsiteX14" fmla="*/ 245364 w 335153"/>
                <a:gd name="connsiteY14" fmla="*/ 535051 h 556641"/>
                <a:gd name="connsiteX15" fmla="*/ 258445 w 335153"/>
                <a:gd name="connsiteY15" fmla="*/ 542290 h 556641"/>
                <a:gd name="connsiteX16" fmla="*/ 271653 w 335153"/>
                <a:gd name="connsiteY16" fmla="*/ 549402 h 556641"/>
                <a:gd name="connsiteX17" fmla="*/ 284734 w 335153"/>
                <a:gd name="connsiteY17" fmla="*/ 556641 h 556641"/>
                <a:gd name="connsiteX18" fmla="*/ 291465 w 335153"/>
                <a:gd name="connsiteY18" fmla="*/ 543687 h 556641"/>
                <a:gd name="connsiteX19" fmla="*/ 297815 w 335153"/>
                <a:gd name="connsiteY19" fmla="*/ 530479 h 556641"/>
                <a:gd name="connsiteX20" fmla="*/ 303784 w 335153"/>
                <a:gd name="connsiteY20" fmla="*/ 517017 h 556641"/>
                <a:gd name="connsiteX21" fmla="*/ 309118 w 335153"/>
                <a:gd name="connsiteY21" fmla="*/ 503428 h 556641"/>
                <a:gd name="connsiteX22" fmla="*/ 314071 w 335153"/>
                <a:gd name="connsiteY22" fmla="*/ 489585 h 556641"/>
                <a:gd name="connsiteX23" fmla="*/ 318389 w 335153"/>
                <a:gd name="connsiteY23" fmla="*/ 475615 h 556641"/>
                <a:gd name="connsiteX24" fmla="*/ 322326 w 335153"/>
                <a:gd name="connsiteY24" fmla="*/ 461518 h 556641"/>
                <a:gd name="connsiteX25" fmla="*/ 325755 w 335153"/>
                <a:gd name="connsiteY25" fmla="*/ 447294 h 556641"/>
                <a:gd name="connsiteX26" fmla="*/ 328549 w 335153"/>
                <a:gd name="connsiteY26" fmla="*/ 432943 h 556641"/>
                <a:gd name="connsiteX27" fmla="*/ 330962 w 335153"/>
                <a:gd name="connsiteY27" fmla="*/ 418465 h 556641"/>
                <a:gd name="connsiteX28" fmla="*/ 332867 w 335153"/>
                <a:gd name="connsiteY28" fmla="*/ 403860 h 556641"/>
                <a:gd name="connsiteX29" fmla="*/ 334137 w 335153"/>
                <a:gd name="connsiteY29" fmla="*/ 389255 h 556641"/>
                <a:gd name="connsiteX30" fmla="*/ 334899 w 335153"/>
                <a:gd name="connsiteY30" fmla="*/ 374650 h 556641"/>
                <a:gd name="connsiteX31" fmla="*/ 335153 w 335153"/>
                <a:gd name="connsiteY31" fmla="*/ 360045 h 556641"/>
                <a:gd name="connsiteX32" fmla="*/ 335026 w 335153"/>
                <a:gd name="connsiteY32" fmla="*/ 345440 h 556641"/>
                <a:gd name="connsiteX33" fmla="*/ 334137 w 335153"/>
                <a:gd name="connsiteY33" fmla="*/ 330708 h 556641"/>
                <a:gd name="connsiteX34" fmla="*/ 332867 w 335153"/>
                <a:gd name="connsiteY34" fmla="*/ 316103 h 556641"/>
                <a:gd name="connsiteX35" fmla="*/ 331089 w 335153"/>
                <a:gd name="connsiteY35" fmla="*/ 301625 h 556641"/>
                <a:gd name="connsiteX36" fmla="*/ 328803 w 335153"/>
                <a:gd name="connsiteY36" fmla="*/ 287147 h 556641"/>
                <a:gd name="connsiteX37" fmla="*/ 325882 w 335153"/>
                <a:gd name="connsiteY37" fmla="*/ 272796 h 556641"/>
                <a:gd name="connsiteX38" fmla="*/ 322580 w 335153"/>
                <a:gd name="connsiteY38" fmla="*/ 258572 h 556641"/>
                <a:gd name="connsiteX39" fmla="*/ 318643 w 335153"/>
                <a:gd name="connsiteY39" fmla="*/ 244348 h 556641"/>
                <a:gd name="connsiteX40" fmla="*/ 314325 w 335153"/>
                <a:gd name="connsiteY40" fmla="*/ 230378 h 556641"/>
                <a:gd name="connsiteX41" fmla="*/ 309372 w 335153"/>
                <a:gd name="connsiteY41" fmla="*/ 216535 h 556641"/>
                <a:gd name="connsiteX42" fmla="*/ 304038 w 335153"/>
                <a:gd name="connsiteY42" fmla="*/ 202946 h 556641"/>
                <a:gd name="connsiteX43" fmla="*/ 298196 w 335153"/>
                <a:gd name="connsiteY43" fmla="*/ 189484 h 556641"/>
                <a:gd name="connsiteX44" fmla="*/ 291846 w 335153"/>
                <a:gd name="connsiteY44" fmla="*/ 176276 h 556641"/>
                <a:gd name="connsiteX45" fmla="*/ 285115 w 335153"/>
                <a:gd name="connsiteY45" fmla="*/ 163322 h 556641"/>
                <a:gd name="connsiteX46" fmla="*/ 277876 w 335153"/>
                <a:gd name="connsiteY46" fmla="*/ 150622 h 556641"/>
                <a:gd name="connsiteX47" fmla="*/ 270129 w 335153"/>
                <a:gd name="connsiteY47" fmla="*/ 138176 h 556641"/>
                <a:gd name="connsiteX48" fmla="*/ 262001 w 335153"/>
                <a:gd name="connsiteY48" fmla="*/ 125984 h 556641"/>
                <a:gd name="connsiteX49" fmla="*/ 253365 w 335153"/>
                <a:gd name="connsiteY49" fmla="*/ 114046 h 556641"/>
                <a:gd name="connsiteX50" fmla="*/ 244475 w 335153"/>
                <a:gd name="connsiteY50" fmla="*/ 102489 h 556641"/>
                <a:gd name="connsiteX51" fmla="*/ 235077 w 335153"/>
                <a:gd name="connsiteY51" fmla="*/ 91313 h 556641"/>
                <a:gd name="connsiteX52" fmla="*/ 225171 w 335153"/>
                <a:gd name="connsiteY52" fmla="*/ 80391 h 556641"/>
                <a:gd name="connsiteX53" fmla="*/ 215011 w 335153"/>
                <a:gd name="connsiteY53" fmla="*/ 69850 h 556641"/>
                <a:gd name="connsiteX54" fmla="*/ 204470 w 335153"/>
                <a:gd name="connsiteY54" fmla="*/ 59690 h 556641"/>
                <a:gd name="connsiteX55" fmla="*/ 193548 w 335153"/>
                <a:gd name="connsiteY55" fmla="*/ 49911 h 556641"/>
                <a:gd name="connsiteX56" fmla="*/ 182372 w 335153"/>
                <a:gd name="connsiteY56" fmla="*/ 40513 h 556641"/>
                <a:gd name="connsiteX57" fmla="*/ 170815 w 335153"/>
                <a:gd name="connsiteY57" fmla="*/ 31496 h 556641"/>
                <a:gd name="connsiteX58" fmla="*/ 158877 w 335153"/>
                <a:gd name="connsiteY58" fmla="*/ 22987 h 556641"/>
                <a:gd name="connsiteX59" fmla="*/ 146685 w 335153"/>
                <a:gd name="connsiteY59" fmla="*/ 14859 h 556641"/>
                <a:gd name="connsiteX60" fmla="*/ 134239 w 335153"/>
                <a:gd name="connsiteY60" fmla="*/ 7239 h 556641"/>
                <a:gd name="connsiteX61" fmla="*/ 121412 w 335153"/>
                <a:gd name="connsiteY61" fmla="*/ 0 h 556641"/>
                <a:gd name="connsiteX62" fmla="*/ 114300 w 335153"/>
                <a:gd name="connsiteY62" fmla="*/ 13081 h 556641"/>
                <a:gd name="connsiteX63" fmla="*/ 107188 w 335153"/>
                <a:gd name="connsiteY63" fmla="*/ 26162 h 556641"/>
                <a:gd name="connsiteX64" fmla="*/ 100076 w 335153"/>
                <a:gd name="connsiteY64" fmla="*/ 39370 h 556641"/>
                <a:gd name="connsiteX65" fmla="*/ 92837 w 335153"/>
                <a:gd name="connsiteY65" fmla="*/ 52451 h 556641"/>
                <a:gd name="connsiteX66" fmla="*/ 85725 w 335153"/>
                <a:gd name="connsiteY66" fmla="*/ 65659 h 556641"/>
                <a:gd name="connsiteX67" fmla="*/ 78613 w 335153"/>
                <a:gd name="connsiteY67" fmla="*/ 78740 h 556641"/>
                <a:gd name="connsiteX68" fmla="*/ 71501 w 335153"/>
                <a:gd name="connsiteY68" fmla="*/ 91821 h 556641"/>
                <a:gd name="connsiteX69" fmla="*/ 64262 w 335153"/>
                <a:gd name="connsiteY69" fmla="*/ 105029 h 556641"/>
                <a:gd name="connsiteX70" fmla="*/ 57150 w 335153"/>
                <a:gd name="connsiteY70" fmla="*/ 118110 h 556641"/>
                <a:gd name="connsiteX71" fmla="*/ 50038 w 335153"/>
                <a:gd name="connsiteY71" fmla="*/ 131318 h 556641"/>
                <a:gd name="connsiteX72" fmla="*/ 42799 w 335153"/>
                <a:gd name="connsiteY72" fmla="*/ 144399 h 556641"/>
                <a:gd name="connsiteX73" fmla="*/ 35687 w 335153"/>
                <a:gd name="connsiteY73" fmla="*/ 157480 h 556641"/>
                <a:gd name="connsiteX74" fmla="*/ 28575 w 335153"/>
                <a:gd name="connsiteY74" fmla="*/ 170688 h 556641"/>
                <a:gd name="connsiteX75" fmla="*/ 21463 w 335153"/>
                <a:gd name="connsiteY75" fmla="*/ 183769 h 556641"/>
                <a:gd name="connsiteX76" fmla="*/ 14224 w 335153"/>
                <a:gd name="connsiteY76" fmla="*/ 196977 h 556641"/>
                <a:gd name="connsiteX77" fmla="*/ 7112 w 335153"/>
                <a:gd name="connsiteY77" fmla="*/ 210058 h 556641"/>
                <a:gd name="connsiteX78" fmla="*/ 0 w 335153"/>
                <a:gd name="connsiteY78" fmla="*/ 223139 h 556641"/>
                <a:gd name="connsiteX79" fmla="*/ 12319 w 335153"/>
                <a:gd name="connsiteY79" fmla="*/ 230632 h 556641"/>
                <a:gd name="connsiteX80" fmla="*/ 23876 w 335153"/>
                <a:gd name="connsiteY80" fmla="*/ 239141 h 556641"/>
                <a:gd name="connsiteX81" fmla="*/ 34544 w 335153"/>
                <a:gd name="connsiteY81" fmla="*/ 248793 h 556641"/>
                <a:gd name="connsiteX82" fmla="*/ 44323 w 335153"/>
                <a:gd name="connsiteY82" fmla="*/ 259334 h 556641"/>
                <a:gd name="connsiteX83" fmla="*/ 53086 w 335153"/>
                <a:gd name="connsiteY83" fmla="*/ 270764 h 556641"/>
                <a:gd name="connsiteX84" fmla="*/ 60706 w 335153"/>
                <a:gd name="connsiteY84" fmla="*/ 282829 h 556641"/>
                <a:gd name="connsiteX85" fmla="*/ 67310 w 335153"/>
                <a:gd name="connsiteY85" fmla="*/ 295656 h 556641"/>
                <a:gd name="connsiteX86" fmla="*/ 72644 w 335153"/>
                <a:gd name="connsiteY86" fmla="*/ 309118 h 556641"/>
                <a:gd name="connsiteX87" fmla="*/ 76581 w 335153"/>
                <a:gd name="connsiteY87" fmla="*/ 322834 h 556641"/>
                <a:gd name="connsiteX88" fmla="*/ 79375 w 335153"/>
                <a:gd name="connsiteY88" fmla="*/ 336931 h 556641"/>
                <a:gd name="connsiteX89" fmla="*/ 80772 w 335153"/>
                <a:gd name="connsiteY89" fmla="*/ 351282 h 556641"/>
                <a:gd name="connsiteX90" fmla="*/ 80899 w 335153"/>
                <a:gd name="connsiteY90" fmla="*/ 365633 h 556641"/>
                <a:gd name="connsiteX91" fmla="*/ 79756 w 335153"/>
                <a:gd name="connsiteY91" fmla="*/ 379984 h 556641"/>
                <a:gd name="connsiteX92" fmla="*/ 77216 w 335153"/>
                <a:gd name="connsiteY92" fmla="*/ 394081 h 556641"/>
                <a:gd name="connsiteX93" fmla="*/ 73279 w 335153"/>
                <a:gd name="connsiteY93" fmla="*/ 408051 h 556641"/>
                <a:gd name="connsiteX94" fmla="*/ 68199 w 335153"/>
                <a:gd name="connsiteY94" fmla="*/ 421386 h 5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35153" h="556641">
                  <a:moveTo>
                    <a:pt x="61849" y="434340"/>
                  </a:moveTo>
                  <a:lnTo>
                    <a:pt x="75057" y="441579"/>
                  </a:lnTo>
                  <a:lnTo>
                    <a:pt x="88138" y="448691"/>
                  </a:lnTo>
                  <a:lnTo>
                    <a:pt x="101219" y="455930"/>
                  </a:lnTo>
                  <a:lnTo>
                    <a:pt x="114300" y="463169"/>
                  </a:lnTo>
                  <a:lnTo>
                    <a:pt x="127381" y="470281"/>
                  </a:lnTo>
                  <a:lnTo>
                    <a:pt x="140589" y="477520"/>
                  </a:lnTo>
                  <a:lnTo>
                    <a:pt x="153670" y="484759"/>
                  </a:lnTo>
                  <a:lnTo>
                    <a:pt x="166751" y="491871"/>
                  </a:lnTo>
                  <a:lnTo>
                    <a:pt x="179832" y="499110"/>
                  </a:lnTo>
                  <a:lnTo>
                    <a:pt x="192913" y="506222"/>
                  </a:lnTo>
                  <a:lnTo>
                    <a:pt x="206121" y="513461"/>
                  </a:lnTo>
                  <a:lnTo>
                    <a:pt x="219202" y="520700"/>
                  </a:lnTo>
                  <a:lnTo>
                    <a:pt x="232283" y="527812"/>
                  </a:lnTo>
                  <a:lnTo>
                    <a:pt x="245364" y="535051"/>
                  </a:lnTo>
                  <a:lnTo>
                    <a:pt x="258445" y="542290"/>
                  </a:lnTo>
                  <a:lnTo>
                    <a:pt x="271653" y="549402"/>
                  </a:lnTo>
                  <a:lnTo>
                    <a:pt x="284734" y="556641"/>
                  </a:lnTo>
                  <a:lnTo>
                    <a:pt x="291465" y="543687"/>
                  </a:lnTo>
                  <a:lnTo>
                    <a:pt x="297815" y="530479"/>
                  </a:lnTo>
                  <a:lnTo>
                    <a:pt x="303784" y="517017"/>
                  </a:lnTo>
                  <a:lnTo>
                    <a:pt x="309118" y="503428"/>
                  </a:lnTo>
                  <a:lnTo>
                    <a:pt x="314071" y="489585"/>
                  </a:lnTo>
                  <a:lnTo>
                    <a:pt x="318389" y="475615"/>
                  </a:lnTo>
                  <a:lnTo>
                    <a:pt x="322326" y="461518"/>
                  </a:lnTo>
                  <a:lnTo>
                    <a:pt x="325755" y="447294"/>
                  </a:lnTo>
                  <a:lnTo>
                    <a:pt x="328549" y="432943"/>
                  </a:lnTo>
                  <a:lnTo>
                    <a:pt x="330962" y="418465"/>
                  </a:lnTo>
                  <a:lnTo>
                    <a:pt x="332867" y="403860"/>
                  </a:lnTo>
                  <a:lnTo>
                    <a:pt x="334137" y="389255"/>
                  </a:lnTo>
                  <a:lnTo>
                    <a:pt x="334899" y="374650"/>
                  </a:lnTo>
                  <a:lnTo>
                    <a:pt x="335153" y="360045"/>
                  </a:lnTo>
                  <a:lnTo>
                    <a:pt x="335026" y="345440"/>
                  </a:lnTo>
                  <a:lnTo>
                    <a:pt x="334137" y="330708"/>
                  </a:lnTo>
                  <a:lnTo>
                    <a:pt x="332867" y="316103"/>
                  </a:lnTo>
                  <a:lnTo>
                    <a:pt x="331089" y="301625"/>
                  </a:lnTo>
                  <a:lnTo>
                    <a:pt x="328803" y="287147"/>
                  </a:lnTo>
                  <a:lnTo>
                    <a:pt x="325882" y="272796"/>
                  </a:lnTo>
                  <a:lnTo>
                    <a:pt x="322580" y="258572"/>
                  </a:lnTo>
                  <a:lnTo>
                    <a:pt x="318643" y="244348"/>
                  </a:lnTo>
                  <a:lnTo>
                    <a:pt x="314325" y="230378"/>
                  </a:lnTo>
                  <a:lnTo>
                    <a:pt x="309372" y="216535"/>
                  </a:lnTo>
                  <a:lnTo>
                    <a:pt x="304038" y="202946"/>
                  </a:lnTo>
                  <a:lnTo>
                    <a:pt x="298196" y="189484"/>
                  </a:lnTo>
                  <a:lnTo>
                    <a:pt x="291846" y="176276"/>
                  </a:lnTo>
                  <a:lnTo>
                    <a:pt x="285115" y="163322"/>
                  </a:lnTo>
                  <a:lnTo>
                    <a:pt x="277876" y="150622"/>
                  </a:lnTo>
                  <a:lnTo>
                    <a:pt x="270129" y="138176"/>
                  </a:lnTo>
                  <a:lnTo>
                    <a:pt x="262001" y="125984"/>
                  </a:lnTo>
                  <a:lnTo>
                    <a:pt x="253365" y="114046"/>
                  </a:lnTo>
                  <a:lnTo>
                    <a:pt x="244475" y="102489"/>
                  </a:lnTo>
                  <a:lnTo>
                    <a:pt x="235077" y="91313"/>
                  </a:lnTo>
                  <a:lnTo>
                    <a:pt x="225171" y="80391"/>
                  </a:lnTo>
                  <a:lnTo>
                    <a:pt x="215011" y="69850"/>
                  </a:lnTo>
                  <a:lnTo>
                    <a:pt x="204470" y="59690"/>
                  </a:lnTo>
                  <a:lnTo>
                    <a:pt x="193548" y="49911"/>
                  </a:lnTo>
                  <a:lnTo>
                    <a:pt x="182372" y="40513"/>
                  </a:lnTo>
                  <a:lnTo>
                    <a:pt x="170815" y="31496"/>
                  </a:lnTo>
                  <a:lnTo>
                    <a:pt x="158877" y="22987"/>
                  </a:lnTo>
                  <a:lnTo>
                    <a:pt x="146685" y="14859"/>
                  </a:lnTo>
                  <a:lnTo>
                    <a:pt x="134239" y="7239"/>
                  </a:lnTo>
                  <a:lnTo>
                    <a:pt x="121412" y="0"/>
                  </a:lnTo>
                  <a:lnTo>
                    <a:pt x="114300" y="13081"/>
                  </a:lnTo>
                  <a:lnTo>
                    <a:pt x="107188" y="26162"/>
                  </a:lnTo>
                  <a:lnTo>
                    <a:pt x="100076" y="39370"/>
                  </a:lnTo>
                  <a:lnTo>
                    <a:pt x="92837" y="52451"/>
                  </a:lnTo>
                  <a:lnTo>
                    <a:pt x="85725" y="65659"/>
                  </a:lnTo>
                  <a:lnTo>
                    <a:pt x="78613" y="78740"/>
                  </a:lnTo>
                  <a:lnTo>
                    <a:pt x="71501" y="91821"/>
                  </a:lnTo>
                  <a:lnTo>
                    <a:pt x="64262" y="105029"/>
                  </a:lnTo>
                  <a:lnTo>
                    <a:pt x="57150" y="118110"/>
                  </a:lnTo>
                  <a:lnTo>
                    <a:pt x="50038" y="131318"/>
                  </a:lnTo>
                  <a:lnTo>
                    <a:pt x="42799" y="144399"/>
                  </a:lnTo>
                  <a:lnTo>
                    <a:pt x="35687" y="157480"/>
                  </a:lnTo>
                  <a:lnTo>
                    <a:pt x="28575" y="170688"/>
                  </a:lnTo>
                  <a:lnTo>
                    <a:pt x="21463" y="183769"/>
                  </a:lnTo>
                  <a:lnTo>
                    <a:pt x="14224" y="196977"/>
                  </a:lnTo>
                  <a:lnTo>
                    <a:pt x="7112" y="210058"/>
                  </a:lnTo>
                  <a:lnTo>
                    <a:pt x="0" y="223139"/>
                  </a:lnTo>
                  <a:lnTo>
                    <a:pt x="12319" y="230632"/>
                  </a:lnTo>
                  <a:lnTo>
                    <a:pt x="23876" y="239141"/>
                  </a:lnTo>
                  <a:lnTo>
                    <a:pt x="34544" y="248793"/>
                  </a:lnTo>
                  <a:lnTo>
                    <a:pt x="44323" y="259334"/>
                  </a:lnTo>
                  <a:lnTo>
                    <a:pt x="53086" y="270764"/>
                  </a:lnTo>
                  <a:lnTo>
                    <a:pt x="60706" y="282829"/>
                  </a:lnTo>
                  <a:lnTo>
                    <a:pt x="67310" y="295656"/>
                  </a:lnTo>
                  <a:lnTo>
                    <a:pt x="72644" y="309118"/>
                  </a:lnTo>
                  <a:lnTo>
                    <a:pt x="76581" y="322834"/>
                  </a:lnTo>
                  <a:lnTo>
                    <a:pt x="79375" y="336931"/>
                  </a:lnTo>
                  <a:lnTo>
                    <a:pt x="80772" y="351282"/>
                  </a:lnTo>
                  <a:lnTo>
                    <a:pt x="80899" y="365633"/>
                  </a:lnTo>
                  <a:lnTo>
                    <a:pt x="79756" y="379984"/>
                  </a:lnTo>
                  <a:lnTo>
                    <a:pt x="77216" y="394081"/>
                  </a:lnTo>
                  <a:lnTo>
                    <a:pt x="73279" y="408051"/>
                  </a:lnTo>
                  <a:lnTo>
                    <a:pt x="68199" y="421386"/>
                  </a:lnTo>
                  <a:close/>
                </a:path>
              </a:pathLst>
            </a:custGeom>
            <a:solidFill>
              <a:srgbClr val="CAB2D6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DE6827-44B6-BA5E-918F-2FBF7E8402A2}"/>
                </a:ext>
              </a:extLst>
            </p:cNvPr>
            <p:cNvSpPr/>
            <p:nvPr/>
          </p:nvSpPr>
          <p:spPr>
            <a:xfrm>
              <a:off x="2663063" y="2821050"/>
              <a:ext cx="396493" cy="402844"/>
            </a:xfrm>
            <a:custGeom>
              <a:avLst/>
              <a:gdLst>
                <a:gd name="connsiteX0" fmla="*/ 254000 w 396493"/>
                <a:gd name="connsiteY0" fmla="*/ 0 h 402844"/>
                <a:gd name="connsiteX1" fmla="*/ 239014 w 396493"/>
                <a:gd name="connsiteY1" fmla="*/ 508 h 402844"/>
                <a:gd name="connsiteX2" fmla="*/ 224155 w 396493"/>
                <a:gd name="connsiteY2" fmla="*/ 1016 h 402844"/>
                <a:gd name="connsiteX3" fmla="*/ 209169 w 396493"/>
                <a:gd name="connsiteY3" fmla="*/ 1524 h 402844"/>
                <a:gd name="connsiteX4" fmla="*/ 194183 w 396493"/>
                <a:gd name="connsiteY4" fmla="*/ 2032 h 402844"/>
                <a:gd name="connsiteX5" fmla="*/ 179324 w 396493"/>
                <a:gd name="connsiteY5" fmla="*/ 2540 h 402844"/>
                <a:gd name="connsiteX6" fmla="*/ 164338 w 396493"/>
                <a:gd name="connsiteY6" fmla="*/ 3048 h 402844"/>
                <a:gd name="connsiteX7" fmla="*/ 149352 w 396493"/>
                <a:gd name="connsiteY7" fmla="*/ 3556 h 402844"/>
                <a:gd name="connsiteX8" fmla="*/ 134493 w 396493"/>
                <a:gd name="connsiteY8" fmla="*/ 4064 h 402844"/>
                <a:gd name="connsiteX9" fmla="*/ 119507 w 396493"/>
                <a:gd name="connsiteY9" fmla="*/ 4572 h 402844"/>
                <a:gd name="connsiteX10" fmla="*/ 104521 w 396493"/>
                <a:gd name="connsiteY10" fmla="*/ 5080 h 402844"/>
                <a:gd name="connsiteX11" fmla="*/ 89662 w 396493"/>
                <a:gd name="connsiteY11" fmla="*/ 5588 h 402844"/>
                <a:gd name="connsiteX12" fmla="*/ 74676 w 396493"/>
                <a:gd name="connsiteY12" fmla="*/ 6096 h 402844"/>
                <a:gd name="connsiteX13" fmla="*/ 59690 w 396493"/>
                <a:gd name="connsiteY13" fmla="*/ 6604 h 402844"/>
                <a:gd name="connsiteX14" fmla="*/ 44831 w 396493"/>
                <a:gd name="connsiteY14" fmla="*/ 7112 h 402844"/>
                <a:gd name="connsiteX15" fmla="*/ 29845 w 396493"/>
                <a:gd name="connsiteY15" fmla="*/ 7620 h 402844"/>
                <a:gd name="connsiteX16" fmla="*/ 14859 w 396493"/>
                <a:gd name="connsiteY16" fmla="*/ 8128 h 402844"/>
                <a:gd name="connsiteX17" fmla="*/ 0 w 396493"/>
                <a:gd name="connsiteY17" fmla="*/ 8636 h 402844"/>
                <a:gd name="connsiteX18" fmla="*/ 762 w 396493"/>
                <a:gd name="connsiteY18" fmla="*/ 23114 h 402844"/>
                <a:gd name="connsiteX19" fmla="*/ 2032 w 396493"/>
                <a:gd name="connsiteY19" fmla="*/ 37592 h 402844"/>
                <a:gd name="connsiteX20" fmla="*/ 3810 w 396493"/>
                <a:gd name="connsiteY20" fmla="*/ 51943 h 402844"/>
                <a:gd name="connsiteX21" fmla="*/ 6096 w 396493"/>
                <a:gd name="connsiteY21" fmla="*/ 66294 h 402844"/>
                <a:gd name="connsiteX22" fmla="*/ 8890 w 396493"/>
                <a:gd name="connsiteY22" fmla="*/ 80645 h 402844"/>
                <a:gd name="connsiteX23" fmla="*/ 12192 w 396493"/>
                <a:gd name="connsiteY23" fmla="*/ 94742 h 402844"/>
                <a:gd name="connsiteX24" fmla="*/ 15875 w 396493"/>
                <a:gd name="connsiteY24" fmla="*/ 108712 h 402844"/>
                <a:gd name="connsiteX25" fmla="*/ 20193 w 396493"/>
                <a:gd name="connsiteY25" fmla="*/ 122682 h 402844"/>
                <a:gd name="connsiteX26" fmla="*/ 25019 w 396493"/>
                <a:gd name="connsiteY26" fmla="*/ 136398 h 402844"/>
                <a:gd name="connsiteX27" fmla="*/ 30226 w 396493"/>
                <a:gd name="connsiteY27" fmla="*/ 149860 h 402844"/>
                <a:gd name="connsiteX28" fmla="*/ 36068 w 396493"/>
                <a:gd name="connsiteY28" fmla="*/ 163322 h 402844"/>
                <a:gd name="connsiteX29" fmla="*/ 42291 w 396493"/>
                <a:gd name="connsiteY29" fmla="*/ 176403 h 402844"/>
                <a:gd name="connsiteX30" fmla="*/ 48895 w 396493"/>
                <a:gd name="connsiteY30" fmla="*/ 189357 h 402844"/>
                <a:gd name="connsiteX31" fmla="*/ 56007 w 396493"/>
                <a:gd name="connsiteY31" fmla="*/ 201930 h 402844"/>
                <a:gd name="connsiteX32" fmla="*/ 63627 w 396493"/>
                <a:gd name="connsiteY32" fmla="*/ 214376 h 402844"/>
                <a:gd name="connsiteX33" fmla="*/ 71628 w 396493"/>
                <a:gd name="connsiteY33" fmla="*/ 226441 h 402844"/>
                <a:gd name="connsiteX34" fmla="*/ 80010 w 396493"/>
                <a:gd name="connsiteY34" fmla="*/ 238379 h 402844"/>
                <a:gd name="connsiteX35" fmla="*/ 88900 w 396493"/>
                <a:gd name="connsiteY35" fmla="*/ 249809 h 402844"/>
                <a:gd name="connsiteX36" fmla="*/ 98171 w 396493"/>
                <a:gd name="connsiteY36" fmla="*/ 260985 h 402844"/>
                <a:gd name="connsiteX37" fmla="*/ 107823 w 396493"/>
                <a:gd name="connsiteY37" fmla="*/ 271907 h 402844"/>
                <a:gd name="connsiteX38" fmla="*/ 117856 w 396493"/>
                <a:gd name="connsiteY38" fmla="*/ 282448 h 402844"/>
                <a:gd name="connsiteX39" fmla="*/ 128270 w 396493"/>
                <a:gd name="connsiteY39" fmla="*/ 292608 h 402844"/>
                <a:gd name="connsiteX40" fmla="*/ 138938 w 396493"/>
                <a:gd name="connsiteY40" fmla="*/ 302387 h 402844"/>
                <a:gd name="connsiteX41" fmla="*/ 149987 w 396493"/>
                <a:gd name="connsiteY41" fmla="*/ 311785 h 402844"/>
                <a:gd name="connsiteX42" fmla="*/ 161417 w 396493"/>
                <a:gd name="connsiteY42" fmla="*/ 320802 h 402844"/>
                <a:gd name="connsiteX43" fmla="*/ 173228 w 396493"/>
                <a:gd name="connsiteY43" fmla="*/ 329311 h 402844"/>
                <a:gd name="connsiteX44" fmla="*/ 185166 w 396493"/>
                <a:gd name="connsiteY44" fmla="*/ 337566 h 402844"/>
                <a:gd name="connsiteX45" fmla="*/ 197485 w 396493"/>
                <a:gd name="connsiteY45" fmla="*/ 345186 h 402844"/>
                <a:gd name="connsiteX46" fmla="*/ 210058 w 396493"/>
                <a:gd name="connsiteY46" fmla="*/ 352552 h 402844"/>
                <a:gd name="connsiteX47" fmla="*/ 222885 w 396493"/>
                <a:gd name="connsiteY47" fmla="*/ 359410 h 402844"/>
                <a:gd name="connsiteX48" fmla="*/ 235966 w 396493"/>
                <a:gd name="connsiteY48" fmla="*/ 365760 h 402844"/>
                <a:gd name="connsiteX49" fmla="*/ 249174 w 396493"/>
                <a:gd name="connsiteY49" fmla="*/ 371729 h 402844"/>
                <a:gd name="connsiteX50" fmla="*/ 262636 w 396493"/>
                <a:gd name="connsiteY50" fmla="*/ 377063 h 402844"/>
                <a:gd name="connsiteX51" fmla="*/ 276352 w 396493"/>
                <a:gd name="connsiteY51" fmla="*/ 382016 h 402844"/>
                <a:gd name="connsiteX52" fmla="*/ 290195 w 396493"/>
                <a:gd name="connsiteY52" fmla="*/ 386588 h 402844"/>
                <a:gd name="connsiteX53" fmla="*/ 304165 w 396493"/>
                <a:gd name="connsiteY53" fmla="*/ 390525 h 402844"/>
                <a:gd name="connsiteX54" fmla="*/ 318262 w 396493"/>
                <a:gd name="connsiteY54" fmla="*/ 393954 h 402844"/>
                <a:gd name="connsiteX55" fmla="*/ 332486 w 396493"/>
                <a:gd name="connsiteY55" fmla="*/ 397002 h 402844"/>
                <a:gd name="connsiteX56" fmla="*/ 346837 w 396493"/>
                <a:gd name="connsiteY56" fmla="*/ 399415 h 402844"/>
                <a:gd name="connsiteX57" fmla="*/ 361188 w 396493"/>
                <a:gd name="connsiteY57" fmla="*/ 401447 h 402844"/>
                <a:gd name="connsiteX58" fmla="*/ 375666 w 396493"/>
                <a:gd name="connsiteY58" fmla="*/ 402844 h 402844"/>
                <a:gd name="connsiteX59" fmla="*/ 376809 w 396493"/>
                <a:gd name="connsiteY59" fmla="*/ 387985 h 402844"/>
                <a:gd name="connsiteX60" fmla="*/ 378079 w 396493"/>
                <a:gd name="connsiteY60" fmla="*/ 372999 h 402844"/>
                <a:gd name="connsiteX61" fmla="*/ 379349 w 396493"/>
                <a:gd name="connsiteY61" fmla="*/ 358140 h 402844"/>
                <a:gd name="connsiteX62" fmla="*/ 380492 w 396493"/>
                <a:gd name="connsiteY62" fmla="*/ 343281 h 402844"/>
                <a:gd name="connsiteX63" fmla="*/ 381762 w 396493"/>
                <a:gd name="connsiteY63" fmla="*/ 328295 h 402844"/>
                <a:gd name="connsiteX64" fmla="*/ 383032 w 396493"/>
                <a:gd name="connsiteY64" fmla="*/ 313436 h 402844"/>
                <a:gd name="connsiteX65" fmla="*/ 384175 w 396493"/>
                <a:gd name="connsiteY65" fmla="*/ 298577 h 402844"/>
                <a:gd name="connsiteX66" fmla="*/ 385445 w 396493"/>
                <a:gd name="connsiteY66" fmla="*/ 283591 h 402844"/>
                <a:gd name="connsiteX67" fmla="*/ 386715 w 396493"/>
                <a:gd name="connsiteY67" fmla="*/ 268732 h 402844"/>
                <a:gd name="connsiteX68" fmla="*/ 387858 w 396493"/>
                <a:gd name="connsiteY68" fmla="*/ 253873 h 402844"/>
                <a:gd name="connsiteX69" fmla="*/ 389128 w 396493"/>
                <a:gd name="connsiteY69" fmla="*/ 238887 h 402844"/>
                <a:gd name="connsiteX70" fmla="*/ 390398 w 396493"/>
                <a:gd name="connsiteY70" fmla="*/ 224028 h 402844"/>
                <a:gd name="connsiteX71" fmla="*/ 391541 w 396493"/>
                <a:gd name="connsiteY71" fmla="*/ 209169 h 402844"/>
                <a:gd name="connsiteX72" fmla="*/ 392811 w 396493"/>
                <a:gd name="connsiteY72" fmla="*/ 194183 h 402844"/>
                <a:gd name="connsiteX73" fmla="*/ 394081 w 396493"/>
                <a:gd name="connsiteY73" fmla="*/ 179324 h 402844"/>
                <a:gd name="connsiteX74" fmla="*/ 395224 w 396493"/>
                <a:gd name="connsiteY74" fmla="*/ 164465 h 402844"/>
                <a:gd name="connsiteX75" fmla="*/ 396494 w 396493"/>
                <a:gd name="connsiteY75" fmla="*/ 149606 h 402844"/>
                <a:gd name="connsiteX76" fmla="*/ 381508 w 396493"/>
                <a:gd name="connsiteY76" fmla="*/ 147574 h 402844"/>
                <a:gd name="connsiteX77" fmla="*/ 366903 w 396493"/>
                <a:gd name="connsiteY77" fmla="*/ 144145 h 402844"/>
                <a:gd name="connsiteX78" fmla="*/ 352552 w 396493"/>
                <a:gd name="connsiteY78" fmla="*/ 139319 h 402844"/>
                <a:gd name="connsiteX79" fmla="*/ 338836 w 396493"/>
                <a:gd name="connsiteY79" fmla="*/ 133223 h 402844"/>
                <a:gd name="connsiteX80" fmla="*/ 325755 w 396493"/>
                <a:gd name="connsiteY80" fmla="*/ 125730 h 402844"/>
                <a:gd name="connsiteX81" fmla="*/ 313436 w 396493"/>
                <a:gd name="connsiteY81" fmla="*/ 117094 h 402844"/>
                <a:gd name="connsiteX82" fmla="*/ 302133 w 396493"/>
                <a:gd name="connsiteY82" fmla="*/ 107188 h 402844"/>
                <a:gd name="connsiteX83" fmla="*/ 291719 w 396493"/>
                <a:gd name="connsiteY83" fmla="*/ 96266 h 402844"/>
                <a:gd name="connsiteX84" fmla="*/ 282448 w 396493"/>
                <a:gd name="connsiteY84" fmla="*/ 84455 h 402844"/>
                <a:gd name="connsiteX85" fmla="*/ 274320 w 396493"/>
                <a:gd name="connsiteY85" fmla="*/ 71755 h 402844"/>
                <a:gd name="connsiteX86" fmla="*/ 267462 w 396493"/>
                <a:gd name="connsiteY86" fmla="*/ 58293 h 402844"/>
                <a:gd name="connsiteX87" fmla="*/ 262001 w 396493"/>
                <a:gd name="connsiteY87" fmla="*/ 44323 h 402844"/>
                <a:gd name="connsiteX88" fmla="*/ 257937 w 396493"/>
                <a:gd name="connsiteY88" fmla="*/ 29845 h 402844"/>
                <a:gd name="connsiteX89" fmla="*/ 255270 w 396493"/>
                <a:gd name="connsiteY89" fmla="*/ 14986 h 40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96493" h="402844">
                  <a:moveTo>
                    <a:pt x="254000" y="0"/>
                  </a:moveTo>
                  <a:lnTo>
                    <a:pt x="239014" y="508"/>
                  </a:lnTo>
                  <a:lnTo>
                    <a:pt x="224155" y="1016"/>
                  </a:lnTo>
                  <a:lnTo>
                    <a:pt x="209169" y="1524"/>
                  </a:lnTo>
                  <a:lnTo>
                    <a:pt x="194183" y="2032"/>
                  </a:lnTo>
                  <a:lnTo>
                    <a:pt x="179324" y="2540"/>
                  </a:lnTo>
                  <a:lnTo>
                    <a:pt x="164338" y="3048"/>
                  </a:lnTo>
                  <a:lnTo>
                    <a:pt x="149352" y="3556"/>
                  </a:lnTo>
                  <a:lnTo>
                    <a:pt x="134493" y="4064"/>
                  </a:lnTo>
                  <a:lnTo>
                    <a:pt x="119507" y="4572"/>
                  </a:lnTo>
                  <a:lnTo>
                    <a:pt x="104521" y="5080"/>
                  </a:lnTo>
                  <a:lnTo>
                    <a:pt x="89662" y="5588"/>
                  </a:lnTo>
                  <a:lnTo>
                    <a:pt x="74676" y="6096"/>
                  </a:lnTo>
                  <a:lnTo>
                    <a:pt x="59690" y="6604"/>
                  </a:lnTo>
                  <a:lnTo>
                    <a:pt x="44831" y="7112"/>
                  </a:lnTo>
                  <a:lnTo>
                    <a:pt x="29845" y="7620"/>
                  </a:lnTo>
                  <a:lnTo>
                    <a:pt x="14859" y="8128"/>
                  </a:lnTo>
                  <a:lnTo>
                    <a:pt x="0" y="8636"/>
                  </a:lnTo>
                  <a:lnTo>
                    <a:pt x="762" y="23114"/>
                  </a:lnTo>
                  <a:lnTo>
                    <a:pt x="2032" y="37592"/>
                  </a:lnTo>
                  <a:lnTo>
                    <a:pt x="3810" y="51943"/>
                  </a:lnTo>
                  <a:lnTo>
                    <a:pt x="6096" y="66294"/>
                  </a:lnTo>
                  <a:lnTo>
                    <a:pt x="8890" y="80645"/>
                  </a:lnTo>
                  <a:lnTo>
                    <a:pt x="12192" y="94742"/>
                  </a:lnTo>
                  <a:lnTo>
                    <a:pt x="15875" y="108712"/>
                  </a:lnTo>
                  <a:lnTo>
                    <a:pt x="20193" y="122682"/>
                  </a:lnTo>
                  <a:lnTo>
                    <a:pt x="25019" y="136398"/>
                  </a:lnTo>
                  <a:lnTo>
                    <a:pt x="30226" y="149860"/>
                  </a:lnTo>
                  <a:lnTo>
                    <a:pt x="36068" y="163322"/>
                  </a:lnTo>
                  <a:lnTo>
                    <a:pt x="42291" y="176403"/>
                  </a:lnTo>
                  <a:lnTo>
                    <a:pt x="48895" y="189357"/>
                  </a:lnTo>
                  <a:lnTo>
                    <a:pt x="56007" y="201930"/>
                  </a:lnTo>
                  <a:lnTo>
                    <a:pt x="63627" y="214376"/>
                  </a:lnTo>
                  <a:lnTo>
                    <a:pt x="71628" y="226441"/>
                  </a:lnTo>
                  <a:lnTo>
                    <a:pt x="80010" y="238379"/>
                  </a:lnTo>
                  <a:lnTo>
                    <a:pt x="88900" y="249809"/>
                  </a:lnTo>
                  <a:lnTo>
                    <a:pt x="98171" y="260985"/>
                  </a:lnTo>
                  <a:lnTo>
                    <a:pt x="107823" y="271907"/>
                  </a:lnTo>
                  <a:lnTo>
                    <a:pt x="117856" y="282448"/>
                  </a:lnTo>
                  <a:lnTo>
                    <a:pt x="128270" y="292608"/>
                  </a:lnTo>
                  <a:lnTo>
                    <a:pt x="138938" y="302387"/>
                  </a:lnTo>
                  <a:lnTo>
                    <a:pt x="149987" y="311785"/>
                  </a:lnTo>
                  <a:lnTo>
                    <a:pt x="161417" y="320802"/>
                  </a:lnTo>
                  <a:lnTo>
                    <a:pt x="173228" y="329311"/>
                  </a:lnTo>
                  <a:lnTo>
                    <a:pt x="185166" y="337566"/>
                  </a:lnTo>
                  <a:lnTo>
                    <a:pt x="197485" y="345186"/>
                  </a:lnTo>
                  <a:lnTo>
                    <a:pt x="210058" y="352552"/>
                  </a:lnTo>
                  <a:lnTo>
                    <a:pt x="222885" y="359410"/>
                  </a:lnTo>
                  <a:lnTo>
                    <a:pt x="235966" y="365760"/>
                  </a:lnTo>
                  <a:lnTo>
                    <a:pt x="249174" y="371729"/>
                  </a:lnTo>
                  <a:lnTo>
                    <a:pt x="262636" y="377063"/>
                  </a:lnTo>
                  <a:lnTo>
                    <a:pt x="276352" y="382016"/>
                  </a:lnTo>
                  <a:lnTo>
                    <a:pt x="290195" y="386588"/>
                  </a:lnTo>
                  <a:lnTo>
                    <a:pt x="304165" y="390525"/>
                  </a:lnTo>
                  <a:lnTo>
                    <a:pt x="318262" y="393954"/>
                  </a:lnTo>
                  <a:lnTo>
                    <a:pt x="332486" y="397002"/>
                  </a:lnTo>
                  <a:lnTo>
                    <a:pt x="346837" y="399415"/>
                  </a:lnTo>
                  <a:lnTo>
                    <a:pt x="361188" y="401447"/>
                  </a:lnTo>
                  <a:lnTo>
                    <a:pt x="375666" y="402844"/>
                  </a:lnTo>
                  <a:lnTo>
                    <a:pt x="376809" y="387985"/>
                  </a:lnTo>
                  <a:lnTo>
                    <a:pt x="378079" y="372999"/>
                  </a:lnTo>
                  <a:lnTo>
                    <a:pt x="379349" y="358140"/>
                  </a:lnTo>
                  <a:lnTo>
                    <a:pt x="380492" y="343281"/>
                  </a:lnTo>
                  <a:lnTo>
                    <a:pt x="381762" y="328295"/>
                  </a:lnTo>
                  <a:lnTo>
                    <a:pt x="383032" y="313436"/>
                  </a:lnTo>
                  <a:lnTo>
                    <a:pt x="384175" y="298577"/>
                  </a:lnTo>
                  <a:lnTo>
                    <a:pt x="385445" y="283591"/>
                  </a:lnTo>
                  <a:lnTo>
                    <a:pt x="386715" y="268732"/>
                  </a:lnTo>
                  <a:lnTo>
                    <a:pt x="387858" y="253873"/>
                  </a:lnTo>
                  <a:lnTo>
                    <a:pt x="389128" y="238887"/>
                  </a:lnTo>
                  <a:lnTo>
                    <a:pt x="390398" y="224028"/>
                  </a:lnTo>
                  <a:lnTo>
                    <a:pt x="391541" y="209169"/>
                  </a:lnTo>
                  <a:lnTo>
                    <a:pt x="392811" y="194183"/>
                  </a:lnTo>
                  <a:lnTo>
                    <a:pt x="394081" y="179324"/>
                  </a:lnTo>
                  <a:lnTo>
                    <a:pt x="395224" y="164465"/>
                  </a:lnTo>
                  <a:lnTo>
                    <a:pt x="396494" y="149606"/>
                  </a:lnTo>
                  <a:lnTo>
                    <a:pt x="381508" y="147574"/>
                  </a:lnTo>
                  <a:lnTo>
                    <a:pt x="366903" y="144145"/>
                  </a:lnTo>
                  <a:lnTo>
                    <a:pt x="352552" y="139319"/>
                  </a:lnTo>
                  <a:lnTo>
                    <a:pt x="338836" y="133223"/>
                  </a:lnTo>
                  <a:lnTo>
                    <a:pt x="325755" y="125730"/>
                  </a:lnTo>
                  <a:lnTo>
                    <a:pt x="313436" y="117094"/>
                  </a:lnTo>
                  <a:lnTo>
                    <a:pt x="302133" y="107188"/>
                  </a:lnTo>
                  <a:lnTo>
                    <a:pt x="291719" y="96266"/>
                  </a:lnTo>
                  <a:lnTo>
                    <a:pt x="282448" y="84455"/>
                  </a:lnTo>
                  <a:lnTo>
                    <a:pt x="274320" y="71755"/>
                  </a:lnTo>
                  <a:lnTo>
                    <a:pt x="267462" y="58293"/>
                  </a:lnTo>
                  <a:lnTo>
                    <a:pt x="262001" y="44323"/>
                  </a:lnTo>
                  <a:lnTo>
                    <a:pt x="257937" y="29845"/>
                  </a:lnTo>
                  <a:lnTo>
                    <a:pt x="255270" y="14986"/>
                  </a:lnTo>
                  <a:close/>
                </a:path>
              </a:pathLst>
            </a:custGeom>
            <a:solidFill>
              <a:srgbClr val="1F78B4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6F9871-47C8-7A98-82D7-B1BB7BD0D506}"/>
                </a:ext>
              </a:extLst>
            </p:cNvPr>
            <p:cNvSpPr/>
            <p:nvPr/>
          </p:nvSpPr>
          <p:spPr>
            <a:xfrm>
              <a:off x="3038729" y="2944113"/>
              <a:ext cx="264287" cy="281177"/>
            </a:xfrm>
            <a:custGeom>
              <a:avLst/>
              <a:gdLst>
                <a:gd name="connsiteX0" fmla="*/ 20828 w 264287"/>
                <a:gd name="connsiteY0" fmla="*/ 26543 h 281177"/>
                <a:gd name="connsiteX1" fmla="*/ 19558 w 264287"/>
                <a:gd name="connsiteY1" fmla="*/ 41402 h 281177"/>
                <a:gd name="connsiteX2" fmla="*/ 18415 w 264287"/>
                <a:gd name="connsiteY2" fmla="*/ 56261 h 281177"/>
                <a:gd name="connsiteX3" fmla="*/ 17145 w 264287"/>
                <a:gd name="connsiteY3" fmla="*/ 71120 h 281177"/>
                <a:gd name="connsiteX4" fmla="*/ 15875 w 264287"/>
                <a:gd name="connsiteY4" fmla="*/ 86106 h 281177"/>
                <a:gd name="connsiteX5" fmla="*/ 14732 w 264287"/>
                <a:gd name="connsiteY5" fmla="*/ 100965 h 281177"/>
                <a:gd name="connsiteX6" fmla="*/ 13462 w 264287"/>
                <a:gd name="connsiteY6" fmla="*/ 115824 h 281177"/>
                <a:gd name="connsiteX7" fmla="*/ 12192 w 264287"/>
                <a:gd name="connsiteY7" fmla="*/ 130810 h 281177"/>
                <a:gd name="connsiteX8" fmla="*/ 11049 w 264287"/>
                <a:gd name="connsiteY8" fmla="*/ 145669 h 281177"/>
                <a:gd name="connsiteX9" fmla="*/ 9779 w 264287"/>
                <a:gd name="connsiteY9" fmla="*/ 160528 h 281177"/>
                <a:gd name="connsiteX10" fmla="*/ 8509 w 264287"/>
                <a:gd name="connsiteY10" fmla="*/ 175514 h 281177"/>
                <a:gd name="connsiteX11" fmla="*/ 7366 w 264287"/>
                <a:gd name="connsiteY11" fmla="*/ 190373 h 281177"/>
                <a:gd name="connsiteX12" fmla="*/ 6096 w 264287"/>
                <a:gd name="connsiteY12" fmla="*/ 205232 h 281177"/>
                <a:gd name="connsiteX13" fmla="*/ 4826 w 264287"/>
                <a:gd name="connsiteY13" fmla="*/ 220218 h 281177"/>
                <a:gd name="connsiteX14" fmla="*/ 3683 w 264287"/>
                <a:gd name="connsiteY14" fmla="*/ 235077 h 281177"/>
                <a:gd name="connsiteX15" fmla="*/ 2413 w 264287"/>
                <a:gd name="connsiteY15" fmla="*/ 249936 h 281177"/>
                <a:gd name="connsiteX16" fmla="*/ 1143 w 264287"/>
                <a:gd name="connsiteY16" fmla="*/ 264922 h 281177"/>
                <a:gd name="connsiteX17" fmla="*/ 0 w 264287"/>
                <a:gd name="connsiteY17" fmla="*/ 279781 h 281177"/>
                <a:gd name="connsiteX18" fmla="*/ 14605 w 264287"/>
                <a:gd name="connsiteY18" fmla="*/ 280670 h 281177"/>
                <a:gd name="connsiteX19" fmla="*/ 29337 w 264287"/>
                <a:gd name="connsiteY19" fmla="*/ 281178 h 281177"/>
                <a:gd name="connsiteX20" fmla="*/ 43942 w 264287"/>
                <a:gd name="connsiteY20" fmla="*/ 281051 h 281177"/>
                <a:gd name="connsiteX21" fmla="*/ 58547 w 264287"/>
                <a:gd name="connsiteY21" fmla="*/ 280416 h 281177"/>
                <a:gd name="connsiteX22" fmla="*/ 73279 w 264287"/>
                <a:gd name="connsiteY22" fmla="*/ 279273 h 281177"/>
                <a:gd name="connsiteX23" fmla="*/ 87757 w 264287"/>
                <a:gd name="connsiteY23" fmla="*/ 277495 h 281177"/>
                <a:gd name="connsiteX24" fmla="*/ 102362 w 264287"/>
                <a:gd name="connsiteY24" fmla="*/ 275336 h 281177"/>
                <a:gd name="connsiteX25" fmla="*/ 116713 w 264287"/>
                <a:gd name="connsiteY25" fmla="*/ 272669 h 281177"/>
                <a:gd name="connsiteX26" fmla="*/ 131064 w 264287"/>
                <a:gd name="connsiteY26" fmla="*/ 269367 h 281177"/>
                <a:gd name="connsiteX27" fmla="*/ 145161 w 264287"/>
                <a:gd name="connsiteY27" fmla="*/ 265684 h 281177"/>
                <a:gd name="connsiteX28" fmla="*/ 159258 w 264287"/>
                <a:gd name="connsiteY28" fmla="*/ 261366 h 281177"/>
                <a:gd name="connsiteX29" fmla="*/ 173101 w 264287"/>
                <a:gd name="connsiteY29" fmla="*/ 256667 h 281177"/>
                <a:gd name="connsiteX30" fmla="*/ 186817 w 264287"/>
                <a:gd name="connsiteY30" fmla="*/ 251460 h 281177"/>
                <a:gd name="connsiteX31" fmla="*/ 200279 w 264287"/>
                <a:gd name="connsiteY31" fmla="*/ 245618 h 281177"/>
                <a:gd name="connsiteX32" fmla="*/ 213614 w 264287"/>
                <a:gd name="connsiteY32" fmla="*/ 239395 h 281177"/>
                <a:gd name="connsiteX33" fmla="*/ 226695 w 264287"/>
                <a:gd name="connsiteY33" fmla="*/ 232791 h 281177"/>
                <a:gd name="connsiteX34" fmla="*/ 239522 w 264287"/>
                <a:gd name="connsiteY34" fmla="*/ 225679 h 281177"/>
                <a:gd name="connsiteX35" fmla="*/ 251968 w 264287"/>
                <a:gd name="connsiteY35" fmla="*/ 218059 h 281177"/>
                <a:gd name="connsiteX36" fmla="*/ 264287 w 264287"/>
                <a:gd name="connsiteY36" fmla="*/ 209931 h 281177"/>
                <a:gd name="connsiteX37" fmla="*/ 255905 w 264287"/>
                <a:gd name="connsiteY37" fmla="*/ 197612 h 281177"/>
                <a:gd name="connsiteX38" fmla="*/ 247396 w 264287"/>
                <a:gd name="connsiteY38" fmla="*/ 185293 h 281177"/>
                <a:gd name="connsiteX39" fmla="*/ 239014 w 264287"/>
                <a:gd name="connsiteY39" fmla="*/ 172974 h 281177"/>
                <a:gd name="connsiteX40" fmla="*/ 230632 w 264287"/>
                <a:gd name="connsiteY40" fmla="*/ 160528 h 281177"/>
                <a:gd name="connsiteX41" fmla="*/ 222123 w 264287"/>
                <a:gd name="connsiteY41" fmla="*/ 148209 h 281177"/>
                <a:gd name="connsiteX42" fmla="*/ 213741 w 264287"/>
                <a:gd name="connsiteY42" fmla="*/ 135890 h 281177"/>
                <a:gd name="connsiteX43" fmla="*/ 205359 w 264287"/>
                <a:gd name="connsiteY43" fmla="*/ 123571 h 281177"/>
                <a:gd name="connsiteX44" fmla="*/ 196850 w 264287"/>
                <a:gd name="connsiteY44" fmla="*/ 111125 h 281177"/>
                <a:gd name="connsiteX45" fmla="*/ 188468 w 264287"/>
                <a:gd name="connsiteY45" fmla="*/ 98806 h 281177"/>
                <a:gd name="connsiteX46" fmla="*/ 180086 w 264287"/>
                <a:gd name="connsiteY46" fmla="*/ 86487 h 281177"/>
                <a:gd name="connsiteX47" fmla="*/ 171577 w 264287"/>
                <a:gd name="connsiteY47" fmla="*/ 74168 h 281177"/>
                <a:gd name="connsiteX48" fmla="*/ 163195 w 264287"/>
                <a:gd name="connsiteY48" fmla="*/ 61722 h 281177"/>
                <a:gd name="connsiteX49" fmla="*/ 154813 w 264287"/>
                <a:gd name="connsiteY49" fmla="*/ 49403 h 281177"/>
                <a:gd name="connsiteX50" fmla="*/ 146304 w 264287"/>
                <a:gd name="connsiteY50" fmla="*/ 37084 h 281177"/>
                <a:gd name="connsiteX51" fmla="*/ 137922 w 264287"/>
                <a:gd name="connsiteY51" fmla="*/ 24765 h 281177"/>
                <a:gd name="connsiteX52" fmla="*/ 129540 w 264287"/>
                <a:gd name="connsiteY52" fmla="*/ 12319 h 281177"/>
                <a:gd name="connsiteX53" fmla="*/ 121031 w 264287"/>
                <a:gd name="connsiteY53" fmla="*/ 0 h 281177"/>
                <a:gd name="connsiteX54" fmla="*/ 108204 w 264287"/>
                <a:gd name="connsiteY54" fmla="*/ 7874 h 281177"/>
                <a:gd name="connsiteX55" fmla="*/ 94615 w 264287"/>
                <a:gd name="connsiteY55" fmla="*/ 14478 h 281177"/>
                <a:gd name="connsiteX56" fmla="*/ 80518 w 264287"/>
                <a:gd name="connsiteY56" fmla="*/ 19685 h 281177"/>
                <a:gd name="connsiteX57" fmla="*/ 65913 w 264287"/>
                <a:gd name="connsiteY57" fmla="*/ 23622 h 281177"/>
                <a:gd name="connsiteX58" fmla="*/ 50927 w 264287"/>
                <a:gd name="connsiteY58" fmla="*/ 26035 h 281177"/>
                <a:gd name="connsiteX59" fmla="*/ 35941 w 264287"/>
                <a:gd name="connsiteY59" fmla="*/ 26924 h 28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64287" h="281177">
                  <a:moveTo>
                    <a:pt x="20828" y="26543"/>
                  </a:moveTo>
                  <a:lnTo>
                    <a:pt x="19558" y="41402"/>
                  </a:lnTo>
                  <a:lnTo>
                    <a:pt x="18415" y="56261"/>
                  </a:lnTo>
                  <a:lnTo>
                    <a:pt x="17145" y="71120"/>
                  </a:lnTo>
                  <a:lnTo>
                    <a:pt x="15875" y="86106"/>
                  </a:lnTo>
                  <a:lnTo>
                    <a:pt x="14732" y="100965"/>
                  </a:lnTo>
                  <a:lnTo>
                    <a:pt x="13462" y="115824"/>
                  </a:lnTo>
                  <a:lnTo>
                    <a:pt x="12192" y="130810"/>
                  </a:lnTo>
                  <a:lnTo>
                    <a:pt x="11049" y="145669"/>
                  </a:lnTo>
                  <a:lnTo>
                    <a:pt x="9779" y="160528"/>
                  </a:lnTo>
                  <a:lnTo>
                    <a:pt x="8509" y="175514"/>
                  </a:lnTo>
                  <a:lnTo>
                    <a:pt x="7366" y="190373"/>
                  </a:lnTo>
                  <a:lnTo>
                    <a:pt x="6096" y="205232"/>
                  </a:lnTo>
                  <a:lnTo>
                    <a:pt x="4826" y="220218"/>
                  </a:lnTo>
                  <a:lnTo>
                    <a:pt x="3683" y="235077"/>
                  </a:lnTo>
                  <a:lnTo>
                    <a:pt x="2413" y="249936"/>
                  </a:lnTo>
                  <a:lnTo>
                    <a:pt x="1143" y="264922"/>
                  </a:lnTo>
                  <a:lnTo>
                    <a:pt x="0" y="279781"/>
                  </a:lnTo>
                  <a:lnTo>
                    <a:pt x="14605" y="280670"/>
                  </a:lnTo>
                  <a:lnTo>
                    <a:pt x="29337" y="281178"/>
                  </a:lnTo>
                  <a:lnTo>
                    <a:pt x="43942" y="281051"/>
                  </a:lnTo>
                  <a:lnTo>
                    <a:pt x="58547" y="280416"/>
                  </a:lnTo>
                  <a:lnTo>
                    <a:pt x="73279" y="279273"/>
                  </a:lnTo>
                  <a:lnTo>
                    <a:pt x="87757" y="277495"/>
                  </a:lnTo>
                  <a:lnTo>
                    <a:pt x="102362" y="275336"/>
                  </a:lnTo>
                  <a:lnTo>
                    <a:pt x="116713" y="272669"/>
                  </a:lnTo>
                  <a:lnTo>
                    <a:pt x="131064" y="269367"/>
                  </a:lnTo>
                  <a:lnTo>
                    <a:pt x="145161" y="265684"/>
                  </a:lnTo>
                  <a:lnTo>
                    <a:pt x="159258" y="261366"/>
                  </a:lnTo>
                  <a:lnTo>
                    <a:pt x="173101" y="256667"/>
                  </a:lnTo>
                  <a:lnTo>
                    <a:pt x="186817" y="251460"/>
                  </a:lnTo>
                  <a:lnTo>
                    <a:pt x="200279" y="245618"/>
                  </a:lnTo>
                  <a:lnTo>
                    <a:pt x="213614" y="239395"/>
                  </a:lnTo>
                  <a:lnTo>
                    <a:pt x="226695" y="232791"/>
                  </a:lnTo>
                  <a:lnTo>
                    <a:pt x="239522" y="225679"/>
                  </a:lnTo>
                  <a:lnTo>
                    <a:pt x="251968" y="218059"/>
                  </a:lnTo>
                  <a:lnTo>
                    <a:pt x="264287" y="209931"/>
                  </a:lnTo>
                  <a:lnTo>
                    <a:pt x="255905" y="197612"/>
                  </a:lnTo>
                  <a:lnTo>
                    <a:pt x="247396" y="185293"/>
                  </a:lnTo>
                  <a:lnTo>
                    <a:pt x="239014" y="172974"/>
                  </a:lnTo>
                  <a:lnTo>
                    <a:pt x="230632" y="160528"/>
                  </a:lnTo>
                  <a:lnTo>
                    <a:pt x="222123" y="148209"/>
                  </a:lnTo>
                  <a:lnTo>
                    <a:pt x="213741" y="135890"/>
                  </a:lnTo>
                  <a:lnTo>
                    <a:pt x="205359" y="123571"/>
                  </a:lnTo>
                  <a:lnTo>
                    <a:pt x="196850" y="111125"/>
                  </a:lnTo>
                  <a:lnTo>
                    <a:pt x="188468" y="98806"/>
                  </a:lnTo>
                  <a:lnTo>
                    <a:pt x="180086" y="86487"/>
                  </a:lnTo>
                  <a:lnTo>
                    <a:pt x="171577" y="74168"/>
                  </a:lnTo>
                  <a:lnTo>
                    <a:pt x="163195" y="61722"/>
                  </a:lnTo>
                  <a:lnTo>
                    <a:pt x="154813" y="49403"/>
                  </a:lnTo>
                  <a:lnTo>
                    <a:pt x="146304" y="37084"/>
                  </a:lnTo>
                  <a:lnTo>
                    <a:pt x="137922" y="24765"/>
                  </a:lnTo>
                  <a:lnTo>
                    <a:pt x="129540" y="12319"/>
                  </a:lnTo>
                  <a:lnTo>
                    <a:pt x="121031" y="0"/>
                  </a:lnTo>
                  <a:lnTo>
                    <a:pt x="108204" y="7874"/>
                  </a:lnTo>
                  <a:lnTo>
                    <a:pt x="94615" y="14478"/>
                  </a:lnTo>
                  <a:lnTo>
                    <a:pt x="80518" y="19685"/>
                  </a:lnTo>
                  <a:lnTo>
                    <a:pt x="65913" y="23622"/>
                  </a:lnTo>
                  <a:lnTo>
                    <a:pt x="50927" y="26035"/>
                  </a:lnTo>
                  <a:lnTo>
                    <a:pt x="35941" y="26924"/>
                  </a:lnTo>
                  <a:close/>
                </a:path>
              </a:pathLst>
            </a:custGeom>
            <a:solidFill>
              <a:srgbClr val="B2DF8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422D69-CD7B-248B-7F62-C9189D58207F}"/>
                </a:ext>
              </a:extLst>
            </p:cNvPr>
            <p:cNvSpPr/>
            <p:nvPr/>
          </p:nvSpPr>
          <p:spPr>
            <a:xfrm>
              <a:off x="3072256" y="2406269"/>
              <a:ext cx="195706" cy="273050"/>
            </a:xfrm>
            <a:custGeom>
              <a:avLst/>
              <a:gdLst>
                <a:gd name="connsiteX0" fmla="*/ 74295 w 195706"/>
                <a:gd name="connsiteY0" fmla="*/ 273050 h 273050"/>
                <a:gd name="connsiteX1" fmla="*/ 81407 w 195706"/>
                <a:gd name="connsiteY1" fmla="*/ 259969 h 273050"/>
                <a:gd name="connsiteX2" fmla="*/ 88519 w 195706"/>
                <a:gd name="connsiteY2" fmla="*/ 246888 h 273050"/>
                <a:gd name="connsiteX3" fmla="*/ 95758 w 195706"/>
                <a:gd name="connsiteY3" fmla="*/ 233680 h 273050"/>
                <a:gd name="connsiteX4" fmla="*/ 102870 w 195706"/>
                <a:gd name="connsiteY4" fmla="*/ 220599 h 273050"/>
                <a:gd name="connsiteX5" fmla="*/ 109982 w 195706"/>
                <a:gd name="connsiteY5" fmla="*/ 207391 h 273050"/>
                <a:gd name="connsiteX6" fmla="*/ 117094 w 195706"/>
                <a:gd name="connsiteY6" fmla="*/ 194310 h 273050"/>
                <a:gd name="connsiteX7" fmla="*/ 124333 w 195706"/>
                <a:gd name="connsiteY7" fmla="*/ 181229 h 273050"/>
                <a:gd name="connsiteX8" fmla="*/ 131445 w 195706"/>
                <a:gd name="connsiteY8" fmla="*/ 168021 h 273050"/>
                <a:gd name="connsiteX9" fmla="*/ 138557 w 195706"/>
                <a:gd name="connsiteY9" fmla="*/ 154940 h 273050"/>
                <a:gd name="connsiteX10" fmla="*/ 145796 w 195706"/>
                <a:gd name="connsiteY10" fmla="*/ 141732 h 273050"/>
                <a:gd name="connsiteX11" fmla="*/ 152908 w 195706"/>
                <a:gd name="connsiteY11" fmla="*/ 128651 h 273050"/>
                <a:gd name="connsiteX12" fmla="*/ 160020 w 195706"/>
                <a:gd name="connsiteY12" fmla="*/ 115570 h 273050"/>
                <a:gd name="connsiteX13" fmla="*/ 167132 w 195706"/>
                <a:gd name="connsiteY13" fmla="*/ 102362 h 273050"/>
                <a:gd name="connsiteX14" fmla="*/ 174371 w 195706"/>
                <a:gd name="connsiteY14" fmla="*/ 89281 h 273050"/>
                <a:gd name="connsiteX15" fmla="*/ 181483 w 195706"/>
                <a:gd name="connsiteY15" fmla="*/ 76073 h 273050"/>
                <a:gd name="connsiteX16" fmla="*/ 188595 w 195706"/>
                <a:gd name="connsiteY16" fmla="*/ 62992 h 273050"/>
                <a:gd name="connsiteX17" fmla="*/ 195707 w 195706"/>
                <a:gd name="connsiteY17" fmla="*/ 49911 h 273050"/>
                <a:gd name="connsiteX18" fmla="*/ 182880 w 195706"/>
                <a:gd name="connsiteY18" fmla="*/ 43180 h 273050"/>
                <a:gd name="connsiteX19" fmla="*/ 169672 w 195706"/>
                <a:gd name="connsiteY19" fmla="*/ 36830 h 273050"/>
                <a:gd name="connsiteX20" fmla="*/ 156337 w 195706"/>
                <a:gd name="connsiteY20" fmla="*/ 30988 h 273050"/>
                <a:gd name="connsiteX21" fmla="*/ 142748 w 195706"/>
                <a:gd name="connsiteY21" fmla="*/ 25781 h 273050"/>
                <a:gd name="connsiteX22" fmla="*/ 129032 w 195706"/>
                <a:gd name="connsiteY22" fmla="*/ 20828 h 273050"/>
                <a:gd name="connsiteX23" fmla="*/ 115062 w 195706"/>
                <a:gd name="connsiteY23" fmla="*/ 16510 h 273050"/>
                <a:gd name="connsiteX24" fmla="*/ 100965 w 195706"/>
                <a:gd name="connsiteY24" fmla="*/ 12700 h 273050"/>
                <a:gd name="connsiteX25" fmla="*/ 86868 w 195706"/>
                <a:gd name="connsiteY25" fmla="*/ 9398 h 273050"/>
                <a:gd name="connsiteX26" fmla="*/ 72517 w 195706"/>
                <a:gd name="connsiteY26" fmla="*/ 6477 h 273050"/>
                <a:gd name="connsiteX27" fmla="*/ 58166 w 195706"/>
                <a:gd name="connsiteY27" fmla="*/ 4191 h 273050"/>
                <a:gd name="connsiteX28" fmla="*/ 43688 w 195706"/>
                <a:gd name="connsiteY28" fmla="*/ 2413 h 273050"/>
                <a:gd name="connsiteX29" fmla="*/ 29210 w 195706"/>
                <a:gd name="connsiteY29" fmla="*/ 1143 h 273050"/>
                <a:gd name="connsiteX30" fmla="*/ 14605 w 195706"/>
                <a:gd name="connsiteY30" fmla="*/ 254 h 273050"/>
                <a:gd name="connsiteX31" fmla="*/ 0 w 195706"/>
                <a:gd name="connsiteY31" fmla="*/ 0 h 273050"/>
                <a:gd name="connsiteX32" fmla="*/ 0 w 195706"/>
                <a:gd name="connsiteY32" fmla="*/ 14986 h 273050"/>
                <a:gd name="connsiteX33" fmla="*/ 0 w 195706"/>
                <a:gd name="connsiteY33" fmla="*/ 29972 h 273050"/>
                <a:gd name="connsiteX34" fmla="*/ 0 w 195706"/>
                <a:gd name="connsiteY34" fmla="*/ 44958 h 273050"/>
                <a:gd name="connsiteX35" fmla="*/ 0 w 195706"/>
                <a:gd name="connsiteY35" fmla="*/ 59817 h 273050"/>
                <a:gd name="connsiteX36" fmla="*/ 0 w 195706"/>
                <a:gd name="connsiteY36" fmla="*/ 74803 h 273050"/>
                <a:gd name="connsiteX37" fmla="*/ 0 w 195706"/>
                <a:gd name="connsiteY37" fmla="*/ 89789 h 273050"/>
                <a:gd name="connsiteX38" fmla="*/ 0 w 195706"/>
                <a:gd name="connsiteY38" fmla="*/ 104648 h 273050"/>
                <a:gd name="connsiteX39" fmla="*/ 0 w 195706"/>
                <a:gd name="connsiteY39" fmla="*/ 119634 h 273050"/>
                <a:gd name="connsiteX40" fmla="*/ 0 w 195706"/>
                <a:gd name="connsiteY40" fmla="*/ 134620 h 273050"/>
                <a:gd name="connsiteX41" fmla="*/ 0 w 195706"/>
                <a:gd name="connsiteY41" fmla="*/ 149606 h 273050"/>
                <a:gd name="connsiteX42" fmla="*/ 0 w 195706"/>
                <a:gd name="connsiteY42" fmla="*/ 164465 h 273050"/>
                <a:gd name="connsiteX43" fmla="*/ 0 w 195706"/>
                <a:gd name="connsiteY43" fmla="*/ 179451 h 273050"/>
                <a:gd name="connsiteX44" fmla="*/ 0 w 195706"/>
                <a:gd name="connsiteY44" fmla="*/ 194437 h 273050"/>
                <a:gd name="connsiteX45" fmla="*/ 0 w 195706"/>
                <a:gd name="connsiteY45" fmla="*/ 209296 h 273050"/>
                <a:gd name="connsiteX46" fmla="*/ 0 w 195706"/>
                <a:gd name="connsiteY46" fmla="*/ 224282 h 273050"/>
                <a:gd name="connsiteX47" fmla="*/ 0 w 195706"/>
                <a:gd name="connsiteY47" fmla="*/ 239268 h 273050"/>
                <a:gd name="connsiteX48" fmla="*/ 0 w 195706"/>
                <a:gd name="connsiteY48" fmla="*/ 254254 h 273050"/>
                <a:gd name="connsiteX49" fmla="*/ 15494 w 195706"/>
                <a:gd name="connsiteY49" fmla="*/ 255016 h 273050"/>
                <a:gd name="connsiteX50" fmla="*/ 30734 w 195706"/>
                <a:gd name="connsiteY50" fmla="*/ 257302 h 273050"/>
                <a:gd name="connsiteX51" fmla="*/ 45720 w 195706"/>
                <a:gd name="connsiteY51" fmla="*/ 261112 h 273050"/>
                <a:gd name="connsiteX52" fmla="*/ 60325 w 195706"/>
                <a:gd name="connsiteY52" fmla="*/ 266446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95706" h="273050">
                  <a:moveTo>
                    <a:pt x="74295" y="273050"/>
                  </a:moveTo>
                  <a:lnTo>
                    <a:pt x="81407" y="259969"/>
                  </a:lnTo>
                  <a:lnTo>
                    <a:pt x="88519" y="246888"/>
                  </a:lnTo>
                  <a:lnTo>
                    <a:pt x="95758" y="233680"/>
                  </a:lnTo>
                  <a:lnTo>
                    <a:pt x="102870" y="220599"/>
                  </a:lnTo>
                  <a:lnTo>
                    <a:pt x="109982" y="207391"/>
                  </a:lnTo>
                  <a:lnTo>
                    <a:pt x="117094" y="194310"/>
                  </a:lnTo>
                  <a:lnTo>
                    <a:pt x="124333" y="181229"/>
                  </a:lnTo>
                  <a:lnTo>
                    <a:pt x="131445" y="168021"/>
                  </a:lnTo>
                  <a:lnTo>
                    <a:pt x="138557" y="154940"/>
                  </a:lnTo>
                  <a:lnTo>
                    <a:pt x="145796" y="141732"/>
                  </a:lnTo>
                  <a:lnTo>
                    <a:pt x="152908" y="128651"/>
                  </a:lnTo>
                  <a:lnTo>
                    <a:pt x="160020" y="115570"/>
                  </a:lnTo>
                  <a:lnTo>
                    <a:pt x="167132" y="102362"/>
                  </a:lnTo>
                  <a:lnTo>
                    <a:pt x="174371" y="89281"/>
                  </a:lnTo>
                  <a:lnTo>
                    <a:pt x="181483" y="76073"/>
                  </a:lnTo>
                  <a:lnTo>
                    <a:pt x="188595" y="62992"/>
                  </a:lnTo>
                  <a:lnTo>
                    <a:pt x="195707" y="49911"/>
                  </a:lnTo>
                  <a:lnTo>
                    <a:pt x="182880" y="43180"/>
                  </a:lnTo>
                  <a:lnTo>
                    <a:pt x="169672" y="36830"/>
                  </a:lnTo>
                  <a:lnTo>
                    <a:pt x="156337" y="30988"/>
                  </a:lnTo>
                  <a:lnTo>
                    <a:pt x="142748" y="25781"/>
                  </a:lnTo>
                  <a:lnTo>
                    <a:pt x="129032" y="20828"/>
                  </a:lnTo>
                  <a:lnTo>
                    <a:pt x="115062" y="16510"/>
                  </a:lnTo>
                  <a:lnTo>
                    <a:pt x="100965" y="12700"/>
                  </a:lnTo>
                  <a:lnTo>
                    <a:pt x="86868" y="9398"/>
                  </a:lnTo>
                  <a:lnTo>
                    <a:pt x="72517" y="6477"/>
                  </a:lnTo>
                  <a:lnTo>
                    <a:pt x="58166" y="4191"/>
                  </a:lnTo>
                  <a:lnTo>
                    <a:pt x="43688" y="2413"/>
                  </a:lnTo>
                  <a:lnTo>
                    <a:pt x="29210" y="1143"/>
                  </a:lnTo>
                  <a:lnTo>
                    <a:pt x="14605" y="254"/>
                  </a:lnTo>
                  <a:lnTo>
                    <a:pt x="0" y="0"/>
                  </a:lnTo>
                  <a:lnTo>
                    <a:pt x="0" y="14986"/>
                  </a:lnTo>
                  <a:lnTo>
                    <a:pt x="0" y="29972"/>
                  </a:lnTo>
                  <a:lnTo>
                    <a:pt x="0" y="44958"/>
                  </a:lnTo>
                  <a:lnTo>
                    <a:pt x="0" y="59817"/>
                  </a:lnTo>
                  <a:lnTo>
                    <a:pt x="0" y="74803"/>
                  </a:lnTo>
                  <a:lnTo>
                    <a:pt x="0" y="89789"/>
                  </a:lnTo>
                  <a:lnTo>
                    <a:pt x="0" y="104648"/>
                  </a:lnTo>
                  <a:lnTo>
                    <a:pt x="0" y="119634"/>
                  </a:lnTo>
                  <a:lnTo>
                    <a:pt x="0" y="134620"/>
                  </a:lnTo>
                  <a:lnTo>
                    <a:pt x="0" y="149606"/>
                  </a:lnTo>
                  <a:lnTo>
                    <a:pt x="0" y="164465"/>
                  </a:lnTo>
                  <a:lnTo>
                    <a:pt x="0" y="179451"/>
                  </a:lnTo>
                  <a:lnTo>
                    <a:pt x="0" y="194437"/>
                  </a:lnTo>
                  <a:lnTo>
                    <a:pt x="0" y="209296"/>
                  </a:lnTo>
                  <a:lnTo>
                    <a:pt x="0" y="224282"/>
                  </a:lnTo>
                  <a:lnTo>
                    <a:pt x="0" y="239268"/>
                  </a:lnTo>
                  <a:lnTo>
                    <a:pt x="0" y="254254"/>
                  </a:lnTo>
                  <a:lnTo>
                    <a:pt x="15494" y="255016"/>
                  </a:lnTo>
                  <a:lnTo>
                    <a:pt x="30734" y="257302"/>
                  </a:lnTo>
                  <a:lnTo>
                    <a:pt x="45720" y="261112"/>
                  </a:lnTo>
                  <a:lnTo>
                    <a:pt x="60325" y="266446"/>
                  </a:lnTo>
                  <a:close/>
                </a:path>
              </a:pathLst>
            </a:custGeom>
            <a:solidFill>
              <a:srgbClr val="6A3D9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31F6BA-81B5-29DF-6173-9A3D2C404BF9}"/>
                </a:ext>
              </a:extLst>
            </p:cNvPr>
            <p:cNvSpPr/>
            <p:nvPr/>
          </p:nvSpPr>
          <p:spPr>
            <a:xfrm>
              <a:off x="3159759" y="2890519"/>
              <a:ext cx="271526" cy="263525"/>
            </a:xfrm>
            <a:custGeom>
              <a:avLst/>
              <a:gdLst>
                <a:gd name="connsiteX0" fmla="*/ 0 w 271526"/>
                <a:gd name="connsiteY0" fmla="*/ 53594 h 263525"/>
                <a:gd name="connsiteX1" fmla="*/ 8509 w 271526"/>
                <a:gd name="connsiteY1" fmla="*/ 65913 h 263525"/>
                <a:gd name="connsiteX2" fmla="*/ 16891 w 271526"/>
                <a:gd name="connsiteY2" fmla="*/ 78359 h 263525"/>
                <a:gd name="connsiteX3" fmla="*/ 25273 w 271526"/>
                <a:gd name="connsiteY3" fmla="*/ 90678 h 263525"/>
                <a:gd name="connsiteX4" fmla="*/ 33782 w 271526"/>
                <a:gd name="connsiteY4" fmla="*/ 102997 h 263525"/>
                <a:gd name="connsiteX5" fmla="*/ 42164 w 271526"/>
                <a:gd name="connsiteY5" fmla="*/ 115316 h 263525"/>
                <a:gd name="connsiteX6" fmla="*/ 50546 w 271526"/>
                <a:gd name="connsiteY6" fmla="*/ 127762 h 263525"/>
                <a:gd name="connsiteX7" fmla="*/ 59055 w 271526"/>
                <a:gd name="connsiteY7" fmla="*/ 140081 h 263525"/>
                <a:gd name="connsiteX8" fmla="*/ 67437 w 271526"/>
                <a:gd name="connsiteY8" fmla="*/ 152400 h 263525"/>
                <a:gd name="connsiteX9" fmla="*/ 75819 w 271526"/>
                <a:gd name="connsiteY9" fmla="*/ 164719 h 263525"/>
                <a:gd name="connsiteX10" fmla="*/ 84328 w 271526"/>
                <a:gd name="connsiteY10" fmla="*/ 177165 h 263525"/>
                <a:gd name="connsiteX11" fmla="*/ 92710 w 271526"/>
                <a:gd name="connsiteY11" fmla="*/ 189484 h 263525"/>
                <a:gd name="connsiteX12" fmla="*/ 101092 w 271526"/>
                <a:gd name="connsiteY12" fmla="*/ 201803 h 263525"/>
                <a:gd name="connsiteX13" fmla="*/ 109601 w 271526"/>
                <a:gd name="connsiteY13" fmla="*/ 214122 h 263525"/>
                <a:gd name="connsiteX14" fmla="*/ 117983 w 271526"/>
                <a:gd name="connsiteY14" fmla="*/ 226568 h 263525"/>
                <a:gd name="connsiteX15" fmla="*/ 126365 w 271526"/>
                <a:gd name="connsiteY15" fmla="*/ 238887 h 263525"/>
                <a:gd name="connsiteX16" fmla="*/ 134874 w 271526"/>
                <a:gd name="connsiteY16" fmla="*/ 251206 h 263525"/>
                <a:gd name="connsiteX17" fmla="*/ 143256 w 271526"/>
                <a:gd name="connsiteY17" fmla="*/ 263525 h 263525"/>
                <a:gd name="connsiteX18" fmla="*/ 155321 w 271526"/>
                <a:gd name="connsiteY18" fmla="*/ 255016 h 263525"/>
                <a:gd name="connsiteX19" fmla="*/ 167132 w 271526"/>
                <a:gd name="connsiteY19" fmla="*/ 245999 h 263525"/>
                <a:gd name="connsiteX20" fmla="*/ 178562 w 271526"/>
                <a:gd name="connsiteY20" fmla="*/ 236601 h 263525"/>
                <a:gd name="connsiteX21" fmla="*/ 189611 w 271526"/>
                <a:gd name="connsiteY21" fmla="*/ 226695 h 263525"/>
                <a:gd name="connsiteX22" fmla="*/ 200406 w 271526"/>
                <a:gd name="connsiteY22" fmla="*/ 216535 h 263525"/>
                <a:gd name="connsiteX23" fmla="*/ 210693 w 271526"/>
                <a:gd name="connsiteY23" fmla="*/ 205994 h 263525"/>
                <a:gd name="connsiteX24" fmla="*/ 220599 w 271526"/>
                <a:gd name="connsiteY24" fmla="*/ 194945 h 263525"/>
                <a:gd name="connsiteX25" fmla="*/ 230251 w 271526"/>
                <a:gd name="connsiteY25" fmla="*/ 183642 h 263525"/>
                <a:gd name="connsiteX26" fmla="*/ 239395 w 271526"/>
                <a:gd name="connsiteY26" fmla="*/ 171958 h 263525"/>
                <a:gd name="connsiteX27" fmla="*/ 248031 w 271526"/>
                <a:gd name="connsiteY27" fmla="*/ 160020 h 263525"/>
                <a:gd name="connsiteX28" fmla="*/ 256286 w 271526"/>
                <a:gd name="connsiteY28" fmla="*/ 147701 h 263525"/>
                <a:gd name="connsiteX29" fmla="*/ 264160 w 271526"/>
                <a:gd name="connsiteY29" fmla="*/ 135128 h 263525"/>
                <a:gd name="connsiteX30" fmla="*/ 271526 w 271526"/>
                <a:gd name="connsiteY30" fmla="*/ 122301 h 263525"/>
                <a:gd name="connsiteX31" fmla="*/ 258445 w 271526"/>
                <a:gd name="connsiteY31" fmla="*/ 115062 h 263525"/>
                <a:gd name="connsiteX32" fmla="*/ 245237 w 271526"/>
                <a:gd name="connsiteY32" fmla="*/ 107950 h 263525"/>
                <a:gd name="connsiteX33" fmla="*/ 232156 w 271526"/>
                <a:gd name="connsiteY33" fmla="*/ 100711 h 263525"/>
                <a:gd name="connsiteX34" fmla="*/ 219075 w 271526"/>
                <a:gd name="connsiteY34" fmla="*/ 93472 h 263525"/>
                <a:gd name="connsiteX35" fmla="*/ 205994 w 271526"/>
                <a:gd name="connsiteY35" fmla="*/ 86360 h 263525"/>
                <a:gd name="connsiteX36" fmla="*/ 192913 w 271526"/>
                <a:gd name="connsiteY36" fmla="*/ 79121 h 263525"/>
                <a:gd name="connsiteX37" fmla="*/ 179705 w 271526"/>
                <a:gd name="connsiteY37" fmla="*/ 71882 h 263525"/>
                <a:gd name="connsiteX38" fmla="*/ 166624 w 271526"/>
                <a:gd name="connsiteY38" fmla="*/ 64770 h 263525"/>
                <a:gd name="connsiteX39" fmla="*/ 153543 w 271526"/>
                <a:gd name="connsiteY39" fmla="*/ 57531 h 263525"/>
                <a:gd name="connsiteX40" fmla="*/ 140462 w 271526"/>
                <a:gd name="connsiteY40" fmla="*/ 50419 h 263525"/>
                <a:gd name="connsiteX41" fmla="*/ 127381 w 271526"/>
                <a:gd name="connsiteY41" fmla="*/ 43180 h 263525"/>
                <a:gd name="connsiteX42" fmla="*/ 114173 w 271526"/>
                <a:gd name="connsiteY42" fmla="*/ 35941 h 263525"/>
                <a:gd name="connsiteX43" fmla="*/ 101092 w 271526"/>
                <a:gd name="connsiteY43" fmla="*/ 28829 h 263525"/>
                <a:gd name="connsiteX44" fmla="*/ 88011 w 271526"/>
                <a:gd name="connsiteY44" fmla="*/ 21590 h 263525"/>
                <a:gd name="connsiteX45" fmla="*/ 74930 w 271526"/>
                <a:gd name="connsiteY45" fmla="*/ 14351 h 263525"/>
                <a:gd name="connsiteX46" fmla="*/ 61849 w 271526"/>
                <a:gd name="connsiteY46" fmla="*/ 7239 h 263525"/>
                <a:gd name="connsiteX47" fmla="*/ 48641 w 271526"/>
                <a:gd name="connsiteY47" fmla="*/ 0 h 263525"/>
                <a:gd name="connsiteX48" fmla="*/ 41021 w 271526"/>
                <a:gd name="connsiteY48" fmla="*/ 12446 h 263525"/>
                <a:gd name="connsiteX49" fmla="*/ 32258 w 271526"/>
                <a:gd name="connsiteY49" fmla="*/ 24130 h 263525"/>
                <a:gd name="connsiteX50" fmla="*/ 22479 w 271526"/>
                <a:gd name="connsiteY50" fmla="*/ 34925 h 263525"/>
                <a:gd name="connsiteX51" fmla="*/ 11684 w 271526"/>
                <a:gd name="connsiteY51" fmla="*/ 44831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526" h="263525">
                  <a:moveTo>
                    <a:pt x="0" y="53594"/>
                  </a:moveTo>
                  <a:lnTo>
                    <a:pt x="8509" y="65913"/>
                  </a:lnTo>
                  <a:lnTo>
                    <a:pt x="16891" y="78359"/>
                  </a:lnTo>
                  <a:lnTo>
                    <a:pt x="25273" y="90678"/>
                  </a:lnTo>
                  <a:lnTo>
                    <a:pt x="33782" y="102997"/>
                  </a:lnTo>
                  <a:lnTo>
                    <a:pt x="42164" y="115316"/>
                  </a:lnTo>
                  <a:lnTo>
                    <a:pt x="50546" y="127762"/>
                  </a:lnTo>
                  <a:lnTo>
                    <a:pt x="59055" y="140081"/>
                  </a:lnTo>
                  <a:lnTo>
                    <a:pt x="67437" y="152400"/>
                  </a:lnTo>
                  <a:lnTo>
                    <a:pt x="75819" y="164719"/>
                  </a:lnTo>
                  <a:lnTo>
                    <a:pt x="84328" y="177165"/>
                  </a:lnTo>
                  <a:lnTo>
                    <a:pt x="92710" y="189484"/>
                  </a:lnTo>
                  <a:lnTo>
                    <a:pt x="101092" y="201803"/>
                  </a:lnTo>
                  <a:lnTo>
                    <a:pt x="109601" y="214122"/>
                  </a:lnTo>
                  <a:lnTo>
                    <a:pt x="117983" y="226568"/>
                  </a:lnTo>
                  <a:lnTo>
                    <a:pt x="126365" y="238887"/>
                  </a:lnTo>
                  <a:lnTo>
                    <a:pt x="134874" y="251206"/>
                  </a:lnTo>
                  <a:lnTo>
                    <a:pt x="143256" y="263525"/>
                  </a:lnTo>
                  <a:lnTo>
                    <a:pt x="155321" y="255016"/>
                  </a:lnTo>
                  <a:lnTo>
                    <a:pt x="167132" y="245999"/>
                  </a:lnTo>
                  <a:lnTo>
                    <a:pt x="178562" y="236601"/>
                  </a:lnTo>
                  <a:lnTo>
                    <a:pt x="189611" y="226695"/>
                  </a:lnTo>
                  <a:lnTo>
                    <a:pt x="200406" y="216535"/>
                  </a:lnTo>
                  <a:lnTo>
                    <a:pt x="210693" y="205994"/>
                  </a:lnTo>
                  <a:lnTo>
                    <a:pt x="220599" y="194945"/>
                  </a:lnTo>
                  <a:lnTo>
                    <a:pt x="230251" y="183642"/>
                  </a:lnTo>
                  <a:lnTo>
                    <a:pt x="239395" y="171958"/>
                  </a:lnTo>
                  <a:lnTo>
                    <a:pt x="248031" y="160020"/>
                  </a:lnTo>
                  <a:lnTo>
                    <a:pt x="256286" y="147701"/>
                  </a:lnTo>
                  <a:lnTo>
                    <a:pt x="264160" y="135128"/>
                  </a:lnTo>
                  <a:lnTo>
                    <a:pt x="271526" y="122301"/>
                  </a:lnTo>
                  <a:lnTo>
                    <a:pt x="258445" y="115062"/>
                  </a:lnTo>
                  <a:lnTo>
                    <a:pt x="245237" y="107950"/>
                  </a:lnTo>
                  <a:lnTo>
                    <a:pt x="232156" y="100711"/>
                  </a:lnTo>
                  <a:lnTo>
                    <a:pt x="219075" y="93472"/>
                  </a:lnTo>
                  <a:lnTo>
                    <a:pt x="205994" y="86360"/>
                  </a:lnTo>
                  <a:lnTo>
                    <a:pt x="192913" y="79121"/>
                  </a:lnTo>
                  <a:lnTo>
                    <a:pt x="179705" y="71882"/>
                  </a:lnTo>
                  <a:lnTo>
                    <a:pt x="166624" y="64770"/>
                  </a:lnTo>
                  <a:lnTo>
                    <a:pt x="153543" y="57531"/>
                  </a:lnTo>
                  <a:lnTo>
                    <a:pt x="140462" y="50419"/>
                  </a:lnTo>
                  <a:lnTo>
                    <a:pt x="127381" y="43180"/>
                  </a:lnTo>
                  <a:lnTo>
                    <a:pt x="114173" y="35941"/>
                  </a:lnTo>
                  <a:lnTo>
                    <a:pt x="101092" y="28829"/>
                  </a:lnTo>
                  <a:lnTo>
                    <a:pt x="88011" y="21590"/>
                  </a:lnTo>
                  <a:lnTo>
                    <a:pt x="74930" y="14351"/>
                  </a:lnTo>
                  <a:lnTo>
                    <a:pt x="61849" y="7239"/>
                  </a:lnTo>
                  <a:lnTo>
                    <a:pt x="48641" y="0"/>
                  </a:lnTo>
                  <a:lnTo>
                    <a:pt x="41021" y="12446"/>
                  </a:lnTo>
                  <a:lnTo>
                    <a:pt x="32258" y="24130"/>
                  </a:lnTo>
                  <a:lnTo>
                    <a:pt x="22479" y="34925"/>
                  </a:lnTo>
                  <a:lnTo>
                    <a:pt x="11684" y="44831"/>
                  </a:lnTo>
                  <a:close/>
                </a:path>
              </a:pathLst>
            </a:custGeom>
            <a:solidFill>
              <a:srgbClr val="E31A1C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3703052-7A78-F2EB-ECCC-AE56607AE707}"/>
                </a:ext>
              </a:extLst>
            </p:cNvPr>
            <p:cNvSpPr/>
            <p:nvPr/>
          </p:nvSpPr>
          <p:spPr>
            <a:xfrm>
              <a:off x="3296412" y="2767202"/>
              <a:ext cx="62991" cy="108713"/>
            </a:xfrm>
            <a:custGeom>
              <a:avLst/>
              <a:gdLst>
                <a:gd name="connsiteX0" fmla="*/ 0 w 48387"/>
                <a:gd name="connsiteY0" fmla="*/ 49149 h 49149"/>
                <a:gd name="connsiteX1" fmla="*/ 48387 w 48387"/>
                <a:gd name="connsiteY1" fmla="*/ 0 h 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87" h="49149">
                  <a:moveTo>
                    <a:pt x="0" y="49149"/>
                  </a:moveTo>
                  <a:lnTo>
                    <a:pt x="48387" y="0"/>
                  </a:lnTo>
                </a:path>
              </a:pathLst>
            </a:custGeom>
            <a:ln w="135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49890D-B23F-1498-1DED-D36551E88464}"/>
                </a:ext>
              </a:extLst>
            </p:cNvPr>
            <p:cNvSpPr/>
            <p:nvPr/>
          </p:nvSpPr>
          <p:spPr>
            <a:xfrm>
              <a:off x="2653787" y="2742123"/>
              <a:ext cx="116907" cy="114488"/>
            </a:xfrm>
            <a:custGeom>
              <a:avLst/>
              <a:gdLst>
                <a:gd name="connsiteX0" fmla="*/ 0 w 42037"/>
                <a:gd name="connsiteY0" fmla="*/ 0 h 48514"/>
                <a:gd name="connsiteX1" fmla="*/ 42037 w 42037"/>
                <a:gd name="connsiteY1" fmla="*/ 48514 h 4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037" h="48514">
                  <a:moveTo>
                    <a:pt x="0" y="0"/>
                  </a:moveTo>
                  <a:lnTo>
                    <a:pt x="42037" y="48514"/>
                  </a:lnTo>
                </a:path>
              </a:pathLst>
            </a:custGeom>
            <a:ln w="135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49DCB33D-25CE-71AA-BF11-1F848490497F}"/>
                </a:ext>
              </a:extLst>
            </p:cNvPr>
            <p:cNvGrpSpPr/>
            <p:nvPr/>
          </p:nvGrpSpPr>
          <p:grpSpPr>
            <a:xfrm>
              <a:off x="2946145" y="2695161"/>
              <a:ext cx="802387" cy="171069"/>
              <a:chOff x="2597785" y="2875914"/>
              <a:chExt cx="834517" cy="17106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42AF73-0150-76E5-6620-65792CD19909}"/>
                  </a:ext>
                </a:extLst>
              </p:cNvPr>
              <p:cNvSpPr/>
              <p:nvPr/>
            </p:nvSpPr>
            <p:spPr>
              <a:xfrm>
                <a:off x="2597785" y="2875914"/>
                <a:ext cx="834517" cy="171069"/>
              </a:xfrm>
              <a:custGeom>
                <a:avLst/>
                <a:gdLst>
                  <a:gd name="connsiteX0" fmla="*/ 27432 w 834517"/>
                  <a:gd name="connsiteY0" fmla="*/ 171069 h 171069"/>
                  <a:gd name="connsiteX1" fmla="*/ 807085 w 834517"/>
                  <a:gd name="connsiteY1" fmla="*/ 171069 h 171069"/>
                  <a:gd name="connsiteX2" fmla="*/ 805942 w 834517"/>
                  <a:gd name="connsiteY2" fmla="*/ 170942 h 171069"/>
                  <a:gd name="connsiteX3" fmla="*/ 810387 w 834517"/>
                  <a:gd name="connsiteY3" fmla="*/ 170815 h 171069"/>
                  <a:gd name="connsiteX4" fmla="*/ 814705 w 834517"/>
                  <a:gd name="connsiteY4" fmla="*/ 169926 h 171069"/>
                  <a:gd name="connsiteX5" fmla="*/ 818896 w 834517"/>
                  <a:gd name="connsiteY5" fmla="*/ 168402 h 171069"/>
                  <a:gd name="connsiteX6" fmla="*/ 822706 w 834517"/>
                  <a:gd name="connsiteY6" fmla="*/ 166116 h 171069"/>
                  <a:gd name="connsiteX7" fmla="*/ 826135 w 834517"/>
                  <a:gd name="connsiteY7" fmla="*/ 163322 h 171069"/>
                  <a:gd name="connsiteX8" fmla="*/ 829056 w 834517"/>
                  <a:gd name="connsiteY8" fmla="*/ 160020 h 171069"/>
                  <a:gd name="connsiteX9" fmla="*/ 831342 w 834517"/>
                  <a:gd name="connsiteY9" fmla="*/ 156337 h 171069"/>
                  <a:gd name="connsiteX10" fmla="*/ 833120 w 834517"/>
                  <a:gd name="connsiteY10" fmla="*/ 152273 h 171069"/>
                  <a:gd name="connsiteX11" fmla="*/ 834136 w 834517"/>
                  <a:gd name="connsiteY11" fmla="*/ 147955 h 171069"/>
                  <a:gd name="connsiteX12" fmla="*/ 834517 w 834517"/>
                  <a:gd name="connsiteY12" fmla="*/ 143637 h 171069"/>
                  <a:gd name="connsiteX13" fmla="*/ 834517 w 834517"/>
                  <a:gd name="connsiteY13" fmla="*/ 143637 h 171069"/>
                  <a:gd name="connsiteX14" fmla="*/ 834517 w 834517"/>
                  <a:gd name="connsiteY14" fmla="*/ 27432 h 171069"/>
                  <a:gd name="connsiteX15" fmla="*/ 834517 w 834517"/>
                  <a:gd name="connsiteY15" fmla="*/ 27432 h 171069"/>
                  <a:gd name="connsiteX16" fmla="*/ 834136 w 834517"/>
                  <a:gd name="connsiteY16" fmla="*/ 22987 h 171069"/>
                  <a:gd name="connsiteX17" fmla="*/ 833120 w 834517"/>
                  <a:gd name="connsiteY17" fmla="*/ 18796 h 171069"/>
                  <a:gd name="connsiteX18" fmla="*/ 831342 w 834517"/>
                  <a:gd name="connsiteY18" fmla="*/ 14732 h 171069"/>
                  <a:gd name="connsiteX19" fmla="*/ 829056 w 834517"/>
                  <a:gd name="connsiteY19" fmla="*/ 10922 h 171069"/>
                  <a:gd name="connsiteX20" fmla="*/ 826135 w 834517"/>
                  <a:gd name="connsiteY20" fmla="*/ 7620 h 171069"/>
                  <a:gd name="connsiteX21" fmla="*/ 822706 w 834517"/>
                  <a:gd name="connsiteY21" fmla="*/ 4826 h 171069"/>
                  <a:gd name="connsiteX22" fmla="*/ 818896 w 834517"/>
                  <a:gd name="connsiteY22" fmla="*/ 2667 h 171069"/>
                  <a:gd name="connsiteX23" fmla="*/ 814705 w 834517"/>
                  <a:gd name="connsiteY23" fmla="*/ 1143 h 171069"/>
                  <a:gd name="connsiteX24" fmla="*/ 810387 w 834517"/>
                  <a:gd name="connsiteY24" fmla="*/ 254 h 171069"/>
                  <a:gd name="connsiteX25" fmla="*/ 807085 w 834517"/>
                  <a:gd name="connsiteY25" fmla="*/ 0 h 171069"/>
                  <a:gd name="connsiteX26" fmla="*/ 27432 w 834517"/>
                  <a:gd name="connsiteY26" fmla="*/ 0 h 171069"/>
                  <a:gd name="connsiteX27" fmla="*/ 30734 w 834517"/>
                  <a:gd name="connsiteY27" fmla="*/ 254 h 171069"/>
                  <a:gd name="connsiteX28" fmla="*/ 26289 w 834517"/>
                  <a:gd name="connsiteY28" fmla="*/ 0 h 171069"/>
                  <a:gd name="connsiteX29" fmla="*/ 21844 w 834517"/>
                  <a:gd name="connsiteY29" fmla="*/ 508 h 171069"/>
                  <a:gd name="connsiteX30" fmla="*/ 17653 w 834517"/>
                  <a:gd name="connsiteY30" fmla="*/ 1778 h 171069"/>
                  <a:gd name="connsiteX31" fmla="*/ 13716 w 834517"/>
                  <a:gd name="connsiteY31" fmla="*/ 3683 h 171069"/>
                  <a:gd name="connsiteX32" fmla="*/ 10033 w 834517"/>
                  <a:gd name="connsiteY32" fmla="*/ 6223 h 171069"/>
                  <a:gd name="connsiteX33" fmla="*/ 6858 w 834517"/>
                  <a:gd name="connsiteY33" fmla="*/ 9271 h 171069"/>
                  <a:gd name="connsiteX34" fmla="*/ 4191 w 834517"/>
                  <a:gd name="connsiteY34" fmla="*/ 12827 h 171069"/>
                  <a:gd name="connsiteX35" fmla="*/ 2159 w 834517"/>
                  <a:gd name="connsiteY35" fmla="*/ 16637 h 171069"/>
                  <a:gd name="connsiteX36" fmla="*/ 762 w 834517"/>
                  <a:gd name="connsiteY36" fmla="*/ 20828 h 171069"/>
                  <a:gd name="connsiteX37" fmla="*/ 0 w 834517"/>
                  <a:gd name="connsiteY37" fmla="*/ 25273 h 171069"/>
                  <a:gd name="connsiteX38" fmla="*/ 0 w 834517"/>
                  <a:gd name="connsiteY38" fmla="*/ 27432 h 171069"/>
                  <a:gd name="connsiteX39" fmla="*/ 0 w 834517"/>
                  <a:gd name="connsiteY39" fmla="*/ 143637 h 171069"/>
                  <a:gd name="connsiteX40" fmla="*/ 0 w 834517"/>
                  <a:gd name="connsiteY40" fmla="*/ 141351 h 171069"/>
                  <a:gd name="connsiteX41" fmla="*/ 0 w 834517"/>
                  <a:gd name="connsiteY41" fmla="*/ 145796 h 171069"/>
                  <a:gd name="connsiteX42" fmla="*/ 762 w 834517"/>
                  <a:gd name="connsiteY42" fmla="*/ 150114 h 171069"/>
                  <a:gd name="connsiteX43" fmla="*/ 2159 w 834517"/>
                  <a:gd name="connsiteY43" fmla="*/ 154305 h 171069"/>
                  <a:gd name="connsiteX44" fmla="*/ 4191 w 834517"/>
                  <a:gd name="connsiteY44" fmla="*/ 158242 h 171069"/>
                  <a:gd name="connsiteX45" fmla="*/ 6858 w 834517"/>
                  <a:gd name="connsiteY45" fmla="*/ 161798 h 171069"/>
                  <a:gd name="connsiteX46" fmla="*/ 10033 w 834517"/>
                  <a:gd name="connsiteY46" fmla="*/ 164846 h 171069"/>
                  <a:gd name="connsiteX47" fmla="*/ 13716 w 834517"/>
                  <a:gd name="connsiteY47" fmla="*/ 167386 h 171069"/>
                  <a:gd name="connsiteX48" fmla="*/ 17653 w 834517"/>
                  <a:gd name="connsiteY48" fmla="*/ 169291 h 171069"/>
                  <a:gd name="connsiteX49" fmla="*/ 21844 w 834517"/>
                  <a:gd name="connsiteY49" fmla="*/ 170434 h 171069"/>
                  <a:gd name="connsiteX50" fmla="*/ 26289 w 834517"/>
                  <a:gd name="connsiteY50" fmla="*/ 170942 h 17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34517" h="171069">
                    <a:moveTo>
                      <a:pt x="27432" y="171069"/>
                    </a:moveTo>
                    <a:lnTo>
                      <a:pt x="807085" y="171069"/>
                    </a:lnTo>
                    <a:lnTo>
                      <a:pt x="805942" y="170942"/>
                    </a:lnTo>
                    <a:lnTo>
                      <a:pt x="810387" y="170815"/>
                    </a:lnTo>
                    <a:lnTo>
                      <a:pt x="814705" y="169926"/>
                    </a:lnTo>
                    <a:lnTo>
                      <a:pt x="818896" y="168402"/>
                    </a:lnTo>
                    <a:lnTo>
                      <a:pt x="822706" y="166116"/>
                    </a:lnTo>
                    <a:lnTo>
                      <a:pt x="826135" y="163322"/>
                    </a:lnTo>
                    <a:lnTo>
                      <a:pt x="829056" y="160020"/>
                    </a:lnTo>
                    <a:lnTo>
                      <a:pt x="831342" y="156337"/>
                    </a:lnTo>
                    <a:lnTo>
                      <a:pt x="833120" y="152273"/>
                    </a:lnTo>
                    <a:lnTo>
                      <a:pt x="834136" y="147955"/>
                    </a:lnTo>
                    <a:lnTo>
                      <a:pt x="834517" y="143637"/>
                    </a:lnTo>
                    <a:lnTo>
                      <a:pt x="834517" y="143637"/>
                    </a:lnTo>
                    <a:lnTo>
                      <a:pt x="834517" y="27432"/>
                    </a:lnTo>
                    <a:lnTo>
                      <a:pt x="834517" y="27432"/>
                    </a:lnTo>
                    <a:lnTo>
                      <a:pt x="834136" y="22987"/>
                    </a:lnTo>
                    <a:lnTo>
                      <a:pt x="833120" y="18796"/>
                    </a:lnTo>
                    <a:lnTo>
                      <a:pt x="831342" y="14732"/>
                    </a:lnTo>
                    <a:lnTo>
                      <a:pt x="829056" y="10922"/>
                    </a:lnTo>
                    <a:lnTo>
                      <a:pt x="826135" y="7620"/>
                    </a:lnTo>
                    <a:lnTo>
                      <a:pt x="822706" y="4826"/>
                    </a:lnTo>
                    <a:lnTo>
                      <a:pt x="818896" y="2667"/>
                    </a:lnTo>
                    <a:lnTo>
                      <a:pt x="814705" y="1143"/>
                    </a:lnTo>
                    <a:lnTo>
                      <a:pt x="810387" y="254"/>
                    </a:lnTo>
                    <a:lnTo>
                      <a:pt x="807085" y="0"/>
                    </a:lnTo>
                    <a:lnTo>
                      <a:pt x="27432" y="0"/>
                    </a:lnTo>
                    <a:lnTo>
                      <a:pt x="30734" y="254"/>
                    </a:lnTo>
                    <a:lnTo>
                      <a:pt x="26289" y="0"/>
                    </a:lnTo>
                    <a:lnTo>
                      <a:pt x="21844" y="508"/>
                    </a:lnTo>
                    <a:lnTo>
                      <a:pt x="17653" y="1778"/>
                    </a:lnTo>
                    <a:lnTo>
                      <a:pt x="13716" y="3683"/>
                    </a:lnTo>
                    <a:lnTo>
                      <a:pt x="10033" y="6223"/>
                    </a:lnTo>
                    <a:lnTo>
                      <a:pt x="6858" y="9271"/>
                    </a:lnTo>
                    <a:lnTo>
                      <a:pt x="4191" y="12827"/>
                    </a:lnTo>
                    <a:lnTo>
                      <a:pt x="2159" y="16637"/>
                    </a:lnTo>
                    <a:lnTo>
                      <a:pt x="762" y="20828"/>
                    </a:lnTo>
                    <a:lnTo>
                      <a:pt x="0" y="25273"/>
                    </a:lnTo>
                    <a:lnTo>
                      <a:pt x="0" y="27432"/>
                    </a:lnTo>
                    <a:lnTo>
                      <a:pt x="0" y="143637"/>
                    </a:lnTo>
                    <a:lnTo>
                      <a:pt x="0" y="141351"/>
                    </a:lnTo>
                    <a:lnTo>
                      <a:pt x="0" y="145796"/>
                    </a:lnTo>
                    <a:lnTo>
                      <a:pt x="762" y="150114"/>
                    </a:lnTo>
                    <a:lnTo>
                      <a:pt x="2159" y="154305"/>
                    </a:lnTo>
                    <a:lnTo>
                      <a:pt x="4191" y="158242"/>
                    </a:lnTo>
                    <a:lnTo>
                      <a:pt x="6858" y="161798"/>
                    </a:lnTo>
                    <a:lnTo>
                      <a:pt x="10033" y="164846"/>
                    </a:lnTo>
                    <a:lnTo>
                      <a:pt x="13716" y="167386"/>
                    </a:lnTo>
                    <a:lnTo>
                      <a:pt x="17653" y="169291"/>
                    </a:lnTo>
                    <a:lnTo>
                      <a:pt x="21844" y="170434"/>
                    </a:lnTo>
                    <a:lnTo>
                      <a:pt x="26289" y="170942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25DA4F7-F733-D5AE-0B05-CA0B45C7145A}"/>
                  </a:ext>
                </a:extLst>
              </p:cNvPr>
              <p:cNvSpPr/>
              <p:nvPr/>
            </p:nvSpPr>
            <p:spPr>
              <a:xfrm>
                <a:off x="2650743" y="2912110"/>
                <a:ext cx="78613" cy="95884"/>
              </a:xfrm>
              <a:custGeom>
                <a:avLst/>
                <a:gdLst>
                  <a:gd name="connsiteX0" fmla="*/ 69723 w 78613"/>
                  <a:gd name="connsiteY0" fmla="*/ 88646 h 95884"/>
                  <a:gd name="connsiteX1" fmla="*/ 25146 w 78613"/>
                  <a:gd name="connsiteY1" fmla="*/ 88646 h 95884"/>
                  <a:gd name="connsiteX2" fmla="*/ 25146 w 78613"/>
                  <a:gd name="connsiteY2" fmla="*/ 76073 h 95884"/>
                  <a:gd name="connsiteX3" fmla="*/ 69723 w 78613"/>
                  <a:gd name="connsiteY3" fmla="*/ 76073 h 95884"/>
                  <a:gd name="connsiteX4" fmla="*/ 69723 w 78613"/>
                  <a:gd name="connsiteY4" fmla="*/ 88646 h 95884"/>
                  <a:gd name="connsiteX5" fmla="*/ 69723 w 78613"/>
                  <a:gd name="connsiteY5" fmla="*/ 69215 h 95884"/>
                  <a:gd name="connsiteX6" fmla="*/ 25146 w 78613"/>
                  <a:gd name="connsiteY6" fmla="*/ 69215 h 95884"/>
                  <a:gd name="connsiteX7" fmla="*/ 25146 w 78613"/>
                  <a:gd name="connsiteY7" fmla="*/ 56769 h 95884"/>
                  <a:gd name="connsiteX8" fmla="*/ 16383 w 78613"/>
                  <a:gd name="connsiteY8" fmla="*/ 56769 h 95884"/>
                  <a:gd name="connsiteX9" fmla="*/ 16383 w 78613"/>
                  <a:gd name="connsiteY9" fmla="*/ 95885 h 95884"/>
                  <a:gd name="connsiteX10" fmla="*/ 78613 w 78613"/>
                  <a:gd name="connsiteY10" fmla="*/ 95885 h 95884"/>
                  <a:gd name="connsiteX11" fmla="*/ 78613 w 78613"/>
                  <a:gd name="connsiteY11" fmla="*/ 56769 h 95884"/>
                  <a:gd name="connsiteX12" fmla="*/ 69723 w 78613"/>
                  <a:gd name="connsiteY12" fmla="*/ 56769 h 95884"/>
                  <a:gd name="connsiteX13" fmla="*/ 69723 w 78613"/>
                  <a:gd name="connsiteY13" fmla="*/ 69215 h 95884"/>
                  <a:gd name="connsiteX14" fmla="*/ 25019 w 78613"/>
                  <a:gd name="connsiteY14" fmla="*/ 42037 h 95884"/>
                  <a:gd name="connsiteX15" fmla="*/ 25019 w 78613"/>
                  <a:gd name="connsiteY15" fmla="*/ 42037 h 95884"/>
                  <a:gd name="connsiteX16" fmla="*/ 22225 w 78613"/>
                  <a:gd name="connsiteY16" fmla="*/ 41910 h 95884"/>
                  <a:gd name="connsiteX17" fmla="*/ 19558 w 78613"/>
                  <a:gd name="connsiteY17" fmla="*/ 41275 h 95884"/>
                  <a:gd name="connsiteX18" fmla="*/ 17145 w 78613"/>
                  <a:gd name="connsiteY18" fmla="*/ 40513 h 95884"/>
                  <a:gd name="connsiteX19" fmla="*/ 14986 w 78613"/>
                  <a:gd name="connsiteY19" fmla="*/ 39243 h 95884"/>
                  <a:gd name="connsiteX20" fmla="*/ 13081 w 78613"/>
                  <a:gd name="connsiteY20" fmla="*/ 37846 h 95884"/>
                  <a:gd name="connsiteX21" fmla="*/ 11557 w 78613"/>
                  <a:gd name="connsiteY21" fmla="*/ 36068 h 95884"/>
                  <a:gd name="connsiteX22" fmla="*/ 10160 w 78613"/>
                  <a:gd name="connsiteY22" fmla="*/ 34036 h 95884"/>
                  <a:gd name="connsiteX23" fmla="*/ 9271 w 78613"/>
                  <a:gd name="connsiteY23" fmla="*/ 31877 h 95884"/>
                  <a:gd name="connsiteX24" fmla="*/ 8636 w 78613"/>
                  <a:gd name="connsiteY24" fmla="*/ 29464 h 95884"/>
                  <a:gd name="connsiteX25" fmla="*/ 8382 w 78613"/>
                  <a:gd name="connsiteY25" fmla="*/ 26924 h 95884"/>
                  <a:gd name="connsiteX26" fmla="*/ 8382 w 78613"/>
                  <a:gd name="connsiteY26" fmla="*/ 26924 h 95884"/>
                  <a:gd name="connsiteX27" fmla="*/ 8636 w 78613"/>
                  <a:gd name="connsiteY27" fmla="*/ 24257 h 95884"/>
                  <a:gd name="connsiteX28" fmla="*/ 9271 w 78613"/>
                  <a:gd name="connsiteY28" fmla="*/ 21844 h 95884"/>
                  <a:gd name="connsiteX29" fmla="*/ 10160 w 78613"/>
                  <a:gd name="connsiteY29" fmla="*/ 19685 h 95884"/>
                  <a:gd name="connsiteX30" fmla="*/ 11557 w 78613"/>
                  <a:gd name="connsiteY30" fmla="*/ 17780 h 95884"/>
                  <a:gd name="connsiteX31" fmla="*/ 13081 w 78613"/>
                  <a:gd name="connsiteY31" fmla="*/ 16002 h 95884"/>
                  <a:gd name="connsiteX32" fmla="*/ 14986 w 78613"/>
                  <a:gd name="connsiteY32" fmla="*/ 14605 h 95884"/>
                  <a:gd name="connsiteX33" fmla="*/ 17145 w 78613"/>
                  <a:gd name="connsiteY33" fmla="*/ 13335 h 95884"/>
                  <a:gd name="connsiteX34" fmla="*/ 19558 w 78613"/>
                  <a:gd name="connsiteY34" fmla="*/ 12573 h 95884"/>
                  <a:gd name="connsiteX35" fmla="*/ 22225 w 78613"/>
                  <a:gd name="connsiteY35" fmla="*/ 11938 h 95884"/>
                  <a:gd name="connsiteX36" fmla="*/ 25019 w 78613"/>
                  <a:gd name="connsiteY36" fmla="*/ 11811 h 95884"/>
                  <a:gd name="connsiteX37" fmla="*/ 25019 w 78613"/>
                  <a:gd name="connsiteY37" fmla="*/ 11811 h 95884"/>
                  <a:gd name="connsiteX38" fmla="*/ 27813 w 78613"/>
                  <a:gd name="connsiteY38" fmla="*/ 11938 h 95884"/>
                  <a:gd name="connsiteX39" fmla="*/ 30480 w 78613"/>
                  <a:gd name="connsiteY39" fmla="*/ 12573 h 95884"/>
                  <a:gd name="connsiteX40" fmla="*/ 32893 w 78613"/>
                  <a:gd name="connsiteY40" fmla="*/ 13335 h 95884"/>
                  <a:gd name="connsiteX41" fmla="*/ 35052 w 78613"/>
                  <a:gd name="connsiteY41" fmla="*/ 14605 h 95884"/>
                  <a:gd name="connsiteX42" fmla="*/ 36957 w 78613"/>
                  <a:gd name="connsiteY42" fmla="*/ 16002 h 95884"/>
                  <a:gd name="connsiteX43" fmla="*/ 38608 w 78613"/>
                  <a:gd name="connsiteY43" fmla="*/ 17780 h 95884"/>
                  <a:gd name="connsiteX44" fmla="*/ 39878 w 78613"/>
                  <a:gd name="connsiteY44" fmla="*/ 19685 h 95884"/>
                  <a:gd name="connsiteX45" fmla="*/ 40767 w 78613"/>
                  <a:gd name="connsiteY45" fmla="*/ 21844 h 95884"/>
                  <a:gd name="connsiteX46" fmla="*/ 41402 w 78613"/>
                  <a:gd name="connsiteY46" fmla="*/ 24257 h 95884"/>
                  <a:gd name="connsiteX47" fmla="*/ 41656 w 78613"/>
                  <a:gd name="connsiteY47" fmla="*/ 26924 h 95884"/>
                  <a:gd name="connsiteX48" fmla="*/ 41656 w 78613"/>
                  <a:gd name="connsiteY48" fmla="*/ 26924 h 95884"/>
                  <a:gd name="connsiteX49" fmla="*/ 41402 w 78613"/>
                  <a:gd name="connsiteY49" fmla="*/ 29464 h 95884"/>
                  <a:gd name="connsiteX50" fmla="*/ 40767 w 78613"/>
                  <a:gd name="connsiteY50" fmla="*/ 31877 h 95884"/>
                  <a:gd name="connsiteX51" fmla="*/ 39878 w 78613"/>
                  <a:gd name="connsiteY51" fmla="*/ 34036 h 95884"/>
                  <a:gd name="connsiteX52" fmla="*/ 38608 w 78613"/>
                  <a:gd name="connsiteY52" fmla="*/ 36068 h 95884"/>
                  <a:gd name="connsiteX53" fmla="*/ 36957 w 78613"/>
                  <a:gd name="connsiteY53" fmla="*/ 37846 h 95884"/>
                  <a:gd name="connsiteX54" fmla="*/ 35052 w 78613"/>
                  <a:gd name="connsiteY54" fmla="*/ 39243 h 95884"/>
                  <a:gd name="connsiteX55" fmla="*/ 32893 w 78613"/>
                  <a:gd name="connsiteY55" fmla="*/ 40513 h 95884"/>
                  <a:gd name="connsiteX56" fmla="*/ 30480 w 78613"/>
                  <a:gd name="connsiteY56" fmla="*/ 41275 h 95884"/>
                  <a:gd name="connsiteX57" fmla="*/ 27813 w 78613"/>
                  <a:gd name="connsiteY57" fmla="*/ 41910 h 95884"/>
                  <a:gd name="connsiteX58" fmla="*/ 25019 w 78613"/>
                  <a:gd name="connsiteY58" fmla="*/ 42037 h 95884"/>
                  <a:gd name="connsiteX59" fmla="*/ 69596 w 78613"/>
                  <a:gd name="connsiteY59" fmla="*/ 0 h 95884"/>
                  <a:gd name="connsiteX60" fmla="*/ 69596 w 78613"/>
                  <a:gd name="connsiteY60" fmla="*/ 23114 h 95884"/>
                  <a:gd name="connsiteX61" fmla="*/ 49784 w 78613"/>
                  <a:gd name="connsiteY61" fmla="*/ 23114 h 95884"/>
                  <a:gd name="connsiteX62" fmla="*/ 49784 w 78613"/>
                  <a:gd name="connsiteY62" fmla="*/ 23114 h 95884"/>
                  <a:gd name="connsiteX63" fmla="*/ 48895 w 78613"/>
                  <a:gd name="connsiteY63" fmla="*/ 19812 h 95884"/>
                  <a:gd name="connsiteX64" fmla="*/ 47752 w 78613"/>
                  <a:gd name="connsiteY64" fmla="*/ 16764 h 95884"/>
                  <a:gd name="connsiteX65" fmla="*/ 46101 w 78613"/>
                  <a:gd name="connsiteY65" fmla="*/ 14097 h 95884"/>
                  <a:gd name="connsiteX66" fmla="*/ 44069 w 78613"/>
                  <a:gd name="connsiteY66" fmla="*/ 11684 h 95884"/>
                  <a:gd name="connsiteX67" fmla="*/ 41656 w 78613"/>
                  <a:gd name="connsiteY67" fmla="*/ 9525 h 95884"/>
                  <a:gd name="connsiteX68" fmla="*/ 38862 w 78613"/>
                  <a:gd name="connsiteY68" fmla="*/ 7747 h 95884"/>
                  <a:gd name="connsiteX69" fmla="*/ 35814 w 78613"/>
                  <a:gd name="connsiteY69" fmla="*/ 6350 h 95884"/>
                  <a:gd name="connsiteX70" fmla="*/ 32512 w 78613"/>
                  <a:gd name="connsiteY70" fmla="*/ 5334 h 95884"/>
                  <a:gd name="connsiteX71" fmla="*/ 28829 w 78613"/>
                  <a:gd name="connsiteY71" fmla="*/ 4699 h 95884"/>
                  <a:gd name="connsiteX72" fmla="*/ 25019 w 78613"/>
                  <a:gd name="connsiteY72" fmla="*/ 4445 h 95884"/>
                  <a:gd name="connsiteX73" fmla="*/ 25019 w 78613"/>
                  <a:gd name="connsiteY73" fmla="*/ 4445 h 95884"/>
                  <a:gd name="connsiteX74" fmla="*/ 20828 w 78613"/>
                  <a:gd name="connsiteY74" fmla="*/ 4699 h 95884"/>
                  <a:gd name="connsiteX75" fmla="*/ 16891 w 78613"/>
                  <a:gd name="connsiteY75" fmla="*/ 5461 h 95884"/>
                  <a:gd name="connsiteX76" fmla="*/ 13208 w 78613"/>
                  <a:gd name="connsiteY76" fmla="*/ 6731 h 95884"/>
                  <a:gd name="connsiteX77" fmla="*/ 9906 w 78613"/>
                  <a:gd name="connsiteY77" fmla="*/ 8509 h 95884"/>
                  <a:gd name="connsiteX78" fmla="*/ 7112 w 78613"/>
                  <a:gd name="connsiteY78" fmla="*/ 10668 h 95884"/>
                  <a:gd name="connsiteX79" fmla="*/ 4572 w 78613"/>
                  <a:gd name="connsiteY79" fmla="*/ 13208 h 95884"/>
                  <a:gd name="connsiteX80" fmla="*/ 2667 w 78613"/>
                  <a:gd name="connsiteY80" fmla="*/ 16129 h 95884"/>
                  <a:gd name="connsiteX81" fmla="*/ 1143 w 78613"/>
                  <a:gd name="connsiteY81" fmla="*/ 19431 h 95884"/>
                  <a:gd name="connsiteX82" fmla="*/ 254 w 78613"/>
                  <a:gd name="connsiteY82" fmla="*/ 22987 h 95884"/>
                  <a:gd name="connsiteX83" fmla="*/ 0 w 78613"/>
                  <a:gd name="connsiteY83" fmla="*/ 26924 h 95884"/>
                  <a:gd name="connsiteX84" fmla="*/ 0 w 78613"/>
                  <a:gd name="connsiteY84" fmla="*/ 26924 h 95884"/>
                  <a:gd name="connsiteX85" fmla="*/ 254 w 78613"/>
                  <a:gd name="connsiteY85" fmla="*/ 30734 h 95884"/>
                  <a:gd name="connsiteX86" fmla="*/ 1143 w 78613"/>
                  <a:gd name="connsiteY86" fmla="*/ 34417 h 95884"/>
                  <a:gd name="connsiteX87" fmla="*/ 2667 w 78613"/>
                  <a:gd name="connsiteY87" fmla="*/ 37719 h 95884"/>
                  <a:gd name="connsiteX88" fmla="*/ 4572 w 78613"/>
                  <a:gd name="connsiteY88" fmla="*/ 40640 h 95884"/>
                  <a:gd name="connsiteX89" fmla="*/ 7112 w 78613"/>
                  <a:gd name="connsiteY89" fmla="*/ 43180 h 95884"/>
                  <a:gd name="connsiteX90" fmla="*/ 9906 w 78613"/>
                  <a:gd name="connsiteY90" fmla="*/ 45339 h 95884"/>
                  <a:gd name="connsiteX91" fmla="*/ 13208 w 78613"/>
                  <a:gd name="connsiteY91" fmla="*/ 47117 h 95884"/>
                  <a:gd name="connsiteX92" fmla="*/ 16891 w 78613"/>
                  <a:gd name="connsiteY92" fmla="*/ 48387 h 95884"/>
                  <a:gd name="connsiteX93" fmla="*/ 20828 w 78613"/>
                  <a:gd name="connsiteY93" fmla="*/ 49149 h 95884"/>
                  <a:gd name="connsiteX94" fmla="*/ 25019 w 78613"/>
                  <a:gd name="connsiteY94" fmla="*/ 49403 h 95884"/>
                  <a:gd name="connsiteX95" fmla="*/ 25019 w 78613"/>
                  <a:gd name="connsiteY95" fmla="*/ 49403 h 95884"/>
                  <a:gd name="connsiteX96" fmla="*/ 28956 w 78613"/>
                  <a:gd name="connsiteY96" fmla="*/ 49149 h 95884"/>
                  <a:gd name="connsiteX97" fmla="*/ 32512 w 78613"/>
                  <a:gd name="connsiteY97" fmla="*/ 48514 h 95884"/>
                  <a:gd name="connsiteX98" fmla="*/ 35941 w 78613"/>
                  <a:gd name="connsiteY98" fmla="*/ 47498 h 95884"/>
                  <a:gd name="connsiteX99" fmla="*/ 38989 w 78613"/>
                  <a:gd name="connsiteY99" fmla="*/ 45974 h 95884"/>
                  <a:gd name="connsiteX100" fmla="*/ 41783 w 78613"/>
                  <a:gd name="connsiteY100" fmla="*/ 44196 h 95884"/>
                  <a:gd name="connsiteX101" fmla="*/ 44196 w 78613"/>
                  <a:gd name="connsiteY101" fmla="*/ 42037 h 95884"/>
                  <a:gd name="connsiteX102" fmla="*/ 46228 w 78613"/>
                  <a:gd name="connsiteY102" fmla="*/ 39497 h 95884"/>
                  <a:gd name="connsiteX103" fmla="*/ 47879 w 78613"/>
                  <a:gd name="connsiteY103" fmla="*/ 36703 h 95884"/>
                  <a:gd name="connsiteX104" fmla="*/ 49149 w 78613"/>
                  <a:gd name="connsiteY104" fmla="*/ 33655 h 95884"/>
                  <a:gd name="connsiteX105" fmla="*/ 49911 w 78613"/>
                  <a:gd name="connsiteY105" fmla="*/ 30353 h 95884"/>
                  <a:gd name="connsiteX106" fmla="*/ 69596 w 78613"/>
                  <a:gd name="connsiteY106" fmla="*/ 30353 h 95884"/>
                  <a:gd name="connsiteX107" fmla="*/ 69596 w 78613"/>
                  <a:gd name="connsiteY107" fmla="*/ 52197 h 95884"/>
                  <a:gd name="connsiteX108" fmla="*/ 78613 w 78613"/>
                  <a:gd name="connsiteY108" fmla="*/ 52197 h 95884"/>
                  <a:gd name="connsiteX109" fmla="*/ 78613 w 78613"/>
                  <a:gd name="connsiteY109" fmla="*/ 0 h 95884"/>
                  <a:gd name="connsiteX110" fmla="*/ 69596 w 78613"/>
                  <a:gd name="connsiteY110" fmla="*/ 0 h 9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78613" h="95884">
                    <a:moveTo>
                      <a:pt x="69723" y="88646"/>
                    </a:moveTo>
                    <a:lnTo>
                      <a:pt x="25146" y="88646"/>
                    </a:lnTo>
                    <a:lnTo>
                      <a:pt x="25146" y="76073"/>
                    </a:lnTo>
                    <a:lnTo>
                      <a:pt x="69723" y="76073"/>
                    </a:lnTo>
                    <a:lnTo>
                      <a:pt x="69723" y="88646"/>
                    </a:lnTo>
                    <a:close/>
                    <a:moveTo>
                      <a:pt x="69723" y="69215"/>
                    </a:moveTo>
                    <a:lnTo>
                      <a:pt x="25146" y="69215"/>
                    </a:lnTo>
                    <a:lnTo>
                      <a:pt x="25146" y="56769"/>
                    </a:lnTo>
                    <a:lnTo>
                      <a:pt x="16383" y="56769"/>
                    </a:lnTo>
                    <a:lnTo>
                      <a:pt x="16383" y="95885"/>
                    </a:lnTo>
                    <a:lnTo>
                      <a:pt x="78613" y="95885"/>
                    </a:lnTo>
                    <a:lnTo>
                      <a:pt x="78613" y="56769"/>
                    </a:lnTo>
                    <a:lnTo>
                      <a:pt x="69723" y="56769"/>
                    </a:lnTo>
                    <a:lnTo>
                      <a:pt x="69723" y="69215"/>
                    </a:lnTo>
                    <a:close/>
                    <a:moveTo>
                      <a:pt x="25019" y="42037"/>
                    </a:moveTo>
                    <a:lnTo>
                      <a:pt x="25019" y="42037"/>
                    </a:lnTo>
                    <a:lnTo>
                      <a:pt x="22225" y="41910"/>
                    </a:lnTo>
                    <a:lnTo>
                      <a:pt x="19558" y="41275"/>
                    </a:lnTo>
                    <a:lnTo>
                      <a:pt x="17145" y="40513"/>
                    </a:lnTo>
                    <a:lnTo>
                      <a:pt x="14986" y="39243"/>
                    </a:lnTo>
                    <a:lnTo>
                      <a:pt x="13081" y="37846"/>
                    </a:lnTo>
                    <a:lnTo>
                      <a:pt x="11557" y="36068"/>
                    </a:lnTo>
                    <a:lnTo>
                      <a:pt x="10160" y="34036"/>
                    </a:lnTo>
                    <a:lnTo>
                      <a:pt x="9271" y="31877"/>
                    </a:lnTo>
                    <a:lnTo>
                      <a:pt x="8636" y="29464"/>
                    </a:lnTo>
                    <a:lnTo>
                      <a:pt x="8382" y="26924"/>
                    </a:lnTo>
                    <a:lnTo>
                      <a:pt x="8382" y="26924"/>
                    </a:lnTo>
                    <a:lnTo>
                      <a:pt x="8636" y="24257"/>
                    </a:lnTo>
                    <a:lnTo>
                      <a:pt x="9271" y="21844"/>
                    </a:lnTo>
                    <a:lnTo>
                      <a:pt x="10160" y="19685"/>
                    </a:lnTo>
                    <a:lnTo>
                      <a:pt x="11557" y="17780"/>
                    </a:lnTo>
                    <a:lnTo>
                      <a:pt x="13081" y="16002"/>
                    </a:lnTo>
                    <a:lnTo>
                      <a:pt x="14986" y="14605"/>
                    </a:lnTo>
                    <a:lnTo>
                      <a:pt x="17145" y="13335"/>
                    </a:lnTo>
                    <a:lnTo>
                      <a:pt x="19558" y="12573"/>
                    </a:lnTo>
                    <a:lnTo>
                      <a:pt x="22225" y="11938"/>
                    </a:lnTo>
                    <a:lnTo>
                      <a:pt x="25019" y="11811"/>
                    </a:lnTo>
                    <a:lnTo>
                      <a:pt x="25019" y="11811"/>
                    </a:lnTo>
                    <a:lnTo>
                      <a:pt x="27813" y="11938"/>
                    </a:lnTo>
                    <a:lnTo>
                      <a:pt x="30480" y="12573"/>
                    </a:lnTo>
                    <a:lnTo>
                      <a:pt x="32893" y="13335"/>
                    </a:lnTo>
                    <a:lnTo>
                      <a:pt x="35052" y="14605"/>
                    </a:lnTo>
                    <a:lnTo>
                      <a:pt x="36957" y="16002"/>
                    </a:lnTo>
                    <a:lnTo>
                      <a:pt x="38608" y="17780"/>
                    </a:lnTo>
                    <a:lnTo>
                      <a:pt x="39878" y="19685"/>
                    </a:lnTo>
                    <a:lnTo>
                      <a:pt x="40767" y="21844"/>
                    </a:lnTo>
                    <a:lnTo>
                      <a:pt x="41402" y="24257"/>
                    </a:lnTo>
                    <a:lnTo>
                      <a:pt x="41656" y="26924"/>
                    </a:lnTo>
                    <a:lnTo>
                      <a:pt x="41656" y="26924"/>
                    </a:lnTo>
                    <a:lnTo>
                      <a:pt x="41402" y="29464"/>
                    </a:lnTo>
                    <a:lnTo>
                      <a:pt x="40767" y="31877"/>
                    </a:lnTo>
                    <a:lnTo>
                      <a:pt x="39878" y="34036"/>
                    </a:lnTo>
                    <a:lnTo>
                      <a:pt x="38608" y="36068"/>
                    </a:lnTo>
                    <a:lnTo>
                      <a:pt x="36957" y="37846"/>
                    </a:lnTo>
                    <a:lnTo>
                      <a:pt x="35052" y="39243"/>
                    </a:lnTo>
                    <a:lnTo>
                      <a:pt x="32893" y="40513"/>
                    </a:lnTo>
                    <a:lnTo>
                      <a:pt x="30480" y="41275"/>
                    </a:lnTo>
                    <a:lnTo>
                      <a:pt x="27813" y="41910"/>
                    </a:lnTo>
                    <a:lnTo>
                      <a:pt x="25019" y="42037"/>
                    </a:lnTo>
                    <a:close/>
                    <a:moveTo>
                      <a:pt x="69596" y="0"/>
                    </a:moveTo>
                    <a:lnTo>
                      <a:pt x="69596" y="23114"/>
                    </a:lnTo>
                    <a:lnTo>
                      <a:pt x="49784" y="23114"/>
                    </a:lnTo>
                    <a:lnTo>
                      <a:pt x="49784" y="23114"/>
                    </a:lnTo>
                    <a:lnTo>
                      <a:pt x="48895" y="19812"/>
                    </a:lnTo>
                    <a:lnTo>
                      <a:pt x="47752" y="16764"/>
                    </a:lnTo>
                    <a:lnTo>
                      <a:pt x="46101" y="14097"/>
                    </a:lnTo>
                    <a:lnTo>
                      <a:pt x="44069" y="11684"/>
                    </a:lnTo>
                    <a:lnTo>
                      <a:pt x="41656" y="9525"/>
                    </a:lnTo>
                    <a:lnTo>
                      <a:pt x="38862" y="7747"/>
                    </a:lnTo>
                    <a:lnTo>
                      <a:pt x="35814" y="6350"/>
                    </a:lnTo>
                    <a:lnTo>
                      <a:pt x="32512" y="5334"/>
                    </a:lnTo>
                    <a:lnTo>
                      <a:pt x="28829" y="4699"/>
                    </a:lnTo>
                    <a:lnTo>
                      <a:pt x="25019" y="4445"/>
                    </a:lnTo>
                    <a:lnTo>
                      <a:pt x="25019" y="4445"/>
                    </a:lnTo>
                    <a:lnTo>
                      <a:pt x="20828" y="4699"/>
                    </a:lnTo>
                    <a:lnTo>
                      <a:pt x="16891" y="5461"/>
                    </a:lnTo>
                    <a:lnTo>
                      <a:pt x="13208" y="6731"/>
                    </a:lnTo>
                    <a:lnTo>
                      <a:pt x="9906" y="8509"/>
                    </a:lnTo>
                    <a:lnTo>
                      <a:pt x="7112" y="10668"/>
                    </a:lnTo>
                    <a:lnTo>
                      <a:pt x="4572" y="13208"/>
                    </a:lnTo>
                    <a:lnTo>
                      <a:pt x="2667" y="16129"/>
                    </a:lnTo>
                    <a:lnTo>
                      <a:pt x="1143" y="19431"/>
                    </a:lnTo>
                    <a:lnTo>
                      <a:pt x="254" y="22987"/>
                    </a:lnTo>
                    <a:lnTo>
                      <a:pt x="0" y="26924"/>
                    </a:lnTo>
                    <a:lnTo>
                      <a:pt x="0" y="26924"/>
                    </a:lnTo>
                    <a:lnTo>
                      <a:pt x="254" y="30734"/>
                    </a:lnTo>
                    <a:lnTo>
                      <a:pt x="1143" y="34417"/>
                    </a:lnTo>
                    <a:lnTo>
                      <a:pt x="2667" y="37719"/>
                    </a:lnTo>
                    <a:lnTo>
                      <a:pt x="4572" y="40640"/>
                    </a:lnTo>
                    <a:lnTo>
                      <a:pt x="7112" y="43180"/>
                    </a:lnTo>
                    <a:lnTo>
                      <a:pt x="9906" y="45339"/>
                    </a:lnTo>
                    <a:lnTo>
                      <a:pt x="13208" y="47117"/>
                    </a:lnTo>
                    <a:lnTo>
                      <a:pt x="16891" y="48387"/>
                    </a:lnTo>
                    <a:lnTo>
                      <a:pt x="20828" y="49149"/>
                    </a:lnTo>
                    <a:lnTo>
                      <a:pt x="25019" y="49403"/>
                    </a:lnTo>
                    <a:lnTo>
                      <a:pt x="25019" y="49403"/>
                    </a:lnTo>
                    <a:lnTo>
                      <a:pt x="28956" y="49149"/>
                    </a:lnTo>
                    <a:lnTo>
                      <a:pt x="32512" y="48514"/>
                    </a:lnTo>
                    <a:lnTo>
                      <a:pt x="35941" y="47498"/>
                    </a:lnTo>
                    <a:lnTo>
                      <a:pt x="38989" y="45974"/>
                    </a:lnTo>
                    <a:lnTo>
                      <a:pt x="41783" y="44196"/>
                    </a:lnTo>
                    <a:lnTo>
                      <a:pt x="44196" y="42037"/>
                    </a:lnTo>
                    <a:lnTo>
                      <a:pt x="46228" y="39497"/>
                    </a:lnTo>
                    <a:lnTo>
                      <a:pt x="47879" y="36703"/>
                    </a:lnTo>
                    <a:lnTo>
                      <a:pt x="49149" y="33655"/>
                    </a:lnTo>
                    <a:lnTo>
                      <a:pt x="49911" y="30353"/>
                    </a:lnTo>
                    <a:lnTo>
                      <a:pt x="69596" y="30353"/>
                    </a:lnTo>
                    <a:lnTo>
                      <a:pt x="69596" y="52197"/>
                    </a:lnTo>
                    <a:lnTo>
                      <a:pt x="78613" y="52197"/>
                    </a:lnTo>
                    <a:lnTo>
                      <a:pt x="78613" y="0"/>
                    </a:lnTo>
                    <a:lnTo>
                      <a:pt x="695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8252A46-69DC-B970-DEAC-4DC28C173422}"/>
                  </a:ext>
                </a:extLst>
              </p:cNvPr>
              <p:cNvSpPr/>
              <p:nvPr/>
            </p:nvSpPr>
            <p:spPr>
              <a:xfrm>
                <a:off x="2748788" y="2917444"/>
                <a:ext cx="88264" cy="91694"/>
              </a:xfrm>
              <a:custGeom>
                <a:avLst/>
                <a:gdLst>
                  <a:gd name="connsiteX0" fmla="*/ 68199 w 88264"/>
                  <a:gd name="connsiteY0" fmla="*/ 30734 h 91694"/>
                  <a:gd name="connsiteX1" fmla="*/ 19939 w 88264"/>
                  <a:gd name="connsiteY1" fmla="*/ 30734 h 91694"/>
                  <a:gd name="connsiteX2" fmla="*/ 19939 w 88264"/>
                  <a:gd name="connsiteY2" fmla="*/ 7112 h 91694"/>
                  <a:gd name="connsiteX3" fmla="*/ 68199 w 88264"/>
                  <a:gd name="connsiteY3" fmla="*/ 7112 h 91694"/>
                  <a:gd name="connsiteX4" fmla="*/ 68199 w 88264"/>
                  <a:gd name="connsiteY4" fmla="*/ 30734 h 91694"/>
                  <a:gd name="connsiteX5" fmla="*/ 76962 w 88264"/>
                  <a:gd name="connsiteY5" fmla="*/ 0 h 91694"/>
                  <a:gd name="connsiteX6" fmla="*/ 11303 w 88264"/>
                  <a:gd name="connsiteY6" fmla="*/ 0 h 91694"/>
                  <a:gd name="connsiteX7" fmla="*/ 11303 w 88264"/>
                  <a:gd name="connsiteY7" fmla="*/ 37846 h 91694"/>
                  <a:gd name="connsiteX8" fmla="*/ 76962 w 88264"/>
                  <a:gd name="connsiteY8" fmla="*/ 37846 h 91694"/>
                  <a:gd name="connsiteX9" fmla="*/ 76962 w 88264"/>
                  <a:gd name="connsiteY9" fmla="*/ 0 h 91694"/>
                  <a:gd name="connsiteX10" fmla="*/ 88265 w 88264"/>
                  <a:gd name="connsiteY10" fmla="*/ 51054 h 91694"/>
                  <a:gd name="connsiteX11" fmla="*/ 0 w 88264"/>
                  <a:gd name="connsiteY11" fmla="*/ 51054 h 91694"/>
                  <a:gd name="connsiteX12" fmla="*/ 0 w 88264"/>
                  <a:gd name="connsiteY12" fmla="*/ 58166 h 91694"/>
                  <a:gd name="connsiteX13" fmla="*/ 39497 w 88264"/>
                  <a:gd name="connsiteY13" fmla="*/ 58166 h 91694"/>
                  <a:gd name="connsiteX14" fmla="*/ 39497 w 88264"/>
                  <a:gd name="connsiteY14" fmla="*/ 91694 h 91694"/>
                  <a:gd name="connsiteX15" fmla="*/ 48387 w 88264"/>
                  <a:gd name="connsiteY15" fmla="*/ 91694 h 91694"/>
                  <a:gd name="connsiteX16" fmla="*/ 48387 w 88264"/>
                  <a:gd name="connsiteY16" fmla="*/ 58166 h 91694"/>
                  <a:gd name="connsiteX17" fmla="*/ 88265 w 88264"/>
                  <a:gd name="connsiteY17" fmla="*/ 58166 h 91694"/>
                  <a:gd name="connsiteX18" fmla="*/ 88265 w 88264"/>
                  <a:gd name="connsiteY18" fmla="*/ 51054 h 9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91694">
                    <a:moveTo>
                      <a:pt x="68199" y="30734"/>
                    </a:moveTo>
                    <a:lnTo>
                      <a:pt x="19939" y="30734"/>
                    </a:lnTo>
                    <a:lnTo>
                      <a:pt x="19939" y="7112"/>
                    </a:lnTo>
                    <a:lnTo>
                      <a:pt x="68199" y="7112"/>
                    </a:lnTo>
                    <a:lnTo>
                      <a:pt x="68199" y="30734"/>
                    </a:lnTo>
                    <a:close/>
                    <a:moveTo>
                      <a:pt x="76962" y="0"/>
                    </a:moveTo>
                    <a:lnTo>
                      <a:pt x="11303" y="0"/>
                    </a:lnTo>
                    <a:lnTo>
                      <a:pt x="11303" y="37846"/>
                    </a:lnTo>
                    <a:lnTo>
                      <a:pt x="76962" y="37846"/>
                    </a:lnTo>
                    <a:lnTo>
                      <a:pt x="76962" y="0"/>
                    </a:lnTo>
                    <a:close/>
                    <a:moveTo>
                      <a:pt x="88265" y="51054"/>
                    </a:moveTo>
                    <a:lnTo>
                      <a:pt x="0" y="51054"/>
                    </a:lnTo>
                    <a:lnTo>
                      <a:pt x="0" y="58166"/>
                    </a:lnTo>
                    <a:lnTo>
                      <a:pt x="39497" y="58166"/>
                    </a:lnTo>
                    <a:lnTo>
                      <a:pt x="39497" y="91694"/>
                    </a:lnTo>
                    <a:lnTo>
                      <a:pt x="48387" y="91694"/>
                    </a:lnTo>
                    <a:lnTo>
                      <a:pt x="48387" y="58166"/>
                    </a:lnTo>
                    <a:lnTo>
                      <a:pt x="88265" y="58166"/>
                    </a:lnTo>
                    <a:lnTo>
                      <a:pt x="88265" y="510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54A85A9-AE6F-1C0D-67B7-5BB9706F9E51}"/>
                  </a:ext>
                </a:extLst>
              </p:cNvPr>
              <p:cNvSpPr/>
              <p:nvPr/>
            </p:nvSpPr>
            <p:spPr>
              <a:xfrm>
                <a:off x="2848229" y="2912110"/>
                <a:ext cx="90297" cy="97027"/>
              </a:xfrm>
              <a:custGeom>
                <a:avLst/>
                <a:gdLst>
                  <a:gd name="connsiteX0" fmla="*/ 56642 w 90297"/>
                  <a:gd name="connsiteY0" fmla="*/ 45593 h 97027"/>
                  <a:gd name="connsiteX1" fmla="*/ 56642 w 90297"/>
                  <a:gd name="connsiteY1" fmla="*/ 45593 h 97027"/>
                  <a:gd name="connsiteX2" fmla="*/ 52578 w 90297"/>
                  <a:gd name="connsiteY2" fmla="*/ 43942 h 97027"/>
                  <a:gd name="connsiteX3" fmla="*/ 48768 w 90297"/>
                  <a:gd name="connsiteY3" fmla="*/ 41910 h 97027"/>
                  <a:gd name="connsiteX4" fmla="*/ 45339 w 90297"/>
                  <a:gd name="connsiteY4" fmla="*/ 39497 h 97027"/>
                  <a:gd name="connsiteX5" fmla="*/ 42291 w 90297"/>
                  <a:gd name="connsiteY5" fmla="*/ 36830 h 97027"/>
                  <a:gd name="connsiteX6" fmla="*/ 39624 w 90297"/>
                  <a:gd name="connsiteY6" fmla="*/ 33782 h 97027"/>
                  <a:gd name="connsiteX7" fmla="*/ 37338 w 90297"/>
                  <a:gd name="connsiteY7" fmla="*/ 30480 h 97027"/>
                  <a:gd name="connsiteX8" fmla="*/ 35560 w 90297"/>
                  <a:gd name="connsiteY8" fmla="*/ 26924 h 97027"/>
                  <a:gd name="connsiteX9" fmla="*/ 34163 w 90297"/>
                  <a:gd name="connsiteY9" fmla="*/ 23368 h 97027"/>
                  <a:gd name="connsiteX10" fmla="*/ 33401 w 90297"/>
                  <a:gd name="connsiteY10" fmla="*/ 19558 h 97027"/>
                  <a:gd name="connsiteX11" fmla="*/ 33020 w 90297"/>
                  <a:gd name="connsiteY11" fmla="*/ 15621 h 97027"/>
                  <a:gd name="connsiteX12" fmla="*/ 33020 w 90297"/>
                  <a:gd name="connsiteY12" fmla="*/ 4826 h 97027"/>
                  <a:gd name="connsiteX13" fmla="*/ 24130 w 90297"/>
                  <a:gd name="connsiteY13" fmla="*/ 4826 h 97027"/>
                  <a:gd name="connsiteX14" fmla="*/ 24130 w 90297"/>
                  <a:gd name="connsiteY14" fmla="*/ 14859 h 97027"/>
                  <a:gd name="connsiteX15" fmla="*/ 24130 w 90297"/>
                  <a:gd name="connsiteY15" fmla="*/ 14859 h 97027"/>
                  <a:gd name="connsiteX16" fmla="*/ 23876 w 90297"/>
                  <a:gd name="connsiteY16" fmla="*/ 19304 h 97027"/>
                  <a:gd name="connsiteX17" fmla="*/ 23114 w 90297"/>
                  <a:gd name="connsiteY17" fmla="*/ 23495 h 97027"/>
                  <a:gd name="connsiteX18" fmla="*/ 21717 w 90297"/>
                  <a:gd name="connsiteY18" fmla="*/ 27559 h 97027"/>
                  <a:gd name="connsiteX19" fmla="*/ 19939 w 90297"/>
                  <a:gd name="connsiteY19" fmla="*/ 31496 h 97027"/>
                  <a:gd name="connsiteX20" fmla="*/ 17653 w 90297"/>
                  <a:gd name="connsiteY20" fmla="*/ 35179 h 97027"/>
                  <a:gd name="connsiteX21" fmla="*/ 14859 w 90297"/>
                  <a:gd name="connsiteY21" fmla="*/ 38481 h 97027"/>
                  <a:gd name="connsiteX22" fmla="*/ 11684 w 90297"/>
                  <a:gd name="connsiteY22" fmla="*/ 41529 h 97027"/>
                  <a:gd name="connsiteX23" fmla="*/ 8128 w 90297"/>
                  <a:gd name="connsiteY23" fmla="*/ 44196 h 97027"/>
                  <a:gd name="connsiteX24" fmla="*/ 4318 w 90297"/>
                  <a:gd name="connsiteY24" fmla="*/ 46355 h 97027"/>
                  <a:gd name="connsiteX25" fmla="*/ 0 w 90297"/>
                  <a:gd name="connsiteY25" fmla="*/ 48260 h 97027"/>
                  <a:gd name="connsiteX26" fmla="*/ 4699 w 90297"/>
                  <a:gd name="connsiteY26" fmla="*/ 55245 h 97027"/>
                  <a:gd name="connsiteX27" fmla="*/ 4699 w 90297"/>
                  <a:gd name="connsiteY27" fmla="*/ 55245 h 97027"/>
                  <a:gd name="connsiteX28" fmla="*/ 8001 w 90297"/>
                  <a:gd name="connsiteY28" fmla="*/ 53848 h 97027"/>
                  <a:gd name="connsiteX29" fmla="*/ 11176 w 90297"/>
                  <a:gd name="connsiteY29" fmla="*/ 52197 h 97027"/>
                  <a:gd name="connsiteX30" fmla="*/ 14097 w 90297"/>
                  <a:gd name="connsiteY30" fmla="*/ 50165 h 97027"/>
                  <a:gd name="connsiteX31" fmla="*/ 16891 w 90297"/>
                  <a:gd name="connsiteY31" fmla="*/ 48006 h 97027"/>
                  <a:gd name="connsiteX32" fmla="*/ 19431 w 90297"/>
                  <a:gd name="connsiteY32" fmla="*/ 45593 h 97027"/>
                  <a:gd name="connsiteX33" fmla="*/ 21844 w 90297"/>
                  <a:gd name="connsiteY33" fmla="*/ 43053 h 97027"/>
                  <a:gd name="connsiteX34" fmla="*/ 23876 w 90297"/>
                  <a:gd name="connsiteY34" fmla="*/ 40132 h 97027"/>
                  <a:gd name="connsiteX35" fmla="*/ 25781 w 90297"/>
                  <a:gd name="connsiteY35" fmla="*/ 37211 h 97027"/>
                  <a:gd name="connsiteX36" fmla="*/ 27432 w 90297"/>
                  <a:gd name="connsiteY36" fmla="*/ 34036 h 97027"/>
                  <a:gd name="connsiteX37" fmla="*/ 28702 w 90297"/>
                  <a:gd name="connsiteY37" fmla="*/ 30734 h 97027"/>
                  <a:gd name="connsiteX38" fmla="*/ 28702 w 90297"/>
                  <a:gd name="connsiteY38" fmla="*/ 30734 h 97027"/>
                  <a:gd name="connsiteX39" fmla="*/ 30099 w 90297"/>
                  <a:gd name="connsiteY39" fmla="*/ 33655 h 97027"/>
                  <a:gd name="connsiteX40" fmla="*/ 31750 w 90297"/>
                  <a:gd name="connsiteY40" fmla="*/ 36449 h 97027"/>
                  <a:gd name="connsiteX41" fmla="*/ 33655 w 90297"/>
                  <a:gd name="connsiteY41" fmla="*/ 39116 h 97027"/>
                  <a:gd name="connsiteX42" fmla="*/ 35814 w 90297"/>
                  <a:gd name="connsiteY42" fmla="*/ 41529 h 97027"/>
                  <a:gd name="connsiteX43" fmla="*/ 37973 w 90297"/>
                  <a:gd name="connsiteY43" fmla="*/ 43942 h 97027"/>
                  <a:gd name="connsiteX44" fmla="*/ 40513 w 90297"/>
                  <a:gd name="connsiteY44" fmla="*/ 46101 h 97027"/>
                  <a:gd name="connsiteX45" fmla="*/ 43053 w 90297"/>
                  <a:gd name="connsiteY45" fmla="*/ 48006 h 97027"/>
                  <a:gd name="connsiteX46" fmla="*/ 45847 w 90297"/>
                  <a:gd name="connsiteY46" fmla="*/ 49784 h 97027"/>
                  <a:gd name="connsiteX47" fmla="*/ 48895 w 90297"/>
                  <a:gd name="connsiteY47" fmla="*/ 51308 h 97027"/>
                  <a:gd name="connsiteX48" fmla="*/ 51943 w 90297"/>
                  <a:gd name="connsiteY48" fmla="*/ 52578 h 97027"/>
                  <a:gd name="connsiteX49" fmla="*/ 56642 w 90297"/>
                  <a:gd name="connsiteY49" fmla="*/ 45593 h 97027"/>
                  <a:gd name="connsiteX50" fmla="*/ 44958 w 90297"/>
                  <a:gd name="connsiteY50" fmla="*/ 90043 h 97027"/>
                  <a:gd name="connsiteX51" fmla="*/ 44958 w 90297"/>
                  <a:gd name="connsiteY51" fmla="*/ 90043 h 97027"/>
                  <a:gd name="connsiteX52" fmla="*/ 40894 w 90297"/>
                  <a:gd name="connsiteY52" fmla="*/ 89916 h 97027"/>
                  <a:gd name="connsiteX53" fmla="*/ 37084 w 90297"/>
                  <a:gd name="connsiteY53" fmla="*/ 89662 h 97027"/>
                  <a:gd name="connsiteX54" fmla="*/ 33655 w 90297"/>
                  <a:gd name="connsiteY54" fmla="*/ 89027 h 97027"/>
                  <a:gd name="connsiteX55" fmla="*/ 30607 w 90297"/>
                  <a:gd name="connsiteY55" fmla="*/ 88265 h 97027"/>
                  <a:gd name="connsiteX56" fmla="*/ 27940 w 90297"/>
                  <a:gd name="connsiteY56" fmla="*/ 87249 h 97027"/>
                  <a:gd name="connsiteX57" fmla="*/ 25781 w 90297"/>
                  <a:gd name="connsiteY57" fmla="*/ 85979 h 97027"/>
                  <a:gd name="connsiteX58" fmla="*/ 24130 w 90297"/>
                  <a:gd name="connsiteY58" fmla="*/ 84582 h 97027"/>
                  <a:gd name="connsiteX59" fmla="*/ 22860 w 90297"/>
                  <a:gd name="connsiteY59" fmla="*/ 83058 h 97027"/>
                  <a:gd name="connsiteX60" fmla="*/ 22098 w 90297"/>
                  <a:gd name="connsiteY60" fmla="*/ 81280 h 97027"/>
                  <a:gd name="connsiteX61" fmla="*/ 21844 w 90297"/>
                  <a:gd name="connsiteY61" fmla="*/ 79375 h 97027"/>
                  <a:gd name="connsiteX62" fmla="*/ 21844 w 90297"/>
                  <a:gd name="connsiteY62" fmla="*/ 79375 h 97027"/>
                  <a:gd name="connsiteX63" fmla="*/ 22098 w 90297"/>
                  <a:gd name="connsiteY63" fmla="*/ 77343 h 97027"/>
                  <a:gd name="connsiteX64" fmla="*/ 22860 w 90297"/>
                  <a:gd name="connsiteY64" fmla="*/ 75565 h 97027"/>
                  <a:gd name="connsiteX65" fmla="*/ 24130 w 90297"/>
                  <a:gd name="connsiteY65" fmla="*/ 74041 h 97027"/>
                  <a:gd name="connsiteX66" fmla="*/ 25781 w 90297"/>
                  <a:gd name="connsiteY66" fmla="*/ 72644 h 97027"/>
                  <a:gd name="connsiteX67" fmla="*/ 27940 w 90297"/>
                  <a:gd name="connsiteY67" fmla="*/ 71374 h 97027"/>
                  <a:gd name="connsiteX68" fmla="*/ 30607 w 90297"/>
                  <a:gd name="connsiteY68" fmla="*/ 70358 h 97027"/>
                  <a:gd name="connsiteX69" fmla="*/ 33655 w 90297"/>
                  <a:gd name="connsiteY69" fmla="*/ 69596 h 97027"/>
                  <a:gd name="connsiteX70" fmla="*/ 37084 w 90297"/>
                  <a:gd name="connsiteY70" fmla="*/ 68961 h 97027"/>
                  <a:gd name="connsiteX71" fmla="*/ 40894 w 90297"/>
                  <a:gd name="connsiteY71" fmla="*/ 68580 h 97027"/>
                  <a:gd name="connsiteX72" fmla="*/ 44958 w 90297"/>
                  <a:gd name="connsiteY72" fmla="*/ 68453 h 97027"/>
                  <a:gd name="connsiteX73" fmla="*/ 44958 w 90297"/>
                  <a:gd name="connsiteY73" fmla="*/ 68453 h 97027"/>
                  <a:gd name="connsiteX74" fmla="*/ 49149 w 90297"/>
                  <a:gd name="connsiteY74" fmla="*/ 68580 h 97027"/>
                  <a:gd name="connsiteX75" fmla="*/ 52959 w 90297"/>
                  <a:gd name="connsiteY75" fmla="*/ 68961 h 97027"/>
                  <a:gd name="connsiteX76" fmla="*/ 56261 w 90297"/>
                  <a:gd name="connsiteY76" fmla="*/ 69596 h 97027"/>
                  <a:gd name="connsiteX77" fmla="*/ 59309 w 90297"/>
                  <a:gd name="connsiteY77" fmla="*/ 70358 h 97027"/>
                  <a:gd name="connsiteX78" fmla="*/ 61976 w 90297"/>
                  <a:gd name="connsiteY78" fmla="*/ 71374 h 97027"/>
                  <a:gd name="connsiteX79" fmla="*/ 64135 w 90297"/>
                  <a:gd name="connsiteY79" fmla="*/ 72644 h 97027"/>
                  <a:gd name="connsiteX80" fmla="*/ 65786 w 90297"/>
                  <a:gd name="connsiteY80" fmla="*/ 74041 h 97027"/>
                  <a:gd name="connsiteX81" fmla="*/ 67056 w 90297"/>
                  <a:gd name="connsiteY81" fmla="*/ 75565 h 97027"/>
                  <a:gd name="connsiteX82" fmla="*/ 67818 w 90297"/>
                  <a:gd name="connsiteY82" fmla="*/ 77343 h 97027"/>
                  <a:gd name="connsiteX83" fmla="*/ 68072 w 90297"/>
                  <a:gd name="connsiteY83" fmla="*/ 79375 h 97027"/>
                  <a:gd name="connsiteX84" fmla="*/ 68072 w 90297"/>
                  <a:gd name="connsiteY84" fmla="*/ 79375 h 97027"/>
                  <a:gd name="connsiteX85" fmla="*/ 67818 w 90297"/>
                  <a:gd name="connsiteY85" fmla="*/ 81280 h 97027"/>
                  <a:gd name="connsiteX86" fmla="*/ 67056 w 90297"/>
                  <a:gd name="connsiteY86" fmla="*/ 83058 h 97027"/>
                  <a:gd name="connsiteX87" fmla="*/ 65786 w 90297"/>
                  <a:gd name="connsiteY87" fmla="*/ 84582 h 97027"/>
                  <a:gd name="connsiteX88" fmla="*/ 64135 w 90297"/>
                  <a:gd name="connsiteY88" fmla="*/ 85979 h 97027"/>
                  <a:gd name="connsiteX89" fmla="*/ 61976 w 90297"/>
                  <a:gd name="connsiteY89" fmla="*/ 87249 h 97027"/>
                  <a:gd name="connsiteX90" fmla="*/ 59309 w 90297"/>
                  <a:gd name="connsiteY90" fmla="*/ 88265 h 97027"/>
                  <a:gd name="connsiteX91" fmla="*/ 56261 w 90297"/>
                  <a:gd name="connsiteY91" fmla="*/ 89027 h 97027"/>
                  <a:gd name="connsiteX92" fmla="*/ 52959 w 90297"/>
                  <a:gd name="connsiteY92" fmla="*/ 89662 h 97027"/>
                  <a:gd name="connsiteX93" fmla="*/ 49149 w 90297"/>
                  <a:gd name="connsiteY93" fmla="*/ 89916 h 97027"/>
                  <a:gd name="connsiteX94" fmla="*/ 44958 w 90297"/>
                  <a:gd name="connsiteY94" fmla="*/ 90043 h 97027"/>
                  <a:gd name="connsiteX95" fmla="*/ 44958 w 90297"/>
                  <a:gd name="connsiteY95" fmla="*/ 61595 h 97027"/>
                  <a:gd name="connsiteX96" fmla="*/ 44958 w 90297"/>
                  <a:gd name="connsiteY96" fmla="*/ 61595 h 97027"/>
                  <a:gd name="connsiteX97" fmla="*/ 39243 w 90297"/>
                  <a:gd name="connsiteY97" fmla="*/ 61722 h 97027"/>
                  <a:gd name="connsiteX98" fmla="*/ 34036 w 90297"/>
                  <a:gd name="connsiteY98" fmla="*/ 62357 h 97027"/>
                  <a:gd name="connsiteX99" fmla="*/ 29337 w 90297"/>
                  <a:gd name="connsiteY99" fmla="*/ 63246 h 97027"/>
                  <a:gd name="connsiteX100" fmla="*/ 25146 w 90297"/>
                  <a:gd name="connsiteY100" fmla="*/ 64516 h 97027"/>
                  <a:gd name="connsiteX101" fmla="*/ 21463 w 90297"/>
                  <a:gd name="connsiteY101" fmla="*/ 66167 h 97027"/>
                  <a:gd name="connsiteX102" fmla="*/ 18542 w 90297"/>
                  <a:gd name="connsiteY102" fmla="*/ 68199 h 97027"/>
                  <a:gd name="connsiteX103" fmla="*/ 16129 w 90297"/>
                  <a:gd name="connsiteY103" fmla="*/ 70485 h 97027"/>
                  <a:gd name="connsiteX104" fmla="*/ 14351 w 90297"/>
                  <a:gd name="connsiteY104" fmla="*/ 73152 h 97027"/>
                  <a:gd name="connsiteX105" fmla="*/ 13335 w 90297"/>
                  <a:gd name="connsiteY105" fmla="*/ 76073 h 97027"/>
                  <a:gd name="connsiteX106" fmla="*/ 12954 w 90297"/>
                  <a:gd name="connsiteY106" fmla="*/ 79375 h 97027"/>
                  <a:gd name="connsiteX107" fmla="*/ 12954 w 90297"/>
                  <a:gd name="connsiteY107" fmla="*/ 79375 h 97027"/>
                  <a:gd name="connsiteX108" fmla="*/ 13335 w 90297"/>
                  <a:gd name="connsiteY108" fmla="*/ 82550 h 97027"/>
                  <a:gd name="connsiteX109" fmla="*/ 14351 w 90297"/>
                  <a:gd name="connsiteY109" fmla="*/ 85471 h 97027"/>
                  <a:gd name="connsiteX110" fmla="*/ 16129 w 90297"/>
                  <a:gd name="connsiteY110" fmla="*/ 88138 h 97027"/>
                  <a:gd name="connsiteX111" fmla="*/ 18542 w 90297"/>
                  <a:gd name="connsiteY111" fmla="*/ 90424 h 97027"/>
                  <a:gd name="connsiteX112" fmla="*/ 21463 w 90297"/>
                  <a:gd name="connsiteY112" fmla="*/ 92456 h 97027"/>
                  <a:gd name="connsiteX113" fmla="*/ 25146 w 90297"/>
                  <a:gd name="connsiteY113" fmla="*/ 94107 h 97027"/>
                  <a:gd name="connsiteX114" fmla="*/ 29337 w 90297"/>
                  <a:gd name="connsiteY114" fmla="*/ 95377 h 97027"/>
                  <a:gd name="connsiteX115" fmla="*/ 34036 w 90297"/>
                  <a:gd name="connsiteY115" fmla="*/ 96266 h 97027"/>
                  <a:gd name="connsiteX116" fmla="*/ 39243 w 90297"/>
                  <a:gd name="connsiteY116" fmla="*/ 96774 h 97027"/>
                  <a:gd name="connsiteX117" fmla="*/ 44958 w 90297"/>
                  <a:gd name="connsiteY117" fmla="*/ 97028 h 97027"/>
                  <a:gd name="connsiteX118" fmla="*/ 44958 w 90297"/>
                  <a:gd name="connsiteY118" fmla="*/ 97028 h 97027"/>
                  <a:gd name="connsiteX119" fmla="*/ 50673 w 90297"/>
                  <a:gd name="connsiteY119" fmla="*/ 96774 h 97027"/>
                  <a:gd name="connsiteX120" fmla="*/ 55880 w 90297"/>
                  <a:gd name="connsiteY120" fmla="*/ 96266 h 97027"/>
                  <a:gd name="connsiteX121" fmla="*/ 60579 w 90297"/>
                  <a:gd name="connsiteY121" fmla="*/ 95377 h 97027"/>
                  <a:gd name="connsiteX122" fmla="*/ 64770 w 90297"/>
                  <a:gd name="connsiteY122" fmla="*/ 94107 h 97027"/>
                  <a:gd name="connsiteX123" fmla="*/ 68453 w 90297"/>
                  <a:gd name="connsiteY123" fmla="*/ 92456 h 97027"/>
                  <a:gd name="connsiteX124" fmla="*/ 71374 w 90297"/>
                  <a:gd name="connsiteY124" fmla="*/ 90424 h 97027"/>
                  <a:gd name="connsiteX125" fmla="*/ 73787 w 90297"/>
                  <a:gd name="connsiteY125" fmla="*/ 88138 h 97027"/>
                  <a:gd name="connsiteX126" fmla="*/ 75565 w 90297"/>
                  <a:gd name="connsiteY126" fmla="*/ 85471 h 97027"/>
                  <a:gd name="connsiteX127" fmla="*/ 76581 w 90297"/>
                  <a:gd name="connsiteY127" fmla="*/ 82550 h 97027"/>
                  <a:gd name="connsiteX128" fmla="*/ 76962 w 90297"/>
                  <a:gd name="connsiteY128" fmla="*/ 79375 h 97027"/>
                  <a:gd name="connsiteX129" fmla="*/ 76962 w 90297"/>
                  <a:gd name="connsiteY129" fmla="*/ 79375 h 97027"/>
                  <a:gd name="connsiteX130" fmla="*/ 76581 w 90297"/>
                  <a:gd name="connsiteY130" fmla="*/ 76073 h 97027"/>
                  <a:gd name="connsiteX131" fmla="*/ 75565 w 90297"/>
                  <a:gd name="connsiteY131" fmla="*/ 73152 h 97027"/>
                  <a:gd name="connsiteX132" fmla="*/ 73787 w 90297"/>
                  <a:gd name="connsiteY132" fmla="*/ 70485 h 97027"/>
                  <a:gd name="connsiteX133" fmla="*/ 71374 w 90297"/>
                  <a:gd name="connsiteY133" fmla="*/ 68199 h 97027"/>
                  <a:gd name="connsiteX134" fmla="*/ 68453 w 90297"/>
                  <a:gd name="connsiteY134" fmla="*/ 66167 h 97027"/>
                  <a:gd name="connsiteX135" fmla="*/ 64770 w 90297"/>
                  <a:gd name="connsiteY135" fmla="*/ 64516 h 97027"/>
                  <a:gd name="connsiteX136" fmla="*/ 60579 w 90297"/>
                  <a:gd name="connsiteY136" fmla="*/ 63246 h 97027"/>
                  <a:gd name="connsiteX137" fmla="*/ 55880 w 90297"/>
                  <a:gd name="connsiteY137" fmla="*/ 62357 h 97027"/>
                  <a:gd name="connsiteX138" fmla="*/ 50673 w 90297"/>
                  <a:gd name="connsiteY138" fmla="*/ 61722 h 97027"/>
                  <a:gd name="connsiteX139" fmla="*/ 44958 w 90297"/>
                  <a:gd name="connsiteY139" fmla="*/ 61595 h 97027"/>
                  <a:gd name="connsiteX140" fmla="*/ 75946 w 90297"/>
                  <a:gd name="connsiteY140" fmla="*/ 25019 h 97027"/>
                  <a:gd name="connsiteX141" fmla="*/ 75946 w 90297"/>
                  <a:gd name="connsiteY141" fmla="*/ 0 h 97027"/>
                  <a:gd name="connsiteX142" fmla="*/ 67056 w 90297"/>
                  <a:gd name="connsiteY142" fmla="*/ 0 h 97027"/>
                  <a:gd name="connsiteX143" fmla="*/ 67056 w 90297"/>
                  <a:gd name="connsiteY143" fmla="*/ 58801 h 97027"/>
                  <a:gd name="connsiteX144" fmla="*/ 75946 w 90297"/>
                  <a:gd name="connsiteY144" fmla="*/ 58801 h 97027"/>
                  <a:gd name="connsiteX145" fmla="*/ 75946 w 90297"/>
                  <a:gd name="connsiteY145" fmla="*/ 32385 h 97027"/>
                  <a:gd name="connsiteX146" fmla="*/ 90297 w 90297"/>
                  <a:gd name="connsiteY146" fmla="*/ 32385 h 97027"/>
                  <a:gd name="connsiteX147" fmla="*/ 90297 w 90297"/>
                  <a:gd name="connsiteY147" fmla="*/ 25019 h 97027"/>
                  <a:gd name="connsiteX148" fmla="*/ 75946 w 90297"/>
                  <a:gd name="connsiteY148" fmla="*/ 25019 h 97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90297" h="97027">
                    <a:moveTo>
                      <a:pt x="56642" y="45593"/>
                    </a:moveTo>
                    <a:lnTo>
                      <a:pt x="56642" y="45593"/>
                    </a:lnTo>
                    <a:lnTo>
                      <a:pt x="52578" y="43942"/>
                    </a:lnTo>
                    <a:lnTo>
                      <a:pt x="48768" y="41910"/>
                    </a:lnTo>
                    <a:lnTo>
                      <a:pt x="45339" y="39497"/>
                    </a:lnTo>
                    <a:lnTo>
                      <a:pt x="42291" y="36830"/>
                    </a:lnTo>
                    <a:lnTo>
                      <a:pt x="39624" y="33782"/>
                    </a:lnTo>
                    <a:lnTo>
                      <a:pt x="37338" y="30480"/>
                    </a:lnTo>
                    <a:lnTo>
                      <a:pt x="35560" y="26924"/>
                    </a:lnTo>
                    <a:lnTo>
                      <a:pt x="34163" y="23368"/>
                    </a:lnTo>
                    <a:lnTo>
                      <a:pt x="33401" y="19558"/>
                    </a:lnTo>
                    <a:lnTo>
                      <a:pt x="33020" y="15621"/>
                    </a:lnTo>
                    <a:lnTo>
                      <a:pt x="33020" y="4826"/>
                    </a:lnTo>
                    <a:lnTo>
                      <a:pt x="24130" y="4826"/>
                    </a:lnTo>
                    <a:lnTo>
                      <a:pt x="24130" y="14859"/>
                    </a:lnTo>
                    <a:lnTo>
                      <a:pt x="24130" y="14859"/>
                    </a:lnTo>
                    <a:lnTo>
                      <a:pt x="23876" y="19304"/>
                    </a:lnTo>
                    <a:lnTo>
                      <a:pt x="23114" y="23495"/>
                    </a:lnTo>
                    <a:lnTo>
                      <a:pt x="21717" y="27559"/>
                    </a:lnTo>
                    <a:lnTo>
                      <a:pt x="19939" y="31496"/>
                    </a:lnTo>
                    <a:lnTo>
                      <a:pt x="17653" y="35179"/>
                    </a:lnTo>
                    <a:lnTo>
                      <a:pt x="14859" y="38481"/>
                    </a:lnTo>
                    <a:lnTo>
                      <a:pt x="11684" y="41529"/>
                    </a:lnTo>
                    <a:lnTo>
                      <a:pt x="8128" y="44196"/>
                    </a:lnTo>
                    <a:lnTo>
                      <a:pt x="4318" y="46355"/>
                    </a:lnTo>
                    <a:lnTo>
                      <a:pt x="0" y="48260"/>
                    </a:lnTo>
                    <a:lnTo>
                      <a:pt x="4699" y="55245"/>
                    </a:lnTo>
                    <a:lnTo>
                      <a:pt x="4699" y="55245"/>
                    </a:lnTo>
                    <a:lnTo>
                      <a:pt x="8001" y="53848"/>
                    </a:lnTo>
                    <a:lnTo>
                      <a:pt x="11176" y="52197"/>
                    </a:lnTo>
                    <a:lnTo>
                      <a:pt x="14097" y="50165"/>
                    </a:lnTo>
                    <a:lnTo>
                      <a:pt x="16891" y="48006"/>
                    </a:lnTo>
                    <a:lnTo>
                      <a:pt x="19431" y="45593"/>
                    </a:lnTo>
                    <a:lnTo>
                      <a:pt x="21844" y="43053"/>
                    </a:lnTo>
                    <a:lnTo>
                      <a:pt x="23876" y="40132"/>
                    </a:lnTo>
                    <a:lnTo>
                      <a:pt x="25781" y="37211"/>
                    </a:lnTo>
                    <a:lnTo>
                      <a:pt x="27432" y="34036"/>
                    </a:lnTo>
                    <a:lnTo>
                      <a:pt x="28702" y="30734"/>
                    </a:lnTo>
                    <a:lnTo>
                      <a:pt x="28702" y="30734"/>
                    </a:lnTo>
                    <a:lnTo>
                      <a:pt x="30099" y="33655"/>
                    </a:lnTo>
                    <a:lnTo>
                      <a:pt x="31750" y="36449"/>
                    </a:lnTo>
                    <a:lnTo>
                      <a:pt x="33655" y="39116"/>
                    </a:lnTo>
                    <a:lnTo>
                      <a:pt x="35814" y="41529"/>
                    </a:lnTo>
                    <a:lnTo>
                      <a:pt x="37973" y="43942"/>
                    </a:lnTo>
                    <a:lnTo>
                      <a:pt x="40513" y="46101"/>
                    </a:lnTo>
                    <a:lnTo>
                      <a:pt x="43053" y="48006"/>
                    </a:lnTo>
                    <a:lnTo>
                      <a:pt x="45847" y="49784"/>
                    </a:lnTo>
                    <a:lnTo>
                      <a:pt x="48895" y="51308"/>
                    </a:lnTo>
                    <a:lnTo>
                      <a:pt x="51943" y="52578"/>
                    </a:lnTo>
                    <a:lnTo>
                      <a:pt x="56642" y="45593"/>
                    </a:lnTo>
                    <a:close/>
                    <a:moveTo>
                      <a:pt x="44958" y="90043"/>
                    </a:moveTo>
                    <a:lnTo>
                      <a:pt x="44958" y="90043"/>
                    </a:lnTo>
                    <a:lnTo>
                      <a:pt x="40894" y="89916"/>
                    </a:lnTo>
                    <a:lnTo>
                      <a:pt x="37084" y="89662"/>
                    </a:lnTo>
                    <a:lnTo>
                      <a:pt x="33655" y="89027"/>
                    </a:lnTo>
                    <a:lnTo>
                      <a:pt x="30607" y="88265"/>
                    </a:lnTo>
                    <a:lnTo>
                      <a:pt x="27940" y="87249"/>
                    </a:lnTo>
                    <a:lnTo>
                      <a:pt x="25781" y="85979"/>
                    </a:lnTo>
                    <a:lnTo>
                      <a:pt x="24130" y="84582"/>
                    </a:lnTo>
                    <a:lnTo>
                      <a:pt x="22860" y="83058"/>
                    </a:lnTo>
                    <a:lnTo>
                      <a:pt x="22098" y="81280"/>
                    </a:lnTo>
                    <a:lnTo>
                      <a:pt x="21844" y="79375"/>
                    </a:lnTo>
                    <a:lnTo>
                      <a:pt x="21844" y="79375"/>
                    </a:lnTo>
                    <a:lnTo>
                      <a:pt x="22098" y="77343"/>
                    </a:lnTo>
                    <a:lnTo>
                      <a:pt x="22860" y="75565"/>
                    </a:lnTo>
                    <a:lnTo>
                      <a:pt x="24130" y="74041"/>
                    </a:lnTo>
                    <a:lnTo>
                      <a:pt x="25781" y="72644"/>
                    </a:lnTo>
                    <a:lnTo>
                      <a:pt x="27940" y="71374"/>
                    </a:lnTo>
                    <a:lnTo>
                      <a:pt x="30607" y="70358"/>
                    </a:lnTo>
                    <a:lnTo>
                      <a:pt x="33655" y="69596"/>
                    </a:lnTo>
                    <a:lnTo>
                      <a:pt x="37084" y="68961"/>
                    </a:lnTo>
                    <a:lnTo>
                      <a:pt x="40894" y="68580"/>
                    </a:lnTo>
                    <a:lnTo>
                      <a:pt x="44958" y="68453"/>
                    </a:lnTo>
                    <a:lnTo>
                      <a:pt x="44958" y="68453"/>
                    </a:lnTo>
                    <a:lnTo>
                      <a:pt x="49149" y="68580"/>
                    </a:lnTo>
                    <a:lnTo>
                      <a:pt x="52959" y="68961"/>
                    </a:lnTo>
                    <a:lnTo>
                      <a:pt x="56261" y="69596"/>
                    </a:lnTo>
                    <a:lnTo>
                      <a:pt x="59309" y="70358"/>
                    </a:lnTo>
                    <a:lnTo>
                      <a:pt x="61976" y="71374"/>
                    </a:lnTo>
                    <a:lnTo>
                      <a:pt x="64135" y="72644"/>
                    </a:lnTo>
                    <a:lnTo>
                      <a:pt x="65786" y="74041"/>
                    </a:lnTo>
                    <a:lnTo>
                      <a:pt x="67056" y="75565"/>
                    </a:lnTo>
                    <a:lnTo>
                      <a:pt x="67818" y="77343"/>
                    </a:lnTo>
                    <a:lnTo>
                      <a:pt x="68072" y="79375"/>
                    </a:lnTo>
                    <a:lnTo>
                      <a:pt x="68072" y="79375"/>
                    </a:lnTo>
                    <a:lnTo>
                      <a:pt x="67818" y="81280"/>
                    </a:lnTo>
                    <a:lnTo>
                      <a:pt x="67056" y="83058"/>
                    </a:lnTo>
                    <a:lnTo>
                      <a:pt x="65786" y="84582"/>
                    </a:lnTo>
                    <a:lnTo>
                      <a:pt x="64135" y="85979"/>
                    </a:lnTo>
                    <a:lnTo>
                      <a:pt x="61976" y="87249"/>
                    </a:lnTo>
                    <a:lnTo>
                      <a:pt x="59309" y="88265"/>
                    </a:lnTo>
                    <a:lnTo>
                      <a:pt x="56261" y="89027"/>
                    </a:lnTo>
                    <a:lnTo>
                      <a:pt x="52959" y="89662"/>
                    </a:lnTo>
                    <a:lnTo>
                      <a:pt x="49149" y="89916"/>
                    </a:lnTo>
                    <a:lnTo>
                      <a:pt x="44958" y="90043"/>
                    </a:lnTo>
                    <a:close/>
                    <a:moveTo>
                      <a:pt x="44958" y="61595"/>
                    </a:moveTo>
                    <a:lnTo>
                      <a:pt x="44958" y="61595"/>
                    </a:lnTo>
                    <a:lnTo>
                      <a:pt x="39243" y="61722"/>
                    </a:lnTo>
                    <a:lnTo>
                      <a:pt x="34036" y="62357"/>
                    </a:lnTo>
                    <a:lnTo>
                      <a:pt x="29337" y="63246"/>
                    </a:lnTo>
                    <a:lnTo>
                      <a:pt x="25146" y="64516"/>
                    </a:lnTo>
                    <a:lnTo>
                      <a:pt x="21463" y="66167"/>
                    </a:lnTo>
                    <a:lnTo>
                      <a:pt x="18542" y="68199"/>
                    </a:lnTo>
                    <a:lnTo>
                      <a:pt x="16129" y="70485"/>
                    </a:lnTo>
                    <a:lnTo>
                      <a:pt x="14351" y="73152"/>
                    </a:lnTo>
                    <a:lnTo>
                      <a:pt x="13335" y="76073"/>
                    </a:lnTo>
                    <a:lnTo>
                      <a:pt x="12954" y="79375"/>
                    </a:lnTo>
                    <a:lnTo>
                      <a:pt x="12954" y="79375"/>
                    </a:lnTo>
                    <a:lnTo>
                      <a:pt x="13335" y="82550"/>
                    </a:lnTo>
                    <a:lnTo>
                      <a:pt x="14351" y="85471"/>
                    </a:lnTo>
                    <a:lnTo>
                      <a:pt x="16129" y="88138"/>
                    </a:lnTo>
                    <a:lnTo>
                      <a:pt x="18542" y="90424"/>
                    </a:lnTo>
                    <a:lnTo>
                      <a:pt x="21463" y="92456"/>
                    </a:lnTo>
                    <a:lnTo>
                      <a:pt x="25146" y="94107"/>
                    </a:lnTo>
                    <a:lnTo>
                      <a:pt x="29337" y="95377"/>
                    </a:lnTo>
                    <a:lnTo>
                      <a:pt x="34036" y="96266"/>
                    </a:lnTo>
                    <a:lnTo>
                      <a:pt x="39243" y="96774"/>
                    </a:lnTo>
                    <a:lnTo>
                      <a:pt x="44958" y="97028"/>
                    </a:lnTo>
                    <a:lnTo>
                      <a:pt x="44958" y="97028"/>
                    </a:lnTo>
                    <a:lnTo>
                      <a:pt x="50673" y="96774"/>
                    </a:lnTo>
                    <a:lnTo>
                      <a:pt x="55880" y="96266"/>
                    </a:lnTo>
                    <a:lnTo>
                      <a:pt x="60579" y="95377"/>
                    </a:lnTo>
                    <a:lnTo>
                      <a:pt x="64770" y="94107"/>
                    </a:lnTo>
                    <a:lnTo>
                      <a:pt x="68453" y="92456"/>
                    </a:lnTo>
                    <a:lnTo>
                      <a:pt x="71374" y="90424"/>
                    </a:lnTo>
                    <a:lnTo>
                      <a:pt x="73787" y="88138"/>
                    </a:lnTo>
                    <a:lnTo>
                      <a:pt x="75565" y="85471"/>
                    </a:lnTo>
                    <a:lnTo>
                      <a:pt x="76581" y="82550"/>
                    </a:lnTo>
                    <a:lnTo>
                      <a:pt x="76962" y="79375"/>
                    </a:lnTo>
                    <a:lnTo>
                      <a:pt x="76962" y="79375"/>
                    </a:lnTo>
                    <a:lnTo>
                      <a:pt x="76581" y="76073"/>
                    </a:lnTo>
                    <a:lnTo>
                      <a:pt x="75565" y="73152"/>
                    </a:lnTo>
                    <a:lnTo>
                      <a:pt x="73787" y="70485"/>
                    </a:lnTo>
                    <a:lnTo>
                      <a:pt x="71374" y="68199"/>
                    </a:lnTo>
                    <a:lnTo>
                      <a:pt x="68453" y="66167"/>
                    </a:lnTo>
                    <a:lnTo>
                      <a:pt x="64770" y="64516"/>
                    </a:lnTo>
                    <a:lnTo>
                      <a:pt x="60579" y="63246"/>
                    </a:lnTo>
                    <a:lnTo>
                      <a:pt x="55880" y="62357"/>
                    </a:lnTo>
                    <a:lnTo>
                      <a:pt x="50673" y="61722"/>
                    </a:lnTo>
                    <a:lnTo>
                      <a:pt x="44958" y="61595"/>
                    </a:lnTo>
                    <a:close/>
                    <a:moveTo>
                      <a:pt x="75946" y="25019"/>
                    </a:moveTo>
                    <a:lnTo>
                      <a:pt x="75946" y="0"/>
                    </a:lnTo>
                    <a:lnTo>
                      <a:pt x="67056" y="0"/>
                    </a:lnTo>
                    <a:lnTo>
                      <a:pt x="67056" y="58801"/>
                    </a:lnTo>
                    <a:lnTo>
                      <a:pt x="75946" y="58801"/>
                    </a:lnTo>
                    <a:lnTo>
                      <a:pt x="75946" y="32385"/>
                    </a:lnTo>
                    <a:lnTo>
                      <a:pt x="90297" y="32385"/>
                    </a:lnTo>
                    <a:lnTo>
                      <a:pt x="90297" y="25019"/>
                    </a:lnTo>
                    <a:lnTo>
                      <a:pt x="75946" y="250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743736-323E-361A-B92F-5307EB3BC231}"/>
                  </a:ext>
                </a:extLst>
              </p:cNvPr>
              <p:cNvSpPr/>
              <p:nvPr/>
            </p:nvSpPr>
            <p:spPr>
              <a:xfrm>
                <a:off x="2949701" y="2912110"/>
                <a:ext cx="81788" cy="96011"/>
              </a:xfrm>
              <a:custGeom>
                <a:avLst/>
                <a:gdLst>
                  <a:gd name="connsiteX0" fmla="*/ 78359 w 81788"/>
                  <a:gd name="connsiteY0" fmla="*/ 0 h 96011"/>
                  <a:gd name="connsiteX1" fmla="*/ 69469 w 81788"/>
                  <a:gd name="connsiteY1" fmla="*/ 0 h 96011"/>
                  <a:gd name="connsiteX2" fmla="*/ 69469 w 81788"/>
                  <a:gd name="connsiteY2" fmla="*/ 50419 h 96011"/>
                  <a:gd name="connsiteX3" fmla="*/ 78359 w 81788"/>
                  <a:gd name="connsiteY3" fmla="*/ 50419 h 96011"/>
                  <a:gd name="connsiteX4" fmla="*/ 78359 w 81788"/>
                  <a:gd name="connsiteY4" fmla="*/ 0 h 96011"/>
                  <a:gd name="connsiteX5" fmla="*/ 58166 w 81788"/>
                  <a:gd name="connsiteY5" fmla="*/ 41529 h 96011"/>
                  <a:gd name="connsiteX6" fmla="*/ 58166 w 81788"/>
                  <a:gd name="connsiteY6" fmla="*/ 41529 h 96011"/>
                  <a:gd name="connsiteX7" fmla="*/ 53975 w 81788"/>
                  <a:gd name="connsiteY7" fmla="*/ 40005 h 96011"/>
                  <a:gd name="connsiteX8" fmla="*/ 50165 w 81788"/>
                  <a:gd name="connsiteY8" fmla="*/ 38227 h 96011"/>
                  <a:gd name="connsiteX9" fmla="*/ 46609 w 81788"/>
                  <a:gd name="connsiteY9" fmla="*/ 35941 h 96011"/>
                  <a:gd name="connsiteX10" fmla="*/ 43307 w 81788"/>
                  <a:gd name="connsiteY10" fmla="*/ 33528 h 96011"/>
                  <a:gd name="connsiteX11" fmla="*/ 40513 w 81788"/>
                  <a:gd name="connsiteY11" fmla="*/ 30734 h 96011"/>
                  <a:gd name="connsiteX12" fmla="*/ 38227 w 81788"/>
                  <a:gd name="connsiteY12" fmla="*/ 27686 h 96011"/>
                  <a:gd name="connsiteX13" fmla="*/ 36322 w 81788"/>
                  <a:gd name="connsiteY13" fmla="*/ 24384 h 96011"/>
                  <a:gd name="connsiteX14" fmla="*/ 34925 w 81788"/>
                  <a:gd name="connsiteY14" fmla="*/ 20955 h 96011"/>
                  <a:gd name="connsiteX15" fmla="*/ 34036 w 81788"/>
                  <a:gd name="connsiteY15" fmla="*/ 17399 h 96011"/>
                  <a:gd name="connsiteX16" fmla="*/ 33782 w 81788"/>
                  <a:gd name="connsiteY16" fmla="*/ 13716 h 96011"/>
                  <a:gd name="connsiteX17" fmla="*/ 33782 w 81788"/>
                  <a:gd name="connsiteY17" fmla="*/ 12573 h 96011"/>
                  <a:gd name="connsiteX18" fmla="*/ 55753 w 81788"/>
                  <a:gd name="connsiteY18" fmla="*/ 12573 h 96011"/>
                  <a:gd name="connsiteX19" fmla="*/ 55753 w 81788"/>
                  <a:gd name="connsiteY19" fmla="*/ 5461 h 96011"/>
                  <a:gd name="connsiteX20" fmla="*/ 2413 w 81788"/>
                  <a:gd name="connsiteY20" fmla="*/ 5461 h 96011"/>
                  <a:gd name="connsiteX21" fmla="*/ 2413 w 81788"/>
                  <a:gd name="connsiteY21" fmla="*/ 12573 h 96011"/>
                  <a:gd name="connsiteX22" fmla="*/ 24638 w 81788"/>
                  <a:gd name="connsiteY22" fmla="*/ 12573 h 96011"/>
                  <a:gd name="connsiteX23" fmla="*/ 24638 w 81788"/>
                  <a:gd name="connsiteY23" fmla="*/ 13716 h 96011"/>
                  <a:gd name="connsiteX24" fmla="*/ 24638 w 81788"/>
                  <a:gd name="connsiteY24" fmla="*/ 13716 h 96011"/>
                  <a:gd name="connsiteX25" fmla="*/ 24384 w 81788"/>
                  <a:gd name="connsiteY25" fmla="*/ 17526 h 96011"/>
                  <a:gd name="connsiteX26" fmla="*/ 23495 w 81788"/>
                  <a:gd name="connsiteY26" fmla="*/ 21336 h 96011"/>
                  <a:gd name="connsiteX27" fmla="*/ 22098 w 81788"/>
                  <a:gd name="connsiteY27" fmla="*/ 25019 h 96011"/>
                  <a:gd name="connsiteX28" fmla="*/ 20193 w 81788"/>
                  <a:gd name="connsiteY28" fmla="*/ 28575 h 96011"/>
                  <a:gd name="connsiteX29" fmla="*/ 17780 w 81788"/>
                  <a:gd name="connsiteY29" fmla="*/ 31750 h 96011"/>
                  <a:gd name="connsiteX30" fmla="*/ 14986 w 81788"/>
                  <a:gd name="connsiteY30" fmla="*/ 34798 h 96011"/>
                  <a:gd name="connsiteX31" fmla="*/ 11811 w 81788"/>
                  <a:gd name="connsiteY31" fmla="*/ 37465 h 96011"/>
                  <a:gd name="connsiteX32" fmla="*/ 8128 w 81788"/>
                  <a:gd name="connsiteY32" fmla="*/ 39878 h 96011"/>
                  <a:gd name="connsiteX33" fmla="*/ 4191 w 81788"/>
                  <a:gd name="connsiteY33" fmla="*/ 41910 h 96011"/>
                  <a:gd name="connsiteX34" fmla="*/ 0 w 81788"/>
                  <a:gd name="connsiteY34" fmla="*/ 43434 h 96011"/>
                  <a:gd name="connsiteX35" fmla="*/ 4191 w 81788"/>
                  <a:gd name="connsiteY35" fmla="*/ 50546 h 96011"/>
                  <a:gd name="connsiteX36" fmla="*/ 4191 w 81788"/>
                  <a:gd name="connsiteY36" fmla="*/ 50546 h 96011"/>
                  <a:gd name="connsiteX37" fmla="*/ 7747 w 81788"/>
                  <a:gd name="connsiteY37" fmla="*/ 49149 h 96011"/>
                  <a:gd name="connsiteX38" fmla="*/ 10922 w 81788"/>
                  <a:gd name="connsiteY38" fmla="*/ 47625 h 96011"/>
                  <a:gd name="connsiteX39" fmla="*/ 14097 w 81788"/>
                  <a:gd name="connsiteY39" fmla="*/ 45720 h 96011"/>
                  <a:gd name="connsiteX40" fmla="*/ 17018 w 81788"/>
                  <a:gd name="connsiteY40" fmla="*/ 43688 h 96011"/>
                  <a:gd name="connsiteX41" fmla="*/ 19685 w 81788"/>
                  <a:gd name="connsiteY41" fmla="*/ 41402 h 96011"/>
                  <a:gd name="connsiteX42" fmla="*/ 22098 w 81788"/>
                  <a:gd name="connsiteY42" fmla="*/ 38989 h 96011"/>
                  <a:gd name="connsiteX43" fmla="*/ 24257 w 81788"/>
                  <a:gd name="connsiteY43" fmla="*/ 36322 h 96011"/>
                  <a:gd name="connsiteX44" fmla="*/ 26289 w 81788"/>
                  <a:gd name="connsiteY44" fmla="*/ 33401 h 96011"/>
                  <a:gd name="connsiteX45" fmla="*/ 27940 w 81788"/>
                  <a:gd name="connsiteY45" fmla="*/ 30480 h 96011"/>
                  <a:gd name="connsiteX46" fmla="*/ 29337 w 81788"/>
                  <a:gd name="connsiteY46" fmla="*/ 27305 h 96011"/>
                  <a:gd name="connsiteX47" fmla="*/ 29337 w 81788"/>
                  <a:gd name="connsiteY47" fmla="*/ 27305 h 96011"/>
                  <a:gd name="connsiteX48" fmla="*/ 30734 w 81788"/>
                  <a:gd name="connsiteY48" fmla="*/ 30226 h 96011"/>
                  <a:gd name="connsiteX49" fmla="*/ 32512 w 81788"/>
                  <a:gd name="connsiteY49" fmla="*/ 33020 h 96011"/>
                  <a:gd name="connsiteX50" fmla="*/ 34417 w 81788"/>
                  <a:gd name="connsiteY50" fmla="*/ 35560 h 96011"/>
                  <a:gd name="connsiteX51" fmla="*/ 36703 w 81788"/>
                  <a:gd name="connsiteY51" fmla="*/ 38100 h 96011"/>
                  <a:gd name="connsiteX52" fmla="*/ 39116 w 81788"/>
                  <a:gd name="connsiteY52" fmla="*/ 40259 h 96011"/>
                  <a:gd name="connsiteX53" fmla="*/ 41783 w 81788"/>
                  <a:gd name="connsiteY53" fmla="*/ 42418 h 96011"/>
                  <a:gd name="connsiteX54" fmla="*/ 44577 w 81788"/>
                  <a:gd name="connsiteY54" fmla="*/ 44196 h 96011"/>
                  <a:gd name="connsiteX55" fmla="*/ 47625 w 81788"/>
                  <a:gd name="connsiteY55" fmla="*/ 45847 h 96011"/>
                  <a:gd name="connsiteX56" fmla="*/ 50800 w 81788"/>
                  <a:gd name="connsiteY56" fmla="*/ 47244 h 96011"/>
                  <a:gd name="connsiteX57" fmla="*/ 54102 w 81788"/>
                  <a:gd name="connsiteY57" fmla="*/ 48514 h 96011"/>
                  <a:gd name="connsiteX58" fmla="*/ 58166 w 81788"/>
                  <a:gd name="connsiteY58" fmla="*/ 41529 h 96011"/>
                  <a:gd name="connsiteX59" fmla="*/ 24511 w 81788"/>
                  <a:gd name="connsiteY59" fmla="*/ 89027 h 96011"/>
                  <a:gd name="connsiteX60" fmla="*/ 24511 w 81788"/>
                  <a:gd name="connsiteY60" fmla="*/ 78359 h 96011"/>
                  <a:gd name="connsiteX61" fmla="*/ 78486 w 81788"/>
                  <a:gd name="connsiteY61" fmla="*/ 78359 h 96011"/>
                  <a:gd name="connsiteX62" fmla="*/ 78486 w 81788"/>
                  <a:gd name="connsiteY62" fmla="*/ 55118 h 96011"/>
                  <a:gd name="connsiteX63" fmla="*/ 15494 w 81788"/>
                  <a:gd name="connsiteY63" fmla="*/ 55118 h 96011"/>
                  <a:gd name="connsiteX64" fmla="*/ 15494 w 81788"/>
                  <a:gd name="connsiteY64" fmla="*/ 61976 h 96011"/>
                  <a:gd name="connsiteX65" fmla="*/ 69723 w 81788"/>
                  <a:gd name="connsiteY65" fmla="*/ 61976 h 96011"/>
                  <a:gd name="connsiteX66" fmla="*/ 69723 w 81788"/>
                  <a:gd name="connsiteY66" fmla="*/ 71755 h 96011"/>
                  <a:gd name="connsiteX67" fmla="*/ 15748 w 81788"/>
                  <a:gd name="connsiteY67" fmla="*/ 71755 h 96011"/>
                  <a:gd name="connsiteX68" fmla="*/ 15748 w 81788"/>
                  <a:gd name="connsiteY68" fmla="*/ 96012 h 96011"/>
                  <a:gd name="connsiteX69" fmla="*/ 81788 w 81788"/>
                  <a:gd name="connsiteY69" fmla="*/ 96012 h 96011"/>
                  <a:gd name="connsiteX70" fmla="*/ 81788 w 81788"/>
                  <a:gd name="connsiteY70" fmla="*/ 89027 h 96011"/>
                  <a:gd name="connsiteX71" fmla="*/ 24511 w 81788"/>
                  <a:gd name="connsiteY71" fmla="*/ 89027 h 96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1788" h="96011">
                    <a:moveTo>
                      <a:pt x="78359" y="0"/>
                    </a:moveTo>
                    <a:lnTo>
                      <a:pt x="69469" y="0"/>
                    </a:lnTo>
                    <a:lnTo>
                      <a:pt x="69469" y="50419"/>
                    </a:lnTo>
                    <a:lnTo>
                      <a:pt x="78359" y="50419"/>
                    </a:lnTo>
                    <a:lnTo>
                      <a:pt x="78359" y="0"/>
                    </a:lnTo>
                    <a:close/>
                    <a:moveTo>
                      <a:pt x="58166" y="41529"/>
                    </a:moveTo>
                    <a:lnTo>
                      <a:pt x="58166" y="41529"/>
                    </a:lnTo>
                    <a:lnTo>
                      <a:pt x="53975" y="40005"/>
                    </a:lnTo>
                    <a:lnTo>
                      <a:pt x="50165" y="38227"/>
                    </a:lnTo>
                    <a:lnTo>
                      <a:pt x="46609" y="35941"/>
                    </a:lnTo>
                    <a:lnTo>
                      <a:pt x="43307" y="33528"/>
                    </a:lnTo>
                    <a:lnTo>
                      <a:pt x="40513" y="30734"/>
                    </a:lnTo>
                    <a:lnTo>
                      <a:pt x="38227" y="27686"/>
                    </a:lnTo>
                    <a:lnTo>
                      <a:pt x="36322" y="24384"/>
                    </a:lnTo>
                    <a:lnTo>
                      <a:pt x="34925" y="20955"/>
                    </a:lnTo>
                    <a:lnTo>
                      <a:pt x="34036" y="17399"/>
                    </a:lnTo>
                    <a:lnTo>
                      <a:pt x="33782" y="13716"/>
                    </a:lnTo>
                    <a:lnTo>
                      <a:pt x="33782" y="12573"/>
                    </a:lnTo>
                    <a:lnTo>
                      <a:pt x="55753" y="12573"/>
                    </a:lnTo>
                    <a:lnTo>
                      <a:pt x="55753" y="5461"/>
                    </a:lnTo>
                    <a:lnTo>
                      <a:pt x="2413" y="5461"/>
                    </a:lnTo>
                    <a:lnTo>
                      <a:pt x="2413" y="12573"/>
                    </a:lnTo>
                    <a:lnTo>
                      <a:pt x="24638" y="12573"/>
                    </a:lnTo>
                    <a:lnTo>
                      <a:pt x="24638" y="13716"/>
                    </a:lnTo>
                    <a:lnTo>
                      <a:pt x="24638" y="13716"/>
                    </a:lnTo>
                    <a:lnTo>
                      <a:pt x="24384" y="17526"/>
                    </a:lnTo>
                    <a:lnTo>
                      <a:pt x="23495" y="21336"/>
                    </a:lnTo>
                    <a:lnTo>
                      <a:pt x="22098" y="25019"/>
                    </a:lnTo>
                    <a:lnTo>
                      <a:pt x="20193" y="28575"/>
                    </a:lnTo>
                    <a:lnTo>
                      <a:pt x="17780" y="31750"/>
                    </a:lnTo>
                    <a:lnTo>
                      <a:pt x="14986" y="34798"/>
                    </a:lnTo>
                    <a:lnTo>
                      <a:pt x="11811" y="37465"/>
                    </a:lnTo>
                    <a:lnTo>
                      <a:pt x="8128" y="39878"/>
                    </a:lnTo>
                    <a:lnTo>
                      <a:pt x="4191" y="41910"/>
                    </a:lnTo>
                    <a:lnTo>
                      <a:pt x="0" y="43434"/>
                    </a:lnTo>
                    <a:lnTo>
                      <a:pt x="4191" y="50546"/>
                    </a:lnTo>
                    <a:lnTo>
                      <a:pt x="4191" y="50546"/>
                    </a:lnTo>
                    <a:lnTo>
                      <a:pt x="7747" y="49149"/>
                    </a:lnTo>
                    <a:lnTo>
                      <a:pt x="10922" y="47625"/>
                    </a:lnTo>
                    <a:lnTo>
                      <a:pt x="14097" y="45720"/>
                    </a:lnTo>
                    <a:lnTo>
                      <a:pt x="17018" y="43688"/>
                    </a:lnTo>
                    <a:lnTo>
                      <a:pt x="19685" y="41402"/>
                    </a:lnTo>
                    <a:lnTo>
                      <a:pt x="22098" y="38989"/>
                    </a:lnTo>
                    <a:lnTo>
                      <a:pt x="24257" y="36322"/>
                    </a:lnTo>
                    <a:lnTo>
                      <a:pt x="26289" y="33401"/>
                    </a:lnTo>
                    <a:lnTo>
                      <a:pt x="27940" y="30480"/>
                    </a:lnTo>
                    <a:lnTo>
                      <a:pt x="29337" y="27305"/>
                    </a:lnTo>
                    <a:lnTo>
                      <a:pt x="29337" y="27305"/>
                    </a:lnTo>
                    <a:lnTo>
                      <a:pt x="30734" y="30226"/>
                    </a:lnTo>
                    <a:lnTo>
                      <a:pt x="32512" y="33020"/>
                    </a:lnTo>
                    <a:lnTo>
                      <a:pt x="34417" y="35560"/>
                    </a:lnTo>
                    <a:lnTo>
                      <a:pt x="36703" y="38100"/>
                    </a:lnTo>
                    <a:lnTo>
                      <a:pt x="39116" y="40259"/>
                    </a:lnTo>
                    <a:lnTo>
                      <a:pt x="41783" y="42418"/>
                    </a:lnTo>
                    <a:lnTo>
                      <a:pt x="44577" y="44196"/>
                    </a:lnTo>
                    <a:lnTo>
                      <a:pt x="47625" y="45847"/>
                    </a:lnTo>
                    <a:lnTo>
                      <a:pt x="50800" y="47244"/>
                    </a:lnTo>
                    <a:lnTo>
                      <a:pt x="54102" y="48514"/>
                    </a:lnTo>
                    <a:lnTo>
                      <a:pt x="58166" y="41529"/>
                    </a:lnTo>
                    <a:close/>
                    <a:moveTo>
                      <a:pt x="24511" y="89027"/>
                    </a:moveTo>
                    <a:lnTo>
                      <a:pt x="24511" y="78359"/>
                    </a:lnTo>
                    <a:lnTo>
                      <a:pt x="78486" y="78359"/>
                    </a:lnTo>
                    <a:lnTo>
                      <a:pt x="78486" y="55118"/>
                    </a:lnTo>
                    <a:lnTo>
                      <a:pt x="15494" y="55118"/>
                    </a:lnTo>
                    <a:lnTo>
                      <a:pt x="15494" y="61976"/>
                    </a:lnTo>
                    <a:lnTo>
                      <a:pt x="69723" y="61976"/>
                    </a:lnTo>
                    <a:lnTo>
                      <a:pt x="69723" y="71755"/>
                    </a:lnTo>
                    <a:lnTo>
                      <a:pt x="15748" y="71755"/>
                    </a:lnTo>
                    <a:lnTo>
                      <a:pt x="15748" y="96012"/>
                    </a:lnTo>
                    <a:lnTo>
                      <a:pt x="81788" y="96012"/>
                    </a:lnTo>
                    <a:lnTo>
                      <a:pt x="81788" y="89027"/>
                    </a:lnTo>
                    <a:lnTo>
                      <a:pt x="24511" y="890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0EEC58B-B811-2357-E48A-EB158C4638F4}"/>
                  </a:ext>
                </a:extLst>
              </p:cNvPr>
              <p:cNvSpPr/>
              <p:nvPr/>
            </p:nvSpPr>
            <p:spPr>
              <a:xfrm>
                <a:off x="3053080" y="2912110"/>
                <a:ext cx="75437" cy="97027"/>
              </a:xfrm>
              <a:custGeom>
                <a:avLst/>
                <a:gdLst>
                  <a:gd name="connsiteX0" fmla="*/ 66167 w 75437"/>
                  <a:gd name="connsiteY0" fmla="*/ 22987 h 97027"/>
                  <a:gd name="connsiteX1" fmla="*/ 66167 w 75437"/>
                  <a:gd name="connsiteY1" fmla="*/ 35687 h 97027"/>
                  <a:gd name="connsiteX2" fmla="*/ 43688 w 75437"/>
                  <a:gd name="connsiteY2" fmla="*/ 35687 h 97027"/>
                  <a:gd name="connsiteX3" fmla="*/ 43688 w 75437"/>
                  <a:gd name="connsiteY3" fmla="*/ 22987 h 97027"/>
                  <a:gd name="connsiteX4" fmla="*/ 66167 w 75437"/>
                  <a:gd name="connsiteY4" fmla="*/ 22987 h 97027"/>
                  <a:gd name="connsiteX5" fmla="*/ 34925 w 75437"/>
                  <a:gd name="connsiteY5" fmla="*/ 44450 h 97027"/>
                  <a:gd name="connsiteX6" fmla="*/ 8763 w 75437"/>
                  <a:gd name="connsiteY6" fmla="*/ 44450 h 97027"/>
                  <a:gd name="connsiteX7" fmla="*/ 8763 w 75437"/>
                  <a:gd name="connsiteY7" fmla="*/ 28448 h 97027"/>
                  <a:gd name="connsiteX8" fmla="*/ 34925 w 75437"/>
                  <a:gd name="connsiteY8" fmla="*/ 28448 h 97027"/>
                  <a:gd name="connsiteX9" fmla="*/ 34925 w 75437"/>
                  <a:gd name="connsiteY9" fmla="*/ 44450 h 97027"/>
                  <a:gd name="connsiteX10" fmla="*/ 43688 w 75437"/>
                  <a:gd name="connsiteY10" fmla="*/ 42926 h 97027"/>
                  <a:gd name="connsiteX11" fmla="*/ 66167 w 75437"/>
                  <a:gd name="connsiteY11" fmla="*/ 42926 h 97027"/>
                  <a:gd name="connsiteX12" fmla="*/ 66167 w 75437"/>
                  <a:gd name="connsiteY12" fmla="*/ 58801 h 97027"/>
                  <a:gd name="connsiteX13" fmla="*/ 75184 w 75437"/>
                  <a:gd name="connsiteY13" fmla="*/ 58801 h 97027"/>
                  <a:gd name="connsiteX14" fmla="*/ 75184 w 75437"/>
                  <a:gd name="connsiteY14" fmla="*/ 0 h 97027"/>
                  <a:gd name="connsiteX15" fmla="*/ 66167 w 75437"/>
                  <a:gd name="connsiteY15" fmla="*/ 0 h 97027"/>
                  <a:gd name="connsiteX16" fmla="*/ 66167 w 75437"/>
                  <a:gd name="connsiteY16" fmla="*/ 15875 h 97027"/>
                  <a:gd name="connsiteX17" fmla="*/ 43688 w 75437"/>
                  <a:gd name="connsiteY17" fmla="*/ 15875 h 97027"/>
                  <a:gd name="connsiteX18" fmla="*/ 43688 w 75437"/>
                  <a:gd name="connsiteY18" fmla="*/ 5969 h 97027"/>
                  <a:gd name="connsiteX19" fmla="*/ 34925 w 75437"/>
                  <a:gd name="connsiteY19" fmla="*/ 5969 h 97027"/>
                  <a:gd name="connsiteX20" fmla="*/ 34925 w 75437"/>
                  <a:gd name="connsiteY20" fmla="*/ 21463 h 97027"/>
                  <a:gd name="connsiteX21" fmla="*/ 8763 w 75437"/>
                  <a:gd name="connsiteY21" fmla="*/ 21463 h 97027"/>
                  <a:gd name="connsiteX22" fmla="*/ 8763 w 75437"/>
                  <a:gd name="connsiteY22" fmla="*/ 5969 h 97027"/>
                  <a:gd name="connsiteX23" fmla="*/ 0 w 75437"/>
                  <a:gd name="connsiteY23" fmla="*/ 5969 h 97027"/>
                  <a:gd name="connsiteX24" fmla="*/ 0 w 75437"/>
                  <a:gd name="connsiteY24" fmla="*/ 51562 h 97027"/>
                  <a:gd name="connsiteX25" fmla="*/ 43688 w 75437"/>
                  <a:gd name="connsiteY25" fmla="*/ 51562 h 97027"/>
                  <a:gd name="connsiteX26" fmla="*/ 43688 w 75437"/>
                  <a:gd name="connsiteY26" fmla="*/ 42926 h 97027"/>
                  <a:gd name="connsiteX27" fmla="*/ 42926 w 75437"/>
                  <a:gd name="connsiteY27" fmla="*/ 90043 h 97027"/>
                  <a:gd name="connsiteX28" fmla="*/ 42926 w 75437"/>
                  <a:gd name="connsiteY28" fmla="*/ 90043 h 97027"/>
                  <a:gd name="connsiteX29" fmla="*/ 38735 w 75437"/>
                  <a:gd name="connsiteY29" fmla="*/ 89916 h 97027"/>
                  <a:gd name="connsiteX30" fmla="*/ 34925 w 75437"/>
                  <a:gd name="connsiteY30" fmla="*/ 89535 h 97027"/>
                  <a:gd name="connsiteX31" fmla="*/ 31496 w 75437"/>
                  <a:gd name="connsiteY31" fmla="*/ 89027 h 97027"/>
                  <a:gd name="connsiteX32" fmla="*/ 28448 w 75437"/>
                  <a:gd name="connsiteY32" fmla="*/ 88138 h 97027"/>
                  <a:gd name="connsiteX33" fmla="*/ 25781 w 75437"/>
                  <a:gd name="connsiteY33" fmla="*/ 87122 h 97027"/>
                  <a:gd name="connsiteX34" fmla="*/ 23622 w 75437"/>
                  <a:gd name="connsiteY34" fmla="*/ 85852 h 97027"/>
                  <a:gd name="connsiteX35" fmla="*/ 21844 w 75437"/>
                  <a:gd name="connsiteY35" fmla="*/ 84455 h 97027"/>
                  <a:gd name="connsiteX36" fmla="*/ 20574 w 75437"/>
                  <a:gd name="connsiteY36" fmla="*/ 82804 h 97027"/>
                  <a:gd name="connsiteX37" fmla="*/ 19812 w 75437"/>
                  <a:gd name="connsiteY37" fmla="*/ 80899 h 97027"/>
                  <a:gd name="connsiteX38" fmla="*/ 19558 w 75437"/>
                  <a:gd name="connsiteY38" fmla="*/ 78867 h 97027"/>
                  <a:gd name="connsiteX39" fmla="*/ 19558 w 75437"/>
                  <a:gd name="connsiteY39" fmla="*/ 78867 h 97027"/>
                  <a:gd name="connsiteX40" fmla="*/ 19812 w 75437"/>
                  <a:gd name="connsiteY40" fmla="*/ 76835 h 97027"/>
                  <a:gd name="connsiteX41" fmla="*/ 20574 w 75437"/>
                  <a:gd name="connsiteY41" fmla="*/ 75057 h 97027"/>
                  <a:gd name="connsiteX42" fmla="*/ 21844 w 75437"/>
                  <a:gd name="connsiteY42" fmla="*/ 73406 h 97027"/>
                  <a:gd name="connsiteX43" fmla="*/ 23622 w 75437"/>
                  <a:gd name="connsiteY43" fmla="*/ 71882 h 97027"/>
                  <a:gd name="connsiteX44" fmla="*/ 25781 w 75437"/>
                  <a:gd name="connsiteY44" fmla="*/ 70612 h 97027"/>
                  <a:gd name="connsiteX45" fmla="*/ 28448 w 75437"/>
                  <a:gd name="connsiteY45" fmla="*/ 69596 h 97027"/>
                  <a:gd name="connsiteX46" fmla="*/ 31496 w 75437"/>
                  <a:gd name="connsiteY46" fmla="*/ 68707 h 97027"/>
                  <a:gd name="connsiteX47" fmla="*/ 34925 w 75437"/>
                  <a:gd name="connsiteY47" fmla="*/ 68199 h 97027"/>
                  <a:gd name="connsiteX48" fmla="*/ 38735 w 75437"/>
                  <a:gd name="connsiteY48" fmla="*/ 67818 h 97027"/>
                  <a:gd name="connsiteX49" fmla="*/ 42926 w 75437"/>
                  <a:gd name="connsiteY49" fmla="*/ 67691 h 97027"/>
                  <a:gd name="connsiteX50" fmla="*/ 42926 w 75437"/>
                  <a:gd name="connsiteY50" fmla="*/ 67691 h 97027"/>
                  <a:gd name="connsiteX51" fmla="*/ 47244 w 75437"/>
                  <a:gd name="connsiteY51" fmla="*/ 67818 h 97027"/>
                  <a:gd name="connsiteX52" fmla="*/ 51054 w 75437"/>
                  <a:gd name="connsiteY52" fmla="*/ 68199 h 97027"/>
                  <a:gd name="connsiteX53" fmla="*/ 54610 w 75437"/>
                  <a:gd name="connsiteY53" fmla="*/ 68707 h 97027"/>
                  <a:gd name="connsiteX54" fmla="*/ 57658 w 75437"/>
                  <a:gd name="connsiteY54" fmla="*/ 69596 h 97027"/>
                  <a:gd name="connsiteX55" fmla="*/ 60325 w 75437"/>
                  <a:gd name="connsiteY55" fmla="*/ 70612 h 97027"/>
                  <a:gd name="connsiteX56" fmla="*/ 62484 w 75437"/>
                  <a:gd name="connsiteY56" fmla="*/ 71882 h 97027"/>
                  <a:gd name="connsiteX57" fmla="*/ 64262 w 75437"/>
                  <a:gd name="connsiteY57" fmla="*/ 73406 h 97027"/>
                  <a:gd name="connsiteX58" fmla="*/ 65532 w 75437"/>
                  <a:gd name="connsiteY58" fmla="*/ 75057 h 97027"/>
                  <a:gd name="connsiteX59" fmla="*/ 66294 w 75437"/>
                  <a:gd name="connsiteY59" fmla="*/ 76835 h 97027"/>
                  <a:gd name="connsiteX60" fmla="*/ 66548 w 75437"/>
                  <a:gd name="connsiteY60" fmla="*/ 78867 h 97027"/>
                  <a:gd name="connsiteX61" fmla="*/ 66548 w 75437"/>
                  <a:gd name="connsiteY61" fmla="*/ 78867 h 97027"/>
                  <a:gd name="connsiteX62" fmla="*/ 66294 w 75437"/>
                  <a:gd name="connsiteY62" fmla="*/ 80899 h 97027"/>
                  <a:gd name="connsiteX63" fmla="*/ 65532 w 75437"/>
                  <a:gd name="connsiteY63" fmla="*/ 82804 h 97027"/>
                  <a:gd name="connsiteX64" fmla="*/ 64262 w 75437"/>
                  <a:gd name="connsiteY64" fmla="*/ 84455 h 97027"/>
                  <a:gd name="connsiteX65" fmla="*/ 62484 w 75437"/>
                  <a:gd name="connsiteY65" fmla="*/ 85852 h 97027"/>
                  <a:gd name="connsiteX66" fmla="*/ 60325 w 75437"/>
                  <a:gd name="connsiteY66" fmla="*/ 87122 h 97027"/>
                  <a:gd name="connsiteX67" fmla="*/ 57658 w 75437"/>
                  <a:gd name="connsiteY67" fmla="*/ 88138 h 97027"/>
                  <a:gd name="connsiteX68" fmla="*/ 54610 w 75437"/>
                  <a:gd name="connsiteY68" fmla="*/ 89027 h 97027"/>
                  <a:gd name="connsiteX69" fmla="*/ 51054 w 75437"/>
                  <a:gd name="connsiteY69" fmla="*/ 89535 h 97027"/>
                  <a:gd name="connsiteX70" fmla="*/ 47244 w 75437"/>
                  <a:gd name="connsiteY70" fmla="*/ 89916 h 97027"/>
                  <a:gd name="connsiteX71" fmla="*/ 42926 w 75437"/>
                  <a:gd name="connsiteY71" fmla="*/ 90043 h 97027"/>
                  <a:gd name="connsiteX72" fmla="*/ 42926 w 75437"/>
                  <a:gd name="connsiteY72" fmla="*/ 60833 h 97027"/>
                  <a:gd name="connsiteX73" fmla="*/ 42926 w 75437"/>
                  <a:gd name="connsiteY73" fmla="*/ 60833 h 97027"/>
                  <a:gd name="connsiteX74" fmla="*/ 37211 w 75437"/>
                  <a:gd name="connsiteY74" fmla="*/ 60960 h 97027"/>
                  <a:gd name="connsiteX75" fmla="*/ 32004 w 75437"/>
                  <a:gd name="connsiteY75" fmla="*/ 61595 h 97027"/>
                  <a:gd name="connsiteX76" fmla="*/ 27178 w 75437"/>
                  <a:gd name="connsiteY76" fmla="*/ 62611 h 97027"/>
                  <a:gd name="connsiteX77" fmla="*/ 22987 w 75437"/>
                  <a:gd name="connsiteY77" fmla="*/ 63881 h 97027"/>
                  <a:gd name="connsiteX78" fmla="*/ 19304 w 75437"/>
                  <a:gd name="connsiteY78" fmla="*/ 65532 h 97027"/>
                  <a:gd name="connsiteX79" fmla="*/ 16256 w 75437"/>
                  <a:gd name="connsiteY79" fmla="*/ 67564 h 97027"/>
                  <a:gd name="connsiteX80" fmla="*/ 13843 w 75437"/>
                  <a:gd name="connsiteY80" fmla="*/ 69977 h 97027"/>
                  <a:gd name="connsiteX81" fmla="*/ 12065 w 75437"/>
                  <a:gd name="connsiteY81" fmla="*/ 72644 h 97027"/>
                  <a:gd name="connsiteX82" fmla="*/ 11049 w 75437"/>
                  <a:gd name="connsiteY82" fmla="*/ 75565 h 97027"/>
                  <a:gd name="connsiteX83" fmla="*/ 10668 w 75437"/>
                  <a:gd name="connsiteY83" fmla="*/ 78867 h 97027"/>
                  <a:gd name="connsiteX84" fmla="*/ 10668 w 75437"/>
                  <a:gd name="connsiteY84" fmla="*/ 78867 h 97027"/>
                  <a:gd name="connsiteX85" fmla="*/ 11049 w 75437"/>
                  <a:gd name="connsiteY85" fmla="*/ 82169 h 97027"/>
                  <a:gd name="connsiteX86" fmla="*/ 12065 w 75437"/>
                  <a:gd name="connsiteY86" fmla="*/ 85217 h 97027"/>
                  <a:gd name="connsiteX87" fmla="*/ 13843 w 75437"/>
                  <a:gd name="connsiteY87" fmla="*/ 87884 h 97027"/>
                  <a:gd name="connsiteX88" fmla="*/ 16256 w 75437"/>
                  <a:gd name="connsiteY88" fmla="*/ 90297 h 97027"/>
                  <a:gd name="connsiteX89" fmla="*/ 19304 w 75437"/>
                  <a:gd name="connsiteY89" fmla="*/ 92329 h 97027"/>
                  <a:gd name="connsiteX90" fmla="*/ 22987 w 75437"/>
                  <a:gd name="connsiteY90" fmla="*/ 93980 h 97027"/>
                  <a:gd name="connsiteX91" fmla="*/ 27178 w 75437"/>
                  <a:gd name="connsiteY91" fmla="*/ 95250 h 97027"/>
                  <a:gd name="connsiteX92" fmla="*/ 32004 w 75437"/>
                  <a:gd name="connsiteY92" fmla="*/ 96266 h 97027"/>
                  <a:gd name="connsiteX93" fmla="*/ 37211 w 75437"/>
                  <a:gd name="connsiteY93" fmla="*/ 96774 h 97027"/>
                  <a:gd name="connsiteX94" fmla="*/ 42926 w 75437"/>
                  <a:gd name="connsiteY94" fmla="*/ 97028 h 97027"/>
                  <a:gd name="connsiteX95" fmla="*/ 42926 w 75437"/>
                  <a:gd name="connsiteY95" fmla="*/ 97028 h 97027"/>
                  <a:gd name="connsiteX96" fmla="*/ 48768 w 75437"/>
                  <a:gd name="connsiteY96" fmla="*/ 96774 h 97027"/>
                  <a:gd name="connsiteX97" fmla="*/ 54102 w 75437"/>
                  <a:gd name="connsiteY97" fmla="*/ 96266 h 97027"/>
                  <a:gd name="connsiteX98" fmla="*/ 58801 w 75437"/>
                  <a:gd name="connsiteY98" fmla="*/ 95250 h 97027"/>
                  <a:gd name="connsiteX99" fmla="*/ 63119 w 75437"/>
                  <a:gd name="connsiteY99" fmla="*/ 93980 h 97027"/>
                  <a:gd name="connsiteX100" fmla="*/ 66802 w 75437"/>
                  <a:gd name="connsiteY100" fmla="*/ 92329 h 97027"/>
                  <a:gd name="connsiteX101" fmla="*/ 69850 w 75437"/>
                  <a:gd name="connsiteY101" fmla="*/ 90297 h 97027"/>
                  <a:gd name="connsiteX102" fmla="*/ 72263 w 75437"/>
                  <a:gd name="connsiteY102" fmla="*/ 87884 h 97027"/>
                  <a:gd name="connsiteX103" fmla="*/ 74041 w 75437"/>
                  <a:gd name="connsiteY103" fmla="*/ 85217 h 97027"/>
                  <a:gd name="connsiteX104" fmla="*/ 75184 w 75437"/>
                  <a:gd name="connsiteY104" fmla="*/ 82169 h 97027"/>
                  <a:gd name="connsiteX105" fmla="*/ 75438 w 75437"/>
                  <a:gd name="connsiteY105" fmla="*/ 78867 h 97027"/>
                  <a:gd name="connsiteX106" fmla="*/ 75438 w 75437"/>
                  <a:gd name="connsiteY106" fmla="*/ 78867 h 97027"/>
                  <a:gd name="connsiteX107" fmla="*/ 75184 w 75437"/>
                  <a:gd name="connsiteY107" fmla="*/ 75565 h 97027"/>
                  <a:gd name="connsiteX108" fmla="*/ 74041 w 75437"/>
                  <a:gd name="connsiteY108" fmla="*/ 72644 h 97027"/>
                  <a:gd name="connsiteX109" fmla="*/ 72263 w 75437"/>
                  <a:gd name="connsiteY109" fmla="*/ 69977 h 97027"/>
                  <a:gd name="connsiteX110" fmla="*/ 69850 w 75437"/>
                  <a:gd name="connsiteY110" fmla="*/ 67564 h 97027"/>
                  <a:gd name="connsiteX111" fmla="*/ 66802 w 75437"/>
                  <a:gd name="connsiteY111" fmla="*/ 65532 h 97027"/>
                  <a:gd name="connsiteX112" fmla="*/ 63119 w 75437"/>
                  <a:gd name="connsiteY112" fmla="*/ 63881 h 97027"/>
                  <a:gd name="connsiteX113" fmla="*/ 58801 w 75437"/>
                  <a:gd name="connsiteY113" fmla="*/ 62611 h 97027"/>
                  <a:gd name="connsiteX114" fmla="*/ 54102 w 75437"/>
                  <a:gd name="connsiteY114" fmla="*/ 61595 h 97027"/>
                  <a:gd name="connsiteX115" fmla="*/ 48768 w 75437"/>
                  <a:gd name="connsiteY115" fmla="*/ 60960 h 97027"/>
                  <a:gd name="connsiteX116" fmla="*/ 42926 w 75437"/>
                  <a:gd name="connsiteY116" fmla="*/ 60833 h 97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75437" h="97027">
                    <a:moveTo>
                      <a:pt x="66167" y="22987"/>
                    </a:moveTo>
                    <a:lnTo>
                      <a:pt x="66167" y="35687"/>
                    </a:lnTo>
                    <a:lnTo>
                      <a:pt x="43688" y="35687"/>
                    </a:lnTo>
                    <a:lnTo>
                      <a:pt x="43688" y="22987"/>
                    </a:lnTo>
                    <a:lnTo>
                      <a:pt x="66167" y="22987"/>
                    </a:lnTo>
                    <a:close/>
                    <a:moveTo>
                      <a:pt x="34925" y="44450"/>
                    </a:moveTo>
                    <a:lnTo>
                      <a:pt x="8763" y="44450"/>
                    </a:lnTo>
                    <a:lnTo>
                      <a:pt x="8763" y="28448"/>
                    </a:lnTo>
                    <a:lnTo>
                      <a:pt x="34925" y="28448"/>
                    </a:lnTo>
                    <a:lnTo>
                      <a:pt x="34925" y="44450"/>
                    </a:lnTo>
                    <a:close/>
                    <a:moveTo>
                      <a:pt x="43688" y="42926"/>
                    </a:moveTo>
                    <a:lnTo>
                      <a:pt x="66167" y="42926"/>
                    </a:lnTo>
                    <a:lnTo>
                      <a:pt x="66167" y="58801"/>
                    </a:lnTo>
                    <a:lnTo>
                      <a:pt x="75184" y="58801"/>
                    </a:lnTo>
                    <a:lnTo>
                      <a:pt x="75184" y="0"/>
                    </a:lnTo>
                    <a:lnTo>
                      <a:pt x="66167" y="0"/>
                    </a:lnTo>
                    <a:lnTo>
                      <a:pt x="66167" y="15875"/>
                    </a:lnTo>
                    <a:lnTo>
                      <a:pt x="43688" y="15875"/>
                    </a:lnTo>
                    <a:lnTo>
                      <a:pt x="43688" y="5969"/>
                    </a:lnTo>
                    <a:lnTo>
                      <a:pt x="34925" y="5969"/>
                    </a:lnTo>
                    <a:lnTo>
                      <a:pt x="34925" y="21463"/>
                    </a:lnTo>
                    <a:lnTo>
                      <a:pt x="8763" y="21463"/>
                    </a:lnTo>
                    <a:lnTo>
                      <a:pt x="8763" y="5969"/>
                    </a:lnTo>
                    <a:lnTo>
                      <a:pt x="0" y="5969"/>
                    </a:lnTo>
                    <a:lnTo>
                      <a:pt x="0" y="51562"/>
                    </a:lnTo>
                    <a:lnTo>
                      <a:pt x="43688" y="51562"/>
                    </a:lnTo>
                    <a:lnTo>
                      <a:pt x="43688" y="42926"/>
                    </a:lnTo>
                    <a:close/>
                    <a:moveTo>
                      <a:pt x="42926" y="90043"/>
                    </a:moveTo>
                    <a:lnTo>
                      <a:pt x="42926" y="90043"/>
                    </a:lnTo>
                    <a:lnTo>
                      <a:pt x="38735" y="89916"/>
                    </a:lnTo>
                    <a:lnTo>
                      <a:pt x="34925" y="89535"/>
                    </a:lnTo>
                    <a:lnTo>
                      <a:pt x="31496" y="89027"/>
                    </a:lnTo>
                    <a:lnTo>
                      <a:pt x="28448" y="88138"/>
                    </a:lnTo>
                    <a:lnTo>
                      <a:pt x="25781" y="87122"/>
                    </a:lnTo>
                    <a:lnTo>
                      <a:pt x="23622" y="85852"/>
                    </a:lnTo>
                    <a:lnTo>
                      <a:pt x="21844" y="84455"/>
                    </a:lnTo>
                    <a:lnTo>
                      <a:pt x="20574" y="82804"/>
                    </a:lnTo>
                    <a:lnTo>
                      <a:pt x="19812" y="80899"/>
                    </a:lnTo>
                    <a:lnTo>
                      <a:pt x="19558" y="78867"/>
                    </a:lnTo>
                    <a:lnTo>
                      <a:pt x="19558" y="78867"/>
                    </a:lnTo>
                    <a:lnTo>
                      <a:pt x="19812" y="76835"/>
                    </a:lnTo>
                    <a:lnTo>
                      <a:pt x="20574" y="75057"/>
                    </a:lnTo>
                    <a:lnTo>
                      <a:pt x="21844" y="73406"/>
                    </a:lnTo>
                    <a:lnTo>
                      <a:pt x="23622" y="71882"/>
                    </a:lnTo>
                    <a:lnTo>
                      <a:pt x="25781" y="70612"/>
                    </a:lnTo>
                    <a:lnTo>
                      <a:pt x="28448" y="69596"/>
                    </a:lnTo>
                    <a:lnTo>
                      <a:pt x="31496" y="68707"/>
                    </a:lnTo>
                    <a:lnTo>
                      <a:pt x="34925" y="68199"/>
                    </a:lnTo>
                    <a:lnTo>
                      <a:pt x="38735" y="67818"/>
                    </a:lnTo>
                    <a:lnTo>
                      <a:pt x="42926" y="67691"/>
                    </a:lnTo>
                    <a:lnTo>
                      <a:pt x="42926" y="67691"/>
                    </a:lnTo>
                    <a:lnTo>
                      <a:pt x="47244" y="67818"/>
                    </a:lnTo>
                    <a:lnTo>
                      <a:pt x="51054" y="68199"/>
                    </a:lnTo>
                    <a:lnTo>
                      <a:pt x="54610" y="68707"/>
                    </a:lnTo>
                    <a:lnTo>
                      <a:pt x="57658" y="69596"/>
                    </a:lnTo>
                    <a:lnTo>
                      <a:pt x="60325" y="70612"/>
                    </a:lnTo>
                    <a:lnTo>
                      <a:pt x="62484" y="71882"/>
                    </a:lnTo>
                    <a:lnTo>
                      <a:pt x="64262" y="73406"/>
                    </a:lnTo>
                    <a:lnTo>
                      <a:pt x="65532" y="75057"/>
                    </a:lnTo>
                    <a:lnTo>
                      <a:pt x="66294" y="76835"/>
                    </a:lnTo>
                    <a:lnTo>
                      <a:pt x="66548" y="78867"/>
                    </a:lnTo>
                    <a:lnTo>
                      <a:pt x="66548" y="78867"/>
                    </a:lnTo>
                    <a:lnTo>
                      <a:pt x="66294" y="80899"/>
                    </a:lnTo>
                    <a:lnTo>
                      <a:pt x="65532" y="82804"/>
                    </a:lnTo>
                    <a:lnTo>
                      <a:pt x="64262" y="84455"/>
                    </a:lnTo>
                    <a:lnTo>
                      <a:pt x="62484" y="85852"/>
                    </a:lnTo>
                    <a:lnTo>
                      <a:pt x="60325" y="87122"/>
                    </a:lnTo>
                    <a:lnTo>
                      <a:pt x="57658" y="88138"/>
                    </a:lnTo>
                    <a:lnTo>
                      <a:pt x="54610" y="89027"/>
                    </a:lnTo>
                    <a:lnTo>
                      <a:pt x="51054" y="89535"/>
                    </a:lnTo>
                    <a:lnTo>
                      <a:pt x="47244" y="89916"/>
                    </a:lnTo>
                    <a:lnTo>
                      <a:pt x="42926" y="90043"/>
                    </a:lnTo>
                    <a:close/>
                    <a:moveTo>
                      <a:pt x="42926" y="60833"/>
                    </a:moveTo>
                    <a:lnTo>
                      <a:pt x="42926" y="60833"/>
                    </a:lnTo>
                    <a:lnTo>
                      <a:pt x="37211" y="60960"/>
                    </a:lnTo>
                    <a:lnTo>
                      <a:pt x="32004" y="61595"/>
                    </a:lnTo>
                    <a:lnTo>
                      <a:pt x="27178" y="62611"/>
                    </a:lnTo>
                    <a:lnTo>
                      <a:pt x="22987" y="63881"/>
                    </a:lnTo>
                    <a:lnTo>
                      <a:pt x="19304" y="65532"/>
                    </a:lnTo>
                    <a:lnTo>
                      <a:pt x="16256" y="67564"/>
                    </a:lnTo>
                    <a:lnTo>
                      <a:pt x="13843" y="69977"/>
                    </a:lnTo>
                    <a:lnTo>
                      <a:pt x="12065" y="72644"/>
                    </a:lnTo>
                    <a:lnTo>
                      <a:pt x="11049" y="75565"/>
                    </a:lnTo>
                    <a:lnTo>
                      <a:pt x="10668" y="78867"/>
                    </a:lnTo>
                    <a:lnTo>
                      <a:pt x="10668" y="78867"/>
                    </a:lnTo>
                    <a:lnTo>
                      <a:pt x="11049" y="82169"/>
                    </a:lnTo>
                    <a:lnTo>
                      <a:pt x="12065" y="85217"/>
                    </a:lnTo>
                    <a:lnTo>
                      <a:pt x="13843" y="87884"/>
                    </a:lnTo>
                    <a:lnTo>
                      <a:pt x="16256" y="90297"/>
                    </a:lnTo>
                    <a:lnTo>
                      <a:pt x="19304" y="92329"/>
                    </a:lnTo>
                    <a:lnTo>
                      <a:pt x="22987" y="93980"/>
                    </a:lnTo>
                    <a:lnTo>
                      <a:pt x="27178" y="95250"/>
                    </a:lnTo>
                    <a:lnTo>
                      <a:pt x="32004" y="96266"/>
                    </a:lnTo>
                    <a:lnTo>
                      <a:pt x="37211" y="96774"/>
                    </a:lnTo>
                    <a:lnTo>
                      <a:pt x="42926" y="97028"/>
                    </a:lnTo>
                    <a:lnTo>
                      <a:pt x="42926" y="97028"/>
                    </a:lnTo>
                    <a:lnTo>
                      <a:pt x="48768" y="96774"/>
                    </a:lnTo>
                    <a:lnTo>
                      <a:pt x="54102" y="96266"/>
                    </a:lnTo>
                    <a:lnTo>
                      <a:pt x="58801" y="95250"/>
                    </a:lnTo>
                    <a:lnTo>
                      <a:pt x="63119" y="93980"/>
                    </a:lnTo>
                    <a:lnTo>
                      <a:pt x="66802" y="92329"/>
                    </a:lnTo>
                    <a:lnTo>
                      <a:pt x="69850" y="90297"/>
                    </a:lnTo>
                    <a:lnTo>
                      <a:pt x="72263" y="87884"/>
                    </a:lnTo>
                    <a:lnTo>
                      <a:pt x="74041" y="85217"/>
                    </a:lnTo>
                    <a:lnTo>
                      <a:pt x="75184" y="82169"/>
                    </a:lnTo>
                    <a:lnTo>
                      <a:pt x="75438" y="78867"/>
                    </a:lnTo>
                    <a:lnTo>
                      <a:pt x="75438" y="78867"/>
                    </a:lnTo>
                    <a:lnTo>
                      <a:pt x="75184" y="75565"/>
                    </a:lnTo>
                    <a:lnTo>
                      <a:pt x="74041" y="72644"/>
                    </a:lnTo>
                    <a:lnTo>
                      <a:pt x="72263" y="69977"/>
                    </a:lnTo>
                    <a:lnTo>
                      <a:pt x="69850" y="67564"/>
                    </a:lnTo>
                    <a:lnTo>
                      <a:pt x="66802" y="65532"/>
                    </a:lnTo>
                    <a:lnTo>
                      <a:pt x="63119" y="63881"/>
                    </a:lnTo>
                    <a:lnTo>
                      <a:pt x="58801" y="62611"/>
                    </a:lnTo>
                    <a:lnTo>
                      <a:pt x="54102" y="61595"/>
                    </a:lnTo>
                    <a:lnTo>
                      <a:pt x="48768" y="60960"/>
                    </a:lnTo>
                    <a:lnTo>
                      <a:pt x="42926" y="6083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7894F2-4B3C-2A68-31E7-C43F07DEB455}"/>
                  </a:ext>
                </a:extLst>
              </p:cNvPr>
              <p:cNvSpPr/>
              <p:nvPr/>
            </p:nvSpPr>
            <p:spPr>
              <a:xfrm>
                <a:off x="3170808" y="2920238"/>
                <a:ext cx="50292" cy="81025"/>
              </a:xfrm>
              <a:custGeom>
                <a:avLst/>
                <a:gdLst>
                  <a:gd name="connsiteX0" fmla="*/ 381 w 50292"/>
                  <a:gd name="connsiteY0" fmla="*/ 81026 h 81025"/>
                  <a:gd name="connsiteX1" fmla="*/ 50292 w 50292"/>
                  <a:gd name="connsiteY1" fmla="*/ 81026 h 81025"/>
                  <a:gd name="connsiteX2" fmla="*/ 50292 w 50292"/>
                  <a:gd name="connsiteY2" fmla="*/ 72390 h 81025"/>
                  <a:gd name="connsiteX3" fmla="*/ 28321 w 50292"/>
                  <a:gd name="connsiteY3" fmla="*/ 72390 h 81025"/>
                  <a:gd name="connsiteX4" fmla="*/ 28321 w 50292"/>
                  <a:gd name="connsiteY4" fmla="*/ 72390 h 81025"/>
                  <a:gd name="connsiteX5" fmla="*/ 27051 w 50292"/>
                  <a:gd name="connsiteY5" fmla="*/ 72390 h 81025"/>
                  <a:gd name="connsiteX6" fmla="*/ 25781 w 50292"/>
                  <a:gd name="connsiteY6" fmla="*/ 72517 h 81025"/>
                  <a:gd name="connsiteX7" fmla="*/ 24511 w 50292"/>
                  <a:gd name="connsiteY7" fmla="*/ 72517 h 81025"/>
                  <a:gd name="connsiteX8" fmla="*/ 23241 w 50292"/>
                  <a:gd name="connsiteY8" fmla="*/ 72644 h 81025"/>
                  <a:gd name="connsiteX9" fmla="*/ 21844 w 50292"/>
                  <a:gd name="connsiteY9" fmla="*/ 72644 h 81025"/>
                  <a:gd name="connsiteX10" fmla="*/ 20574 w 50292"/>
                  <a:gd name="connsiteY10" fmla="*/ 72771 h 81025"/>
                  <a:gd name="connsiteX11" fmla="*/ 19177 w 50292"/>
                  <a:gd name="connsiteY11" fmla="*/ 72898 h 81025"/>
                  <a:gd name="connsiteX12" fmla="*/ 17907 w 50292"/>
                  <a:gd name="connsiteY12" fmla="*/ 73025 h 81025"/>
                  <a:gd name="connsiteX13" fmla="*/ 16637 w 50292"/>
                  <a:gd name="connsiteY13" fmla="*/ 73025 h 81025"/>
                  <a:gd name="connsiteX14" fmla="*/ 15367 w 50292"/>
                  <a:gd name="connsiteY14" fmla="*/ 73152 h 81025"/>
                  <a:gd name="connsiteX15" fmla="*/ 15367 w 50292"/>
                  <a:gd name="connsiteY15" fmla="*/ 73152 h 81025"/>
                  <a:gd name="connsiteX16" fmla="*/ 20701 w 50292"/>
                  <a:gd name="connsiteY16" fmla="*/ 67945 h 81025"/>
                  <a:gd name="connsiteX17" fmla="*/ 25781 w 50292"/>
                  <a:gd name="connsiteY17" fmla="*/ 62738 h 81025"/>
                  <a:gd name="connsiteX18" fmla="*/ 30226 w 50292"/>
                  <a:gd name="connsiteY18" fmla="*/ 57658 h 81025"/>
                  <a:gd name="connsiteX19" fmla="*/ 34290 w 50292"/>
                  <a:gd name="connsiteY19" fmla="*/ 52578 h 81025"/>
                  <a:gd name="connsiteX20" fmla="*/ 37846 w 50292"/>
                  <a:gd name="connsiteY20" fmla="*/ 47625 h 81025"/>
                  <a:gd name="connsiteX21" fmla="*/ 40894 w 50292"/>
                  <a:gd name="connsiteY21" fmla="*/ 42799 h 81025"/>
                  <a:gd name="connsiteX22" fmla="*/ 43307 w 50292"/>
                  <a:gd name="connsiteY22" fmla="*/ 37846 h 81025"/>
                  <a:gd name="connsiteX23" fmla="*/ 44958 w 50292"/>
                  <a:gd name="connsiteY23" fmla="*/ 33020 h 81025"/>
                  <a:gd name="connsiteX24" fmla="*/ 46101 w 50292"/>
                  <a:gd name="connsiteY24" fmla="*/ 28321 h 81025"/>
                  <a:gd name="connsiteX25" fmla="*/ 46482 w 50292"/>
                  <a:gd name="connsiteY25" fmla="*/ 23495 h 81025"/>
                  <a:gd name="connsiteX26" fmla="*/ 46482 w 50292"/>
                  <a:gd name="connsiteY26" fmla="*/ 23495 h 81025"/>
                  <a:gd name="connsiteX27" fmla="*/ 46228 w 50292"/>
                  <a:gd name="connsiteY27" fmla="*/ 19431 h 81025"/>
                  <a:gd name="connsiteX28" fmla="*/ 45466 w 50292"/>
                  <a:gd name="connsiteY28" fmla="*/ 15621 h 81025"/>
                  <a:gd name="connsiteX29" fmla="*/ 44196 w 50292"/>
                  <a:gd name="connsiteY29" fmla="*/ 12192 h 81025"/>
                  <a:gd name="connsiteX30" fmla="*/ 42418 w 50292"/>
                  <a:gd name="connsiteY30" fmla="*/ 9144 h 81025"/>
                  <a:gd name="connsiteX31" fmla="*/ 40259 w 50292"/>
                  <a:gd name="connsiteY31" fmla="*/ 6477 h 81025"/>
                  <a:gd name="connsiteX32" fmla="*/ 37592 w 50292"/>
                  <a:gd name="connsiteY32" fmla="*/ 4191 h 81025"/>
                  <a:gd name="connsiteX33" fmla="*/ 34544 w 50292"/>
                  <a:gd name="connsiteY33" fmla="*/ 2413 h 81025"/>
                  <a:gd name="connsiteX34" fmla="*/ 31242 w 50292"/>
                  <a:gd name="connsiteY34" fmla="*/ 1143 h 81025"/>
                  <a:gd name="connsiteX35" fmla="*/ 27432 w 50292"/>
                  <a:gd name="connsiteY35" fmla="*/ 254 h 81025"/>
                  <a:gd name="connsiteX36" fmla="*/ 23368 w 50292"/>
                  <a:gd name="connsiteY36" fmla="*/ 0 h 81025"/>
                  <a:gd name="connsiteX37" fmla="*/ 23368 w 50292"/>
                  <a:gd name="connsiteY37" fmla="*/ 0 h 81025"/>
                  <a:gd name="connsiteX38" fmla="*/ 20447 w 50292"/>
                  <a:gd name="connsiteY38" fmla="*/ 127 h 81025"/>
                  <a:gd name="connsiteX39" fmla="*/ 17653 w 50292"/>
                  <a:gd name="connsiteY39" fmla="*/ 508 h 81025"/>
                  <a:gd name="connsiteX40" fmla="*/ 15113 w 50292"/>
                  <a:gd name="connsiteY40" fmla="*/ 1143 h 81025"/>
                  <a:gd name="connsiteX41" fmla="*/ 12573 w 50292"/>
                  <a:gd name="connsiteY41" fmla="*/ 2032 h 81025"/>
                  <a:gd name="connsiteX42" fmla="*/ 10287 w 50292"/>
                  <a:gd name="connsiteY42" fmla="*/ 3175 h 81025"/>
                  <a:gd name="connsiteX43" fmla="*/ 8128 w 50292"/>
                  <a:gd name="connsiteY43" fmla="*/ 4572 h 81025"/>
                  <a:gd name="connsiteX44" fmla="*/ 5969 w 50292"/>
                  <a:gd name="connsiteY44" fmla="*/ 6096 h 81025"/>
                  <a:gd name="connsiteX45" fmla="*/ 3937 w 50292"/>
                  <a:gd name="connsiteY45" fmla="*/ 7747 h 81025"/>
                  <a:gd name="connsiteX46" fmla="*/ 1905 w 50292"/>
                  <a:gd name="connsiteY46" fmla="*/ 9652 h 81025"/>
                  <a:gd name="connsiteX47" fmla="*/ 0 w 50292"/>
                  <a:gd name="connsiteY47" fmla="*/ 11684 h 81025"/>
                  <a:gd name="connsiteX48" fmla="*/ 5715 w 50292"/>
                  <a:gd name="connsiteY48" fmla="*/ 17399 h 81025"/>
                  <a:gd name="connsiteX49" fmla="*/ 5715 w 50292"/>
                  <a:gd name="connsiteY49" fmla="*/ 17399 h 81025"/>
                  <a:gd name="connsiteX50" fmla="*/ 6985 w 50292"/>
                  <a:gd name="connsiteY50" fmla="*/ 15875 h 81025"/>
                  <a:gd name="connsiteX51" fmla="*/ 8382 w 50292"/>
                  <a:gd name="connsiteY51" fmla="*/ 14351 h 81025"/>
                  <a:gd name="connsiteX52" fmla="*/ 9906 w 50292"/>
                  <a:gd name="connsiteY52" fmla="*/ 13081 h 81025"/>
                  <a:gd name="connsiteX53" fmla="*/ 11430 w 50292"/>
                  <a:gd name="connsiteY53" fmla="*/ 11811 h 81025"/>
                  <a:gd name="connsiteX54" fmla="*/ 13081 w 50292"/>
                  <a:gd name="connsiteY54" fmla="*/ 10795 h 81025"/>
                  <a:gd name="connsiteX55" fmla="*/ 14859 w 50292"/>
                  <a:gd name="connsiteY55" fmla="*/ 9906 h 81025"/>
                  <a:gd name="connsiteX56" fmla="*/ 16510 w 50292"/>
                  <a:gd name="connsiteY56" fmla="*/ 9144 h 81025"/>
                  <a:gd name="connsiteX57" fmla="*/ 18415 w 50292"/>
                  <a:gd name="connsiteY57" fmla="*/ 8636 h 81025"/>
                  <a:gd name="connsiteX58" fmla="*/ 20193 w 50292"/>
                  <a:gd name="connsiteY58" fmla="*/ 8255 h 81025"/>
                  <a:gd name="connsiteX59" fmla="*/ 22225 w 50292"/>
                  <a:gd name="connsiteY59" fmla="*/ 8128 h 81025"/>
                  <a:gd name="connsiteX60" fmla="*/ 22225 w 50292"/>
                  <a:gd name="connsiteY60" fmla="*/ 8128 h 81025"/>
                  <a:gd name="connsiteX61" fmla="*/ 25019 w 50292"/>
                  <a:gd name="connsiteY61" fmla="*/ 8382 h 81025"/>
                  <a:gd name="connsiteX62" fmla="*/ 27432 w 50292"/>
                  <a:gd name="connsiteY62" fmla="*/ 8890 h 81025"/>
                  <a:gd name="connsiteX63" fmla="*/ 29718 w 50292"/>
                  <a:gd name="connsiteY63" fmla="*/ 9779 h 81025"/>
                  <a:gd name="connsiteX64" fmla="*/ 31623 w 50292"/>
                  <a:gd name="connsiteY64" fmla="*/ 11049 h 81025"/>
                  <a:gd name="connsiteX65" fmla="*/ 33147 w 50292"/>
                  <a:gd name="connsiteY65" fmla="*/ 12573 h 81025"/>
                  <a:gd name="connsiteX66" fmla="*/ 34544 w 50292"/>
                  <a:gd name="connsiteY66" fmla="*/ 14351 h 81025"/>
                  <a:gd name="connsiteX67" fmla="*/ 35560 w 50292"/>
                  <a:gd name="connsiteY67" fmla="*/ 16383 h 81025"/>
                  <a:gd name="connsiteX68" fmla="*/ 36195 w 50292"/>
                  <a:gd name="connsiteY68" fmla="*/ 18669 h 81025"/>
                  <a:gd name="connsiteX69" fmla="*/ 36703 w 50292"/>
                  <a:gd name="connsiteY69" fmla="*/ 21209 h 81025"/>
                  <a:gd name="connsiteX70" fmla="*/ 36830 w 50292"/>
                  <a:gd name="connsiteY70" fmla="*/ 23876 h 81025"/>
                  <a:gd name="connsiteX71" fmla="*/ 36830 w 50292"/>
                  <a:gd name="connsiteY71" fmla="*/ 23876 h 81025"/>
                  <a:gd name="connsiteX72" fmla="*/ 36449 w 50292"/>
                  <a:gd name="connsiteY72" fmla="*/ 28067 h 81025"/>
                  <a:gd name="connsiteX73" fmla="*/ 35433 w 50292"/>
                  <a:gd name="connsiteY73" fmla="*/ 32385 h 81025"/>
                  <a:gd name="connsiteX74" fmla="*/ 33655 w 50292"/>
                  <a:gd name="connsiteY74" fmla="*/ 36830 h 81025"/>
                  <a:gd name="connsiteX75" fmla="*/ 31115 w 50292"/>
                  <a:gd name="connsiteY75" fmla="*/ 41529 h 81025"/>
                  <a:gd name="connsiteX76" fmla="*/ 27940 w 50292"/>
                  <a:gd name="connsiteY76" fmla="*/ 46482 h 81025"/>
                  <a:gd name="connsiteX77" fmla="*/ 24003 w 50292"/>
                  <a:gd name="connsiteY77" fmla="*/ 51562 h 81025"/>
                  <a:gd name="connsiteX78" fmla="*/ 19177 w 50292"/>
                  <a:gd name="connsiteY78" fmla="*/ 57023 h 81025"/>
                  <a:gd name="connsiteX79" fmla="*/ 13716 w 50292"/>
                  <a:gd name="connsiteY79" fmla="*/ 62738 h 81025"/>
                  <a:gd name="connsiteX80" fmla="*/ 7493 w 50292"/>
                  <a:gd name="connsiteY80" fmla="*/ 68707 h 81025"/>
                  <a:gd name="connsiteX81" fmla="*/ 381 w 50292"/>
                  <a:gd name="connsiteY81" fmla="*/ 75184 h 81025"/>
                  <a:gd name="connsiteX82" fmla="*/ 381 w 50292"/>
                  <a:gd name="connsiteY82" fmla="*/ 81026 h 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0292" h="81025">
                    <a:moveTo>
                      <a:pt x="381" y="81026"/>
                    </a:moveTo>
                    <a:lnTo>
                      <a:pt x="50292" y="81026"/>
                    </a:lnTo>
                    <a:lnTo>
                      <a:pt x="50292" y="72390"/>
                    </a:lnTo>
                    <a:lnTo>
                      <a:pt x="28321" y="72390"/>
                    </a:lnTo>
                    <a:lnTo>
                      <a:pt x="28321" y="72390"/>
                    </a:lnTo>
                    <a:lnTo>
                      <a:pt x="27051" y="72390"/>
                    </a:lnTo>
                    <a:lnTo>
                      <a:pt x="25781" y="72517"/>
                    </a:lnTo>
                    <a:lnTo>
                      <a:pt x="24511" y="72517"/>
                    </a:lnTo>
                    <a:lnTo>
                      <a:pt x="23241" y="72644"/>
                    </a:lnTo>
                    <a:lnTo>
                      <a:pt x="21844" y="72644"/>
                    </a:lnTo>
                    <a:lnTo>
                      <a:pt x="20574" y="72771"/>
                    </a:lnTo>
                    <a:lnTo>
                      <a:pt x="19177" y="72898"/>
                    </a:lnTo>
                    <a:lnTo>
                      <a:pt x="17907" y="73025"/>
                    </a:lnTo>
                    <a:lnTo>
                      <a:pt x="16637" y="73025"/>
                    </a:lnTo>
                    <a:lnTo>
                      <a:pt x="15367" y="73152"/>
                    </a:lnTo>
                    <a:lnTo>
                      <a:pt x="15367" y="73152"/>
                    </a:lnTo>
                    <a:lnTo>
                      <a:pt x="20701" y="67945"/>
                    </a:lnTo>
                    <a:lnTo>
                      <a:pt x="25781" y="62738"/>
                    </a:lnTo>
                    <a:lnTo>
                      <a:pt x="30226" y="57658"/>
                    </a:lnTo>
                    <a:lnTo>
                      <a:pt x="34290" y="52578"/>
                    </a:lnTo>
                    <a:lnTo>
                      <a:pt x="37846" y="47625"/>
                    </a:lnTo>
                    <a:lnTo>
                      <a:pt x="40894" y="42799"/>
                    </a:lnTo>
                    <a:lnTo>
                      <a:pt x="43307" y="37846"/>
                    </a:lnTo>
                    <a:lnTo>
                      <a:pt x="44958" y="33020"/>
                    </a:lnTo>
                    <a:lnTo>
                      <a:pt x="46101" y="28321"/>
                    </a:lnTo>
                    <a:lnTo>
                      <a:pt x="46482" y="23495"/>
                    </a:lnTo>
                    <a:lnTo>
                      <a:pt x="46482" y="23495"/>
                    </a:lnTo>
                    <a:lnTo>
                      <a:pt x="46228" y="19431"/>
                    </a:lnTo>
                    <a:lnTo>
                      <a:pt x="45466" y="15621"/>
                    </a:lnTo>
                    <a:lnTo>
                      <a:pt x="44196" y="12192"/>
                    </a:lnTo>
                    <a:lnTo>
                      <a:pt x="42418" y="9144"/>
                    </a:lnTo>
                    <a:lnTo>
                      <a:pt x="40259" y="6477"/>
                    </a:lnTo>
                    <a:lnTo>
                      <a:pt x="37592" y="4191"/>
                    </a:lnTo>
                    <a:lnTo>
                      <a:pt x="34544" y="2413"/>
                    </a:lnTo>
                    <a:lnTo>
                      <a:pt x="31242" y="1143"/>
                    </a:lnTo>
                    <a:lnTo>
                      <a:pt x="27432" y="254"/>
                    </a:lnTo>
                    <a:lnTo>
                      <a:pt x="23368" y="0"/>
                    </a:lnTo>
                    <a:lnTo>
                      <a:pt x="23368" y="0"/>
                    </a:lnTo>
                    <a:lnTo>
                      <a:pt x="20447" y="127"/>
                    </a:lnTo>
                    <a:lnTo>
                      <a:pt x="17653" y="508"/>
                    </a:lnTo>
                    <a:lnTo>
                      <a:pt x="15113" y="1143"/>
                    </a:lnTo>
                    <a:lnTo>
                      <a:pt x="12573" y="2032"/>
                    </a:lnTo>
                    <a:lnTo>
                      <a:pt x="10287" y="3175"/>
                    </a:lnTo>
                    <a:lnTo>
                      <a:pt x="8128" y="4572"/>
                    </a:lnTo>
                    <a:lnTo>
                      <a:pt x="5969" y="6096"/>
                    </a:lnTo>
                    <a:lnTo>
                      <a:pt x="3937" y="7747"/>
                    </a:lnTo>
                    <a:lnTo>
                      <a:pt x="1905" y="9652"/>
                    </a:lnTo>
                    <a:lnTo>
                      <a:pt x="0" y="11684"/>
                    </a:lnTo>
                    <a:lnTo>
                      <a:pt x="5715" y="17399"/>
                    </a:lnTo>
                    <a:lnTo>
                      <a:pt x="5715" y="17399"/>
                    </a:lnTo>
                    <a:lnTo>
                      <a:pt x="6985" y="15875"/>
                    </a:lnTo>
                    <a:lnTo>
                      <a:pt x="8382" y="14351"/>
                    </a:lnTo>
                    <a:lnTo>
                      <a:pt x="9906" y="13081"/>
                    </a:lnTo>
                    <a:lnTo>
                      <a:pt x="11430" y="11811"/>
                    </a:lnTo>
                    <a:lnTo>
                      <a:pt x="13081" y="10795"/>
                    </a:lnTo>
                    <a:lnTo>
                      <a:pt x="14859" y="9906"/>
                    </a:lnTo>
                    <a:lnTo>
                      <a:pt x="16510" y="9144"/>
                    </a:lnTo>
                    <a:lnTo>
                      <a:pt x="18415" y="8636"/>
                    </a:lnTo>
                    <a:lnTo>
                      <a:pt x="20193" y="8255"/>
                    </a:lnTo>
                    <a:lnTo>
                      <a:pt x="22225" y="8128"/>
                    </a:lnTo>
                    <a:lnTo>
                      <a:pt x="22225" y="8128"/>
                    </a:lnTo>
                    <a:lnTo>
                      <a:pt x="25019" y="8382"/>
                    </a:lnTo>
                    <a:lnTo>
                      <a:pt x="27432" y="8890"/>
                    </a:lnTo>
                    <a:lnTo>
                      <a:pt x="29718" y="9779"/>
                    </a:lnTo>
                    <a:lnTo>
                      <a:pt x="31623" y="11049"/>
                    </a:lnTo>
                    <a:lnTo>
                      <a:pt x="33147" y="12573"/>
                    </a:lnTo>
                    <a:lnTo>
                      <a:pt x="34544" y="14351"/>
                    </a:lnTo>
                    <a:lnTo>
                      <a:pt x="35560" y="16383"/>
                    </a:lnTo>
                    <a:lnTo>
                      <a:pt x="36195" y="18669"/>
                    </a:lnTo>
                    <a:lnTo>
                      <a:pt x="36703" y="21209"/>
                    </a:lnTo>
                    <a:lnTo>
                      <a:pt x="36830" y="23876"/>
                    </a:lnTo>
                    <a:lnTo>
                      <a:pt x="36830" y="23876"/>
                    </a:lnTo>
                    <a:lnTo>
                      <a:pt x="36449" y="28067"/>
                    </a:lnTo>
                    <a:lnTo>
                      <a:pt x="35433" y="32385"/>
                    </a:lnTo>
                    <a:lnTo>
                      <a:pt x="33655" y="36830"/>
                    </a:lnTo>
                    <a:lnTo>
                      <a:pt x="31115" y="41529"/>
                    </a:lnTo>
                    <a:lnTo>
                      <a:pt x="27940" y="46482"/>
                    </a:lnTo>
                    <a:lnTo>
                      <a:pt x="24003" y="51562"/>
                    </a:lnTo>
                    <a:lnTo>
                      <a:pt x="19177" y="57023"/>
                    </a:lnTo>
                    <a:lnTo>
                      <a:pt x="13716" y="62738"/>
                    </a:lnTo>
                    <a:lnTo>
                      <a:pt x="7493" y="68707"/>
                    </a:lnTo>
                    <a:lnTo>
                      <a:pt x="381" y="75184"/>
                    </a:lnTo>
                    <a:lnTo>
                      <a:pt x="381" y="810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A5BD7DF-F3EA-7394-F980-27AE70DD9334}"/>
                  </a:ext>
                </a:extLst>
              </p:cNvPr>
              <p:cNvSpPr/>
              <p:nvPr/>
            </p:nvSpPr>
            <p:spPr>
              <a:xfrm>
                <a:off x="3229609" y="2921635"/>
                <a:ext cx="51307" cy="81025"/>
              </a:xfrm>
              <a:custGeom>
                <a:avLst/>
                <a:gdLst>
                  <a:gd name="connsiteX0" fmla="*/ 25273 w 51307"/>
                  <a:gd name="connsiteY0" fmla="*/ 81026 h 81025"/>
                  <a:gd name="connsiteX1" fmla="*/ 25273 w 51307"/>
                  <a:gd name="connsiteY1" fmla="*/ 81026 h 81025"/>
                  <a:gd name="connsiteX2" fmla="*/ 29210 w 51307"/>
                  <a:gd name="connsiteY2" fmla="*/ 80645 h 81025"/>
                  <a:gd name="connsiteX3" fmla="*/ 33147 w 51307"/>
                  <a:gd name="connsiteY3" fmla="*/ 79883 h 81025"/>
                  <a:gd name="connsiteX4" fmla="*/ 36830 w 51307"/>
                  <a:gd name="connsiteY4" fmla="*/ 78359 h 81025"/>
                  <a:gd name="connsiteX5" fmla="*/ 40259 w 51307"/>
                  <a:gd name="connsiteY5" fmla="*/ 76454 h 81025"/>
                  <a:gd name="connsiteX6" fmla="*/ 43307 w 51307"/>
                  <a:gd name="connsiteY6" fmla="*/ 73914 h 81025"/>
                  <a:gd name="connsiteX7" fmla="*/ 45974 w 51307"/>
                  <a:gd name="connsiteY7" fmla="*/ 70866 h 81025"/>
                  <a:gd name="connsiteX8" fmla="*/ 48260 w 51307"/>
                  <a:gd name="connsiteY8" fmla="*/ 67310 h 81025"/>
                  <a:gd name="connsiteX9" fmla="*/ 49911 w 51307"/>
                  <a:gd name="connsiteY9" fmla="*/ 63246 h 81025"/>
                  <a:gd name="connsiteX10" fmla="*/ 50927 w 51307"/>
                  <a:gd name="connsiteY10" fmla="*/ 58674 h 81025"/>
                  <a:gd name="connsiteX11" fmla="*/ 51308 w 51307"/>
                  <a:gd name="connsiteY11" fmla="*/ 53721 h 81025"/>
                  <a:gd name="connsiteX12" fmla="*/ 51308 w 51307"/>
                  <a:gd name="connsiteY12" fmla="*/ 53721 h 81025"/>
                  <a:gd name="connsiteX13" fmla="*/ 50927 w 51307"/>
                  <a:gd name="connsiteY13" fmla="*/ 48768 h 81025"/>
                  <a:gd name="connsiteX14" fmla="*/ 50038 w 51307"/>
                  <a:gd name="connsiteY14" fmla="*/ 44323 h 81025"/>
                  <a:gd name="connsiteX15" fmla="*/ 48641 w 51307"/>
                  <a:gd name="connsiteY15" fmla="*/ 40513 h 81025"/>
                  <a:gd name="connsiteX16" fmla="*/ 46609 w 51307"/>
                  <a:gd name="connsiteY16" fmla="*/ 37211 h 81025"/>
                  <a:gd name="connsiteX17" fmla="*/ 44196 w 51307"/>
                  <a:gd name="connsiteY17" fmla="*/ 34544 h 81025"/>
                  <a:gd name="connsiteX18" fmla="*/ 41529 w 51307"/>
                  <a:gd name="connsiteY18" fmla="*/ 32258 h 81025"/>
                  <a:gd name="connsiteX19" fmla="*/ 38354 w 51307"/>
                  <a:gd name="connsiteY19" fmla="*/ 30607 h 81025"/>
                  <a:gd name="connsiteX20" fmla="*/ 34925 w 51307"/>
                  <a:gd name="connsiteY20" fmla="*/ 29337 h 81025"/>
                  <a:gd name="connsiteX21" fmla="*/ 31242 w 51307"/>
                  <a:gd name="connsiteY21" fmla="*/ 28702 h 81025"/>
                  <a:gd name="connsiteX22" fmla="*/ 27305 w 51307"/>
                  <a:gd name="connsiteY22" fmla="*/ 28448 h 81025"/>
                  <a:gd name="connsiteX23" fmla="*/ 27305 w 51307"/>
                  <a:gd name="connsiteY23" fmla="*/ 28448 h 81025"/>
                  <a:gd name="connsiteX24" fmla="*/ 25908 w 51307"/>
                  <a:gd name="connsiteY24" fmla="*/ 28448 h 81025"/>
                  <a:gd name="connsiteX25" fmla="*/ 24638 w 51307"/>
                  <a:gd name="connsiteY25" fmla="*/ 28575 h 81025"/>
                  <a:gd name="connsiteX26" fmla="*/ 23368 w 51307"/>
                  <a:gd name="connsiteY26" fmla="*/ 28702 h 81025"/>
                  <a:gd name="connsiteX27" fmla="*/ 22098 w 51307"/>
                  <a:gd name="connsiteY27" fmla="*/ 28956 h 81025"/>
                  <a:gd name="connsiteX28" fmla="*/ 20955 w 51307"/>
                  <a:gd name="connsiteY28" fmla="*/ 29210 h 81025"/>
                  <a:gd name="connsiteX29" fmla="*/ 19812 w 51307"/>
                  <a:gd name="connsiteY29" fmla="*/ 29591 h 81025"/>
                  <a:gd name="connsiteX30" fmla="*/ 18796 w 51307"/>
                  <a:gd name="connsiteY30" fmla="*/ 29972 h 81025"/>
                  <a:gd name="connsiteX31" fmla="*/ 17653 w 51307"/>
                  <a:gd name="connsiteY31" fmla="*/ 30480 h 81025"/>
                  <a:gd name="connsiteX32" fmla="*/ 16637 w 51307"/>
                  <a:gd name="connsiteY32" fmla="*/ 30988 h 81025"/>
                  <a:gd name="connsiteX33" fmla="*/ 15494 w 51307"/>
                  <a:gd name="connsiteY33" fmla="*/ 31496 h 81025"/>
                  <a:gd name="connsiteX34" fmla="*/ 17399 w 51307"/>
                  <a:gd name="connsiteY34" fmla="*/ 8636 h 81025"/>
                  <a:gd name="connsiteX35" fmla="*/ 47498 w 51307"/>
                  <a:gd name="connsiteY35" fmla="*/ 8636 h 81025"/>
                  <a:gd name="connsiteX36" fmla="*/ 47498 w 51307"/>
                  <a:gd name="connsiteY36" fmla="*/ 0 h 81025"/>
                  <a:gd name="connsiteX37" fmla="*/ 8763 w 51307"/>
                  <a:gd name="connsiteY37" fmla="*/ 0 h 81025"/>
                  <a:gd name="connsiteX38" fmla="*/ 6350 w 51307"/>
                  <a:gd name="connsiteY38" fmla="*/ 37338 h 81025"/>
                  <a:gd name="connsiteX39" fmla="*/ 11557 w 51307"/>
                  <a:gd name="connsiteY39" fmla="*/ 40513 h 81025"/>
                  <a:gd name="connsiteX40" fmla="*/ 11557 w 51307"/>
                  <a:gd name="connsiteY40" fmla="*/ 40513 h 81025"/>
                  <a:gd name="connsiteX41" fmla="*/ 12954 w 51307"/>
                  <a:gd name="connsiteY41" fmla="*/ 39624 h 81025"/>
                  <a:gd name="connsiteX42" fmla="*/ 14224 w 51307"/>
                  <a:gd name="connsiteY42" fmla="*/ 38862 h 81025"/>
                  <a:gd name="connsiteX43" fmla="*/ 15494 w 51307"/>
                  <a:gd name="connsiteY43" fmla="*/ 38227 h 81025"/>
                  <a:gd name="connsiteX44" fmla="*/ 16637 w 51307"/>
                  <a:gd name="connsiteY44" fmla="*/ 37592 h 81025"/>
                  <a:gd name="connsiteX45" fmla="*/ 17907 w 51307"/>
                  <a:gd name="connsiteY45" fmla="*/ 37084 h 81025"/>
                  <a:gd name="connsiteX46" fmla="*/ 19177 w 51307"/>
                  <a:gd name="connsiteY46" fmla="*/ 36703 h 81025"/>
                  <a:gd name="connsiteX47" fmla="*/ 20447 w 51307"/>
                  <a:gd name="connsiteY47" fmla="*/ 36322 h 81025"/>
                  <a:gd name="connsiteX48" fmla="*/ 21844 w 51307"/>
                  <a:gd name="connsiteY48" fmla="*/ 36068 h 81025"/>
                  <a:gd name="connsiteX49" fmla="*/ 23241 w 51307"/>
                  <a:gd name="connsiteY49" fmla="*/ 35941 h 81025"/>
                  <a:gd name="connsiteX50" fmla="*/ 24765 w 51307"/>
                  <a:gd name="connsiteY50" fmla="*/ 35941 h 81025"/>
                  <a:gd name="connsiteX51" fmla="*/ 24765 w 51307"/>
                  <a:gd name="connsiteY51" fmla="*/ 35941 h 81025"/>
                  <a:gd name="connsiteX52" fmla="*/ 27686 w 51307"/>
                  <a:gd name="connsiteY52" fmla="*/ 36068 h 81025"/>
                  <a:gd name="connsiteX53" fmla="*/ 30353 w 51307"/>
                  <a:gd name="connsiteY53" fmla="*/ 36703 h 81025"/>
                  <a:gd name="connsiteX54" fmla="*/ 32766 w 51307"/>
                  <a:gd name="connsiteY54" fmla="*/ 37592 h 81025"/>
                  <a:gd name="connsiteX55" fmla="*/ 34925 w 51307"/>
                  <a:gd name="connsiteY55" fmla="*/ 38989 h 81025"/>
                  <a:gd name="connsiteX56" fmla="*/ 36830 w 51307"/>
                  <a:gd name="connsiteY56" fmla="*/ 40640 h 81025"/>
                  <a:gd name="connsiteX57" fmla="*/ 38354 w 51307"/>
                  <a:gd name="connsiteY57" fmla="*/ 42672 h 81025"/>
                  <a:gd name="connsiteX58" fmla="*/ 39624 w 51307"/>
                  <a:gd name="connsiteY58" fmla="*/ 45085 h 81025"/>
                  <a:gd name="connsiteX59" fmla="*/ 40513 w 51307"/>
                  <a:gd name="connsiteY59" fmla="*/ 47752 h 81025"/>
                  <a:gd name="connsiteX60" fmla="*/ 41148 w 51307"/>
                  <a:gd name="connsiteY60" fmla="*/ 50673 h 81025"/>
                  <a:gd name="connsiteX61" fmla="*/ 41275 w 51307"/>
                  <a:gd name="connsiteY61" fmla="*/ 53975 h 81025"/>
                  <a:gd name="connsiteX62" fmla="*/ 41275 w 51307"/>
                  <a:gd name="connsiteY62" fmla="*/ 53975 h 81025"/>
                  <a:gd name="connsiteX63" fmla="*/ 41021 w 51307"/>
                  <a:gd name="connsiteY63" fmla="*/ 57277 h 81025"/>
                  <a:gd name="connsiteX64" fmla="*/ 40386 w 51307"/>
                  <a:gd name="connsiteY64" fmla="*/ 60452 h 81025"/>
                  <a:gd name="connsiteX65" fmla="*/ 39370 w 51307"/>
                  <a:gd name="connsiteY65" fmla="*/ 63119 h 81025"/>
                  <a:gd name="connsiteX66" fmla="*/ 38100 w 51307"/>
                  <a:gd name="connsiteY66" fmla="*/ 65659 h 81025"/>
                  <a:gd name="connsiteX67" fmla="*/ 36322 w 51307"/>
                  <a:gd name="connsiteY67" fmla="*/ 67691 h 81025"/>
                  <a:gd name="connsiteX68" fmla="*/ 34417 w 51307"/>
                  <a:gd name="connsiteY68" fmla="*/ 69469 h 81025"/>
                  <a:gd name="connsiteX69" fmla="*/ 32131 w 51307"/>
                  <a:gd name="connsiteY69" fmla="*/ 70866 h 81025"/>
                  <a:gd name="connsiteX70" fmla="*/ 29718 w 51307"/>
                  <a:gd name="connsiteY70" fmla="*/ 71882 h 81025"/>
                  <a:gd name="connsiteX71" fmla="*/ 27178 w 51307"/>
                  <a:gd name="connsiteY71" fmla="*/ 72517 h 81025"/>
                  <a:gd name="connsiteX72" fmla="*/ 24384 w 51307"/>
                  <a:gd name="connsiteY72" fmla="*/ 72771 h 81025"/>
                  <a:gd name="connsiteX73" fmla="*/ 24384 w 51307"/>
                  <a:gd name="connsiteY73" fmla="*/ 72771 h 81025"/>
                  <a:gd name="connsiteX74" fmla="*/ 21717 w 51307"/>
                  <a:gd name="connsiteY74" fmla="*/ 72644 h 81025"/>
                  <a:gd name="connsiteX75" fmla="*/ 19304 w 51307"/>
                  <a:gd name="connsiteY75" fmla="*/ 72263 h 81025"/>
                  <a:gd name="connsiteX76" fmla="*/ 17018 w 51307"/>
                  <a:gd name="connsiteY76" fmla="*/ 71755 h 81025"/>
                  <a:gd name="connsiteX77" fmla="*/ 14859 w 51307"/>
                  <a:gd name="connsiteY77" fmla="*/ 70993 h 81025"/>
                  <a:gd name="connsiteX78" fmla="*/ 12827 w 51307"/>
                  <a:gd name="connsiteY78" fmla="*/ 70104 h 81025"/>
                  <a:gd name="connsiteX79" fmla="*/ 11049 w 51307"/>
                  <a:gd name="connsiteY79" fmla="*/ 69088 h 81025"/>
                  <a:gd name="connsiteX80" fmla="*/ 9398 w 51307"/>
                  <a:gd name="connsiteY80" fmla="*/ 67818 h 81025"/>
                  <a:gd name="connsiteX81" fmla="*/ 7747 w 51307"/>
                  <a:gd name="connsiteY81" fmla="*/ 66675 h 81025"/>
                  <a:gd name="connsiteX82" fmla="*/ 6223 w 51307"/>
                  <a:gd name="connsiteY82" fmla="*/ 65278 h 81025"/>
                  <a:gd name="connsiteX83" fmla="*/ 4826 w 51307"/>
                  <a:gd name="connsiteY83" fmla="*/ 64008 h 81025"/>
                  <a:gd name="connsiteX84" fmla="*/ 0 w 51307"/>
                  <a:gd name="connsiteY84" fmla="*/ 70485 h 81025"/>
                  <a:gd name="connsiteX85" fmla="*/ 0 w 51307"/>
                  <a:gd name="connsiteY85" fmla="*/ 70485 h 81025"/>
                  <a:gd name="connsiteX86" fmla="*/ 1651 w 51307"/>
                  <a:gd name="connsiteY86" fmla="*/ 72009 h 81025"/>
                  <a:gd name="connsiteX87" fmla="*/ 3429 w 51307"/>
                  <a:gd name="connsiteY87" fmla="*/ 73660 h 81025"/>
                  <a:gd name="connsiteX88" fmla="*/ 5461 w 51307"/>
                  <a:gd name="connsiteY88" fmla="*/ 75057 h 81025"/>
                  <a:gd name="connsiteX89" fmla="*/ 7620 w 51307"/>
                  <a:gd name="connsiteY89" fmla="*/ 76454 h 81025"/>
                  <a:gd name="connsiteX90" fmla="*/ 10033 w 51307"/>
                  <a:gd name="connsiteY90" fmla="*/ 77724 h 81025"/>
                  <a:gd name="connsiteX91" fmla="*/ 12573 w 51307"/>
                  <a:gd name="connsiteY91" fmla="*/ 78867 h 81025"/>
                  <a:gd name="connsiteX92" fmla="*/ 15367 w 51307"/>
                  <a:gd name="connsiteY92" fmla="*/ 79756 h 81025"/>
                  <a:gd name="connsiteX93" fmla="*/ 18415 w 51307"/>
                  <a:gd name="connsiteY93" fmla="*/ 80391 h 81025"/>
                  <a:gd name="connsiteX94" fmla="*/ 21717 w 51307"/>
                  <a:gd name="connsiteY94" fmla="*/ 80899 h 81025"/>
                  <a:gd name="connsiteX95" fmla="*/ 25273 w 51307"/>
                  <a:gd name="connsiteY95" fmla="*/ 81026 h 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1307" h="81025">
                    <a:moveTo>
                      <a:pt x="25273" y="81026"/>
                    </a:moveTo>
                    <a:lnTo>
                      <a:pt x="25273" y="81026"/>
                    </a:lnTo>
                    <a:lnTo>
                      <a:pt x="29210" y="80645"/>
                    </a:lnTo>
                    <a:lnTo>
                      <a:pt x="33147" y="79883"/>
                    </a:lnTo>
                    <a:lnTo>
                      <a:pt x="36830" y="78359"/>
                    </a:lnTo>
                    <a:lnTo>
                      <a:pt x="40259" y="76454"/>
                    </a:lnTo>
                    <a:lnTo>
                      <a:pt x="43307" y="73914"/>
                    </a:lnTo>
                    <a:lnTo>
                      <a:pt x="45974" y="70866"/>
                    </a:lnTo>
                    <a:lnTo>
                      <a:pt x="48260" y="67310"/>
                    </a:lnTo>
                    <a:lnTo>
                      <a:pt x="49911" y="63246"/>
                    </a:lnTo>
                    <a:lnTo>
                      <a:pt x="50927" y="58674"/>
                    </a:lnTo>
                    <a:lnTo>
                      <a:pt x="51308" y="53721"/>
                    </a:lnTo>
                    <a:lnTo>
                      <a:pt x="51308" y="53721"/>
                    </a:lnTo>
                    <a:lnTo>
                      <a:pt x="50927" y="48768"/>
                    </a:lnTo>
                    <a:lnTo>
                      <a:pt x="50038" y="44323"/>
                    </a:lnTo>
                    <a:lnTo>
                      <a:pt x="48641" y="40513"/>
                    </a:lnTo>
                    <a:lnTo>
                      <a:pt x="46609" y="37211"/>
                    </a:lnTo>
                    <a:lnTo>
                      <a:pt x="44196" y="34544"/>
                    </a:lnTo>
                    <a:lnTo>
                      <a:pt x="41529" y="32258"/>
                    </a:lnTo>
                    <a:lnTo>
                      <a:pt x="38354" y="30607"/>
                    </a:lnTo>
                    <a:lnTo>
                      <a:pt x="34925" y="29337"/>
                    </a:lnTo>
                    <a:lnTo>
                      <a:pt x="31242" y="28702"/>
                    </a:lnTo>
                    <a:lnTo>
                      <a:pt x="27305" y="28448"/>
                    </a:lnTo>
                    <a:lnTo>
                      <a:pt x="27305" y="28448"/>
                    </a:lnTo>
                    <a:lnTo>
                      <a:pt x="25908" y="28448"/>
                    </a:lnTo>
                    <a:lnTo>
                      <a:pt x="24638" y="28575"/>
                    </a:lnTo>
                    <a:lnTo>
                      <a:pt x="23368" y="28702"/>
                    </a:lnTo>
                    <a:lnTo>
                      <a:pt x="22098" y="28956"/>
                    </a:lnTo>
                    <a:lnTo>
                      <a:pt x="20955" y="29210"/>
                    </a:lnTo>
                    <a:lnTo>
                      <a:pt x="19812" y="29591"/>
                    </a:lnTo>
                    <a:lnTo>
                      <a:pt x="18796" y="29972"/>
                    </a:lnTo>
                    <a:lnTo>
                      <a:pt x="17653" y="30480"/>
                    </a:lnTo>
                    <a:lnTo>
                      <a:pt x="16637" y="30988"/>
                    </a:lnTo>
                    <a:lnTo>
                      <a:pt x="15494" y="31496"/>
                    </a:lnTo>
                    <a:lnTo>
                      <a:pt x="17399" y="8636"/>
                    </a:lnTo>
                    <a:lnTo>
                      <a:pt x="47498" y="8636"/>
                    </a:lnTo>
                    <a:lnTo>
                      <a:pt x="47498" y="0"/>
                    </a:lnTo>
                    <a:lnTo>
                      <a:pt x="8763" y="0"/>
                    </a:lnTo>
                    <a:lnTo>
                      <a:pt x="6350" y="37338"/>
                    </a:lnTo>
                    <a:lnTo>
                      <a:pt x="11557" y="40513"/>
                    </a:lnTo>
                    <a:lnTo>
                      <a:pt x="11557" y="40513"/>
                    </a:lnTo>
                    <a:lnTo>
                      <a:pt x="12954" y="39624"/>
                    </a:lnTo>
                    <a:lnTo>
                      <a:pt x="14224" y="38862"/>
                    </a:lnTo>
                    <a:lnTo>
                      <a:pt x="15494" y="38227"/>
                    </a:lnTo>
                    <a:lnTo>
                      <a:pt x="16637" y="37592"/>
                    </a:lnTo>
                    <a:lnTo>
                      <a:pt x="17907" y="37084"/>
                    </a:lnTo>
                    <a:lnTo>
                      <a:pt x="19177" y="36703"/>
                    </a:lnTo>
                    <a:lnTo>
                      <a:pt x="20447" y="36322"/>
                    </a:lnTo>
                    <a:lnTo>
                      <a:pt x="21844" y="36068"/>
                    </a:lnTo>
                    <a:lnTo>
                      <a:pt x="23241" y="35941"/>
                    </a:lnTo>
                    <a:lnTo>
                      <a:pt x="24765" y="35941"/>
                    </a:lnTo>
                    <a:lnTo>
                      <a:pt x="24765" y="35941"/>
                    </a:lnTo>
                    <a:lnTo>
                      <a:pt x="27686" y="36068"/>
                    </a:lnTo>
                    <a:lnTo>
                      <a:pt x="30353" y="36703"/>
                    </a:lnTo>
                    <a:lnTo>
                      <a:pt x="32766" y="37592"/>
                    </a:lnTo>
                    <a:lnTo>
                      <a:pt x="34925" y="38989"/>
                    </a:lnTo>
                    <a:lnTo>
                      <a:pt x="36830" y="40640"/>
                    </a:lnTo>
                    <a:lnTo>
                      <a:pt x="38354" y="42672"/>
                    </a:lnTo>
                    <a:lnTo>
                      <a:pt x="39624" y="45085"/>
                    </a:lnTo>
                    <a:lnTo>
                      <a:pt x="40513" y="47752"/>
                    </a:lnTo>
                    <a:lnTo>
                      <a:pt x="41148" y="50673"/>
                    </a:lnTo>
                    <a:lnTo>
                      <a:pt x="41275" y="53975"/>
                    </a:lnTo>
                    <a:lnTo>
                      <a:pt x="41275" y="53975"/>
                    </a:lnTo>
                    <a:lnTo>
                      <a:pt x="41021" y="57277"/>
                    </a:lnTo>
                    <a:lnTo>
                      <a:pt x="40386" y="60452"/>
                    </a:lnTo>
                    <a:lnTo>
                      <a:pt x="39370" y="63119"/>
                    </a:lnTo>
                    <a:lnTo>
                      <a:pt x="38100" y="65659"/>
                    </a:lnTo>
                    <a:lnTo>
                      <a:pt x="36322" y="67691"/>
                    </a:lnTo>
                    <a:lnTo>
                      <a:pt x="34417" y="69469"/>
                    </a:lnTo>
                    <a:lnTo>
                      <a:pt x="32131" y="70866"/>
                    </a:lnTo>
                    <a:lnTo>
                      <a:pt x="29718" y="71882"/>
                    </a:lnTo>
                    <a:lnTo>
                      <a:pt x="27178" y="72517"/>
                    </a:lnTo>
                    <a:lnTo>
                      <a:pt x="24384" y="72771"/>
                    </a:lnTo>
                    <a:lnTo>
                      <a:pt x="24384" y="72771"/>
                    </a:lnTo>
                    <a:lnTo>
                      <a:pt x="21717" y="72644"/>
                    </a:lnTo>
                    <a:lnTo>
                      <a:pt x="19304" y="72263"/>
                    </a:lnTo>
                    <a:lnTo>
                      <a:pt x="17018" y="71755"/>
                    </a:lnTo>
                    <a:lnTo>
                      <a:pt x="14859" y="70993"/>
                    </a:lnTo>
                    <a:lnTo>
                      <a:pt x="12827" y="70104"/>
                    </a:lnTo>
                    <a:lnTo>
                      <a:pt x="11049" y="69088"/>
                    </a:lnTo>
                    <a:lnTo>
                      <a:pt x="9398" y="67818"/>
                    </a:lnTo>
                    <a:lnTo>
                      <a:pt x="7747" y="66675"/>
                    </a:lnTo>
                    <a:lnTo>
                      <a:pt x="6223" y="65278"/>
                    </a:lnTo>
                    <a:lnTo>
                      <a:pt x="4826" y="64008"/>
                    </a:lnTo>
                    <a:lnTo>
                      <a:pt x="0" y="70485"/>
                    </a:lnTo>
                    <a:lnTo>
                      <a:pt x="0" y="70485"/>
                    </a:lnTo>
                    <a:lnTo>
                      <a:pt x="1651" y="72009"/>
                    </a:lnTo>
                    <a:lnTo>
                      <a:pt x="3429" y="73660"/>
                    </a:lnTo>
                    <a:lnTo>
                      <a:pt x="5461" y="75057"/>
                    </a:lnTo>
                    <a:lnTo>
                      <a:pt x="7620" y="76454"/>
                    </a:lnTo>
                    <a:lnTo>
                      <a:pt x="10033" y="77724"/>
                    </a:lnTo>
                    <a:lnTo>
                      <a:pt x="12573" y="78867"/>
                    </a:lnTo>
                    <a:lnTo>
                      <a:pt x="15367" y="79756"/>
                    </a:lnTo>
                    <a:lnTo>
                      <a:pt x="18415" y="80391"/>
                    </a:lnTo>
                    <a:lnTo>
                      <a:pt x="21717" y="80899"/>
                    </a:lnTo>
                    <a:lnTo>
                      <a:pt x="25273" y="810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1F61889-D3B9-19CE-6E05-610CCFBBE52A}"/>
                  </a:ext>
                </a:extLst>
              </p:cNvPr>
              <p:cNvSpPr/>
              <p:nvPr/>
            </p:nvSpPr>
            <p:spPr>
              <a:xfrm>
                <a:off x="3290950" y="2920238"/>
                <a:ext cx="91440" cy="82422"/>
              </a:xfrm>
              <a:custGeom>
                <a:avLst/>
                <a:gdLst>
                  <a:gd name="connsiteX0" fmla="*/ 18034 w 91440"/>
                  <a:gd name="connsiteY0" fmla="*/ 50165 h 82422"/>
                  <a:gd name="connsiteX1" fmla="*/ 18034 w 91440"/>
                  <a:gd name="connsiteY1" fmla="*/ 50165 h 82422"/>
                  <a:gd name="connsiteX2" fmla="*/ 21209 w 91440"/>
                  <a:gd name="connsiteY2" fmla="*/ 49911 h 82422"/>
                  <a:gd name="connsiteX3" fmla="*/ 24130 w 91440"/>
                  <a:gd name="connsiteY3" fmla="*/ 49149 h 82422"/>
                  <a:gd name="connsiteX4" fmla="*/ 26797 w 91440"/>
                  <a:gd name="connsiteY4" fmla="*/ 47752 h 82422"/>
                  <a:gd name="connsiteX5" fmla="*/ 29083 w 91440"/>
                  <a:gd name="connsiteY5" fmla="*/ 45974 h 82422"/>
                  <a:gd name="connsiteX6" fmla="*/ 31115 w 91440"/>
                  <a:gd name="connsiteY6" fmla="*/ 43561 h 82422"/>
                  <a:gd name="connsiteX7" fmla="*/ 32893 w 91440"/>
                  <a:gd name="connsiteY7" fmla="*/ 40767 h 82422"/>
                  <a:gd name="connsiteX8" fmla="*/ 34290 w 91440"/>
                  <a:gd name="connsiteY8" fmla="*/ 37465 h 82422"/>
                  <a:gd name="connsiteX9" fmla="*/ 35306 w 91440"/>
                  <a:gd name="connsiteY9" fmla="*/ 33782 h 82422"/>
                  <a:gd name="connsiteX10" fmla="*/ 35941 w 91440"/>
                  <a:gd name="connsiteY10" fmla="*/ 29591 h 82422"/>
                  <a:gd name="connsiteX11" fmla="*/ 36068 w 91440"/>
                  <a:gd name="connsiteY11" fmla="*/ 24892 h 82422"/>
                  <a:gd name="connsiteX12" fmla="*/ 36068 w 91440"/>
                  <a:gd name="connsiteY12" fmla="*/ 24892 h 82422"/>
                  <a:gd name="connsiteX13" fmla="*/ 35941 w 91440"/>
                  <a:gd name="connsiteY13" fmla="*/ 20320 h 82422"/>
                  <a:gd name="connsiteX14" fmla="*/ 35306 w 91440"/>
                  <a:gd name="connsiteY14" fmla="*/ 16256 h 82422"/>
                  <a:gd name="connsiteX15" fmla="*/ 34290 w 91440"/>
                  <a:gd name="connsiteY15" fmla="*/ 12573 h 82422"/>
                  <a:gd name="connsiteX16" fmla="*/ 32893 w 91440"/>
                  <a:gd name="connsiteY16" fmla="*/ 9271 h 82422"/>
                  <a:gd name="connsiteX17" fmla="*/ 31115 w 91440"/>
                  <a:gd name="connsiteY17" fmla="*/ 6477 h 82422"/>
                  <a:gd name="connsiteX18" fmla="*/ 29083 w 91440"/>
                  <a:gd name="connsiteY18" fmla="*/ 4191 h 82422"/>
                  <a:gd name="connsiteX19" fmla="*/ 26797 w 91440"/>
                  <a:gd name="connsiteY19" fmla="*/ 2413 h 82422"/>
                  <a:gd name="connsiteX20" fmla="*/ 24130 w 91440"/>
                  <a:gd name="connsiteY20" fmla="*/ 1016 h 82422"/>
                  <a:gd name="connsiteX21" fmla="*/ 21209 w 91440"/>
                  <a:gd name="connsiteY21" fmla="*/ 254 h 82422"/>
                  <a:gd name="connsiteX22" fmla="*/ 18034 w 91440"/>
                  <a:gd name="connsiteY22" fmla="*/ 0 h 82422"/>
                  <a:gd name="connsiteX23" fmla="*/ 18034 w 91440"/>
                  <a:gd name="connsiteY23" fmla="*/ 0 h 82422"/>
                  <a:gd name="connsiteX24" fmla="*/ 14859 w 91440"/>
                  <a:gd name="connsiteY24" fmla="*/ 254 h 82422"/>
                  <a:gd name="connsiteX25" fmla="*/ 11938 w 91440"/>
                  <a:gd name="connsiteY25" fmla="*/ 1016 h 82422"/>
                  <a:gd name="connsiteX26" fmla="*/ 9398 w 91440"/>
                  <a:gd name="connsiteY26" fmla="*/ 2413 h 82422"/>
                  <a:gd name="connsiteX27" fmla="*/ 6985 w 91440"/>
                  <a:gd name="connsiteY27" fmla="*/ 4191 h 82422"/>
                  <a:gd name="connsiteX28" fmla="*/ 4953 w 91440"/>
                  <a:gd name="connsiteY28" fmla="*/ 6477 h 82422"/>
                  <a:gd name="connsiteX29" fmla="*/ 3175 w 91440"/>
                  <a:gd name="connsiteY29" fmla="*/ 9271 h 82422"/>
                  <a:gd name="connsiteX30" fmla="*/ 1905 w 91440"/>
                  <a:gd name="connsiteY30" fmla="*/ 12573 h 82422"/>
                  <a:gd name="connsiteX31" fmla="*/ 889 w 91440"/>
                  <a:gd name="connsiteY31" fmla="*/ 16256 h 82422"/>
                  <a:gd name="connsiteX32" fmla="*/ 254 w 91440"/>
                  <a:gd name="connsiteY32" fmla="*/ 20320 h 82422"/>
                  <a:gd name="connsiteX33" fmla="*/ 0 w 91440"/>
                  <a:gd name="connsiteY33" fmla="*/ 24892 h 82422"/>
                  <a:gd name="connsiteX34" fmla="*/ 0 w 91440"/>
                  <a:gd name="connsiteY34" fmla="*/ 24892 h 82422"/>
                  <a:gd name="connsiteX35" fmla="*/ 254 w 91440"/>
                  <a:gd name="connsiteY35" fmla="*/ 29591 h 82422"/>
                  <a:gd name="connsiteX36" fmla="*/ 889 w 91440"/>
                  <a:gd name="connsiteY36" fmla="*/ 33782 h 82422"/>
                  <a:gd name="connsiteX37" fmla="*/ 1905 w 91440"/>
                  <a:gd name="connsiteY37" fmla="*/ 37465 h 82422"/>
                  <a:gd name="connsiteX38" fmla="*/ 3175 w 91440"/>
                  <a:gd name="connsiteY38" fmla="*/ 40767 h 82422"/>
                  <a:gd name="connsiteX39" fmla="*/ 4953 w 91440"/>
                  <a:gd name="connsiteY39" fmla="*/ 43561 h 82422"/>
                  <a:gd name="connsiteX40" fmla="*/ 6985 w 91440"/>
                  <a:gd name="connsiteY40" fmla="*/ 45974 h 82422"/>
                  <a:gd name="connsiteX41" fmla="*/ 9398 w 91440"/>
                  <a:gd name="connsiteY41" fmla="*/ 47752 h 82422"/>
                  <a:gd name="connsiteX42" fmla="*/ 11938 w 91440"/>
                  <a:gd name="connsiteY42" fmla="*/ 49149 h 82422"/>
                  <a:gd name="connsiteX43" fmla="*/ 14859 w 91440"/>
                  <a:gd name="connsiteY43" fmla="*/ 49911 h 82422"/>
                  <a:gd name="connsiteX44" fmla="*/ 18034 w 91440"/>
                  <a:gd name="connsiteY44" fmla="*/ 50165 h 82422"/>
                  <a:gd name="connsiteX45" fmla="*/ 18034 w 91440"/>
                  <a:gd name="connsiteY45" fmla="*/ 44069 h 82422"/>
                  <a:gd name="connsiteX46" fmla="*/ 18034 w 91440"/>
                  <a:gd name="connsiteY46" fmla="*/ 44069 h 82422"/>
                  <a:gd name="connsiteX47" fmla="*/ 16256 w 91440"/>
                  <a:gd name="connsiteY47" fmla="*/ 43815 h 82422"/>
                  <a:gd name="connsiteX48" fmla="*/ 14605 w 91440"/>
                  <a:gd name="connsiteY48" fmla="*/ 43307 h 82422"/>
                  <a:gd name="connsiteX49" fmla="*/ 12954 w 91440"/>
                  <a:gd name="connsiteY49" fmla="*/ 42291 h 82422"/>
                  <a:gd name="connsiteX50" fmla="*/ 11684 w 91440"/>
                  <a:gd name="connsiteY50" fmla="*/ 40894 h 82422"/>
                  <a:gd name="connsiteX51" fmla="*/ 10414 w 91440"/>
                  <a:gd name="connsiteY51" fmla="*/ 39243 h 82422"/>
                  <a:gd name="connsiteX52" fmla="*/ 9398 w 91440"/>
                  <a:gd name="connsiteY52" fmla="*/ 37084 h 82422"/>
                  <a:gd name="connsiteX53" fmla="*/ 8636 w 91440"/>
                  <a:gd name="connsiteY53" fmla="*/ 34671 h 82422"/>
                  <a:gd name="connsiteX54" fmla="*/ 8001 w 91440"/>
                  <a:gd name="connsiteY54" fmla="*/ 31750 h 82422"/>
                  <a:gd name="connsiteX55" fmla="*/ 7620 w 91440"/>
                  <a:gd name="connsiteY55" fmla="*/ 28575 h 82422"/>
                  <a:gd name="connsiteX56" fmla="*/ 7493 w 91440"/>
                  <a:gd name="connsiteY56" fmla="*/ 24892 h 82422"/>
                  <a:gd name="connsiteX57" fmla="*/ 7493 w 91440"/>
                  <a:gd name="connsiteY57" fmla="*/ 24892 h 82422"/>
                  <a:gd name="connsiteX58" fmla="*/ 7620 w 91440"/>
                  <a:gd name="connsiteY58" fmla="*/ 21336 h 82422"/>
                  <a:gd name="connsiteX59" fmla="*/ 8001 w 91440"/>
                  <a:gd name="connsiteY59" fmla="*/ 18161 h 82422"/>
                  <a:gd name="connsiteX60" fmla="*/ 8636 w 91440"/>
                  <a:gd name="connsiteY60" fmla="*/ 15240 h 82422"/>
                  <a:gd name="connsiteX61" fmla="*/ 9398 w 91440"/>
                  <a:gd name="connsiteY61" fmla="*/ 12827 h 82422"/>
                  <a:gd name="connsiteX62" fmla="*/ 10414 w 91440"/>
                  <a:gd name="connsiteY62" fmla="*/ 10795 h 82422"/>
                  <a:gd name="connsiteX63" fmla="*/ 11684 w 91440"/>
                  <a:gd name="connsiteY63" fmla="*/ 9017 h 82422"/>
                  <a:gd name="connsiteX64" fmla="*/ 12954 w 91440"/>
                  <a:gd name="connsiteY64" fmla="*/ 7747 h 82422"/>
                  <a:gd name="connsiteX65" fmla="*/ 14605 w 91440"/>
                  <a:gd name="connsiteY65" fmla="*/ 6858 h 82422"/>
                  <a:gd name="connsiteX66" fmla="*/ 16256 w 91440"/>
                  <a:gd name="connsiteY66" fmla="*/ 6223 h 82422"/>
                  <a:gd name="connsiteX67" fmla="*/ 18034 w 91440"/>
                  <a:gd name="connsiteY67" fmla="*/ 6096 h 82422"/>
                  <a:gd name="connsiteX68" fmla="*/ 18034 w 91440"/>
                  <a:gd name="connsiteY68" fmla="*/ 6096 h 82422"/>
                  <a:gd name="connsiteX69" fmla="*/ 19812 w 91440"/>
                  <a:gd name="connsiteY69" fmla="*/ 6223 h 82422"/>
                  <a:gd name="connsiteX70" fmla="*/ 21590 w 91440"/>
                  <a:gd name="connsiteY70" fmla="*/ 6858 h 82422"/>
                  <a:gd name="connsiteX71" fmla="*/ 23114 w 91440"/>
                  <a:gd name="connsiteY71" fmla="*/ 7747 h 82422"/>
                  <a:gd name="connsiteX72" fmla="*/ 24511 w 91440"/>
                  <a:gd name="connsiteY72" fmla="*/ 9017 h 82422"/>
                  <a:gd name="connsiteX73" fmla="*/ 25654 w 91440"/>
                  <a:gd name="connsiteY73" fmla="*/ 10795 h 82422"/>
                  <a:gd name="connsiteX74" fmla="*/ 26670 w 91440"/>
                  <a:gd name="connsiteY74" fmla="*/ 12827 h 82422"/>
                  <a:gd name="connsiteX75" fmla="*/ 27559 w 91440"/>
                  <a:gd name="connsiteY75" fmla="*/ 15240 h 82422"/>
                  <a:gd name="connsiteX76" fmla="*/ 28194 w 91440"/>
                  <a:gd name="connsiteY76" fmla="*/ 18161 h 82422"/>
                  <a:gd name="connsiteX77" fmla="*/ 28448 w 91440"/>
                  <a:gd name="connsiteY77" fmla="*/ 21336 h 82422"/>
                  <a:gd name="connsiteX78" fmla="*/ 28575 w 91440"/>
                  <a:gd name="connsiteY78" fmla="*/ 24892 h 82422"/>
                  <a:gd name="connsiteX79" fmla="*/ 28575 w 91440"/>
                  <a:gd name="connsiteY79" fmla="*/ 24892 h 82422"/>
                  <a:gd name="connsiteX80" fmla="*/ 28448 w 91440"/>
                  <a:gd name="connsiteY80" fmla="*/ 28575 h 82422"/>
                  <a:gd name="connsiteX81" fmla="*/ 28194 w 91440"/>
                  <a:gd name="connsiteY81" fmla="*/ 31750 h 82422"/>
                  <a:gd name="connsiteX82" fmla="*/ 27559 w 91440"/>
                  <a:gd name="connsiteY82" fmla="*/ 34671 h 82422"/>
                  <a:gd name="connsiteX83" fmla="*/ 26670 w 91440"/>
                  <a:gd name="connsiteY83" fmla="*/ 37084 h 82422"/>
                  <a:gd name="connsiteX84" fmla="*/ 25654 w 91440"/>
                  <a:gd name="connsiteY84" fmla="*/ 39243 h 82422"/>
                  <a:gd name="connsiteX85" fmla="*/ 24511 w 91440"/>
                  <a:gd name="connsiteY85" fmla="*/ 40894 h 82422"/>
                  <a:gd name="connsiteX86" fmla="*/ 23114 w 91440"/>
                  <a:gd name="connsiteY86" fmla="*/ 42291 h 82422"/>
                  <a:gd name="connsiteX87" fmla="*/ 21590 w 91440"/>
                  <a:gd name="connsiteY87" fmla="*/ 43307 h 82422"/>
                  <a:gd name="connsiteX88" fmla="*/ 19812 w 91440"/>
                  <a:gd name="connsiteY88" fmla="*/ 43815 h 82422"/>
                  <a:gd name="connsiteX89" fmla="*/ 18034 w 91440"/>
                  <a:gd name="connsiteY89" fmla="*/ 44069 h 82422"/>
                  <a:gd name="connsiteX90" fmla="*/ 20447 w 91440"/>
                  <a:gd name="connsiteY90" fmla="*/ 82423 h 82422"/>
                  <a:gd name="connsiteX91" fmla="*/ 27051 w 91440"/>
                  <a:gd name="connsiteY91" fmla="*/ 82423 h 82422"/>
                  <a:gd name="connsiteX92" fmla="*/ 70866 w 91440"/>
                  <a:gd name="connsiteY92" fmla="*/ 0 h 82422"/>
                  <a:gd name="connsiteX93" fmla="*/ 64135 w 91440"/>
                  <a:gd name="connsiteY93" fmla="*/ 0 h 82422"/>
                  <a:gd name="connsiteX94" fmla="*/ 20447 w 91440"/>
                  <a:gd name="connsiteY94" fmla="*/ 82423 h 82422"/>
                  <a:gd name="connsiteX95" fmla="*/ 73406 w 91440"/>
                  <a:gd name="connsiteY95" fmla="*/ 82423 h 82422"/>
                  <a:gd name="connsiteX96" fmla="*/ 73406 w 91440"/>
                  <a:gd name="connsiteY96" fmla="*/ 82423 h 82422"/>
                  <a:gd name="connsiteX97" fmla="*/ 76581 w 91440"/>
                  <a:gd name="connsiteY97" fmla="*/ 82169 h 82422"/>
                  <a:gd name="connsiteX98" fmla="*/ 79502 w 91440"/>
                  <a:gd name="connsiteY98" fmla="*/ 81280 h 82422"/>
                  <a:gd name="connsiteX99" fmla="*/ 82042 w 91440"/>
                  <a:gd name="connsiteY99" fmla="*/ 80010 h 82422"/>
                  <a:gd name="connsiteX100" fmla="*/ 84455 w 91440"/>
                  <a:gd name="connsiteY100" fmla="*/ 78105 h 82422"/>
                  <a:gd name="connsiteX101" fmla="*/ 86487 w 91440"/>
                  <a:gd name="connsiteY101" fmla="*/ 75819 h 82422"/>
                  <a:gd name="connsiteX102" fmla="*/ 88138 w 91440"/>
                  <a:gd name="connsiteY102" fmla="*/ 73025 h 82422"/>
                  <a:gd name="connsiteX103" fmla="*/ 89535 w 91440"/>
                  <a:gd name="connsiteY103" fmla="*/ 69723 h 82422"/>
                  <a:gd name="connsiteX104" fmla="*/ 90551 w 91440"/>
                  <a:gd name="connsiteY104" fmla="*/ 66040 h 82422"/>
                  <a:gd name="connsiteX105" fmla="*/ 91186 w 91440"/>
                  <a:gd name="connsiteY105" fmla="*/ 61849 h 82422"/>
                  <a:gd name="connsiteX106" fmla="*/ 91440 w 91440"/>
                  <a:gd name="connsiteY106" fmla="*/ 57277 h 82422"/>
                  <a:gd name="connsiteX107" fmla="*/ 91440 w 91440"/>
                  <a:gd name="connsiteY107" fmla="*/ 57277 h 82422"/>
                  <a:gd name="connsiteX108" fmla="*/ 91186 w 91440"/>
                  <a:gd name="connsiteY108" fmla="*/ 52705 h 82422"/>
                  <a:gd name="connsiteX109" fmla="*/ 90551 w 91440"/>
                  <a:gd name="connsiteY109" fmla="*/ 48514 h 82422"/>
                  <a:gd name="connsiteX110" fmla="*/ 89535 w 91440"/>
                  <a:gd name="connsiteY110" fmla="*/ 44831 h 82422"/>
                  <a:gd name="connsiteX111" fmla="*/ 88138 w 91440"/>
                  <a:gd name="connsiteY111" fmla="*/ 41529 h 82422"/>
                  <a:gd name="connsiteX112" fmla="*/ 86487 w 91440"/>
                  <a:gd name="connsiteY112" fmla="*/ 38735 h 82422"/>
                  <a:gd name="connsiteX113" fmla="*/ 84455 w 91440"/>
                  <a:gd name="connsiteY113" fmla="*/ 36449 h 82422"/>
                  <a:gd name="connsiteX114" fmla="*/ 82042 w 91440"/>
                  <a:gd name="connsiteY114" fmla="*/ 34671 h 82422"/>
                  <a:gd name="connsiteX115" fmla="*/ 79502 w 91440"/>
                  <a:gd name="connsiteY115" fmla="*/ 33401 h 82422"/>
                  <a:gd name="connsiteX116" fmla="*/ 76581 w 91440"/>
                  <a:gd name="connsiteY116" fmla="*/ 32512 h 82422"/>
                  <a:gd name="connsiteX117" fmla="*/ 73406 w 91440"/>
                  <a:gd name="connsiteY117" fmla="*/ 32258 h 82422"/>
                  <a:gd name="connsiteX118" fmla="*/ 73406 w 91440"/>
                  <a:gd name="connsiteY118" fmla="*/ 32258 h 82422"/>
                  <a:gd name="connsiteX119" fmla="*/ 70231 w 91440"/>
                  <a:gd name="connsiteY119" fmla="*/ 32512 h 82422"/>
                  <a:gd name="connsiteX120" fmla="*/ 67310 w 91440"/>
                  <a:gd name="connsiteY120" fmla="*/ 33401 h 82422"/>
                  <a:gd name="connsiteX121" fmla="*/ 64770 w 91440"/>
                  <a:gd name="connsiteY121" fmla="*/ 34671 h 82422"/>
                  <a:gd name="connsiteX122" fmla="*/ 62357 w 91440"/>
                  <a:gd name="connsiteY122" fmla="*/ 36449 h 82422"/>
                  <a:gd name="connsiteX123" fmla="*/ 60325 w 91440"/>
                  <a:gd name="connsiteY123" fmla="*/ 38735 h 82422"/>
                  <a:gd name="connsiteX124" fmla="*/ 58547 w 91440"/>
                  <a:gd name="connsiteY124" fmla="*/ 41529 h 82422"/>
                  <a:gd name="connsiteX125" fmla="*/ 57150 w 91440"/>
                  <a:gd name="connsiteY125" fmla="*/ 44831 h 82422"/>
                  <a:gd name="connsiteX126" fmla="*/ 56134 w 91440"/>
                  <a:gd name="connsiteY126" fmla="*/ 48514 h 82422"/>
                  <a:gd name="connsiteX127" fmla="*/ 55499 w 91440"/>
                  <a:gd name="connsiteY127" fmla="*/ 52705 h 82422"/>
                  <a:gd name="connsiteX128" fmla="*/ 55245 w 91440"/>
                  <a:gd name="connsiteY128" fmla="*/ 57277 h 82422"/>
                  <a:gd name="connsiteX129" fmla="*/ 55245 w 91440"/>
                  <a:gd name="connsiteY129" fmla="*/ 57277 h 82422"/>
                  <a:gd name="connsiteX130" fmla="*/ 55499 w 91440"/>
                  <a:gd name="connsiteY130" fmla="*/ 61849 h 82422"/>
                  <a:gd name="connsiteX131" fmla="*/ 56134 w 91440"/>
                  <a:gd name="connsiteY131" fmla="*/ 66040 h 82422"/>
                  <a:gd name="connsiteX132" fmla="*/ 57150 w 91440"/>
                  <a:gd name="connsiteY132" fmla="*/ 69723 h 82422"/>
                  <a:gd name="connsiteX133" fmla="*/ 58547 w 91440"/>
                  <a:gd name="connsiteY133" fmla="*/ 73025 h 82422"/>
                  <a:gd name="connsiteX134" fmla="*/ 60325 w 91440"/>
                  <a:gd name="connsiteY134" fmla="*/ 75819 h 82422"/>
                  <a:gd name="connsiteX135" fmla="*/ 62357 w 91440"/>
                  <a:gd name="connsiteY135" fmla="*/ 78105 h 82422"/>
                  <a:gd name="connsiteX136" fmla="*/ 64770 w 91440"/>
                  <a:gd name="connsiteY136" fmla="*/ 80010 h 82422"/>
                  <a:gd name="connsiteX137" fmla="*/ 67310 w 91440"/>
                  <a:gd name="connsiteY137" fmla="*/ 81280 h 82422"/>
                  <a:gd name="connsiteX138" fmla="*/ 70231 w 91440"/>
                  <a:gd name="connsiteY138" fmla="*/ 82169 h 82422"/>
                  <a:gd name="connsiteX139" fmla="*/ 73406 w 91440"/>
                  <a:gd name="connsiteY139" fmla="*/ 82423 h 82422"/>
                  <a:gd name="connsiteX140" fmla="*/ 73406 w 91440"/>
                  <a:gd name="connsiteY140" fmla="*/ 76327 h 82422"/>
                  <a:gd name="connsiteX141" fmla="*/ 73406 w 91440"/>
                  <a:gd name="connsiteY141" fmla="*/ 76327 h 82422"/>
                  <a:gd name="connsiteX142" fmla="*/ 71628 w 91440"/>
                  <a:gd name="connsiteY142" fmla="*/ 76073 h 82422"/>
                  <a:gd name="connsiteX143" fmla="*/ 69850 w 91440"/>
                  <a:gd name="connsiteY143" fmla="*/ 75565 h 82422"/>
                  <a:gd name="connsiteX144" fmla="*/ 68326 w 91440"/>
                  <a:gd name="connsiteY144" fmla="*/ 74549 h 82422"/>
                  <a:gd name="connsiteX145" fmla="*/ 66929 w 91440"/>
                  <a:gd name="connsiteY145" fmla="*/ 73279 h 82422"/>
                  <a:gd name="connsiteX146" fmla="*/ 65786 w 91440"/>
                  <a:gd name="connsiteY146" fmla="*/ 71501 h 82422"/>
                  <a:gd name="connsiteX147" fmla="*/ 64770 w 91440"/>
                  <a:gd name="connsiteY147" fmla="*/ 69469 h 82422"/>
                  <a:gd name="connsiteX148" fmla="*/ 64008 w 91440"/>
                  <a:gd name="connsiteY148" fmla="*/ 66929 h 82422"/>
                  <a:gd name="connsiteX149" fmla="*/ 63373 w 91440"/>
                  <a:gd name="connsiteY149" fmla="*/ 64135 h 82422"/>
                  <a:gd name="connsiteX150" fmla="*/ 62992 w 91440"/>
                  <a:gd name="connsiteY150" fmla="*/ 60833 h 82422"/>
                  <a:gd name="connsiteX151" fmla="*/ 62865 w 91440"/>
                  <a:gd name="connsiteY151" fmla="*/ 57277 h 82422"/>
                  <a:gd name="connsiteX152" fmla="*/ 62865 w 91440"/>
                  <a:gd name="connsiteY152" fmla="*/ 57277 h 82422"/>
                  <a:gd name="connsiteX153" fmla="*/ 62992 w 91440"/>
                  <a:gd name="connsiteY153" fmla="*/ 53594 h 82422"/>
                  <a:gd name="connsiteX154" fmla="*/ 63373 w 91440"/>
                  <a:gd name="connsiteY154" fmla="*/ 50419 h 82422"/>
                  <a:gd name="connsiteX155" fmla="*/ 64008 w 91440"/>
                  <a:gd name="connsiteY155" fmla="*/ 47625 h 82422"/>
                  <a:gd name="connsiteX156" fmla="*/ 64770 w 91440"/>
                  <a:gd name="connsiteY156" fmla="*/ 45085 h 82422"/>
                  <a:gd name="connsiteX157" fmla="*/ 65786 w 91440"/>
                  <a:gd name="connsiteY157" fmla="*/ 43053 h 82422"/>
                  <a:gd name="connsiteX158" fmla="*/ 66929 w 91440"/>
                  <a:gd name="connsiteY158" fmla="*/ 41402 h 82422"/>
                  <a:gd name="connsiteX159" fmla="*/ 68326 w 91440"/>
                  <a:gd name="connsiteY159" fmla="*/ 40005 h 82422"/>
                  <a:gd name="connsiteX160" fmla="*/ 69850 w 91440"/>
                  <a:gd name="connsiteY160" fmla="*/ 39116 h 82422"/>
                  <a:gd name="connsiteX161" fmla="*/ 71628 w 91440"/>
                  <a:gd name="connsiteY161" fmla="*/ 38608 h 82422"/>
                  <a:gd name="connsiteX162" fmla="*/ 73406 w 91440"/>
                  <a:gd name="connsiteY162" fmla="*/ 38354 h 82422"/>
                  <a:gd name="connsiteX163" fmla="*/ 73406 w 91440"/>
                  <a:gd name="connsiteY163" fmla="*/ 38354 h 82422"/>
                  <a:gd name="connsiteX164" fmla="*/ 75184 w 91440"/>
                  <a:gd name="connsiteY164" fmla="*/ 38608 h 82422"/>
                  <a:gd name="connsiteX165" fmla="*/ 76835 w 91440"/>
                  <a:gd name="connsiteY165" fmla="*/ 39116 h 82422"/>
                  <a:gd name="connsiteX166" fmla="*/ 78359 w 91440"/>
                  <a:gd name="connsiteY166" fmla="*/ 40005 h 82422"/>
                  <a:gd name="connsiteX167" fmla="*/ 79756 w 91440"/>
                  <a:gd name="connsiteY167" fmla="*/ 41402 h 82422"/>
                  <a:gd name="connsiteX168" fmla="*/ 81026 w 91440"/>
                  <a:gd name="connsiteY168" fmla="*/ 43053 h 82422"/>
                  <a:gd name="connsiteX169" fmla="*/ 82042 w 91440"/>
                  <a:gd name="connsiteY169" fmla="*/ 45085 h 82422"/>
                  <a:gd name="connsiteX170" fmla="*/ 82804 w 91440"/>
                  <a:gd name="connsiteY170" fmla="*/ 47625 h 82422"/>
                  <a:gd name="connsiteX171" fmla="*/ 83439 w 91440"/>
                  <a:gd name="connsiteY171" fmla="*/ 50419 h 82422"/>
                  <a:gd name="connsiteX172" fmla="*/ 83820 w 91440"/>
                  <a:gd name="connsiteY172" fmla="*/ 53594 h 82422"/>
                  <a:gd name="connsiteX173" fmla="*/ 83947 w 91440"/>
                  <a:gd name="connsiteY173" fmla="*/ 57277 h 82422"/>
                  <a:gd name="connsiteX174" fmla="*/ 83947 w 91440"/>
                  <a:gd name="connsiteY174" fmla="*/ 57277 h 82422"/>
                  <a:gd name="connsiteX175" fmla="*/ 83820 w 91440"/>
                  <a:gd name="connsiteY175" fmla="*/ 60833 h 82422"/>
                  <a:gd name="connsiteX176" fmla="*/ 83439 w 91440"/>
                  <a:gd name="connsiteY176" fmla="*/ 64135 h 82422"/>
                  <a:gd name="connsiteX177" fmla="*/ 82804 w 91440"/>
                  <a:gd name="connsiteY177" fmla="*/ 66929 h 82422"/>
                  <a:gd name="connsiteX178" fmla="*/ 82042 w 91440"/>
                  <a:gd name="connsiteY178" fmla="*/ 69469 h 82422"/>
                  <a:gd name="connsiteX179" fmla="*/ 81026 w 91440"/>
                  <a:gd name="connsiteY179" fmla="*/ 71501 h 82422"/>
                  <a:gd name="connsiteX180" fmla="*/ 79756 w 91440"/>
                  <a:gd name="connsiteY180" fmla="*/ 73279 h 82422"/>
                  <a:gd name="connsiteX181" fmla="*/ 78359 w 91440"/>
                  <a:gd name="connsiteY181" fmla="*/ 74549 h 82422"/>
                  <a:gd name="connsiteX182" fmla="*/ 76835 w 91440"/>
                  <a:gd name="connsiteY182" fmla="*/ 75565 h 82422"/>
                  <a:gd name="connsiteX183" fmla="*/ 75184 w 91440"/>
                  <a:gd name="connsiteY183" fmla="*/ 76073 h 82422"/>
                  <a:gd name="connsiteX184" fmla="*/ 73406 w 91440"/>
                  <a:gd name="connsiteY184" fmla="*/ 76327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440" h="82422">
                    <a:moveTo>
                      <a:pt x="18034" y="50165"/>
                    </a:moveTo>
                    <a:lnTo>
                      <a:pt x="18034" y="50165"/>
                    </a:lnTo>
                    <a:lnTo>
                      <a:pt x="21209" y="49911"/>
                    </a:lnTo>
                    <a:lnTo>
                      <a:pt x="24130" y="49149"/>
                    </a:lnTo>
                    <a:lnTo>
                      <a:pt x="26797" y="47752"/>
                    </a:lnTo>
                    <a:lnTo>
                      <a:pt x="29083" y="45974"/>
                    </a:lnTo>
                    <a:lnTo>
                      <a:pt x="31115" y="43561"/>
                    </a:lnTo>
                    <a:lnTo>
                      <a:pt x="32893" y="40767"/>
                    </a:lnTo>
                    <a:lnTo>
                      <a:pt x="34290" y="37465"/>
                    </a:lnTo>
                    <a:lnTo>
                      <a:pt x="35306" y="33782"/>
                    </a:lnTo>
                    <a:lnTo>
                      <a:pt x="35941" y="29591"/>
                    </a:lnTo>
                    <a:lnTo>
                      <a:pt x="36068" y="24892"/>
                    </a:lnTo>
                    <a:lnTo>
                      <a:pt x="36068" y="24892"/>
                    </a:lnTo>
                    <a:lnTo>
                      <a:pt x="35941" y="20320"/>
                    </a:lnTo>
                    <a:lnTo>
                      <a:pt x="35306" y="16256"/>
                    </a:lnTo>
                    <a:lnTo>
                      <a:pt x="34290" y="12573"/>
                    </a:lnTo>
                    <a:lnTo>
                      <a:pt x="32893" y="9271"/>
                    </a:lnTo>
                    <a:lnTo>
                      <a:pt x="31115" y="6477"/>
                    </a:lnTo>
                    <a:lnTo>
                      <a:pt x="29083" y="4191"/>
                    </a:lnTo>
                    <a:lnTo>
                      <a:pt x="26797" y="2413"/>
                    </a:lnTo>
                    <a:lnTo>
                      <a:pt x="24130" y="1016"/>
                    </a:lnTo>
                    <a:lnTo>
                      <a:pt x="21209" y="254"/>
                    </a:lnTo>
                    <a:lnTo>
                      <a:pt x="18034" y="0"/>
                    </a:lnTo>
                    <a:lnTo>
                      <a:pt x="18034" y="0"/>
                    </a:lnTo>
                    <a:lnTo>
                      <a:pt x="14859" y="254"/>
                    </a:lnTo>
                    <a:lnTo>
                      <a:pt x="11938" y="1016"/>
                    </a:lnTo>
                    <a:lnTo>
                      <a:pt x="9398" y="2413"/>
                    </a:lnTo>
                    <a:lnTo>
                      <a:pt x="6985" y="4191"/>
                    </a:lnTo>
                    <a:lnTo>
                      <a:pt x="4953" y="6477"/>
                    </a:lnTo>
                    <a:lnTo>
                      <a:pt x="3175" y="9271"/>
                    </a:lnTo>
                    <a:lnTo>
                      <a:pt x="1905" y="12573"/>
                    </a:lnTo>
                    <a:lnTo>
                      <a:pt x="889" y="16256"/>
                    </a:lnTo>
                    <a:lnTo>
                      <a:pt x="254" y="20320"/>
                    </a:lnTo>
                    <a:lnTo>
                      <a:pt x="0" y="24892"/>
                    </a:lnTo>
                    <a:lnTo>
                      <a:pt x="0" y="24892"/>
                    </a:lnTo>
                    <a:lnTo>
                      <a:pt x="254" y="29591"/>
                    </a:lnTo>
                    <a:lnTo>
                      <a:pt x="889" y="33782"/>
                    </a:lnTo>
                    <a:lnTo>
                      <a:pt x="1905" y="37465"/>
                    </a:lnTo>
                    <a:lnTo>
                      <a:pt x="3175" y="40767"/>
                    </a:lnTo>
                    <a:lnTo>
                      <a:pt x="4953" y="43561"/>
                    </a:lnTo>
                    <a:lnTo>
                      <a:pt x="6985" y="45974"/>
                    </a:lnTo>
                    <a:lnTo>
                      <a:pt x="9398" y="47752"/>
                    </a:lnTo>
                    <a:lnTo>
                      <a:pt x="11938" y="49149"/>
                    </a:lnTo>
                    <a:lnTo>
                      <a:pt x="14859" y="49911"/>
                    </a:lnTo>
                    <a:lnTo>
                      <a:pt x="18034" y="50165"/>
                    </a:lnTo>
                    <a:close/>
                    <a:moveTo>
                      <a:pt x="18034" y="44069"/>
                    </a:moveTo>
                    <a:lnTo>
                      <a:pt x="18034" y="44069"/>
                    </a:lnTo>
                    <a:lnTo>
                      <a:pt x="16256" y="43815"/>
                    </a:lnTo>
                    <a:lnTo>
                      <a:pt x="14605" y="43307"/>
                    </a:lnTo>
                    <a:lnTo>
                      <a:pt x="12954" y="42291"/>
                    </a:lnTo>
                    <a:lnTo>
                      <a:pt x="11684" y="40894"/>
                    </a:lnTo>
                    <a:lnTo>
                      <a:pt x="10414" y="39243"/>
                    </a:lnTo>
                    <a:lnTo>
                      <a:pt x="9398" y="37084"/>
                    </a:lnTo>
                    <a:lnTo>
                      <a:pt x="8636" y="34671"/>
                    </a:lnTo>
                    <a:lnTo>
                      <a:pt x="8001" y="31750"/>
                    </a:lnTo>
                    <a:lnTo>
                      <a:pt x="7620" y="28575"/>
                    </a:lnTo>
                    <a:lnTo>
                      <a:pt x="7493" y="24892"/>
                    </a:lnTo>
                    <a:lnTo>
                      <a:pt x="7493" y="24892"/>
                    </a:lnTo>
                    <a:lnTo>
                      <a:pt x="7620" y="21336"/>
                    </a:lnTo>
                    <a:lnTo>
                      <a:pt x="8001" y="18161"/>
                    </a:lnTo>
                    <a:lnTo>
                      <a:pt x="8636" y="15240"/>
                    </a:lnTo>
                    <a:lnTo>
                      <a:pt x="9398" y="12827"/>
                    </a:lnTo>
                    <a:lnTo>
                      <a:pt x="10414" y="10795"/>
                    </a:lnTo>
                    <a:lnTo>
                      <a:pt x="11684" y="9017"/>
                    </a:lnTo>
                    <a:lnTo>
                      <a:pt x="12954" y="7747"/>
                    </a:lnTo>
                    <a:lnTo>
                      <a:pt x="14605" y="6858"/>
                    </a:lnTo>
                    <a:lnTo>
                      <a:pt x="16256" y="6223"/>
                    </a:lnTo>
                    <a:lnTo>
                      <a:pt x="18034" y="6096"/>
                    </a:lnTo>
                    <a:lnTo>
                      <a:pt x="18034" y="6096"/>
                    </a:lnTo>
                    <a:lnTo>
                      <a:pt x="19812" y="6223"/>
                    </a:lnTo>
                    <a:lnTo>
                      <a:pt x="21590" y="6858"/>
                    </a:lnTo>
                    <a:lnTo>
                      <a:pt x="23114" y="7747"/>
                    </a:lnTo>
                    <a:lnTo>
                      <a:pt x="24511" y="9017"/>
                    </a:lnTo>
                    <a:lnTo>
                      <a:pt x="25654" y="10795"/>
                    </a:lnTo>
                    <a:lnTo>
                      <a:pt x="26670" y="12827"/>
                    </a:lnTo>
                    <a:lnTo>
                      <a:pt x="27559" y="15240"/>
                    </a:lnTo>
                    <a:lnTo>
                      <a:pt x="28194" y="18161"/>
                    </a:lnTo>
                    <a:lnTo>
                      <a:pt x="28448" y="21336"/>
                    </a:lnTo>
                    <a:lnTo>
                      <a:pt x="28575" y="24892"/>
                    </a:lnTo>
                    <a:lnTo>
                      <a:pt x="28575" y="24892"/>
                    </a:lnTo>
                    <a:lnTo>
                      <a:pt x="28448" y="28575"/>
                    </a:lnTo>
                    <a:lnTo>
                      <a:pt x="28194" y="31750"/>
                    </a:lnTo>
                    <a:lnTo>
                      <a:pt x="27559" y="34671"/>
                    </a:lnTo>
                    <a:lnTo>
                      <a:pt x="26670" y="37084"/>
                    </a:lnTo>
                    <a:lnTo>
                      <a:pt x="25654" y="39243"/>
                    </a:lnTo>
                    <a:lnTo>
                      <a:pt x="24511" y="40894"/>
                    </a:lnTo>
                    <a:lnTo>
                      <a:pt x="23114" y="42291"/>
                    </a:lnTo>
                    <a:lnTo>
                      <a:pt x="21590" y="43307"/>
                    </a:lnTo>
                    <a:lnTo>
                      <a:pt x="19812" y="43815"/>
                    </a:lnTo>
                    <a:lnTo>
                      <a:pt x="18034" y="44069"/>
                    </a:lnTo>
                    <a:close/>
                    <a:moveTo>
                      <a:pt x="20447" y="82423"/>
                    </a:moveTo>
                    <a:lnTo>
                      <a:pt x="27051" y="82423"/>
                    </a:lnTo>
                    <a:lnTo>
                      <a:pt x="70866" y="0"/>
                    </a:lnTo>
                    <a:lnTo>
                      <a:pt x="64135" y="0"/>
                    </a:lnTo>
                    <a:lnTo>
                      <a:pt x="20447" y="82423"/>
                    </a:lnTo>
                    <a:close/>
                    <a:moveTo>
                      <a:pt x="73406" y="82423"/>
                    </a:moveTo>
                    <a:lnTo>
                      <a:pt x="73406" y="82423"/>
                    </a:lnTo>
                    <a:lnTo>
                      <a:pt x="76581" y="82169"/>
                    </a:lnTo>
                    <a:lnTo>
                      <a:pt x="79502" y="81280"/>
                    </a:lnTo>
                    <a:lnTo>
                      <a:pt x="82042" y="80010"/>
                    </a:lnTo>
                    <a:lnTo>
                      <a:pt x="84455" y="78105"/>
                    </a:lnTo>
                    <a:lnTo>
                      <a:pt x="86487" y="75819"/>
                    </a:lnTo>
                    <a:lnTo>
                      <a:pt x="88138" y="73025"/>
                    </a:lnTo>
                    <a:lnTo>
                      <a:pt x="89535" y="69723"/>
                    </a:lnTo>
                    <a:lnTo>
                      <a:pt x="90551" y="66040"/>
                    </a:lnTo>
                    <a:lnTo>
                      <a:pt x="91186" y="61849"/>
                    </a:lnTo>
                    <a:lnTo>
                      <a:pt x="91440" y="57277"/>
                    </a:lnTo>
                    <a:lnTo>
                      <a:pt x="91440" y="57277"/>
                    </a:lnTo>
                    <a:lnTo>
                      <a:pt x="91186" y="52705"/>
                    </a:lnTo>
                    <a:lnTo>
                      <a:pt x="90551" y="48514"/>
                    </a:lnTo>
                    <a:lnTo>
                      <a:pt x="89535" y="44831"/>
                    </a:lnTo>
                    <a:lnTo>
                      <a:pt x="88138" y="41529"/>
                    </a:lnTo>
                    <a:lnTo>
                      <a:pt x="86487" y="38735"/>
                    </a:lnTo>
                    <a:lnTo>
                      <a:pt x="84455" y="36449"/>
                    </a:lnTo>
                    <a:lnTo>
                      <a:pt x="82042" y="34671"/>
                    </a:lnTo>
                    <a:lnTo>
                      <a:pt x="79502" y="33401"/>
                    </a:lnTo>
                    <a:lnTo>
                      <a:pt x="76581" y="32512"/>
                    </a:lnTo>
                    <a:lnTo>
                      <a:pt x="73406" y="32258"/>
                    </a:lnTo>
                    <a:lnTo>
                      <a:pt x="73406" y="32258"/>
                    </a:lnTo>
                    <a:lnTo>
                      <a:pt x="70231" y="32512"/>
                    </a:lnTo>
                    <a:lnTo>
                      <a:pt x="67310" y="33401"/>
                    </a:lnTo>
                    <a:lnTo>
                      <a:pt x="64770" y="34671"/>
                    </a:lnTo>
                    <a:lnTo>
                      <a:pt x="62357" y="36449"/>
                    </a:lnTo>
                    <a:lnTo>
                      <a:pt x="60325" y="38735"/>
                    </a:lnTo>
                    <a:lnTo>
                      <a:pt x="58547" y="41529"/>
                    </a:lnTo>
                    <a:lnTo>
                      <a:pt x="57150" y="44831"/>
                    </a:lnTo>
                    <a:lnTo>
                      <a:pt x="56134" y="48514"/>
                    </a:lnTo>
                    <a:lnTo>
                      <a:pt x="55499" y="52705"/>
                    </a:lnTo>
                    <a:lnTo>
                      <a:pt x="55245" y="57277"/>
                    </a:lnTo>
                    <a:lnTo>
                      <a:pt x="55245" y="57277"/>
                    </a:lnTo>
                    <a:lnTo>
                      <a:pt x="55499" y="61849"/>
                    </a:lnTo>
                    <a:lnTo>
                      <a:pt x="56134" y="66040"/>
                    </a:lnTo>
                    <a:lnTo>
                      <a:pt x="57150" y="69723"/>
                    </a:lnTo>
                    <a:lnTo>
                      <a:pt x="58547" y="73025"/>
                    </a:lnTo>
                    <a:lnTo>
                      <a:pt x="60325" y="75819"/>
                    </a:lnTo>
                    <a:lnTo>
                      <a:pt x="62357" y="78105"/>
                    </a:lnTo>
                    <a:lnTo>
                      <a:pt x="64770" y="80010"/>
                    </a:lnTo>
                    <a:lnTo>
                      <a:pt x="67310" y="81280"/>
                    </a:lnTo>
                    <a:lnTo>
                      <a:pt x="70231" y="82169"/>
                    </a:lnTo>
                    <a:lnTo>
                      <a:pt x="73406" y="82423"/>
                    </a:lnTo>
                    <a:close/>
                    <a:moveTo>
                      <a:pt x="73406" y="76327"/>
                    </a:moveTo>
                    <a:lnTo>
                      <a:pt x="73406" y="76327"/>
                    </a:lnTo>
                    <a:lnTo>
                      <a:pt x="71628" y="76073"/>
                    </a:lnTo>
                    <a:lnTo>
                      <a:pt x="69850" y="75565"/>
                    </a:lnTo>
                    <a:lnTo>
                      <a:pt x="68326" y="74549"/>
                    </a:lnTo>
                    <a:lnTo>
                      <a:pt x="66929" y="73279"/>
                    </a:lnTo>
                    <a:lnTo>
                      <a:pt x="65786" y="71501"/>
                    </a:lnTo>
                    <a:lnTo>
                      <a:pt x="64770" y="69469"/>
                    </a:lnTo>
                    <a:lnTo>
                      <a:pt x="64008" y="66929"/>
                    </a:lnTo>
                    <a:lnTo>
                      <a:pt x="63373" y="64135"/>
                    </a:lnTo>
                    <a:lnTo>
                      <a:pt x="62992" y="60833"/>
                    </a:lnTo>
                    <a:lnTo>
                      <a:pt x="62865" y="57277"/>
                    </a:lnTo>
                    <a:lnTo>
                      <a:pt x="62865" y="57277"/>
                    </a:lnTo>
                    <a:lnTo>
                      <a:pt x="62992" y="53594"/>
                    </a:lnTo>
                    <a:lnTo>
                      <a:pt x="63373" y="50419"/>
                    </a:lnTo>
                    <a:lnTo>
                      <a:pt x="64008" y="47625"/>
                    </a:lnTo>
                    <a:lnTo>
                      <a:pt x="64770" y="45085"/>
                    </a:lnTo>
                    <a:lnTo>
                      <a:pt x="65786" y="43053"/>
                    </a:lnTo>
                    <a:lnTo>
                      <a:pt x="66929" y="41402"/>
                    </a:lnTo>
                    <a:lnTo>
                      <a:pt x="68326" y="40005"/>
                    </a:lnTo>
                    <a:lnTo>
                      <a:pt x="69850" y="39116"/>
                    </a:lnTo>
                    <a:lnTo>
                      <a:pt x="71628" y="38608"/>
                    </a:lnTo>
                    <a:lnTo>
                      <a:pt x="73406" y="38354"/>
                    </a:lnTo>
                    <a:lnTo>
                      <a:pt x="73406" y="38354"/>
                    </a:lnTo>
                    <a:lnTo>
                      <a:pt x="75184" y="38608"/>
                    </a:lnTo>
                    <a:lnTo>
                      <a:pt x="76835" y="39116"/>
                    </a:lnTo>
                    <a:lnTo>
                      <a:pt x="78359" y="40005"/>
                    </a:lnTo>
                    <a:lnTo>
                      <a:pt x="79756" y="41402"/>
                    </a:lnTo>
                    <a:lnTo>
                      <a:pt x="81026" y="43053"/>
                    </a:lnTo>
                    <a:lnTo>
                      <a:pt x="82042" y="45085"/>
                    </a:lnTo>
                    <a:lnTo>
                      <a:pt x="82804" y="47625"/>
                    </a:lnTo>
                    <a:lnTo>
                      <a:pt x="83439" y="50419"/>
                    </a:lnTo>
                    <a:lnTo>
                      <a:pt x="83820" y="53594"/>
                    </a:lnTo>
                    <a:lnTo>
                      <a:pt x="83947" y="57277"/>
                    </a:lnTo>
                    <a:lnTo>
                      <a:pt x="83947" y="57277"/>
                    </a:lnTo>
                    <a:lnTo>
                      <a:pt x="83820" y="60833"/>
                    </a:lnTo>
                    <a:lnTo>
                      <a:pt x="83439" y="64135"/>
                    </a:lnTo>
                    <a:lnTo>
                      <a:pt x="82804" y="66929"/>
                    </a:lnTo>
                    <a:lnTo>
                      <a:pt x="82042" y="69469"/>
                    </a:lnTo>
                    <a:lnTo>
                      <a:pt x="81026" y="71501"/>
                    </a:lnTo>
                    <a:lnTo>
                      <a:pt x="79756" y="73279"/>
                    </a:lnTo>
                    <a:lnTo>
                      <a:pt x="78359" y="74549"/>
                    </a:lnTo>
                    <a:lnTo>
                      <a:pt x="76835" y="75565"/>
                    </a:lnTo>
                    <a:lnTo>
                      <a:pt x="75184" y="76073"/>
                    </a:lnTo>
                    <a:lnTo>
                      <a:pt x="73406" y="76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3D96D242-4155-B256-1455-4973122EA8D7}"/>
                </a:ext>
              </a:extLst>
            </p:cNvPr>
            <p:cNvGrpSpPr/>
            <p:nvPr/>
          </p:nvGrpSpPr>
          <p:grpSpPr>
            <a:xfrm>
              <a:off x="2386901" y="2580578"/>
              <a:ext cx="535431" cy="171069"/>
              <a:chOff x="2982468" y="2552953"/>
              <a:chExt cx="535431" cy="17106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3F8C002-5615-6712-2FCD-A3E6FD571CDF}"/>
                  </a:ext>
                </a:extLst>
              </p:cNvPr>
              <p:cNvSpPr/>
              <p:nvPr/>
            </p:nvSpPr>
            <p:spPr>
              <a:xfrm>
                <a:off x="2982468" y="2552953"/>
                <a:ext cx="535431" cy="171069"/>
              </a:xfrm>
              <a:custGeom>
                <a:avLst/>
                <a:gdLst>
                  <a:gd name="connsiteX0" fmla="*/ 27432 w 535431"/>
                  <a:gd name="connsiteY0" fmla="*/ 171069 h 171069"/>
                  <a:gd name="connsiteX1" fmla="*/ 508000 w 535431"/>
                  <a:gd name="connsiteY1" fmla="*/ 171069 h 171069"/>
                  <a:gd name="connsiteX2" fmla="*/ 506857 w 535431"/>
                  <a:gd name="connsiteY2" fmla="*/ 170942 h 171069"/>
                  <a:gd name="connsiteX3" fmla="*/ 511302 w 535431"/>
                  <a:gd name="connsiteY3" fmla="*/ 170815 h 171069"/>
                  <a:gd name="connsiteX4" fmla="*/ 515620 w 535431"/>
                  <a:gd name="connsiteY4" fmla="*/ 169926 h 171069"/>
                  <a:gd name="connsiteX5" fmla="*/ 519684 w 535431"/>
                  <a:gd name="connsiteY5" fmla="*/ 168402 h 171069"/>
                  <a:gd name="connsiteX6" fmla="*/ 523494 w 535431"/>
                  <a:gd name="connsiteY6" fmla="*/ 166116 h 171069"/>
                  <a:gd name="connsiteX7" fmla="*/ 526923 w 535431"/>
                  <a:gd name="connsiteY7" fmla="*/ 163322 h 171069"/>
                  <a:gd name="connsiteX8" fmla="*/ 529844 w 535431"/>
                  <a:gd name="connsiteY8" fmla="*/ 160020 h 171069"/>
                  <a:gd name="connsiteX9" fmla="*/ 532257 w 535431"/>
                  <a:gd name="connsiteY9" fmla="*/ 156337 h 171069"/>
                  <a:gd name="connsiteX10" fmla="*/ 534035 w 535431"/>
                  <a:gd name="connsiteY10" fmla="*/ 152273 h 171069"/>
                  <a:gd name="connsiteX11" fmla="*/ 535051 w 535431"/>
                  <a:gd name="connsiteY11" fmla="*/ 147955 h 171069"/>
                  <a:gd name="connsiteX12" fmla="*/ 535432 w 535431"/>
                  <a:gd name="connsiteY12" fmla="*/ 143637 h 171069"/>
                  <a:gd name="connsiteX13" fmla="*/ 535432 w 535431"/>
                  <a:gd name="connsiteY13" fmla="*/ 143637 h 171069"/>
                  <a:gd name="connsiteX14" fmla="*/ 535432 w 535431"/>
                  <a:gd name="connsiteY14" fmla="*/ 27432 h 171069"/>
                  <a:gd name="connsiteX15" fmla="*/ 535432 w 535431"/>
                  <a:gd name="connsiteY15" fmla="*/ 27432 h 171069"/>
                  <a:gd name="connsiteX16" fmla="*/ 535051 w 535431"/>
                  <a:gd name="connsiteY16" fmla="*/ 22987 h 171069"/>
                  <a:gd name="connsiteX17" fmla="*/ 534035 w 535431"/>
                  <a:gd name="connsiteY17" fmla="*/ 18796 h 171069"/>
                  <a:gd name="connsiteX18" fmla="*/ 532257 w 535431"/>
                  <a:gd name="connsiteY18" fmla="*/ 14732 h 171069"/>
                  <a:gd name="connsiteX19" fmla="*/ 529844 w 535431"/>
                  <a:gd name="connsiteY19" fmla="*/ 10922 h 171069"/>
                  <a:gd name="connsiteX20" fmla="*/ 526923 w 535431"/>
                  <a:gd name="connsiteY20" fmla="*/ 7620 h 171069"/>
                  <a:gd name="connsiteX21" fmla="*/ 523494 w 535431"/>
                  <a:gd name="connsiteY21" fmla="*/ 4826 h 171069"/>
                  <a:gd name="connsiteX22" fmla="*/ 519684 w 535431"/>
                  <a:gd name="connsiteY22" fmla="*/ 2667 h 171069"/>
                  <a:gd name="connsiteX23" fmla="*/ 515620 w 535431"/>
                  <a:gd name="connsiteY23" fmla="*/ 1143 h 171069"/>
                  <a:gd name="connsiteX24" fmla="*/ 511302 w 535431"/>
                  <a:gd name="connsiteY24" fmla="*/ 254 h 171069"/>
                  <a:gd name="connsiteX25" fmla="*/ 508000 w 535431"/>
                  <a:gd name="connsiteY25" fmla="*/ 0 h 171069"/>
                  <a:gd name="connsiteX26" fmla="*/ 27432 w 535431"/>
                  <a:gd name="connsiteY26" fmla="*/ 0 h 171069"/>
                  <a:gd name="connsiteX27" fmla="*/ 30734 w 535431"/>
                  <a:gd name="connsiteY27" fmla="*/ 254 h 171069"/>
                  <a:gd name="connsiteX28" fmla="*/ 26416 w 535431"/>
                  <a:gd name="connsiteY28" fmla="*/ 0 h 171069"/>
                  <a:gd name="connsiteX29" fmla="*/ 21971 w 535431"/>
                  <a:gd name="connsiteY29" fmla="*/ 508 h 171069"/>
                  <a:gd name="connsiteX30" fmla="*/ 17780 w 535431"/>
                  <a:gd name="connsiteY30" fmla="*/ 1778 h 171069"/>
                  <a:gd name="connsiteX31" fmla="*/ 13716 w 535431"/>
                  <a:gd name="connsiteY31" fmla="*/ 3683 h 171069"/>
                  <a:gd name="connsiteX32" fmla="*/ 10160 w 535431"/>
                  <a:gd name="connsiteY32" fmla="*/ 6223 h 171069"/>
                  <a:gd name="connsiteX33" fmla="*/ 6985 w 535431"/>
                  <a:gd name="connsiteY33" fmla="*/ 9271 h 171069"/>
                  <a:gd name="connsiteX34" fmla="*/ 4318 w 535431"/>
                  <a:gd name="connsiteY34" fmla="*/ 12827 h 171069"/>
                  <a:gd name="connsiteX35" fmla="*/ 2159 w 535431"/>
                  <a:gd name="connsiteY35" fmla="*/ 16637 h 171069"/>
                  <a:gd name="connsiteX36" fmla="*/ 762 w 535431"/>
                  <a:gd name="connsiteY36" fmla="*/ 20828 h 171069"/>
                  <a:gd name="connsiteX37" fmla="*/ 127 w 535431"/>
                  <a:gd name="connsiteY37" fmla="*/ 25273 h 171069"/>
                  <a:gd name="connsiteX38" fmla="*/ 0 w 535431"/>
                  <a:gd name="connsiteY38" fmla="*/ 27432 h 171069"/>
                  <a:gd name="connsiteX39" fmla="*/ 0 w 535431"/>
                  <a:gd name="connsiteY39" fmla="*/ 143637 h 171069"/>
                  <a:gd name="connsiteX40" fmla="*/ 127 w 535431"/>
                  <a:gd name="connsiteY40" fmla="*/ 141351 h 171069"/>
                  <a:gd name="connsiteX41" fmla="*/ 127 w 535431"/>
                  <a:gd name="connsiteY41" fmla="*/ 145796 h 171069"/>
                  <a:gd name="connsiteX42" fmla="*/ 762 w 535431"/>
                  <a:gd name="connsiteY42" fmla="*/ 150114 h 171069"/>
                  <a:gd name="connsiteX43" fmla="*/ 2159 w 535431"/>
                  <a:gd name="connsiteY43" fmla="*/ 154305 h 171069"/>
                  <a:gd name="connsiteX44" fmla="*/ 4318 w 535431"/>
                  <a:gd name="connsiteY44" fmla="*/ 158242 h 171069"/>
                  <a:gd name="connsiteX45" fmla="*/ 6985 w 535431"/>
                  <a:gd name="connsiteY45" fmla="*/ 161798 h 171069"/>
                  <a:gd name="connsiteX46" fmla="*/ 10160 w 535431"/>
                  <a:gd name="connsiteY46" fmla="*/ 164846 h 171069"/>
                  <a:gd name="connsiteX47" fmla="*/ 13716 w 535431"/>
                  <a:gd name="connsiteY47" fmla="*/ 167386 h 171069"/>
                  <a:gd name="connsiteX48" fmla="*/ 17780 w 535431"/>
                  <a:gd name="connsiteY48" fmla="*/ 169291 h 171069"/>
                  <a:gd name="connsiteX49" fmla="*/ 21971 w 535431"/>
                  <a:gd name="connsiteY49" fmla="*/ 170434 h 171069"/>
                  <a:gd name="connsiteX50" fmla="*/ 26416 w 535431"/>
                  <a:gd name="connsiteY50" fmla="*/ 170942 h 17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5431" h="171069">
                    <a:moveTo>
                      <a:pt x="27432" y="171069"/>
                    </a:moveTo>
                    <a:lnTo>
                      <a:pt x="508000" y="171069"/>
                    </a:lnTo>
                    <a:lnTo>
                      <a:pt x="506857" y="170942"/>
                    </a:lnTo>
                    <a:lnTo>
                      <a:pt x="511302" y="170815"/>
                    </a:lnTo>
                    <a:lnTo>
                      <a:pt x="515620" y="169926"/>
                    </a:lnTo>
                    <a:lnTo>
                      <a:pt x="519684" y="168402"/>
                    </a:lnTo>
                    <a:lnTo>
                      <a:pt x="523494" y="166116"/>
                    </a:lnTo>
                    <a:lnTo>
                      <a:pt x="526923" y="163322"/>
                    </a:lnTo>
                    <a:lnTo>
                      <a:pt x="529844" y="160020"/>
                    </a:lnTo>
                    <a:lnTo>
                      <a:pt x="532257" y="156337"/>
                    </a:lnTo>
                    <a:lnTo>
                      <a:pt x="534035" y="152273"/>
                    </a:lnTo>
                    <a:lnTo>
                      <a:pt x="535051" y="147955"/>
                    </a:lnTo>
                    <a:lnTo>
                      <a:pt x="535432" y="143637"/>
                    </a:lnTo>
                    <a:lnTo>
                      <a:pt x="535432" y="143637"/>
                    </a:lnTo>
                    <a:lnTo>
                      <a:pt x="535432" y="27432"/>
                    </a:lnTo>
                    <a:lnTo>
                      <a:pt x="535432" y="27432"/>
                    </a:lnTo>
                    <a:lnTo>
                      <a:pt x="535051" y="22987"/>
                    </a:lnTo>
                    <a:lnTo>
                      <a:pt x="534035" y="18796"/>
                    </a:lnTo>
                    <a:lnTo>
                      <a:pt x="532257" y="14732"/>
                    </a:lnTo>
                    <a:lnTo>
                      <a:pt x="529844" y="10922"/>
                    </a:lnTo>
                    <a:lnTo>
                      <a:pt x="526923" y="7620"/>
                    </a:lnTo>
                    <a:lnTo>
                      <a:pt x="523494" y="4826"/>
                    </a:lnTo>
                    <a:lnTo>
                      <a:pt x="519684" y="2667"/>
                    </a:lnTo>
                    <a:lnTo>
                      <a:pt x="515620" y="1143"/>
                    </a:lnTo>
                    <a:lnTo>
                      <a:pt x="511302" y="254"/>
                    </a:lnTo>
                    <a:lnTo>
                      <a:pt x="508000" y="0"/>
                    </a:lnTo>
                    <a:lnTo>
                      <a:pt x="27432" y="0"/>
                    </a:lnTo>
                    <a:lnTo>
                      <a:pt x="30734" y="254"/>
                    </a:lnTo>
                    <a:lnTo>
                      <a:pt x="26416" y="0"/>
                    </a:lnTo>
                    <a:lnTo>
                      <a:pt x="21971" y="508"/>
                    </a:lnTo>
                    <a:lnTo>
                      <a:pt x="17780" y="1778"/>
                    </a:lnTo>
                    <a:lnTo>
                      <a:pt x="13716" y="3683"/>
                    </a:lnTo>
                    <a:lnTo>
                      <a:pt x="10160" y="6223"/>
                    </a:lnTo>
                    <a:lnTo>
                      <a:pt x="6985" y="9271"/>
                    </a:lnTo>
                    <a:lnTo>
                      <a:pt x="4318" y="12827"/>
                    </a:lnTo>
                    <a:lnTo>
                      <a:pt x="2159" y="16637"/>
                    </a:lnTo>
                    <a:lnTo>
                      <a:pt x="762" y="20828"/>
                    </a:lnTo>
                    <a:lnTo>
                      <a:pt x="127" y="25273"/>
                    </a:lnTo>
                    <a:lnTo>
                      <a:pt x="0" y="27432"/>
                    </a:lnTo>
                    <a:lnTo>
                      <a:pt x="0" y="143637"/>
                    </a:lnTo>
                    <a:lnTo>
                      <a:pt x="127" y="141351"/>
                    </a:lnTo>
                    <a:lnTo>
                      <a:pt x="127" y="145796"/>
                    </a:lnTo>
                    <a:lnTo>
                      <a:pt x="762" y="150114"/>
                    </a:lnTo>
                    <a:lnTo>
                      <a:pt x="2159" y="154305"/>
                    </a:lnTo>
                    <a:lnTo>
                      <a:pt x="4318" y="158242"/>
                    </a:lnTo>
                    <a:lnTo>
                      <a:pt x="6985" y="161798"/>
                    </a:lnTo>
                    <a:lnTo>
                      <a:pt x="10160" y="164846"/>
                    </a:lnTo>
                    <a:lnTo>
                      <a:pt x="13716" y="167386"/>
                    </a:lnTo>
                    <a:lnTo>
                      <a:pt x="17780" y="169291"/>
                    </a:lnTo>
                    <a:lnTo>
                      <a:pt x="21971" y="170434"/>
                    </a:lnTo>
                    <a:lnTo>
                      <a:pt x="26416" y="170942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E91D89-B532-D770-3096-AB86DFA1F8E0}"/>
                  </a:ext>
                </a:extLst>
              </p:cNvPr>
              <p:cNvSpPr/>
              <p:nvPr/>
            </p:nvSpPr>
            <p:spPr>
              <a:xfrm>
                <a:off x="3033902" y="2589022"/>
                <a:ext cx="79883" cy="97281"/>
              </a:xfrm>
              <a:custGeom>
                <a:avLst/>
                <a:gdLst>
                  <a:gd name="connsiteX0" fmla="*/ 3556 w 79883"/>
                  <a:gd name="connsiteY0" fmla="*/ 10541 h 97281"/>
                  <a:gd name="connsiteX1" fmla="*/ 3556 w 79883"/>
                  <a:gd name="connsiteY1" fmla="*/ 17907 h 97281"/>
                  <a:gd name="connsiteX2" fmla="*/ 21463 w 79883"/>
                  <a:gd name="connsiteY2" fmla="*/ 17907 h 97281"/>
                  <a:gd name="connsiteX3" fmla="*/ 21463 w 79883"/>
                  <a:gd name="connsiteY3" fmla="*/ 17907 h 97281"/>
                  <a:gd name="connsiteX4" fmla="*/ 21082 w 79883"/>
                  <a:gd name="connsiteY4" fmla="*/ 23749 h 97281"/>
                  <a:gd name="connsiteX5" fmla="*/ 20193 w 79883"/>
                  <a:gd name="connsiteY5" fmla="*/ 29337 h 97281"/>
                  <a:gd name="connsiteX6" fmla="*/ 19050 w 79883"/>
                  <a:gd name="connsiteY6" fmla="*/ 34925 h 97281"/>
                  <a:gd name="connsiteX7" fmla="*/ 17526 w 79883"/>
                  <a:gd name="connsiteY7" fmla="*/ 40386 h 97281"/>
                  <a:gd name="connsiteX8" fmla="*/ 15748 w 79883"/>
                  <a:gd name="connsiteY8" fmla="*/ 45720 h 97281"/>
                  <a:gd name="connsiteX9" fmla="*/ 13462 w 79883"/>
                  <a:gd name="connsiteY9" fmla="*/ 50927 h 97281"/>
                  <a:gd name="connsiteX10" fmla="*/ 10795 w 79883"/>
                  <a:gd name="connsiteY10" fmla="*/ 55880 h 97281"/>
                  <a:gd name="connsiteX11" fmla="*/ 7620 w 79883"/>
                  <a:gd name="connsiteY11" fmla="*/ 60706 h 97281"/>
                  <a:gd name="connsiteX12" fmla="*/ 4064 w 79883"/>
                  <a:gd name="connsiteY12" fmla="*/ 65405 h 97281"/>
                  <a:gd name="connsiteX13" fmla="*/ 0 w 79883"/>
                  <a:gd name="connsiteY13" fmla="*/ 69977 h 97281"/>
                  <a:gd name="connsiteX14" fmla="*/ 7112 w 79883"/>
                  <a:gd name="connsiteY14" fmla="*/ 75184 h 97281"/>
                  <a:gd name="connsiteX15" fmla="*/ 7112 w 79883"/>
                  <a:gd name="connsiteY15" fmla="*/ 75184 h 97281"/>
                  <a:gd name="connsiteX16" fmla="*/ 11938 w 79883"/>
                  <a:gd name="connsiteY16" fmla="*/ 69469 h 97281"/>
                  <a:gd name="connsiteX17" fmla="*/ 16129 w 79883"/>
                  <a:gd name="connsiteY17" fmla="*/ 63500 h 97281"/>
                  <a:gd name="connsiteX18" fmla="*/ 19685 w 79883"/>
                  <a:gd name="connsiteY18" fmla="*/ 57404 h 97281"/>
                  <a:gd name="connsiteX19" fmla="*/ 22733 w 79883"/>
                  <a:gd name="connsiteY19" fmla="*/ 51054 h 97281"/>
                  <a:gd name="connsiteX20" fmla="*/ 25146 w 79883"/>
                  <a:gd name="connsiteY20" fmla="*/ 44577 h 97281"/>
                  <a:gd name="connsiteX21" fmla="*/ 27051 w 79883"/>
                  <a:gd name="connsiteY21" fmla="*/ 37973 h 97281"/>
                  <a:gd name="connsiteX22" fmla="*/ 28448 w 79883"/>
                  <a:gd name="connsiteY22" fmla="*/ 31242 h 97281"/>
                  <a:gd name="connsiteX23" fmla="*/ 29337 w 79883"/>
                  <a:gd name="connsiteY23" fmla="*/ 24384 h 97281"/>
                  <a:gd name="connsiteX24" fmla="*/ 29972 w 79883"/>
                  <a:gd name="connsiteY24" fmla="*/ 17526 h 97281"/>
                  <a:gd name="connsiteX25" fmla="*/ 30099 w 79883"/>
                  <a:gd name="connsiteY25" fmla="*/ 10541 h 97281"/>
                  <a:gd name="connsiteX26" fmla="*/ 3556 w 79883"/>
                  <a:gd name="connsiteY26" fmla="*/ 10541 h 97281"/>
                  <a:gd name="connsiteX27" fmla="*/ 33274 w 79883"/>
                  <a:gd name="connsiteY27" fmla="*/ 10541 h 97281"/>
                  <a:gd name="connsiteX28" fmla="*/ 33274 w 79883"/>
                  <a:gd name="connsiteY28" fmla="*/ 17907 h 97281"/>
                  <a:gd name="connsiteX29" fmla="*/ 48768 w 79883"/>
                  <a:gd name="connsiteY29" fmla="*/ 17907 h 97281"/>
                  <a:gd name="connsiteX30" fmla="*/ 48768 w 79883"/>
                  <a:gd name="connsiteY30" fmla="*/ 17907 h 97281"/>
                  <a:gd name="connsiteX31" fmla="*/ 48387 w 79883"/>
                  <a:gd name="connsiteY31" fmla="*/ 24003 h 97281"/>
                  <a:gd name="connsiteX32" fmla="*/ 47752 w 79883"/>
                  <a:gd name="connsiteY32" fmla="*/ 30226 h 97281"/>
                  <a:gd name="connsiteX33" fmla="*/ 46736 w 79883"/>
                  <a:gd name="connsiteY33" fmla="*/ 36322 h 97281"/>
                  <a:gd name="connsiteX34" fmla="*/ 45466 w 79883"/>
                  <a:gd name="connsiteY34" fmla="*/ 42545 h 97281"/>
                  <a:gd name="connsiteX35" fmla="*/ 43815 w 79883"/>
                  <a:gd name="connsiteY35" fmla="*/ 48514 h 97281"/>
                  <a:gd name="connsiteX36" fmla="*/ 41783 w 79883"/>
                  <a:gd name="connsiteY36" fmla="*/ 54483 h 97281"/>
                  <a:gd name="connsiteX37" fmla="*/ 39243 w 79883"/>
                  <a:gd name="connsiteY37" fmla="*/ 60325 h 97281"/>
                  <a:gd name="connsiteX38" fmla="*/ 36195 w 79883"/>
                  <a:gd name="connsiteY38" fmla="*/ 66040 h 97281"/>
                  <a:gd name="connsiteX39" fmla="*/ 32639 w 79883"/>
                  <a:gd name="connsiteY39" fmla="*/ 71628 h 97281"/>
                  <a:gd name="connsiteX40" fmla="*/ 28575 w 79883"/>
                  <a:gd name="connsiteY40" fmla="*/ 76835 h 97281"/>
                  <a:gd name="connsiteX41" fmla="*/ 35941 w 79883"/>
                  <a:gd name="connsiteY41" fmla="*/ 81788 h 97281"/>
                  <a:gd name="connsiteX42" fmla="*/ 35941 w 79883"/>
                  <a:gd name="connsiteY42" fmla="*/ 81788 h 97281"/>
                  <a:gd name="connsiteX43" fmla="*/ 40767 w 79883"/>
                  <a:gd name="connsiteY43" fmla="*/ 75311 h 97281"/>
                  <a:gd name="connsiteX44" fmla="*/ 44831 w 79883"/>
                  <a:gd name="connsiteY44" fmla="*/ 68453 h 97281"/>
                  <a:gd name="connsiteX45" fmla="*/ 48260 w 79883"/>
                  <a:gd name="connsiteY45" fmla="*/ 61468 h 97281"/>
                  <a:gd name="connsiteX46" fmla="*/ 50927 w 79883"/>
                  <a:gd name="connsiteY46" fmla="*/ 54229 h 97281"/>
                  <a:gd name="connsiteX47" fmla="*/ 53086 w 79883"/>
                  <a:gd name="connsiteY47" fmla="*/ 46990 h 97281"/>
                  <a:gd name="connsiteX48" fmla="*/ 54610 w 79883"/>
                  <a:gd name="connsiteY48" fmla="*/ 39624 h 97281"/>
                  <a:gd name="connsiteX49" fmla="*/ 55753 w 79883"/>
                  <a:gd name="connsiteY49" fmla="*/ 32131 h 97281"/>
                  <a:gd name="connsiteX50" fmla="*/ 56515 w 79883"/>
                  <a:gd name="connsiteY50" fmla="*/ 24765 h 97281"/>
                  <a:gd name="connsiteX51" fmla="*/ 56896 w 79883"/>
                  <a:gd name="connsiteY51" fmla="*/ 17653 h 97281"/>
                  <a:gd name="connsiteX52" fmla="*/ 57023 w 79883"/>
                  <a:gd name="connsiteY52" fmla="*/ 10541 h 97281"/>
                  <a:gd name="connsiteX53" fmla="*/ 33274 w 79883"/>
                  <a:gd name="connsiteY53" fmla="*/ 10541 h 97281"/>
                  <a:gd name="connsiteX54" fmla="*/ 70866 w 79883"/>
                  <a:gd name="connsiteY54" fmla="*/ 0 h 97281"/>
                  <a:gd name="connsiteX55" fmla="*/ 70866 w 79883"/>
                  <a:gd name="connsiteY55" fmla="*/ 97282 h 97281"/>
                  <a:gd name="connsiteX56" fmla="*/ 79883 w 79883"/>
                  <a:gd name="connsiteY56" fmla="*/ 97282 h 97281"/>
                  <a:gd name="connsiteX57" fmla="*/ 79883 w 79883"/>
                  <a:gd name="connsiteY57" fmla="*/ 0 h 97281"/>
                  <a:gd name="connsiteX58" fmla="*/ 70866 w 79883"/>
                  <a:gd name="connsiteY58" fmla="*/ 0 h 9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79883" h="97281">
                    <a:moveTo>
                      <a:pt x="3556" y="10541"/>
                    </a:moveTo>
                    <a:lnTo>
                      <a:pt x="3556" y="17907"/>
                    </a:lnTo>
                    <a:lnTo>
                      <a:pt x="21463" y="17907"/>
                    </a:lnTo>
                    <a:lnTo>
                      <a:pt x="21463" y="17907"/>
                    </a:lnTo>
                    <a:lnTo>
                      <a:pt x="21082" y="23749"/>
                    </a:lnTo>
                    <a:lnTo>
                      <a:pt x="20193" y="29337"/>
                    </a:lnTo>
                    <a:lnTo>
                      <a:pt x="19050" y="34925"/>
                    </a:lnTo>
                    <a:lnTo>
                      <a:pt x="17526" y="40386"/>
                    </a:lnTo>
                    <a:lnTo>
                      <a:pt x="15748" y="45720"/>
                    </a:lnTo>
                    <a:lnTo>
                      <a:pt x="13462" y="50927"/>
                    </a:lnTo>
                    <a:lnTo>
                      <a:pt x="10795" y="55880"/>
                    </a:lnTo>
                    <a:lnTo>
                      <a:pt x="7620" y="60706"/>
                    </a:lnTo>
                    <a:lnTo>
                      <a:pt x="4064" y="65405"/>
                    </a:lnTo>
                    <a:lnTo>
                      <a:pt x="0" y="69977"/>
                    </a:lnTo>
                    <a:lnTo>
                      <a:pt x="7112" y="75184"/>
                    </a:lnTo>
                    <a:lnTo>
                      <a:pt x="7112" y="75184"/>
                    </a:lnTo>
                    <a:lnTo>
                      <a:pt x="11938" y="69469"/>
                    </a:lnTo>
                    <a:lnTo>
                      <a:pt x="16129" y="63500"/>
                    </a:lnTo>
                    <a:lnTo>
                      <a:pt x="19685" y="57404"/>
                    </a:lnTo>
                    <a:lnTo>
                      <a:pt x="22733" y="51054"/>
                    </a:lnTo>
                    <a:lnTo>
                      <a:pt x="25146" y="44577"/>
                    </a:lnTo>
                    <a:lnTo>
                      <a:pt x="27051" y="37973"/>
                    </a:lnTo>
                    <a:lnTo>
                      <a:pt x="28448" y="31242"/>
                    </a:lnTo>
                    <a:lnTo>
                      <a:pt x="29337" y="24384"/>
                    </a:lnTo>
                    <a:lnTo>
                      <a:pt x="29972" y="17526"/>
                    </a:lnTo>
                    <a:lnTo>
                      <a:pt x="30099" y="10541"/>
                    </a:lnTo>
                    <a:lnTo>
                      <a:pt x="3556" y="10541"/>
                    </a:lnTo>
                    <a:close/>
                    <a:moveTo>
                      <a:pt x="33274" y="10541"/>
                    </a:moveTo>
                    <a:lnTo>
                      <a:pt x="33274" y="17907"/>
                    </a:lnTo>
                    <a:lnTo>
                      <a:pt x="48768" y="17907"/>
                    </a:lnTo>
                    <a:lnTo>
                      <a:pt x="48768" y="17907"/>
                    </a:lnTo>
                    <a:lnTo>
                      <a:pt x="48387" y="24003"/>
                    </a:lnTo>
                    <a:lnTo>
                      <a:pt x="47752" y="30226"/>
                    </a:lnTo>
                    <a:lnTo>
                      <a:pt x="46736" y="36322"/>
                    </a:lnTo>
                    <a:lnTo>
                      <a:pt x="45466" y="42545"/>
                    </a:lnTo>
                    <a:lnTo>
                      <a:pt x="43815" y="48514"/>
                    </a:lnTo>
                    <a:lnTo>
                      <a:pt x="41783" y="54483"/>
                    </a:lnTo>
                    <a:lnTo>
                      <a:pt x="39243" y="60325"/>
                    </a:lnTo>
                    <a:lnTo>
                      <a:pt x="36195" y="66040"/>
                    </a:lnTo>
                    <a:lnTo>
                      <a:pt x="32639" y="71628"/>
                    </a:lnTo>
                    <a:lnTo>
                      <a:pt x="28575" y="76835"/>
                    </a:lnTo>
                    <a:lnTo>
                      <a:pt x="35941" y="81788"/>
                    </a:lnTo>
                    <a:lnTo>
                      <a:pt x="35941" y="81788"/>
                    </a:lnTo>
                    <a:lnTo>
                      <a:pt x="40767" y="75311"/>
                    </a:lnTo>
                    <a:lnTo>
                      <a:pt x="44831" y="68453"/>
                    </a:lnTo>
                    <a:lnTo>
                      <a:pt x="48260" y="61468"/>
                    </a:lnTo>
                    <a:lnTo>
                      <a:pt x="50927" y="54229"/>
                    </a:lnTo>
                    <a:lnTo>
                      <a:pt x="53086" y="46990"/>
                    </a:lnTo>
                    <a:lnTo>
                      <a:pt x="54610" y="39624"/>
                    </a:lnTo>
                    <a:lnTo>
                      <a:pt x="55753" y="32131"/>
                    </a:lnTo>
                    <a:lnTo>
                      <a:pt x="56515" y="24765"/>
                    </a:lnTo>
                    <a:lnTo>
                      <a:pt x="56896" y="17653"/>
                    </a:lnTo>
                    <a:lnTo>
                      <a:pt x="57023" y="10541"/>
                    </a:lnTo>
                    <a:lnTo>
                      <a:pt x="33274" y="10541"/>
                    </a:lnTo>
                    <a:close/>
                    <a:moveTo>
                      <a:pt x="70866" y="0"/>
                    </a:moveTo>
                    <a:lnTo>
                      <a:pt x="70866" y="97282"/>
                    </a:lnTo>
                    <a:lnTo>
                      <a:pt x="79883" y="97282"/>
                    </a:lnTo>
                    <a:lnTo>
                      <a:pt x="79883" y="0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8E0A180-9A5D-EAF0-96E2-02E428839267}"/>
                  </a:ext>
                </a:extLst>
              </p:cNvPr>
              <p:cNvSpPr/>
              <p:nvPr/>
            </p:nvSpPr>
            <p:spPr>
              <a:xfrm>
                <a:off x="3136011" y="2589149"/>
                <a:ext cx="77469" cy="95884"/>
              </a:xfrm>
              <a:custGeom>
                <a:avLst/>
                <a:gdLst>
                  <a:gd name="connsiteX0" fmla="*/ 68580 w 77469"/>
                  <a:gd name="connsiteY0" fmla="*/ 0 h 95884"/>
                  <a:gd name="connsiteX1" fmla="*/ 68580 w 77469"/>
                  <a:gd name="connsiteY1" fmla="*/ 55626 h 95884"/>
                  <a:gd name="connsiteX2" fmla="*/ 77470 w 77469"/>
                  <a:gd name="connsiteY2" fmla="*/ 55626 h 95884"/>
                  <a:gd name="connsiteX3" fmla="*/ 77470 w 77469"/>
                  <a:gd name="connsiteY3" fmla="*/ 0 h 95884"/>
                  <a:gd name="connsiteX4" fmla="*/ 68580 w 77469"/>
                  <a:gd name="connsiteY4" fmla="*/ 0 h 95884"/>
                  <a:gd name="connsiteX5" fmla="*/ 14605 w 77469"/>
                  <a:gd name="connsiteY5" fmla="*/ 60833 h 95884"/>
                  <a:gd name="connsiteX6" fmla="*/ 14605 w 77469"/>
                  <a:gd name="connsiteY6" fmla="*/ 95885 h 95884"/>
                  <a:gd name="connsiteX7" fmla="*/ 77470 w 77469"/>
                  <a:gd name="connsiteY7" fmla="*/ 95885 h 95884"/>
                  <a:gd name="connsiteX8" fmla="*/ 77470 w 77469"/>
                  <a:gd name="connsiteY8" fmla="*/ 60833 h 95884"/>
                  <a:gd name="connsiteX9" fmla="*/ 14605 w 77469"/>
                  <a:gd name="connsiteY9" fmla="*/ 60833 h 95884"/>
                  <a:gd name="connsiteX10" fmla="*/ 68834 w 77469"/>
                  <a:gd name="connsiteY10" fmla="*/ 67818 h 95884"/>
                  <a:gd name="connsiteX11" fmla="*/ 68834 w 77469"/>
                  <a:gd name="connsiteY11" fmla="*/ 88646 h 95884"/>
                  <a:gd name="connsiteX12" fmla="*/ 23241 w 77469"/>
                  <a:gd name="connsiteY12" fmla="*/ 88646 h 95884"/>
                  <a:gd name="connsiteX13" fmla="*/ 23241 w 77469"/>
                  <a:gd name="connsiteY13" fmla="*/ 67818 h 95884"/>
                  <a:gd name="connsiteX14" fmla="*/ 68834 w 77469"/>
                  <a:gd name="connsiteY14" fmla="*/ 67818 h 95884"/>
                  <a:gd name="connsiteX15" fmla="*/ 25273 w 77469"/>
                  <a:gd name="connsiteY15" fmla="*/ 5080 h 95884"/>
                  <a:gd name="connsiteX16" fmla="*/ 25273 w 77469"/>
                  <a:gd name="connsiteY16" fmla="*/ 5080 h 95884"/>
                  <a:gd name="connsiteX17" fmla="*/ 20955 w 77469"/>
                  <a:gd name="connsiteY17" fmla="*/ 5334 h 95884"/>
                  <a:gd name="connsiteX18" fmla="*/ 17018 w 77469"/>
                  <a:gd name="connsiteY18" fmla="*/ 6096 h 95884"/>
                  <a:gd name="connsiteX19" fmla="*/ 13335 w 77469"/>
                  <a:gd name="connsiteY19" fmla="*/ 7493 h 95884"/>
                  <a:gd name="connsiteX20" fmla="*/ 10033 w 77469"/>
                  <a:gd name="connsiteY20" fmla="*/ 9144 h 95884"/>
                  <a:gd name="connsiteX21" fmla="*/ 7112 w 77469"/>
                  <a:gd name="connsiteY21" fmla="*/ 11430 h 95884"/>
                  <a:gd name="connsiteX22" fmla="*/ 4572 w 77469"/>
                  <a:gd name="connsiteY22" fmla="*/ 13970 h 95884"/>
                  <a:gd name="connsiteX23" fmla="*/ 2667 w 77469"/>
                  <a:gd name="connsiteY23" fmla="*/ 16891 h 95884"/>
                  <a:gd name="connsiteX24" fmla="*/ 1143 w 77469"/>
                  <a:gd name="connsiteY24" fmla="*/ 20193 h 95884"/>
                  <a:gd name="connsiteX25" fmla="*/ 254 w 77469"/>
                  <a:gd name="connsiteY25" fmla="*/ 23876 h 95884"/>
                  <a:gd name="connsiteX26" fmla="*/ 0 w 77469"/>
                  <a:gd name="connsiteY26" fmla="*/ 27686 h 95884"/>
                  <a:gd name="connsiteX27" fmla="*/ 0 w 77469"/>
                  <a:gd name="connsiteY27" fmla="*/ 27686 h 95884"/>
                  <a:gd name="connsiteX28" fmla="*/ 254 w 77469"/>
                  <a:gd name="connsiteY28" fmla="*/ 31623 h 95884"/>
                  <a:gd name="connsiteX29" fmla="*/ 1143 w 77469"/>
                  <a:gd name="connsiteY29" fmla="*/ 35306 h 95884"/>
                  <a:gd name="connsiteX30" fmla="*/ 2667 w 77469"/>
                  <a:gd name="connsiteY30" fmla="*/ 38608 h 95884"/>
                  <a:gd name="connsiteX31" fmla="*/ 4572 w 77469"/>
                  <a:gd name="connsiteY31" fmla="*/ 41529 h 95884"/>
                  <a:gd name="connsiteX32" fmla="*/ 7112 w 77469"/>
                  <a:gd name="connsiteY32" fmla="*/ 44069 h 95884"/>
                  <a:gd name="connsiteX33" fmla="*/ 10033 w 77469"/>
                  <a:gd name="connsiteY33" fmla="*/ 46355 h 95884"/>
                  <a:gd name="connsiteX34" fmla="*/ 13335 w 77469"/>
                  <a:gd name="connsiteY34" fmla="*/ 48006 h 95884"/>
                  <a:gd name="connsiteX35" fmla="*/ 17018 w 77469"/>
                  <a:gd name="connsiteY35" fmla="*/ 49276 h 95884"/>
                  <a:gd name="connsiteX36" fmla="*/ 20955 w 77469"/>
                  <a:gd name="connsiteY36" fmla="*/ 50165 h 95884"/>
                  <a:gd name="connsiteX37" fmla="*/ 25273 w 77469"/>
                  <a:gd name="connsiteY37" fmla="*/ 50419 h 95884"/>
                  <a:gd name="connsiteX38" fmla="*/ 25273 w 77469"/>
                  <a:gd name="connsiteY38" fmla="*/ 50419 h 95884"/>
                  <a:gd name="connsiteX39" fmla="*/ 29464 w 77469"/>
                  <a:gd name="connsiteY39" fmla="*/ 50165 h 95884"/>
                  <a:gd name="connsiteX40" fmla="*/ 33528 w 77469"/>
                  <a:gd name="connsiteY40" fmla="*/ 49276 h 95884"/>
                  <a:gd name="connsiteX41" fmla="*/ 37211 w 77469"/>
                  <a:gd name="connsiteY41" fmla="*/ 48006 h 95884"/>
                  <a:gd name="connsiteX42" fmla="*/ 40513 w 77469"/>
                  <a:gd name="connsiteY42" fmla="*/ 46355 h 95884"/>
                  <a:gd name="connsiteX43" fmla="*/ 43434 w 77469"/>
                  <a:gd name="connsiteY43" fmla="*/ 44069 h 95884"/>
                  <a:gd name="connsiteX44" fmla="*/ 45974 w 77469"/>
                  <a:gd name="connsiteY44" fmla="*/ 41529 h 95884"/>
                  <a:gd name="connsiteX45" fmla="*/ 48006 w 77469"/>
                  <a:gd name="connsiteY45" fmla="*/ 38608 h 95884"/>
                  <a:gd name="connsiteX46" fmla="*/ 49403 w 77469"/>
                  <a:gd name="connsiteY46" fmla="*/ 35306 h 95884"/>
                  <a:gd name="connsiteX47" fmla="*/ 50419 w 77469"/>
                  <a:gd name="connsiteY47" fmla="*/ 31623 h 95884"/>
                  <a:gd name="connsiteX48" fmla="*/ 50673 w 77469"/>
                  <a:gd name="connsiteY48" fmla="*/ 27686 h 95884"/>
                  <a:gd name="connsiteX49" fmla="*/ 50673 w 77469"/>
                  <a:gd name="connsiteY49" fmla="*/ 27686 h 95884"/>
                  <a:gd name="connsiteX50" fmla="*/ 50419 w 77469"/>
                  <a:gd name="connsiteY50" fmla="*/ 23876 h 95884"/>
                  <a:gd name="connsiteX51" fmla="*/ 49403 w 77469"/>
                  <a:gd name="connsiteY51" fmla="*/ 20193 h 95884"/>
                  <a:gd name="connsiteX52" fmla="*/ 48006 w 77469"/>
                  <a:gd name="connsiteY52" fmla="*/ 16891 h 95884"/>
                  <a:gd name="connsiteX53" fmla="*/ 45974 w 77469"/>
                  <a:gd name="connsiteY53" fmla="*/ 13970 h 95884"/>
                  <a:gd name="connsiteX54" fmla="*/ 43434 w 77469"/>
                  <a:gd name="connsiteY54" fmla="*/ 11430 h 95884"/>
                  <a:gd name="connsiteX55" fmla="*/ 40513 w 77469"/>
                  <a:gd name="connsiteY55" fmla="*/ 9144 h 95884"/>
                  <a:gd name="connsiteX56" fmla="*/ 37211 w 77469"/>
                  <a:gd name="connsiteY56" fmla="*/ 7493 h 95884"/>
                  <a:gd name="connsiteX57" fmla="*/ 33528 w 77469"/>
                  <a:gd name="connsiteY57" fmla="*/ 6096 h 95884"/>
                  <a:gd name="connsiteX58" fmla="*/ 29464 w 77469"/>
                  <a:gd name="connsiteY58" fmla="*/ 5334 h 95884"/>
                  <a:gd name="connsiteX59" fmla="*/ 25273 w 77469"/>
                  <a:gd name="connsiteY59" fmla="*/ 5080 h 95884"/>
                  <a:gd name="connsiteX60" fmla="*/ 25273 w 77469"/>
                  <a:gd name="connsiteY60" fmla="*/ 12446 h 95884"/>
                  <a:gd name="connsiteX61" fmla="*/ 25273 w 77469"/>
                  <a:gd name="connsiteY61" fmla="*/ 12446 h 95884"/>
                  <a:gd name="connsiteX62" fmla="*/ 28067 w 77469"/>
                  <a:gd name="connsiteY62" fmla="*/ 12700 h 95884"/>
                  <a:gd name="connsiteX63" fmla="*/ 30734 w 77469"/>
                  <a:gd name="connsiteY63" fmla="*/ 13208 h 95884"/>
                  <a:gd name="connsiteX64" fmla="*/ 33147 w 77469"/>
                  <a:gd name="connsiteY64" fmla="*/ 14097 h 95884"/>
                  <a:gd name="connsiteX65" fmla="*/ 35306 w 77469"/>
                  <a:gd name="connsiteY65" fmla="*/ 15240 h 95884"/>
                  <a:gd name="connsiteX66" fmla="*/ 37338 w 77469"/>
                  <a:gd name="connsiteY66" fmla="*/ 16764 h 95884"/>
                  <a:gd name="connsiteX67" fmla="*/ 38862 w 77469"/>
                  <a:gd name="connsiteY67" fmla="*/ 18542 h 95884"/>
                  <a:gd name="connsiteX68" fmla="*/ 40259 w 77469"/>
                  <a:gd name="connsiteY68" fmla="*/ 20574 h 95884"/>
                  <a:gd name="connsiteX69" fmla="*/ 41148 w 77469"/>
                  <a:gd name="connsiteY69" fmla="*/ 22733 h 95884"/>
                  <a:gd name="connsiteX70" fmla="*/ 41783 w 77469"/>
                  <a:gd name="connsiteY70" fmla="*/ 25146 h 95884"/>
                  <a:gd name="connsiteX71" fmla="*/ 42037 w 77469"/>
                  <a:gd name="connsiteY71" fmla="*/ 27686 h 95884"/>
                  <a:gd name="connsiteX72" fmla="*/ 42037 w 77469"/>
                  <a:gd name="connsiteY72" fmla="*/ 27686 h 95884"/>
                  <a:gd name="connsiteX73" fmla="*/ 41783 w 77469"/>
                  <a:gd name="connsiteY73" fmla="*/ 30353 h 95884"/>
                  <a:gd name="connsiteX74" fmla="*/ 41148 w 77469"/>
                  <a:gd name="connsiteY74" fmla="*/ 32766 h 95884"/>
                  <a:gd name="connsiteX75" fmla="*/ 40259 w 77469"/>
                  <a:gd name="connsiteY75" fmla="*/ 35052 h 95884"/>
                  <a:gd name="connsiteX76" fmla="*/ 38862 w 77469"/>
                  <a:gd name="connsiteY76" fmla="*/ 36957 h 95884"/>
                  <a:gd name="connsiteX77" fmla="*/ 37338 w 77469"/>
                  <a:gd name="connsiteY77" fmla="*/ 38735 h 95884"/>
                  <a:gd name="connsiteX78" fmla="*/ 35306 w 77469"/>
                  <a:gd name="connsiteY78" fmla="*/ 40259 h 95884"/>
                  <a:gd name="connsiteX79" fmla="*/ 33147 w 77469"/>
                  <a:gd name="connsiteY79" fmla="*/ 41402 h 95884"/>
                  <a:gd name="connsiteX80" fmla="*/ 30734 w 77469"/>
                  <a:gd name="connsiteY80" fmla="*/ 42291 h 95884"/>
                  <a:gd name="connsiteX81" fmla="*/ 28067 w 77469"/>
                  <a:gd name="connsiteY81" fmla="*/ 42799 h 95884"/>
                  <a:gd name="connsiteX82" fmla="*/ 25273 w 77469"/>
                  <a:gd name="connsiteY82" fmla="*/ 43053 h 95884"/>
                  <a:gd name="connsiteX83" fmla="*/ 25273 w 77469"/>
                  <a:gd name="connsiteY83" fmla="*/ 43053 h 95884"/>
                  <a:gd name="connsiteX84" fmla="*/ 22352 w 77469"/>
                  <a:gd name="connsiteY84" fmla="*/ 42799 h 95884"/>
                  <a:gd name="connsiteX85" fmla="*/ 19812 w 77469"/>
                  <a:gd name="connsiteY85" fmla="*/ 42291 h 95884"/>
                  <a:gd name="connsiteX86" fmla="*/ 17399 w 77469"/>
                  <a:gd name="connsiteY86" fmla="*/ 41402 h 95884"/>
                  <a:gd name="connsiteX87" fmla="*/ 15240 w 77469"/>
                  <a:gd name="connsiteY87" fmla="*/ 40259 h 95884"/>
                  <a:gd name="connsiteX88" fmla="*/ 13335 w 77469"/>
                  <a:gd name="connsiteY88" fmla="*/ 38735 h 95884"/>
                  <a:gd name="connsiteX89" fmla="*/ 11684 w 77469"/>
                  <a:gd name="connsiteY89" fmla="*/ 36957 h 95884"/>
                  <a:gd name="connsiteX90" fmla="*/ 10414 w 77469"/>
                  <a:gd name="connsiteY90" fmla="*/ 35052 h 95884"/>
                  <a:gd name="connsiteX91" fmla="*/ 9398 w 77469"/>
                  <a:gd name="connsiteY91" fmla="*/ 32766 h 95884"/>
                  <a:gd name="connsiteX92" fmla="*/ 8890 w 77469"/>
                  <a:gd name="connsiteY92" fmla="*/ 30353 h 95884"/>
                  <a:gd name="connsiteX93" fmla="*/ 8636 w 77469"/>
                  <a:gd name="connsiteY93" fmla="*/ 27686 h 95884"/>
                  <a:gd name="connsiteX94" fmla="*/ 8636 w 77469"/>
                  <a:gd name="connsiteY94" fmla="*/ 27686 h 95884"/>
                  <a:gd name="connsiteX95" fmla="*/ 8890 w 77469"/>
                  <a:gd name="connsiteY95" fmla="*/ 25146 h 95884"/>
                  <a:gd name="connsiteX96" fmla="*/ 9398 w 77469"/>
                  <a:gd name="connsiteY96" fmla="*/ 22733 h 95884"/>
                  <a:gd name="connsiteX97" fmla="*/ 10414 w 77469"/>
                  <a:gd name="connsiteY97" fmla="*/ 20574 h 95884"/>
                  <a:gd name="connsiteX98" fmla="*/ 11684 w 77469"/>
                  <a:gd name="connsiteY98" fmla="*/ 18542 h 95884"/>
                  <a:gd name="connsiteX99" fmla="*/ 13335 w 77469"/>
                  <a:gd name="connsiteY99" fmla="*/ 16764 h 95884"/>
                  <a:gd name="connsiteX100" fmla="*/ 15240 w 77469"/>
                  <a:gd name="connsiteY100" fmla="*/ 15240 h 95884"/>
                  <a:gd name="connsiteX101" fmla="*/ 17399 w 77469"/>
                  <a:gd name="connsiteY101" fmla="*/ 14097 h 95884"/>
                  <a:gd name="connsiteX102" fmla="*/ 19812 w 77469"/>
                  <a:gd name="connsiteY102" fmla="*/ 13208 h 95884"/>
                  <a:gd name="connsiteX103" fmla="*/ 22352 w 77469"/>
                  <a:gd name="connsiteY103" fmla="*/ 12700 h 95884"/>
                  <a:gd name="connsiteX104" fmla="*/ 25273 w 77469"/>
                  <a:gd name="connsiteY104" fmla="*/ 12446 h 9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77469" h="95884">
                    <a:moveTo>
                      <a:pt x="68580" y="0"/>
                    </a:moveTo>
                    <a:lnTo>
                      <a:pt x="68580" y="55626"/>
                    </a:lnTo>
                    <a:lnTo>
                      <a:pt x="77470" y="55626"/>
                    </a:lnTo>
                    <a:lnTo>
                      <a:pt x="77470" y="0"/>
                    </a:lnTo>
                    <a:lnTo>
                      <a:pt x="68580" y="0"/>
                    </a:lnTo>
                    <a:close/>
                    <a:moveTo>
                      <a:pt x="14605" y="60833"/>
                    </a:moveTo>
                    <a:lnTo>
                      <a:pt x="14605" y="95885"/>
                    </a:lnTo>
                    <a:lnTo>
                      <a:pt x="77470" y="95885"/>
                    </a:lnTo>
                    <a:lnTo>
                      <a:pt x="77470" y="60833"/>
                    </a:lnTo>
                    <a:lnTo>
                      <a:pt x="14605" y="60833"/>
                    </a:lnTo>
                    <a:close/>
                    <a:moveTo>
                      <a:pt x="68834" y="67818"/>
                    </a:moveTo>
                    <a:lnTo>
                      <a:pt x="68834" y="88646"/>
                    </a:lnTo>
                    <a:lnTo>
                      <a:pt x="23241" y="88646"/>
                    </a:lnTo>
                    <a:lnTo>
                      <a:pt x="23241" y="67818"/>
                    </a:lnTo>
                    <a:lnTo>
                      <a:pt x="68834" y="67818"/>
                    </a:lnTo>
                    <a:close/>
                    <a:moveTo>
                      <a:pt x="25273" y="5080"/>
                    </a:moveTo>
                    <a:lnTo>
                      <a:pt x="25273" y="5080"/>
                    </a:lnTo>
                    <a:lnTo>
                      <a:pt x="20955" y="5334"/>
                    </a:lnTo>
                    <a:lnTo>
                      <a:pt x="17018" y="6096"/>
                    </a:lnTo>
                    <a:lnTo>
                      <a:pt x="13335" y="7493"/>
                    </a:lnTo>
                    <a:lnTo>
                      <a:pt x="10033" y="9144"/>
                    </a:lnTo>
                    <a:lnTo>
                      <a:pt x="7112" y="11430"/>
                    </a:lnTo>
                    <a:lnTo>
                      <a:pt x="4572" y="13970"/>
                    </a:lnTo>
                    <a:lnTo>
                      <a:pt x="2667" y="16891"/>
                    </a:lnTo>
                    <a:lnTo>
                      <a:pt x="1143" y="20193"/>
                    </a:lnTo>
                    <a:lnTo>
                      <a:pt x="254" y="23876"/>
                    </a:lnTo>
                    <a:lnTo>
                      <a:pt x="0" y="27686"/>
                    </a:lnTo>
                    <a:lnTo>
                      <a:pt x="0" y="27686"/>
                    </a:lnTo>
                    <a:lnTo>
                      <a:pt x="254" y="31623"/>
                    </a:lnTo>
                    <a:lnTo>
                      <a:pt x="1143" y="35306"/>
                    </a:lnTo>
                    <a:lnTo>
                      <a:pt x="2667" y="38608"/>
                    </a:lnTo>
                    <a:lnTo>
                      <a:pt x="4572" y="41529"/>
                    </a:lnTo>
                    <a:lnTo>
                      <a:pt x="7112" y="44069"/>
                    </a:lnTo>
                    <a:lnTo>
                      <a:pt x="10033" y="46355"/>
                    </a:lnTo>
                    <a:lnTo>
                      <a:pt x="13335" y="48006"/>
                    </a:lnTo>
                    <a:lnTo>
                      <a:pt x="17018" y="49276"/>
                    </a:lnTo>
                    <a:lnTo>
                      <a:pt x="20955" y="50165"/>
                    </a:lnTo>
                    <a:lnTo>
                      <a:pt x="25273" y="50419"/>
                    </a:lnTo>
                    <a:lnTo>
                      <a:pt x="25273" y="50419"/>
                    </a:lnTo>
                    <a:lnTo>
                      <a:pt x="29464" y="50165"/>
                    </a:lnTo>
                    <a:lnTo>
                      <a:pt x="33528" y="49276"/>
                    </a:lnTo>
                    <a:lnTo>
                      <a:pt x="37211" y="48006"/>
                    </a:lnTo>
                    <a:lnTo>
                      <a:pt x="40513" y="46355"/>
                    </a:lnTo>
                    <a:lnTo>
                      <a:pt x="43434" y="44069"/>
                    </a:lnTo>
                    <a:lnTo>
                      <a:pt x="45974" y="41529"/>
                    </a:lnTo>
                    <a:lnTo>
                      <a:pt x="48006" y="38608"/>
                    </a:lnTo>
                    <a:lnTo>
                      <a:pt x="49403" y="35306"/>
                    </a:lnTo>
                    <a:lnTo>
                      <a:pt x="50419" y="31623"/>
                    </a:lnTo>
                    <a:lnTo>
                      <a:pt x="50673" y="27686"/>
                    </a:lnTo>
                    <a:lnTo>
                      <a:pt x="50673" y="27686"/>
                    </a:lnTo>
                    <a:lnTo>
                      <a:pt x="50419" y="23876"/>
                    </a:lnTo>
                    <a:lnTo>
                      <a:pt x="49403" y="20193"/>
                    </a:lnTo>
                    <a:lnTo>
                      <a:pt x="48006" y="16891"/>
                    </a:lnTo>
                    <a:lnTo>
                      <a:pt x="45974" y="13970"/>
                    </a:lnTo>
                    <a:lnTo>
                      <a:pt x="43434" y="11430"/>
                    </a:lnTo>
                    <a:lnTo>
                      <a:pt x="40513" y="9144"/>
                    </a:lnTo>
                    <a:lnTo>
                      <a:pt x="37211" y="7493"/>
                    </a:lnTo>
                    <a:lnTo>
                      <a:pt x="33528" y="6096"/>
                    </a:lnTo>
                    <a:lnTo>
                      <a:pt x="29464" y="5334"/>
                    </a:lnTo>
                    <a:lnTo>
                      <a:pt x="25273" y="5080"/>
                    </a:lnTo>
                    <a:close/>
                    <a:moveTo>
                      <a:pt x="25273" y="12446"/>
                    </a:moveTo>
                    <a:lnTo>
                      <a:pt x="25273" y="12446"/>
                    </a:lnTo>
                    <a:lnTo>
                      <a:pt x="28067" y="12700"/>
                    </a:lnTo>
                    <a:lnTo>
                      <a:pt x="30734" y="13208"/>
                    </a:lnTo>
                    <a:lnTo>
                      <a:pt x="33147" y="14097"/>
                    </a:lnTo>
                    <a:lnTo>
                      <a:pt x="35306" y="15240"/>
                    </a:lnTo>
                    <a:lnTo>
                      <a:pt x="37338" y="16764"/>
                    </a:lnTo>
                    <a:lnTo>
                      <a:pt x="38862" y="18542"/>
                    </a:lnTo>
                    <a:lnTo>
                      <a:pt x="40259" y="20574"/>
                    </a:lnTo>
                    <a:lnTo>
                      <a:pt x="41148" y="22733"/>
                    </a:lnTo>
                    <a:lnTo>
                      <a:pt x="41783" y="25146"/>
                    </a:lnTo>
                    <a:lnTo>
                      <a:pt x="42037" y="27686"/>
                    </a:lnTo>
                    <a:lnTo>
                      <a:pt x="42037" y="27686"/>
                    </a:lnTo>
                    <a:lnTo>
                      <a:pt x="41783" y="30353"/>
                    </a:lnTo>
                    <a:lnTo>
                      <a:pt x="41148" y="32766"/>
                    </a:lnTo>
                    <a:lnTo>
                      <a:pt x="40259" y="35052"/>
                    </a:lnTo>
                    <a:lnTo>
                      <a:pt x="38862" y="36957"/>
                    </a:lnTo>
                    <a:lnTo>
                      <a:pt x="37338" y="38735"/>
                    </a:lnTo>
                    <a:lnTo>
                      <a:pt x="35306" y="40259"/>
                    </a:lnTo>
                    <a:lnTo>
                      <a:pt x="33147" y="41402"/>
                    </a:lnTo>
                    <a:lnTo>
                      <a:pt x="30734" y="42291"/>
                    </a:lnTo>
                    <a:lnTo>
                      <a:pt x="28067" y="42799"/>
                    </a:lnTo>
                    <a:lnTo>
                      <a:pt x="25273" y="43053"/>
                    </a:lnTo>
                    <a:lnTo>
                      <a:pt x="25273" y="43053"/>
                    </a:lnTo>
                    <a:lnTo>
                      <a:pt x="22352" y="42799"/>
                    </a:lnTo>
                    <a:lnTo>
                      <a:pt x="19812" y="42291"/>
                    </a:lnTo>
                    <a:lnTo>
                      <a:pt x="17399" y="41402"/>
                    </a:lnTo>
                    <a:lnTo>
                      <a:pt x="15240" y="40259"/>
                    </a:lnTo>
                    <a:lnTo>
                      <a:pt x="13335" y="38735"/>
                    </a:lnTo>
                    <a:lnTo>
                      <a:pt x="11684" y="36957"/>
                    </a:lnTo>
                    <a:lnTo>
                      <a:pt x="10414" y="35052"/>
                    </a:lnTo>
                    <a:lnTo>
                      <a:pt x="9398" y="32766"/>
                    </a:lnTo>
                    <a:lnTo>
                      <a:pt x="8890" y="30353"/>
                    </a:lnTo>
                    <a:lnTo>
                      <a:pt x="8636" y="27686"/>
                    </a:lnTo>
                    <a:lnTo>
                      <a:pt x="8636" y="27686"/>
                    </a:lnTo>
                    <a:lnTo>
                      <a:pt x="8890" y="25146"/>
                    </a:lnTo>
                    <a:lnTo>
                      <a:pt x="9398" y="22733"/>
                    </a:lnTo>
                    <a:lnTo>
                      <a:pt x="10414" y="20574"/>
                    </a:lnTo>
                    <a:lnTo>
                      <a:pt x="11684" y="18542"/>
                    </a:lnTo>
                    <a:lnTo>
                      <a:pt x="13335" y="16764"/>
                    </a:lnTo>
                    <a:lnTo>
                      <a:pt x="15240" y="15240"/>
                    </a:lnTo>
                    <a:lnTo>
                      <a:pt x="17399" y="14097"/>
                    </a:lnTo>
                    <a:lnTo>
                      <a:pt x="19812" y="13208"/>
                    </a:lnTo>
                    <a:lnTo>
                      <a:pt x="22352" y="12700"/>
                    </a:lnTo>
                    <a:lnTo>
                      <a:pt x="25273" y="12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E4C0DDA-A34D-8CEC-7B7A-DFDD45B60295}"/>
                  </a:ext>
                </a:extLst>
              </p:cNvPr>
              <p:cNvSpPr/>
              <p:nvPr/>
            </p:nvSpPr>
            <p:spPr>
              <a:xfrm>
                <a:off x="3256280" y="2597277"/>
                <a:ext cx="50419" cy="81025"/>
              </a:xfrm>
              <a:custGeom>
                <a:avLst/>
                <a:gdLst>
                  <a:gd name="connsiteX0" fmla="*/ 508 w 50419"/>
                  <a:gd name="connsiteY0" fmla="*/ 81026 h 81025"/>
                  <a:gd name="connsiteX1" fmla="*/ 50419 w 50419"/>
                  <a:gd name="connsiteY1" fmla="*/ 81026 h 81025"/>
                  <a:gd name="connsiteX2" fmla="*/ 50419 w 50419"/>
                  <a:gd name="connsiteY2" fmla="*/ 72390 h 81025"/>
                  <a:gd name="connsiteX3" fmla="*/ 28448 w 50419"/>
                  <a:gd name="connsiteY3" fmla="*/ 72390 h 81025"/>
                  <a:gd name="connsiteX4" fmla="*/ 28448 w 50419"/>
                  <a:gd name="connsiteY4" fmla="*/ 72390 h 81025"/>
                  <a:gd name="connsiteX5" fmla="*/ 27178 w 50419"/>
                  <a:gd name="connsiteY5" fmla="*/ 72390 h 81025"/>
                  <a:gd name="connsiteX6" fmla="*/ 25908 w 50419"/>
                  <a:gd name="connsiteY6" fmla="*/ 72517 h 81025"/>
                  <a:gd name="connsiteX7" fmla="*/ 24638 w 50419"/>
                  <a:gd name="connsiteY7" fmla="*/ 72517 h 81025"/>
                  <a:gd name="connsiteX8" fmla="*/ 23241 w 50419"/>
                  <a:gd name="connsiteY8" fmla="*/ 72644 h 81025"/>
                  <a:gd name="connsiteX9" fmla="*/ 21971 w 50419"/>
                  <a:gd name="connsiteY9" fmla="*/ 72644 h 81025"/>
                  <a:gd name="connsiteX10" fmla="*/ 20574 w 50419"/>
                  <a:gd name="connsiteY10" fmla="*/ 72771 h 81025"/>
                  <a:gd name="connsiteX11" fmla="*/ 19304 w 50419"/>
                  <a:gd name="connsiteY11" fmla="*/ 72898 h 81025"/>
                  <a:gd name="connsiteX12" fmla="*/ 17907 w 50419"/>
                  <a:gd name="connsiteY12" fmla="*/ 73025 h 81025"/>
                  <a:gd name="connsiteX13" fmla="*/ 16637 w 50419"/>
                  <a:gd name="connsiteY13" fmla="*/ 73025 h 81025"/>
                  <a:gd name="connsiteX14" fmla="*/ 15367 w 50419"/>
                  <a:gd name="connsiteY14" fmla="*/ 73152 h 81025"/>
                  <a:gd name="connsiteX15" fmla="*/ 15367 w 50419"/>
                  <a:gd name="connsiteY15" fmla="*/ 73152 h 81025"/>
                  <a:gd name="connsiteX16" fmla="*/ 20828 w 50419"/>
                  <a:gd name="connsiteY16" fmla="*/ 67945 h 81025"/>
                  <a:gd name="connsiteX17" fmla="*/ 25781 w 50419"/>
                  <a:gd name="connsiteY17" fmla="*/ 62738 h 81025"/>
                  <a:gd name="connsiteX18" fmla="*/ 30353 w 50419"/>
                  <a:gd name="connsiteY18" fmla="*/ 57658 h 81025"/>
                  <a:gd name="connsiteX19" fmla="*/ 34417 w 50419"/>
                  <a:gd name="connsiteY19" fmla="*/ 52578 h 81025"/>
                  <a:gd name="connsiteX20" fmla="*/ 37973 w 50419"/>
                  <a:gd name="connsiteY20" fmla="*/ 47625 h 81025"/>
                  <a:gd name="connsiteX21" fmla="*/ 40894 w 50419"/>
                  <a:gd name="connsiteY21" fmla="*/ 42799 h 81025"/>
                  <a:gd name="connsiteX22" fmla="*/ 43307 w 50419"/>
                  <a:gd name="connsiteY22" fmla="*/ 37846 h 81025"/>
                  <a:gd name="connsiteX23" fmla="*/ 45085 w 50419"/>
                  <a:gd name="connsiteY23" fmla="*/ 33020 h 81025"/>
                  <a:gd name="connsiteX24" fmla="*/ 46101 w 50419"/>
                  <a:gd name="connsiteY24" fmla="*/ 28321 h 81025"/>
                  <a:gd name="connsiteX25" fmla="*/ 46482 w 50419"/>
                  <a:gd name="connsiteY25" fmla="*/ 23495 h 81025"/>
                  <a:gd name="connsiteX26" fmla="*/ 46482 w 50419"/>
                  <a:gd name="connsiteY26" fmla="*/ 23495 h 81025"/>
                  <a:gd name="connsiteX27" fmla="*/ 46228 w 50419"/>
                  <a:gd name="connsiteY27" fmla="*/ 19431 h 81025"/>
                  <a:gd name="connsiteX28" fmla="*/ 45466 w 50419"/>
                  <a:gd name="connsiteY28" fmla="*/ 15621 h 81025"/>
                  <a:gd name="connsiteX29" fmla="*/ 44196 w 50419"/>
                  <a:gd name="connsiteY29" fmla="*/ 12192 h 81025"/>
                  <a:gd name="connsiteX30" fmla="*/ 42545 w 50419"/>
                  <a:gd name="connsiteY30" fmla="*/ 9144 h 81025"/>
                  <a:gd name="connsiteX31" fmla="*/ 40259 w 50419"/>
                  <a:gd name="connsiteY31" fmla="*/ 6477 h 81025"/>
                  <a:gd name="connsiteX32" fmla="*/ 37719 w 50419"/>
                  <a:gd name="connsiteY32" fmla="*/ 4191 h 81025"/>
                  <a:gd name="connsiteX33" fmla="*/ 34671 w 50419"/>
                  <a:gd name="connsiteY33" fmla="*/ 2413 h 81025"/>
                  <a:gd name="connsiteX34" fmla="*/ 31242 w 50419"/>
                  <a:gd name="connsiteY34" fmla="*/ 1143 h 81025"/>
                  <a:gd name="connsiteX35" fmla="*/ 27559 w 50419"/>
                  <a:gd name="connsiteY35" fmla="*/ 254 h 81025"/>
                  <a:gd name="connsiteX36" fmla="*/ 23495 w 50419"/>
                  <a:gd name="connsiteY36" fmla="*/ 0 h 81025"/>
                  <a:gd name="connsiteX37" fmla="*/ 23495 w 50419"/>
                  <a:gd name="connsiteY37" fmla="*/ 0 h 81025"/>
                  <a:gd name="connsiteX38" fmla="*/ 20447 w 50419"/>
                  <a:gd name="connsiteY38" fmla="*/ 127 h 81025"/>
                  <a:gd name="connsiteX39" fmla="*/ 17780 w 50419"/>
                  <a:gd name="connsiteY39" fmla="*/ 508 h 81025"/>
                  <a:gd name="connsiteX40" fmla="*/ 15113 w 50419"/>
                  <a:gd name="connsiteY40" fmla="*/ 1143 h 81025"/>
                  <a:gd name="connsiteX41" fmla="*/ 12700 w 50419"/>
                  <a:gd name="connsiteY41" fmla="*/ 2032 h 81025"/>
                  <a:gd name="connsiteX42" fmla="*/ 10414 w 50419"/>
                  <a:gd name="connsiteY42" fmla="*/ 3175 h 81025"/>
                  <a:gd name="connsiteX43" fmla="*/ 8128 w 50419"/>
                  <a:gd name="connsiteY43" fmla="*/ 4572 h 81025"/>
                  <a:gd name="connsiteX44" fmla="*/ 6096 w 50419"/>
                  <a:gd name="connsiteY44" fmla="*/ 6096 h 81025"/>
                  <a:gd name="connsiteX45" fmla="*/ 3937 w 50419"/>
                  <a:gd name="connsiteY45" fmla="*/ 7747 h 81025"/>
                  <a:gd name="connsiteX46" fmla="*/ 2032 w 50419"/>
                  <a:gd name="connsiteY46" fmla="*/ 9652 h 81025"/>
                  <a:gd name="connsiteX47" fmla="*/ 0 w 50419"/>
                  <a:gd name="connsiteY47" fmla="*/ 11684 h 81025"/>
                  <a:gd name="connsiteX48" fmla="*/ 5715 w 50419"/>
                  <a:gd name="connsiteY48" fmla="*/ 17399 h 81025"/>
                  <a:gd name="connsiteX49" fmla="*/ 5715 w 50419"/>
                  <a:gd name="connsiteY49" fmla="*/ 17399 h 81025"/>
                  <a:gd name="connsiteX50" fmla="*/ 7112 w 50419"/>
                  <a:gd name="connsiteY50" fmla="*/ 15875 h 81025"/>
                  <a:gd name="connsiteX51" fmla="*/ 8509 w 50419"/>
                  <a:gd name="connsiteY51" fmla="*/ 14351 h 81025"/>
                  <a:gd name="connsiteX52" fmla="*/ 10033 w 50419"/>
                  <a:gd name="connsiteY52" fmla="*/ 13081 h 81025"/>
                  <a:gd name="connsiteX53" fmla="*/ 11557 w 50419"/>
                  <a:gd name="connsiteY53" fmla="*/ 11811 h 81025"/>
                  <a:gd name="connsiteX54" fmla="*/ 13208 w 50419"/>
                  <a:gd name="connsiteY54" fmla="*/ 10795 h 81025"/>
                  <a:gd name="connsiteX55" fmla="*/ 14859 w 50419"/>
                  <a:gd name="connsiteY55" fmla="*/ 9906 h 81025"/>
                  <a:gd name="connsiteX56" fmla="*/ 16637 w 50419"/>
                  <a:gd name="connsiteY56" fmla="*/ 9144 h 81025"/>
                  <a:gd name="connsiteX57" fmla="*/ 18415 w 50419"/>
                  <a:gd name="connsiteY57" fmla="*/ 8636 h 81025"/>
                  <a:gd name="connsiteX58" fmla="*/ 20320 w 50419"/>
                  <a:gd name="connsiteY58" fmla="*/ 8255 h 81025"/>
                  <a:gd name="connsiteX59" fmla="*/ 22225 w 50419"/>
                  <a:gd name="connsiteY59" fmla="*/ 8128 h 81025"/>
                  <a:gd name="connsiteX60" fmla="*/ 22225 w 50419"/>
                  <a:gd name="connsiteY60" fmla="*/ 8128 h 81025"/>
                  <a:gd name="connsiteX61" fmla="*/ 25019 w 50419"/>
                  <a:gd name="connsiteY61" fmla="*/ 8382 h 81025"/>
                  <a:gd name="connsiteX62" fmla="*/ 27559 w 50419"/>
                  <a:gd name="connsiteY62" fmla="*/ 8890 h 81025"/>
                  <a:gd name="connsiteX63" fmla="*/ 29718 w 50419"/>
                  <a:gd name="connsiteY63" fmla="*/ 9779 h 81025"/>
                  <a:gd name="connsiteX64" fmla="*/ 31623 w 50419"/>
                  <a:gd name="connsiteY64" fmla="*/ 11049 h 81025"/>
                  <a:gd name="connsiteX65" fmla="*/ 33274 w 50419"/>
                  <a:gd name="connsiteY65" fmla="*/ 12573 h 81025"/>
                  <a:gd name="connsiteX66" fmla="*/ 34544 w 50419"/>
                  <a:gd name="connsiteY66" fmla="*/ 14351 h 81025"/>
                  <a:gd name="connsiteX67" fmla="*/ 35560 w 50419"/>
                  <a:gd name="connsiteY67" fmla="*/ 16383 h 81025"/>
                  <a:gd name="connsiteX68" fmla="*/ 36322 w 50419"/>
                  <a:gd name="connsiteY68" fmla="*/ 18669 h 81025"/>
                  <a:gd name="connsiteX69" fmla="*/ 36703 w 50419"/>
                  <a:gd name="connsiteY69" fmla="*/ 21209 h 81025"/>
                  <a:gd name="connsiteX70" fmla="*/ 36830 w 50419"/>
                  <a:gd name="connsiteY70" fmla="*/ 23876 h 81025"/>
                  <a:gd name="connsiteX71" fmla="*/ 36830 w 50419"/>
                  <a:gd name="connsiteY71" fmla="*/ 23876 h 81025"/>
                  <a:gd name="connsiteX72" fmla="*/ 36576 w 50419"/>
                  <a:gd name="connsiteY72" fmla="*/ 28067 h 81025"/>
                  <a:gd name="connsiteX73" fmla="*/ 35433 w 50419"/>
                  <a:gd name="connsiteY73" fmla="*/ 32385 h 81025"/>
                  <a:gd name="connsiteX74" fmla="*/ 33782 w 50419"/>
                  <a:gd name="connsiteY74" fmla="*/ 36830 h 81025"/>
                  <a:gd name="connsiteX75" fmla="*/ 31242 w 50419"/>
                  <a:gd name="connsiteY75" fmla="*/ 41529 h 81025"/>
                  <a:gd name="connsiteX76" fmla="*/ 28067 w 50419"/>
                  <a:gd name="connsiteY76" fmla="*/ 46482 h 81025"/>
                  <a:gd name="connsiteX77" fmla="*/ 24003 w 50419"/>
                  <a:gd name="connsiteY77" fmla="*/ 51562 h 81025"/>
                  <a:gd name="connsiteX78" fmla="*/ 19304 w 50419"/>
                  <a:gd name="connsiteY78" fmla="*/ 57023 h 81025"/>
                  <a:gd name="connsiteX79" fmla="*/ 13843 w 50419"/>
                  <a:gd name="connsiteY79" fmla="*/ 62738 h 81025"/>
                  <a:gd name="connsiteX80" fmla="*/ 7493 w 50419"/>
                  <a:gd name="connsiteY80" fmla="*/ 68707 h 81025"/>
                  <a:gd name="connsiteX81" fmla="*/ 508 w 50419"/>
                  <a:gd name="connsiteY81" fmla="*/ 75184 h 81025"/>
                  <a:gd name="connsiteX82" fmla="*/ 508 w 50419"/>
                  <a:gd name="connsiteY82" fmla="*/ 81026 h 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0419" h="81025">
                    <a:moveTo>
                      <a:pt x="508" y="81026"/>
                    </a:moveTo>
                    <a:lnTo>
                      <a:pt x="50419" y="81026"/>
                    </a:lnTo>
                    <a:lnTo>
                      <a:pt x="50419" y="72390"/>
                    </a:lnTo>
                    <a:lnTo>
                      <a:pt x="28448" y="72390"/>
                    </a:lnTo>
                    <a:lnTo>
                      <a:pt x="28448" y="72390"/>
                    </a:lnTo>
                    <a:lnTo>
                      <a:pt x="27178" y="72390"/>
                    </a:lnTo>
                    <a:lnTo>
                      <a:pt x="25908" y="72517"/>
                    </a:lnTo>
                    <a:lnTo>
                      <a:pt x="24638" y="72517"/>
                    </a:lnTo>
                    <a:lnTo>
                      <a:pt x="23241" y="72644"/>
                    </a:lnTo>
                    <a:lnTo>
                      <a:pt x="21971" y="72644"/>
                    </a:lnTo>
                    <a:lnTo>
                      <a:pt x="20574" y="72771"/>
                    </a:lnTo>
                    <a:lnTo>
                      <a:pt x="19304" y="72898"/>
                    </a:lnTo>
                    <a:lnTo>
                      <a:pt x="17907" y="73025"/>
                    </a:lnTo>
                    <a:lnTo>
                      <a:pt x="16637" y="73025"/>
                    </a:lnTo>
                    <a:lnTo>
                      <a:pt x="15367" y="73152"/>
                    </a:lnTo>
                    <a:lnTo>
                      <a:pt x="15367" y="73152"/>
                    </a:lnTo>
                    <a:lnTo>
                      <a:pt x="20828" y="67945"/>
                    </a:lnTo>
                    <a:lnTo>
                      <a:pt x="25781" y="62738"/>
                    </a:lnTo>
                    <a:lnTo>
                      <a:pt x="30353" y="57658"/>
                    </a:lnTo>
                    <a:lnTo>
                      <a:pt x="34417" y="52578"/>
                    </a:lnTo>
                    <a:lnTo>
                      <a:pt x="37973" y="47625"/>
                    </a:lnTo>
                    <a:lnTo>
                      <a:pt x="40894" y="42799"/>
                    </a:lnTo>
                    <a:lnTo>
                      <a:pt x="43307" y="37846"/>
                    </a:lnTo>
                    <a:lnTo>
                      <a:pt x="45085" y="33020"/>
                    </a:lnTo>
                    <a:lnTo>
                      <a:pt x="46101" y="28321"/>
                    </a:lnTo>
                    <a:lnTo>
                      <a:pt x="46482" y="23495"/>
                    </a:lnTo>
                    <a:lnTo>
                      <a:pt x="46482" y="23495"/>
                    </a:lnTo>
                    <a:lnTo>
                      <a:pt x="46228" y="19431"/>
                    </a:lnTo>
                    <a:lnTo>
                      <a:pt x="45466" y="15621"/>
                    </a:lnTo>
                    <a:lnTo>
                      <a:pt x="44196" y="12192"/>
                    </a:lnTo>
                    <a:lnTo>
                      <a:pt x="42545" y="9144"/>
                    </a:lnTo>
                    <a:lnTo>
                      <a:pt x="40259" y="6477"/>
                    </a:lnTo>
                    <a:lnTo>
                      <a:pt x="37719" y="4191"/>
                    </a:lnTo>
                    <a:lnTo>
                      <a:pt x="34671" y="2413"/>
                    </a:lnTo>
                    <a:lnTo>
                      <a:pt x="31242" y="1143"/>
                    </a:lnTo>
                    <a:lnTo>
                      <a:pt x="27559" y="254"/>
                    </a:lnTo>
                    <a:lnTo>
                      <a:pt x="23495" y="0"/>
                    </a:lnTo>
                    <a:lnTo>
                      <a:pt x="23495" y="0"/>
                    </a:lnTo>
                    <a:lnTo>
                      <a:pt x="20447" y="127"/>
                    </a:lnTo>
                    <a:lnTo>
                      <a:pt x="17780" y="508"/>
                    </a:lnTo>
                    <a:lnTo>
                      <a:pt x="15113" y="1143"/>
                    </a:lnTo>
                    <a:lnTo>
                      <a:pt x="12700" y="2032"/>
                    </a:lnTo>
                    <a:lnTo>
                      <a:pt x="10414" y="3175"/>
                    </a:lnTo>
                    <a:lnTo>
                      <a:pt x="8128" y="4572"/>
                    </a:lnTo>
                    <a:lnTo>
                      <a:pt x="6096" y="6096"/>
                    </a:lnTo>
                    <a:lnTo>
                      <a:pt x="3937" y="7747"/>
                    </a:lnTo>
                    <a:lnTo>
                      <a:pt x="2032" y="9652"/>
                    </a:lnTo>
                    <a:lnTo>
                      <a:pt x="0" y="11684"/>
                    </a:lnTo>
                    <a:lnTo>
                      <a:pt x="5715" y="17399"/>
                    </a:lnTo>
                    <a:lnTo>
                      <a:pt x="5715" y="17399"/>
                    </a:lnTo>
                    <a:lnTo>
                      <a:pt x="7112" y="15875"/>
                    </a:lnTo>
                    <a:lnTo>
                      <a:pt x="8509" y="14351"/>
                    </a:lnTo>
                    <a:lnTo>
                      <a:pt x="10033" y="13081"/>
                    </a:lnTo>
                    <a:lnTo>
                      <a:pt x="11557" y="11811"/>
                    </a:lnTo>
                    <a:lnTo>
                      <a:pt x="13208" y="10795"/>
                    </a:lnTo>
                    <a:lnTo>
                      <a:pt x="14859" y="9906"/>
                    </a:lnTo>
                    <a:lnTo>
                      <a:pt x="16637" y="9144"/>
                    </a:lnTo>
                    <a:lnTo>
                      <a:pt x="18415" y="8636"/>
                    </a:lnTo>
                    <a:lnTo>
                      <a:pt x="20320" y="8255"/>
                    </a:lnTo>
                    <a:lnTo>
                      <a:pt x="22225" y="8128"/>
                    </a:lnTo>
                    <a:lnTo>
                      <a:pt x="22225" y="8128"/>
                    </a:lnTo>
                    <a:lnTo>
                      <a:pt x="25019" y="8382"/>
                    </a:lnTo>
                    <a:lnTo>
                      <a:pt x="27559" y="8890"/>
                    </a:lnTo>
                    <a:lnTo>
                      <a:pt x="29718" y="9779"/>
                    </a:lnTo>
                    <a:lnTo>
                      <a:pt x="31623" y="11049"/>
                    </a:lnTo>
                    <a:lnTo>
                      <a:pt x="33274" y="12573"/>
                    </a:lnTo>
                    <a:lnTo>
                      <a:pt x="34544" y="14351"/>
                    </a:lnTo>
                    <a:lnTo>
                      <a:pt x="35560" y="16383"/>
                    </a:lnTo>
                    <a:lnTo>
                      <a:pt x="36322" y="18669"/>
                    </a:lnTo>
                    <a:lnTo>
                      <a:pt x="36703" y="21209"/>
                    </a:lnTo>
                    <a:lnTo>
                      <a:pt x="36830" y="23876"/>
                    </a:lnTo>
                    <a:lnTo>
                      <a:pt x="36830" y="23876"/>
                    </a:lnTo>
                    <a:lnTo>
                      <a:pt x="36576" y="28067"/>
                    </a:lnTo>
                    <a:lnTo>
                      <a:pt x="35433" y="32385"/>
                    </a:lnTo>
                    <a:lnTo>
                      <a:pt x="33782" y="36830"/>
                    </a:lnTo>
                    <a:lnTo>
                      <a:pt x="31242" y="41529"/>
                    </a:lnTo>
                    <a:lnTo>
                      <a:pt x="28067" y="46482"/>
                    </a:lnTo>
                    <a:lnTo>
                      <a:pt x="24003" y="51562"/>
                    </a:lnTo>
                    <a:lnTo>
                      <a:pt x="19304" y="57023"/>
                    </a:lnTo>
                    <a:lnTo>
                      <a:pt x="13843" y="62738"/>
                    </a:lnTo>
                    <a:lnTo>
                      <a:pt x="7493" y="68707"/>
                    </a:lnTo>
                    <a:lnTo>
                      <a:pt x="508" y="75184"/>
                    </a:lnTo>
                    <a:lnTo>
                      <a:pt x="508" y="810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FFD48CF-A902-2998-CF8D-DE94CFD8F021}"/>
                  </a:ext>
                </a:extLst>
              </p:cNvPr>
              <p:cNvSpPr/>
              <p:nvPr/>
            </p:nvSpPr>
            <p:spPr>
              <a:xfrm>
                <a:off x="3315208" y="2597277"/>
                <a:ext cx="51053" cy="82422"/>
              </a:xfrm>
              <a:custGeom>
                <a:avLst/>
                <a:gdLst>
                  <a:gd name="connsiteX0" fmla="*/ 25527 w 51053"/>
                  <a:gd name="connsiteY0" fmla="*/ 82423 h 82422"/>
                  <a:gd name="connsiteX1" fmla="*/ 25527 w 51053"/>
                  <a:gd name="connsiteY1" fmla="*/ 82423 h 82422"/>
                  <a:gd name="connsiteX2" fmla="*/ 29718 w 51053"/>
                  <a:gd name="connsiteY2" fmla="*/ 82169 h 82422"/>
                  <a:gd name="connsiteX3" fmla="*/ 33655 w 51053"/>
                  <a:gd name="connsiteY3" fmla="*/ 81407 h 82422"/>
                  <a:gd name="connsiteX4" fmla="*/ 37211 w 51053"/>
                  <a:gd name="connsiteY4" fmla="*/ 80137 h 82422"/>
                  <a:gd name="connsiteX5" fmla="*/ 40640 w 51053"/>
                  <a:gd name="connsiteY5" fmla="*/ 78486 h 82422"/>
                  <a:gd name="connsiteX6" fmla="*/ 43561 w 51053"/>
                  <a:gd name="connsiteY6" fmla="*/ 76327 h 82422"/>
                  <a:gd name="connsiteX7" fmla="*/ 46101 w 51053"/>
                  <a:gd name="connsiteY7" fmla="*/ 73787 h 82422"/>
                  <a:gd name="connsiteX8" fmla="*/ 48133 w 51053"/>
                  <a:gd name="connsiteY8" fmla="*/ 70866 h 82422"/>
                  <a:gd name="connsiteX9" fmla="*/ 49657 w 51053"/>
                  <a:gd name="connsiteY9" fmla="*/ 67564 h 82422"/>
                  <a:gd name="connsiteX10" fmla="*/ 50673 w 51053"/>
                  <a:gd name="connsiteY10" fmla="*/ 63754 h 82422"/>
                  <a:gd name="connsiteX11" fmla="*/ 51054 w 51053"/>
                  <a:gd name="connsiteY11" fmla="*/ 59690 h 82422"/>
                  <a:gd name="connsiteX12" fmla="*/ 51054 w 51053"/>
                  <a:gd name="connsiteY12" fmla="*/ 59690 h 82422"/>
                  <a:gd name="connsiteX13" fmla="*/ 50800 w 51053"/>
                  <a:gd name="connsiteY13" fmla="*/ 56642 h 82422"/>
                  <a:gd name="connsiteX14" fmla="*/ 50165 w 51053"/>
                  <a:gd name="connsiteY14" fmla="*/ 53721 h 82422"/>
                  <a:gd name="connsiteX15" fmla="*/ 49149 w 51053"/>
                  <a:gd name="connsiteY15" fmla="*/ 51054 h 82422"/>
                  <a:gd name="connsiteX16" fmla="*/ 47752 w 51053"/>
                  <a:gd name="connsiteY16" fmla="*/ 48514 h 82422"/>
                  <a:gd name="connsiteX17" fmla="*/ 46101 w 51053"/>
                  <a:gd name="connsiteY17" fmla="*/ 46355 h 82422"/>
                  <a:gd name="connsiteX18" fmla="*/ 44196 w 51053"/>
                  <a:gd name="connsiteY18" fmla="*/ 44450 h 82422"/>
                  <a:gd name="connsiteX19" fmla="*/ 41910 w 51053"/>
                  <a:gd name="connsiteY19" fmla="*/ 42799 h 82422"/>
                  <a:gd name="connsiteX20" fmla="*/ 39497 w 51053"/>
                  <a:gd name="connsiteY20" fmla="*/ 41402 h 82422"/>
                  <a:gd name="connsiteX21" fmla="*/ 36957 w 51053"/>
                  <a:gd name="connsiteY21" fmla="*/ 40386 h 82422"/>
                  <a:gd name="connsiteX22" fmla="*/ 34163 w 51053"/>
                  <a:gd name="connsiteY22" fmla="*/ 39624 h 82422"/>
                  <a:gd name="connsiteX23" fmla="*/ 34163 w 51053"/>
                  <a:gd name="connsiteY23" fmla="*/ 39116 h 82422"/>
                  <a:gd name="connsiteX24" fmla="*/ 34163 w 51053"/>
                  <a:gd name="connsiteY24" fmla="*/ 39116 h 82422"/>
                  <a:gd name="connsiteX25" fmla="*/ 36576 w 51053"/>
                  <a:gd name="connsiteY25" fmla="*/ 38100 h 82422"/>
                  <a:gd name="connsiteX26" fmla="*/ 38862 w 51053"/>
                  <a:gd name="connsiteY26" fmla="*/ 36830 h 82422"/>
                  <a:gd name="connsiteX27" fmla="*/ 40894 w 51053"/>
                  <a:gd name="connsiteY27" fmla="*/ 35433 h 82422"/>
                  <a:gd name="connsiteX28" fmla="*/ 42799 w 51053"/>
                  <a:gd name="connsiteY28" fmla="*/ 33782 h 82422"/>
                  <a:gd name="connsiteX29" fmla="*/ 44450 w 51053"/>
                  <a:gd name="connsiteY29" fmla="*/ 32004 h 82422"/>
                  <a:gd name="connsiteX30" fmla="*/ 45720 w 51053"/>
                  <a:gd name="connsiteY30" fmla="*/ 29972 h 82422"/>
                  <a:gd name="connsiteX31" fmla="*/ 46863 w 51053"/>
                  <a:gd name="connsiteY31" fmla="*/ 27813 h 82422"/>
                  <a:gd name="connsiteX32" fmla="*/ 47625 w 51053"/>
                  <a:gd name="connsiteY32" fmla="*/ 25400 h 82422"/>
                  <a:gd name="connsiteX33" fmla="*/ 48133 w 51053"/>
                  <a:gd name="connsiteY33" fmla="*/ 22733 h 82422"/>
                  <a:gd name="connsiteX34" fmla="*/ 48260 w 51053"/>
                  <a:gd name="connsiteY34" fmla="*/ 19939 h 82422"/>
                  <a:gd name="connsiteX35" fmla="*/ 48260 w 51053"/>
                  <a:gd name="connsiteY35" fmla="*/ 19939 h 82422"/>
                  <a:gd name="connsiteX36" fmla="*/ 48006 w 51053"/>
                  <a:gd name="connsiteY36" fmla="*/ 16383 h 82422"/>
                  <a:gd name="connsiteX37" fmla="*/ 47244 w 51053"/>
                  <a:gd name="connsiteY37" fmla="*/ 13081 h 82422"/>
                  <a:gd name="connsiteX38" fmla="*/ 45847 w 51053"/>
                  <a:gd name="connsiteY38" fmla="*/ 10033 h 82422"/>
                  <a:gd name="connsiteX39" fmla="*/ 44069 w 51053"/>
                  <a:gd name="connsiteY39" fmla="*/ 7493 h 82422"/>
                  <a:gd name="connsiteX40" fmla="*/ 41783 w 51053"/>
                  <a:gd name="connsiteY40" fmla="*/ 5207 h 82422"/>
                  <a:gd name="connsiteX41" fmla="*/ 39116 w 51053"/>
                  <a:gd name="connsiteY41" fmla="*/ 3429 h 82422"/>
                  <a:gd name="connsiteX42" fmla="*/ 36068 w 51053"/>
                  <a:gd name="connsiteY42" fmla="*/ 1905 h 82422"/>
                  <a:gd name="connsiteX43" fmla="*/ 32766 w 51053"/>
                  <a:gd name="connsiteY43" fmla="*/ 889 h 82422"/>
                  <a:gd name="connsiteX44" fmla="*/ 29083 w 51053"/>
                  <a:gd name="connsiteY44" fmla="*/ 254 h 82422"/>
                  <a:gd name="connsiteX45" fmla="*/ 25273 w 51053"/>
                  <a:gd name="connsiteY45" fmla="*/ 0 h 82422"/>
                  <a:gd name="connsiteX46" fmla="*/ 25273 w 51053"/>
                  <a:gd name="connsiteY46" fmla="*/ 0 h 82422"/>
                  <a:gd name="connsiteX47" fmla="*/ 22479 w 51053"/>
                  <a:gd name="connsiteY47" fmla="*/ 127 h 82422"/>
                  <a:gd name="connsiteX48" fmla="*/ 19939 w 51053"/>
                  <a:gd name="connsiteY48" fmla="*/ 508 h 82422"/>
                  <a:gd name="connsiteX49" fmla="*/ 17526 w 51053"/>
                  <a:gd name="connsiteY49" fmla="*/ 1016 h 82422"/>
                  <a:gd name="connsiteX50" fmla="*/ 15113 w 51053"/>
                  <a:gd name="connsiteY50" fmla="*/ 1778 h 82422"/>
                  <a:gd name="connsiteX51" fmla="*/ 12827 w 51053"/>
                  <a:gd name="connsiteY51" fmla="*/ 2667 h 82422"/>
                  <a:gd name="connsiteX52" fmla="*/ 10795 w 51053"/>
                  <a:gd name="connsiteY52" fmla="*/ 3810 h 82422"/>
                  <a:gd name="connsiteX53" fmla="*/ 8636 w 51053"/>
                  <a:gd name="connsiteY53" fmla="*/ 5080 h 82422"/>
                  <a:gd name="connsiteX54" fmla="*/ 6731 w 51053"/>
                  <a:gd name="connsiteY54" fmla="*/ 6477 h 82422"/>
                  <a:gd name="connsiteX55" fmla="*/ 4826 w 51053"/>
                  <a:gd name="connsiteY55" fmla="*/ 7874 h 82422"/>
                  <a:gd name="connsiteX56" fmla="*/ 3048 w 51053"/>
                  <a:gd name="connsiteY56" fmla="*/ 9525 h 82422"/>
                  <a:gd name="connsiteX57" fmla="*/ 8255 w 51053"/>
                  <a:gd name="connsiteY57" fmla="*/ 15875 h 82422"/>
                  <a:gd name="connsiteX58" fmla="*/ 8255 w 51053"/>
                  <a:gd name="connsiteY58" fmla="*/ 15875 h 82422"/>
                  <a:gd name="connsiteX59" fmla="*/ 9652 w 51053"/>
                  <a:gd name="connsiteY59" fmla="*/ 14478 h 82422"/>
                  <a:gd name="connsiteX60" fmla="*/ 11049 w 51053"/>
                  <a:gd name="connsiteY60" fmla="*/ 13335 h 82422"/>
                  <a:gd name="connsiteX61" fmla="*/ 12573 w 51053"/>
                  <a:gd name="connsiteY61" fmla="*/ 12192 h 82422"/>
                  <a:gd name="connsiteX62" fmla="*/ 14224 w 51053"/>
                  <a:gd name="connsiteY62" fmla="*/ 11176 h 82422"/>
                  <a:gd name="connsiteX63" fmla="*/ 15748 w 51053"/>
                  <a:gd name="connsiteY63" fmla="*/ 10287 h 82422"/>
                  <a:gd name="connsiteX64" fmla="*/ 17526 w 51053"/>
                  <a:gd name="connsiteY64" fmla="*/ 9525 h 82422"/>
                  <a:gd name="connsiteX65" fmla="*/ 19177 w 51053"/>
                  <a:gd name="connsiteY65" fmla="*/ 8890 h 82422"/>
                  <a:gd name="connsiteX66" fmla="*/ 21082 w 51053"/>
                  <a:gd name="connsiteY66" fmla="*/ 8509 h 82422"/>
                  <a:gd name="connsiteX67" fmla="*/ 22860 w 51053"/>
                  <a:gd name="connsiteY67" fmla="*/ 8255 h 82422"/>
                  <a:gd name="connsiteX68" fmla="*/ 24765 w 51053"/>
                  <a:gd name="connsiteY68" fmla="*/ 8128 h 82422"/>
                  <a:gd name="connsiteX69" fmla="*/ 24765 w 51053"/>
                  <a:gd name="connsiteY69" fmla="*/ 8128 h 82422"/>
                  <a:gd name="connsiteX70" fmla="*/ 27178 w 51053"/>
                  <a:gd name="connsiteY70" fmla="*/ 8255 h 82422"/>
                  <a:gd name="connsiteX71" fmla="*/ 29337 w 51053"/>
                  <a:gd name="connsiteY71" fmla="*/ 8763 h 82422"/>
                  <a:gd name="connsiteX72" fmla="*/ 31369 w 51053"/>
                  <a:gd name="connsiteY72" fmla="*/ 9398 h 82422"/>
                  <a:gd name="connsiteX73" fmla="*/ 33020 w 51053"/>
                  <a:gd name="connsiteY73" fmla="*/ 10414 h 82422"/>
                  <a:gd name="connsiteX74" fmla="*/ 34544 w 51053"/>
                  <a:gd name="connsiteY74" fmla="*/ 11557 h 82422"/>
                  <a:gd name="connsiteX75" fmla="*/ 35814 w 51053"/>
                  <a:gd name="connsiteY75" fmla="*/ 12954 h 82422"/>
                  <a:gd name="connsiteX76" fmla="*/ 36830 w 51053"/>
                  <a:gd name="connsiteY76" fmla="*/ 14605 h 82422"/>
                  <a:gd name="connsiteX77" fmla="*/ 37592 w 51053"/>
                  <a:gd name="connsiteY77" fmla="*/ 16510 h 82422"/>
                  <a:gd name="connsiteX78" fmla="*/ 38100 w 51053"/>
                  <a:gd name="connsiteY78" fmla="*/ 18542 h 82422"/>
                  <a:gd name="connsiteX79" fmla="*/ 38227 w 51053"/>
                  <a:gd name="connsiteY79" fmla="*/ 20701 h 82422"/>
                  <a:gd name="connsiteX80" fmla="*/ 38227 w 51053"/>
                  <a:gd name="connsiteY80" fmla="*/ 20701 h 82422"/>
                  <a:gd name="connsiteX81" fmla="*/ 38100 w 51053"/>
                  <a:gd name="connsiteY81" fmla="*/ 23241 h 82422"/>
                  <a:gd name="connsiteX82" fmla="*/ 37465 w 51053"/>
                  <a:gd name="connsiteY82" fmla="*/ 25527 h 82422"/>
                  <a:gd name="connsiteX83" fmla="*/ 36576 w 51053"/>
                  <a:gd name="connsiteY83" fmla="*/ 27813 h 82422"/>
                  <a:gd name="connsiteX84" fmla="*/ 35179 w 51053"/>
                  <a:gd name="connsiteY84" fmla="*/ 29718 h 82422"/>
                  <a:gd name="connsiteX85" fmla="*/ 33401 w 51053"/>
                  <a:gd name="connsiteY85" fmla="*/ 31496 h 82422"/>
                  <a:gd name="connsiteX86" fmla="*/ 30988 w 51053"/>
                  <a:gd name="connsiteY86" fmla="*/ 33020 h 82422"/>
                  <a:gd name="connsiteX87" fmla="*/ 28194 w 51053"/>
                  <a:gd name="connsiteY87" fmla="*/ 34163 h 82422"/>
                  <a:gd name="connsiteX88" fmla="*/ 24765 w 51053"/>
                  <a:gd name="connsiteY88" fmla="*/ 35179 h 82422"/>
                  <a:gd name="connsiteX89" fmla="*/ 20828 w 51053"/>
                  <a:gd name="connsiteY89" fmla="*/ 35687 h 82422"/>
                  <a:gd name="connsiteX90" fmla="*/ 16256 w 51053"/>
                  <a:gd name="connsiteY90" fmla="*/ 35941 h 82422"/>
                  <a:gd name="connsiteX91" fmla="*/ 16256 w 51053"/>
                  <a:gd name="connsiteY91" fmla="*/ 43434 h 82422"/>
                  <a:gd name="connsiteX92" fmla="*/ 16256 w 51053"/>
                  <a:gd name="connsiteY92" fmla="*/ 43434 h 82422"/>
                  <a:gd name="connsiteX93" fmla="*/ 21336 w 51053"/>
                  <a:gd name="connsiteY93" fmla="*/ 43688 h 82422"/>
                  <a:gd name="connsiteX94" fmla="*/ 25781 w 51053"/>
                  <a:gd name="connsiteY94" fmla="*/ 44196 h 82422"/>
                  <a:gd name="connsiteX95" fmla="*/ 29591 w 51053"/>
                  <a:gd name="connsiteY95" fmla="*/ 45085 h 82422"/>
                  <a:gd name="connsiteX96" fmla="*/ 32893 w 51053"/>
                  <a:gd name="connsiteY96" fmla="*/ 46355 h 82422"/>
                  <a:gd name="connsiteX97" fmla="*/ 35433 w 51053"/>
                  <a:gd name="connsiteY97" fmla="*/ 47879 h 82422"/>
                  <a:gd name="connsiteX98" fmla="*/ 37465 w 51053"/>
                  <a:gd name="connsiteY98" fmla="*/ 49657 h 82422"/>
                  <a:gd name="connsiteX99" fmla="*/ 39116 w 51053"/>
                  <a:gd name="connsiteY99" fmla="*/ 51689 h 82422"/>
                  <a:gd name="connsiteX100" fmla="*/ 40132 w 51053"/>
                  <a:gd name="connsiteY100" fmla="*/ 53975 h 82422"/>
                  <a:gd name="connsiteX101" fmla="*/ 40767 w 51053"/>
                  <a:gd name="connsiteY101" fmla="*/ 56515 h 82422"/>
                  <a:gd name="connsiteX102" fmla="*/ 40894 w 51053"/>
                  <a:gd name="connsiteY102" fmla="*/ 59309 h 82422"/>
                  <a:gd name="connsiteX103" fmla="*/ 40894 w 51053"/>
                  <a:gd name="connsiteY103" fmla="*/ 59309 h 82422"/>
                  <a:gd name="connsiteX104" fmla="*/ 40767 w 51053"/>
                  <a:gd name="connsiteY104" fmla="*/ 61976 h 82422"/>
                  <a:gd name="connsiteX105" fmla="*/ 40132 w 51053"/>
                  <a:gd name="connsiteY105" fmla="*/ 64389 h 82422"/>
                  <a:gd name="connsiteX106" fmla="*/ 39243 w 51053"/>
                  <a:gd name="connsiteY106" fmla="*/ 66548 h 82422"/>
                  <a:gd name="connsiteX107" fmla="*/ 37973 w 51053"/>
                  <a:gd name="connsiteY107" fmla="*/ 68453 h 82422"/>
                  <a:gd name="connsiteX108" fmla="*/ 36449 w 51053"/>
                  <a:gd name="connsiteY108" fmla="*/ 70231 h 82422"/>
                  <a:gd name="connsiteX109" fmla="*/ 34544 w 51053"/>
                  <a:gd name="connsiteY109" fmla="*/ 71628 h 82422"/>
                  <a:gd name="connsiteX110" fmla="*/ 32385 w 51053"/>
                  <a:gd name="connsiteY110" fmla="*/ 72644 h 82422"/>
                  <a:gd name="connsiteX111" fmla="*/ 30099 w 51053"/>
                  <a:gd name="connsiteY111" fmla="*/ 73533 h 82422"/>
                  <a:gd name="connsiteX112" fmla="*/ 27559 w 51053"/>
                  <a:gd name="connsiteY112" fmla="*/ 74041 h 82422"/>
                  <a:gd name="connsiteX113" fmla="*/ 24765 w 51053"/>
                  <a:gd name="connsiteY113" fmla="*/ 74168 h 82422"/>
                  <a:gd name="connsiteX114" fmla="*/ 24765 w 51053"/>
                  <a:gd name="connsiteY114" fmla="*/ 74168 h 82422"/>
                  <a:gd name="connsiteX115" fmla="*/ 22225 w 51053"/>
                  <a:gd name="connsiteY115" fmla="*/ 74041 h 82422"/>
                  <a:gd name="connsiteX116" fmla="*/ 19685 w 51053"/>
                  <a:gd name="connsiteY116" fmla="*/ 73660 h 82422"/>
                  <a:gd name="connsiteX117" fmla="*/ 17399 w 51053"/>
                  <a:gd name="connsiteY117" fmla="*/ 73152 h 82422"/>
                  <a:gd name="connsiteX118" fmla="*/ 15240 w 51053"/>
                  <a:gd name="connsiteY118" fmla="*/ 72390 h 82422"/>
                  <a:gd name="connsiteX119" fmla="*/ 13335 w 51053"/>
                  <a:gd name="connsiteY119" fmla="*/ 71374 h 82422"/>
                  <a:gd name="connsiteX120" fmla="*/ 11430 w 51053"/>
                  <a:gd name="connsiteY120" fmla="*/ 70358 h 82422"/>
                  <a:gd name="connsiteX121" fmla="*/ 9652 w 51053"/>
                  <a:gd name="connsiteY121" fmla="*/ 69215 h 82422"/>
                  <a:gd name="connsiteX122" fmla="*/ 8001 w 51053"/>
                  <a:gd name="connsiteY122" fmla="*/ 67818 h 82422"/>
                  <a:gd name="connsiteX123" fmla="*/ 6477 w 51053"/>
                  <a:gd name="connsiteY123" fmla="*/ 66421 h 82422"/>
                  <a:gd name="connsiteX124" fmla="*/ 5080 w 51053"/>
                  <a:gd name="connsiteY124" fmla="*/ 65024 h 82422"/>
                  <a:gd name="connsiteX125" fmla="*/ 0 w 51053"/>
                  <a:gd name="connsiteY125" fmla="*/ 71501 h 82422"/>
                  <a:gd name="connsiteX126" fmla="*/ 0 w 51053"/>
                  <a:gd name="connsiteY126" fmla="*/ 71501 h 82422"/>
                  <a:gd name="connsiteX127" fmla="*/ 1651 w 51053"/>
                  <a:gd name="connsiteY127" fmla="*/ 73279 h 82422"/>
                  <a:gd name="connsiteX128" fmla="*/ 3556 w 51053"/>
                  <a:gd name="connsiteY128" fmla="*/ 74803 h 82422"/>
                  <a:gd name="connsiteX129" fmla="*/ 5461 w 51053"/>
                  <a:gd name="connsiteY129" fmla="*/ 76327 h 82422"/>
                  <a:gd name="connsiteX130" fmla="*/ 7747 w 51053"/>
                  <a:gd name="connsiteY130" fmla="*/ 77851 h 82422"/>
                  <a:gd name="connsiteX131" fmla="*/ 10033 w 51053"/>
                  <a:gd name="connsiteY131" fmla="*/ 79121 h 82422"/>
                  <a:gd name="connsiteX132" fmla="*/ 12700 w 51053"/>
                  <a:gd name="connsiteY132" fmla="*/ 80137 h 82422"/>
                  <a:gd name="connsiteX133" fmla="*/ 15494 w 51053"/>
                  <a:gd name="connsiteY133" fmla="*/ 81153 h 82422"/>
                  <a:gd name="connsiteX134" fmla="*/ 18542 w 51053"/>
                  <a:gd name="connsiteY134" fmla="*/ 81788 h 82422"/>
                  <a:gd name="connsiteX135" fmla="*/ 21971 w 51053"/>
                  <a:gd name="connsiteY135" fmla="*/ 82296 h 82422"/>
                  <a:gd name="connsiteX136" fmla="*/ 25527 w 51053"/>
                  <a:gd name="connsiteY136" fmla="*/ 8242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51053" h="82422">
                    <a:moveTo>
                      <a:pt x="25527" y="82423"/>
                    </a:moveTo>
                    <a:lnTo>
                      <a:pt x="25527" y="82423"/>
                    </a:lnTo>
                    <a:lnTo>
                      <a:pt x="29718" y="82169"/>
                    </a:lnTo>
                    <a:lnTo>
                      <a:pt x="33655" y="81407"/>
                    </a:lnTo>
                    <a:lnTo>
                      <a:pt x="37211" y="80137"/>
                    </a:lnTo>
                    <a:lnTo>
                      <a:pt x="40640" y="78486"/>
                    </a:lnTo>
                    <a:lnTo>
                      <a:pt x="43561" y="76327"/>
                    </a:lnTo>
                    <a:lnTo>
                      <a:pt x="46101" y="73787"/>
                    </a:lnTo>
                    <a:lnTo>
                      <a:pt x="48133" y="70866"/>
                    </a:lnTo>
                    <a:lnTo>
                      <a:pt x="49657" y="67564"/>
                    </a:lnTo>
                    <a:lnTo>
                      <a:pt x="50673" y="63754"/>
                    </a:lnTo>
                    <a:lnTo>
                      <a:pt x="51054" y="59690"/>
                    </a:lnTo>
                    <a:lnTo>
                      <a:pt x="51054" y="59690"/>
                    </a:lnTo>
                    <a:lnTo>
                      <a:pt x="50800" y="56642"/>
                    </a:lnTo>
                    <a:lnTo>
                      <a:pt x="50165" y="53721"/>
                    </a:lnTo>
                    <a:lnTo>
                      <a:pt x="49149" y="51054"/>
                    </a:lnTo>
                    <a:lnTo>
                      <a:pt x="47752" y="48514"/>
                    </a:lnTo>
                    <a:lnTo>
                      <a:pt x="46101" y="46355"/>
                    </a:lnTo>
                    <a:lnTo>
                      <a:pt x="44196" y="44450"/>
                    </a:lnTo>
                    <a:lnTo>
                      <a:pt x="41910" y="42799"/>
                    </a:lnTo>
                    <a:lnTo>
                      <a:pt x="39497" y="41402"/>
                    </a:lnTo>
                    <a:lnTo>
                      <a:pt x="36957" y="40386"/>
                    </a:lnTo>
                    <a:lnTo>
                      <a:pt x="34163" y="39624"/>
                    </a:lnTo>
                    <a:lnTo>
                      <a:pt x="34163" y="39116"/>
                    </a:lnTo>
                    <a:lnTo>
                      <a:pt x="34163" y="39116"/>
                    </a:lnTo>
                    <a:lnTo>
                      <a:pt x="36576" y="38100"/>
                    </a:lnTo>
                    <a:lnTo>
                      <a:pt x="38862" y="36830"/>
                    </a:lnTo>
                    <a:lnTo>
                      <a:pt x="40894" y="35433"/>
                    </a:lnTo>
                    <a:lnTo>
                      <a:pt x="42799" y="33782"/>
                    </a:lnTo>
                    <a:lnTo>
                      <a:pt x="44450" y="32004"/>
                    </a:lnTo>
                    <a:lnTo>
                      <a:pt x="45720" y="29972"/>
                    </a:lnTo>
                    <a:lnTo>
                      <a:pt x="46863" y="27813"/>
                    </a:lnTo>
                    <a:lnTo>
                      <a:pt x="47625" y="25400"/>
                    </a:lnTo>
                    <a:lnTo>
                      <a:pt x="48133" y="22733"/>
                    </a:lnTo>
                    <a:lnTo>
                      <a:pt x="48260" y="19939"/>
                    </a:lnTo>
                    <a:lnTo>
                      <a:pt x="48260" y="19939"/>
                    </a:lnTo>
                    <a:lnTo>
                      <a:pt x="48006" y="16383"/>
                    </a:lnTo>
                    <a:lnTo>
                      <a:pt x="47244" y="13081"/>
                    </a:lnTo>
                    <a:lnTo>
                      <a:pt x="45847" y="10033"/>
                    </a:lnTo>
                    <a:lnTo>
                      <a:pt x="44069" y="7493"/>
                    </a:lnTo>
                    <a:lnTo>
                      <a:pt x="41783" y="5207"/>
                    </a:lnTo>
                    <a:lnTo>
                      <a:pt x="39116" y="3429"/>
                    </a:lnTo>
                    <a:lnTo>
                      <a:pt x="36068" y="1905"/>
                    </a:lnTo>
                    <a:lnTo>
                      <a:pt x="32766" y="889"/>
                    </a:lnTo>
                    <a:lnTo>
                      <a:pt x="29083" y="254"/>
                    </a:lnTo>
                    <a:lnTo>
                      <a:pt x="25273" y="0"/>
                    </a:lnTo>
                    <a:lnTo>
                      <a:pt x="25273" y="0"/>
                    </a:lnTo>
                    <a:lnTo>
                      <a:pt x="22479" y="127"/>
                    </a:lnTo>
                    <a:lnTo>
                      <a:pt x="19939" y="508"/>
                    </a:lnTo>
                    <a:lnTo>
                      <a:pt x="17526" y="1016"/>
                    </a:lnTo>
                    <a:lnTo>
                      <a:pt x="15113" y="1778"/>
                    </a:lnTo>
                    <a:lnTo>
                      <a:pt x="12827" y="2667"/>
                    </a:lnTo>
                    <a:lnTo>
                      <a:pt x="10795" y="3810"/>
                    </a:lnTo>
                    <a:lnTo>
                      <a:pt x="8636" y="5080"/>
                    </a:lnTo>
                    <a:lnTo>
                      <a:pt x="6731" y="6477"/>
                    </a:lnTo>
                    <a:lnTo>
                      <a:pt x="4826" y="7874"/>
                    </a:lnTo>
                    <a:lnTo>
                      <a:pt x="3048" y="9525"/>
                    </a:lnTo>
                    <a:lnTo>
                      <a:pt x="8255" y="15875"/>
                    </a:lnTo>
                    <a:lnTo>
                      <a:pt x="8255" y="15875"/>
                    </a:lnTo>
                    <a:lnTo>
                      <a:pt x="9652" y="14478"/>
                    </a:lnTo>
                    <a:lnTo>
                      <a:pt x="11049" y="13335"/>
                    </a:lnTo>
                    <a:lnTo>
                      <a:pt x="12573" y="12192"/>
                    </a:lnTo>
                    <a:lnTo>
                      <a:pt x="14224" y="11176"/>
                    </a:lnTo>
                    <a:lnTo>
                      <a:pt x="15748" y="10287"/>
                    </a:lnTo>
                    <a:lnTo>
                      <a:pt x="17526" y="9525"/>
                    </a:lnTo>
                    <a:lnTo>
                      <a:pt x="19177" y="8890"/>
                    </a:lnTo>
                    <a:lnTo>
                      <a:pt x="21082" y="8509"/>
                    </a:lnTo>
                    <a:lnTo>
                      <a:pt x="22860" y="8255"/>
                    </a:lnTo>
                    <a:lnTo>
                      <a:pt x="24765" y="8128"/>
                    </a:lnTo>
                    <a:lnTo>
                      <a:pt x="24765" y="8128"/>
                    </a:lnTo>
                    <a:lnTo>
                      <a:pt x="27178" y="8255"/>
                    </a:lnTo>
                    <a:lnTo>
                      <a:pt x="29337" y="8763"/>
                    </a:lnTo>
                    <a:lnTo>
                      <a:pt x="31369" y="9398"/>
                    </a:lnTo>
                    <a:lnTo>
                      <a:pt x="33020" y="10414"/>
                    </a:lnTo>
                    <a:lnTo>
                      <a:pt x="34544" y="11557"/>
                    </a:lnTo>
                    <a:lnTo>
                      <a:pt x="35814" y="12954"/>
                    </a:lnTo>
                    <a:lnTo>
                      <a:pt x="36830" y="14605"/>
                    </a:lnTo>
                    <a:lnTo>
                      <a:pt x="37592" y="16510"/>
                    </a:lnTo>
                    <a:lnTo>
                      <a:pt x="38100" y="18542"/>
                    </a:lnTo>
                    <a:lnTo>
                      <a:pt x="38227" y="20701"/>
                    </a:lnTo>
                    <a:lnTo>
                      <a:pt x="38227" y="20701"/>
                    </a:lnTo>
                    <a:lnTo>
                      <a:pt x="38100" y="23241"/>
                    </a:lnTo>
                    <a:lnTo>
                      <a:pt x="37465" y="25527"/>
                    </a:lnTo>
                    <a:lnTo>
                      <a:pt x="36576" y="27813"/>
                    </a:lnTo>
                    <a:lnTo>
                      <a:pt x="35179" y="29718"/>
                    </a:lnTo>
                    <a:lnTo>
                      <a:pt x="33401" y="31496"/>
                    </a:lnTo>
                    <a:lnTo>
                      <a:pt x="30988" y="33020"/>
                    </a:lnTo>
                    <a:lnTo>
                      <a:pt x="28194" y="34163"/>
                    </a:lnTo>
                    <a:lnTo>
                      <a:pt x="24765" y="35179"/>
                    </a:lnTo>
                    <a:lnTo>
                      <a:pt x="20828" y="35687"/>
                    </a:lnTo>
                    <a:lnTo>
                      <a:pt x="16256" y="35941"/>
                    </a:lnTo>
                    <a:lnTo>
                      <a:pt x="16256" y="43434"/>
                    </a:lnTo>
                    <a:lnTo>
                      <a:pt x="16256" y="43434"/>
                    </a:lnTo>
                    <a:lnTo>
                      <a:pt x="21336" y="43688"/>
                    </a:lnTo>
                    <a:lnTo>
                      <a:pt x="25781" y="44196"/>
                    </a:lnTo>
                    <a:lnTo>
                      <a:pt x="29591" y="45085"/>
                    </a:lnTo>
                    <a:lnTo>
                      <a:pt x="32893" y="46355"/>
                    </a:lnTo>
                    <a:lnTo>
                      <a:pt x="35433" y="47879"/>
                    </a:lnTo>
                    <a:lnTo>
                      <a:pt x="37465" y="49657"/>
                    </a:lnTo>
                    <a:lnTo>
                      <a:pt x="39116" y="51689"/>
                    </a:lnTo>
                    <a:lnTo>
                      <a:pt x="40132" y="53975"/>
                    </a:lnTo>
                    <a:lnTo>
                      <a:pt x="40767" y="56515"/>
                    </a:lnTo>
                    <a:lnTo>
                      <a:pt x="40894" y="59309"/>
                    </a:lnTo>
                    <a:lnTo>
                      <a:pt x="40894" y="59309"/>
                    </a:lnTo>
                    <a:lnTo>
                      <a:pt x="40767" y="61976"/>
                    </a:lnTo>
                    <a:lnTo>
                      <a:pt x="40132" y="64389"/>
                    </a:lnTo>
                    <a:lnTo>
                      <a:pt x="39243" y="66548"/>
                    </a:lnTo>
                    <a:lnTo>
                      <a:pt x="37973" y="68453"/>
                    </a:lnTo>
                    <a:lnTo>
                      <a:pt x="36449" y="70231"/>
                    </a:lnTo>
                    <a:lnTo>
                      <a:pt x="34544" y="71628"/>
                    </a:lnTo>
                    <a:lnTo>
                      <a:pt x="32385" y="72644"/>
                    </a:lnTo>
                    <a:lnTo>
                      <a:pt x="30099" y="73533"/>
                    </a:lnTo>
                    <a:lnTo>
                      <a:pt x="27559" y="74041"/>
                    </a:lnTo>
                    <a:lnTo>
                      <a:pt x="24765" y="74168"/>
                    </a:lnTo>
                    <a:lnTo>
                      <a:pt x="24765" y="74168"/>
                    </a:lnTo>
                    <a:lnTo>
                      <a:pt x="22225" y="74041"/>
                    </a:lnTo>
                    <a:lnTo>
                      <a:pt x="19685" y="73660"/>
                    </a:lnTo>
                    <a:lnTo>
                      <a:pt x="17399" y="73152"/>
                    </a:lnTo>
                    <a:lnTo>
                      <a:pt x="15240" y="72390"/>
                    </a:lnTo>
                    <a:lnTo>
                      <a:pt x="13335" y="71374"/>
                    </a:lnTo>
                    <a:lnTo>
                      <a:pt x="11430" y="70358"/>
                    </a:lnTo>
                    <a:lnTo>
                      <a:pt x="9652" y="69215"/>
                    </a:lnTo>
                    <a:lnTo>
                      <a:pt x="8001" y="67818"/>
                    </a:lnTo>
                    <a:lnTo>
                      <a:pt x="6477" y="66421"/>
                    </a:lnTo>
                    <a:lnTo>
                      <a:pt x="5080" y="65024"/>
                    </a:lnTo>
                    <a:lnTo>
                      <a:pt x="0" y="71501"/>
                    </a:lnTo>
                    <a:lnTo>
                      <a:pt x="0" y="71501"/>
                    </a:lnTo>
                    <a:lnTo>
                      <a:pt x="1651" y="73279"/>
                    </a:lnTo>
                    <a:lnTo>
                      <a:pt x="3556" y="74803"/>
                    </a:lnTo>
                    <a:lnTo>
                      <a:pt x="5461" y="76327"/>
                    </a:lnTo>
                    <a:lnTo>
                      <a:pt x="7747" y="77851"/>
                    </a:lnTo>
                    <a:lnTo>
                      <a:pt x="10033" y="79121"/>
                    </a:lnTo>
                    <a:lnTo>
                      <a:pt x="12700" y="80137"/>
                    </a:lnTo>
                    <a:lnTo>
                      <a:pt x="15494" y="81153"/>
                    </a:lnTo>
                    <a:lnTo>
                      <a:pt x="18542" y="81788"/>
                    </a:lnTo>
                    <a:lnTo>
                      <a:pt x="21971" y="82296"/>
                    </a:lnTo>
                    <a:lnTo>
                      <a:pt x="25527" y="824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1972891-C4D1-75C1-85AD-7AB5922142EE}"/>
                  </a:ext>
                </a:extLst>
              </p:cNvPr>
              <p:cNvSpPr/>
              <p:nvPr/>
            </p:nvSpPr>
            <p:spPr>
              <a:xfrm>
                <a:off x="3376549" y="2597277"/>
                <a:ext cx="91312" cy="82422"/>
              </a:xfrm>
              <a:custGeom>
                <a:avLst/>
                <a:gdLst>
                  <a:gd name="connsiteX0" fmla="*/ 17907 w 91312"/>
                  <a:gd name="connsiteY0" fmla="*/ 50165 h 82422"/>
                  <a:gd name="connsiteX1" fmla="*/ 17907 w 91312"/>
                  <a:gd name="connsiteY1" fmla="*/ 50165 h 82422"/>
                  <a:gd name="connsiteX2" fmla="*/ 21082 w 91312"/>
                  <a:gd name="connsiteY2" fmla="*/ 49911 h 82422"/>
                  <a:gd name="connsiteX3" fmla="*/ 24003 w 91312"/>
                  <a:gd name="connsiteY3" fmla="*/ 49149 h 82422"/>
                  <a:gd name="connsiteX4" fmla="*/ 26670 w 91312"/>
                  <a:gd name="connsiteY4" fmla="*/ 47752 h 82422"/>
                  <a:gd name="connsiteX5" fmla="*/ 29083 w 91312"/>
                  <a:gd name="connsiteY5" fmla="*/ 45974 h 82422"/>
                  <a:gd name="connsiteX6" fmla="*/ 31115 w 91312"/>
                  <a:gd name="connsiteY6" fmla="*/ 43561 h 82422"/>
                  <a:gd name="connsiteX7" fmla="*/ 32893 w 91312"/>
                  <a:gd name="connsiteY7" fmla="*/ 40767 h 82422"/>
                  <a:gd name="connsiteX8" fmla="*/ 34290 w 91312"/>
                  <a:gd name="connsiteY8" fmla="*/ 37465 h 82422"/>
                  <a:gd name="connsiteX9" fmla="*/ 35179 w 91312"/>
                  <a:gd name="connsiteY9" fmla="*/ 33782 h 82422"/>
                  <a:gd name="connsiteX10" fmla="*/ 35814 w 91312"/>
                  <a:gd name="connsiteY10" fmla="*/ 29591 h 82422"/>
                  <a:gd name="connsiteX11" fmla="*/ 36068 w 91312"/>
                  <a:gd name="connsiteY11" fmla="*/ 24892 h 82422"/>
                  <a:gd name="connsiteX12" fmla="*/ 36068 w 91312"/>
                  <a:gd name="connsiteY12" fmla="*/ 24892 h 82422"/>
                  <a:gd name="connsiteX13" fmla="*/ 35814 w 91312"/>
                  <a:gd name="connsiteY13" fmla="*/ 20320 h 82422"/>
                  <a:gd name="connsiteX14" fmla="*/ 35179 w 91312"/>
                  <a:gd name="connsiteY14" fmla="*/ 16256 h 82422"/>
                  <a:gd name="connsiteX15" fmla="*/ 34290 w 91312"/>
                  <a:gd name="connsiteY15" fmla="*/ 12573 h 82422"/>
                  <a:gd name="connsiteX16" fmla="*/ 32893 w 91312"/>
                  <a:gd name="connsiteY16" fmla="*/ 9271 h 82422"/>
                  <a:gd name="connsiteX17" fmla="*/ 31115 w 91312"/>
                  <a:gd name="connsiteY17" fmla="*/ 6477 h 82422"/>
                  <a:gd name="connsiteX18" fmla="*/ 29083 w 91312"/>
                  <a:gd name="connsiteY18" fmla="*/ 4191 h 82422"/>
                  <a:gd name="connsiteX19" fmla="*/ 26670 w 91312"/>
                  <a:gd name="connsiteY19" fmla="*/ 2413 h 82422"/>
                  <a:gd name="connsiteX20" fmla="*/ 24003 w 91312"/>
                  <a:gd name="connsiteY20" fmla="*/ 1016 h 82422"/>
                  <a:gd name="connsiteX21" fmla="*/ 21082 w 91312"/>
                  <a:gd name="connsiteY21" fmla="*/ 254 h 82422"/>
                  <a:gd name="connsiteX22" fmla="*/ 17907 w 91312"/>
                  <a:gd name="connsiteY22" fmla="*/ 0 h 82422"/>
                  <a:gd name="connsiteX23" fmla="*/ 17907 w 91312"/>
                  <a:gd name="connsiteY23" fmla="*/ 0 h 82422"/>
                  <a:gd name="connsiteX24" fmla="*/ 14859 w 91312"/>
                  <a:gd name="connsiteY24" fmla="*/ 254 h 82422"/>
                  <a:gd name="connsiteX25" fmla="*/ 11938 w 91312"/>
                  <a:gd name="connsiteY25" fmla="*/ 1016 h 82422"/>
                  <a:gd name="connsiteX26" fmla="*/ 9271 w 91312"/>
                  <a:gd name="connsiteY26" fmla="*/ 2413 h 82422"/>
                  <a:gd name="connsiteX27" fmla="*/ 6985 w 91312"/>
                  <a:gd name="connsiteY27" fmla="*/ 4191 h 82422"/>
                  <a:gd name="connsiteX28" fmla="*/ 4953 w 91312"/>
                  <a:gd name="connsiteY28" fmla="*/ 6477 h 82422"/>
                  <a:gd name="connsiteX29" fmla="*/ 3175 w 91312"/>
                  <a:gd name="connsiteY29" fmla="*/ 9271 h 82422"/>
                  <a:gd name="connsiteX30" fmla="*/ 1778 w 91312"/>
                  <a:gd name="connsiteY30" fmla="*/ 12573 h 82422"/>
                  <a:gd name="connsiteX31" fmla="*/ 762 w 91312"/>
                  <a:gd name="connsiteY31" fmla="*/ 16256 h 82422"/>
                  <a:gd name="connsiteX32" fmla="*/ 127 w 91312"/>
                  <a:gd name="connsiteY32" fmla="*/ 20320 h 82422"/>
                  <a:gd name="connsiteX33" fmla="*/ 0 w 91312"/>
                  <a:gd name="connsiteY33" fmla="*/ 24892 h 82422"/>
                  <a:gd name="connsiteX34" fmla="*/ 0 w 91312"/>
                  <a:gd name="connsiteY34" fmla="*/ 24892 h 82422"/>
                  <a:gd name="connsiteX35" fmla="*/ 127 w 91312"/>
                  <a:gd name="connsiteY35" fmla="*/ 29591 h 82422"/>
                  <a:gd name="connsiteX36" fmla="*/ 762 w 91312"/>
                  <a:gd name="connsiteY36" fmla="*/ 33782 h 82422"/>
                  <a:gd name="connsiteX37" fmla="*/ 1778 w 91312"/>
                  <a:gd name="connsiteY37" fmla="*/ 37465 h 82422"/>
                  <a:gd name="connsiteX38" fmla="*/ 3175 w 91312"/>
                  <a:gd name="connsiteY38" fmla="*/ 40767 h 82422"/>
                  <a:gd name="connsiteX39" fmla="*/ 4953 w 91312"/>
                  <a:gd name="connsiteY39" fmla="*/ 43561 h 82422"/>
                  <a:gd name="connsiteX40" fmla="*/ 6985 w 91312"/>
                  <a:gd name="connsiteY40" fmla="*/ 45974 h 82422"/>
                  <a:gd name="connsiteX41" fmla="*/ 9271 w 91312"/>
                  <a:gd name="connsiteY41" fmla="*/ 47752 h 82422"/>
                  <a:gd name="connsiteX42" fmla="*/ 11938 w 91312"/>
                  <a:gd name="connsiteY42" fmla="*/ 49149 h 82422"/>
                  <a:gd name="connsiteX43" fmla="*/ 14859 w 91312"/>
                  <a:gd name="connsiteY43" fmla="*/ 49911 h 82422"/>
                  <a:gd name="connsiteX44" fmla="*/ 17907 w 91312"/>
                  <a:gd name="connsiteY44" fmla="*/ 50165 h 82422"/>
                  <a:gd name="connsiteX45" fmla="*/ 17907 w 91312"/>
                  <a:gd name="connsiteY45" fmla="*/ 44069 h 82422"/>
                  <a:gd name="connsiteX46" fmla="*/ 17907 w 91312"/>
                  <a:gd name="connsiteY46" fmla="*/ 44069 h 82422"/>
                  <a:gd name="connsiteX47" fmla="*/ 16129 w 91312"/>
                  <a:gd name="connsiteY47" fmla="*/ 43815 h 82422"/>
                  <a:gd name="connsiteX48" fmla="*/ 14478 w 91312"/>
                  <a:gd name="connsiteY48" fmla="*/ 43307 h 82422"/>
                  <a:gd name="connsiteX49" fmla="*/ 12954 w 91312"/>
                  <a:gd name="connsiteY49" fmla="*/ 42291 h 82422"/>
                  <a:gd name="connsiteX50" fmla="*/ 11557 w 91312"/>
                  <a:gd name="connsiteY50" fmla="*/ 40894 h 82422"/>
                  <a:gd name="connsiteX51" fmla="*/ 10414 w 91312"/>
                  <a:gd name="connsiteY51" fmla="*/ 39243 h 82422"/>
                  <a:gd name="connsiteX52" fmla="*/ 9398 w 91312"/>
                  <a:gd name="connsiteY52" fmla="*/ 37084 h 82422"/>
                  <a:gd name="connsiteX53" fmla="*/ 8509 w 91312"/>
                  <a:gd name="connsiteY53" fmla="*/ 34671 h 82422"/>
                  <a:gd name="connsiteX54" fmla="*/ 8001 w 91312"/>
                  <a:gd name="connsiteY54" fmla="*/ 31750 h 82422"/>
                  <a:gd name="connsiteX55" fmla="*/ 7620 w 91312"/>
                  <a:gd name="connsiteY55" fmla="*/ 28575 h 82422"/>
                  <a:gd name="connsiteX56" fmla="*/ 7493 w 91312"/>
                  <a:gd name="connsiteY56" fmla="*/ 24892 h 82422"/>
                  <a:gd name="connsiteX57" fmla="*/ 7493 w 91312"/>
                  <a:gd name="connsiteY57" fmla="*/ 24892 h 82422"/>
                  <a:gd name="connsiteX58" fmla="*/ 7620 w 91312"/>
                  <a:gd name="connsiteY58" fmla="*/ 21336 h 82422"/>
                  <a:gd name="connsiteX59" fmla="*/ 8001 w 91312"/>
                  <a:gd name="connsiteY59" fmla="*/ 18161 h 82422"/>
                  <a:gd name="connsiteX60" fmla="*/ 8509 w 91312"/>
                  <a:gd name="connsiteY60" fmla="*/ 15240 h 82422"/>
                  <a:gd name="connsiteX61" fmla="*/ 9398 w 91312"/>
                  <a:gd name="connsiteY61" fmla="*/ 12827 h 82422"/>
                  <a:gd name="connsiteX62" fmla="*/ 10414 w 91312"/>
                  <a:gd name="connsiteY62" fmla="*/ 10795 h 82422"/>
                  <a:gd name="connsiteX63" fmla="*/ 11557 w 91312"/>
                  <a:gd name="connsiteY63" fmla="*/ 9017 h 82422"/>
                  <a:gd name="connsiteX64" fmla="*/ 12954 w 91312"/>
                  <a:gd name="connsiteY64" fmla="*/ 7747 h 82422"/>
                  <a:gd name="connsiteX65" fmla="*/ 14478 w 91312"/>
                  <a:gd name="connsiteY65" fmla="*/ 6858 h 82422"/>
                  <a:gd name="connsiteX66" fmla="*/ 16129 w 91312"/>
                  <a:gd name="connsiteY66" fmla="*/ 6223 h 82422"/>
                  <a:gd name="connsiteX67" fmla="*/ 17907 w 91312"/>
                  <a:gd name="connsiteY67" fmla="*/ 6096 h 82422"/>
                  <a:gd name="connsiteX68" fmla="*/ 17907 w 91312"/>
                  <a:gd name="connsiteY68" fmla="*/ 6096 h 82422"/>
                  <a:gd name="connsiteX69" fmla="*/ 19812 w 91312"/>
                  <a:gd name="connsiteY69" fmla="*/ 6223 h 82422"/>
                  <a:gd name="connsiteX70" fmla="*/ 21463 w 91312"/>
                  <a:gd name="connsiteY70" fmla="*/ 6858 h 82422"/>
                  <a:gd name="connsiteX71" fmla="*/ 22987 w 91312"/>
                  <a:gd name="connsiteY71" fmla="*/ 7747 h 82422"/>
                  <a:gd name="connsiteX72" fmla="*/ 24384 w 91312"/>
                  <a:gd name="connsiteY72" fmla="*/ 9017 h 82422"/>
                  <a:gd name="connsiteX73" fmla="*/ 25654 w 91312"/>
                  <a:gd name="connsiteY73" fmla="*/ 10795 h 82422"/>
                  <a:gd name="connsiteX74" fmla="*/ 26670 w 91312"/>
                  <a:gd name="connsiteY74" fmla="*/ 12827 h 82422"/>
                  <a:gd name="connsiteX75" fmla="*/ 27432 w 91312"/>
                  <a:gd name="connsiteY75" fmla="*/ 15240 h 82422"/>
                  <a:gd name="connsiteX76" fmla="*/ 28067 w 91312"/>
                  <a:gd name="connsiteY76" fmla="*/ 18161 h 82422"/>
                  <a:gd name="connsiteX77" fmla="*/ 28448 w 91312"/>
                  <a:gd name="connsiteY77" fmla="*/ 21336 h 82422"/>
                  <a:gd name="connsiteX78" fmla="*/ 28575 w 91312"/>
                  <a:gd name="connsiteY78" fmla="*/ 24892 h 82422"/>
                  <a:gd name="connsiteX79" fmla="*/ 28575 w 91312"/>
                  <a:gd name="connsiteY79" fmla="*/ 24892 h 82422"/>
                  <a:gd name="connsiteX80" fmla="*/ 28448 w 91312"/>
                  <a:gd name="connsiteY80" fmla="*/ 28575 h 82422"/>
                  <a:gd name="connsiteX81" fmla="*/ 28067 w 91312"/>
                  <a:gd name="connsiteY81" fmla="*/ 31750 h 82422"/>
                  <a:gd name="connsiteX82" fmla="*/ 27432 w 91312"/>
                  <a:gd name="connsiteY82" fmla="*/ 34671 h 82422"/>
                  <a:gd name="connsiteX83" fmla="*/ 26670 w 91312"/>
                  <a:gd name="connsiteY83" fmla="*/ 37084 h 82422"/>
                  <a:gd name="connsiteX84" fmla="*/ 25654 w 91312"/>
                  <a:gd name="connsiteY84" fmla="*/ 39243 h 82422"/>
                  <a:gd name="connsiteX85" fmla="*/ 24384 w 91312"/>
                  <a:gd name="connsiteY85" fmla="*/ 40894 h 82422"/>
                  <a:gd name="connsiteX86" fmla="*/ 22987 w 91312"/>
                  <a:gd name="connsiteY86" fmla="*/ 42291 h 82422"/>
                  <a:gd name="connsiteX87" fmla="*/ 21463 w 91312"/>
                  <a:gd name="connsiteY87" fmla="*/ 43307 h 82422"/>
                  <a:gd name="connsiteX88" fmla="*/ 19812 w 91312"/>
                  <a:gd name="connsiteY88" fmla="*/ 43815 h 82422"/>
                  <a:gd name="connsiteX89" fmla="*/ 17907 w 91312"/>
                  <a:gd name="connsiteY89" fmla="*/ 44069 h 82422"/>
                  <a:gd name="connsiteX90" fmla="*/ 20320 w 91312"/>
                  <a:gd name="connsiteY90" fmla="*/ 82423 h 82422"/>
                  <a:gd name="connsiteX91" fmla="*/ 26924 w 91312"/>
                  <a:gd name="connsiteY91" fmla="*/ 82423 h 82422"/>
                  <a:gd name="connsiteX92" fmla="*/ 70866 w 91312"/>
                  <a:gd name="connsiteY92" fmla="*/ 0 h 82422"/>
                  <a:gd name="connsiteX93" fmla="*/ 64135 w 91312"/>
                  <a:gd name="connsiteY93" fmla="*/ 0 h 82422"/>
                  <a:gd name="connsiteX94" fmla="*/ 20320 w 91312"/>
                  <a:gd name="connsiteY94" fmla="*/ 82423 h 82422"/>
                  <a:gd name="connsiteX95" fmla="*/ 73406 w 91312"/>
                  <a:gd name="connsiteY95" fmla="*/ 82423 h 82422"/>
                  <a:gd name="connsiteX96" fmla="*/ 73406 w 91312"/>
                  <a:gd name="connsiteY96" fmla="*/ 82423 h 82422"/>
                  <a:gd name="connsiteX97" fmla="*/ 76454 w 91312"/>
                  <a:gd name="connsiteY97" fmla="*/ 82169 h 82422"/>
                  <a:gd name="connsiteX98" fmla="*/ 79375 w 91312"/>
                  <a:gd name="connsiteY98" fmla="*/ 81280 h 82422"/>
                  <a:gd name="connsiteX99" fmla="*/ 82042 w 91312"/>
                  <a:gd name="connsiteY99" fmla="*/ 80010 h 82422"/>
                  <a:gd name="connsiteX100" fmla="*/ 84328 w 91312"/>
                  <a:gd name="connsiteY100" fmla="*/ 78105 h 82422"/>
                  <a:gd name="connsiteX101" fmla="*/ 86487 w 91312"/>
                  <a:gd name="connsiteY101" fmla="*/ 75819 h 82422"/>
                  <a:gd name="connsiteX102" fmla="*/ 88138 w 91312"/>
                  <a:gd name="connsiteY102" fmla="*/ 73025 h 82422"/>
                  <a:gd name="connsiteX103" fmla="*/ 89535 w 91312"/>
                  <a:gd name="connsiteY103" fmla="*/ 69723 h 82422"/>
                  <a:gd name="connsiteX104" fmla="*/ 90551 w 91312"/>
                  <a:gd name="connsiteY104" fmla="*/ 66040 h 82422"/>
                  <a:gd name="connsiteX105" fmla="*/ 91186 w 91312"/>
                  <a:gd name="connsiteY105" fmla="*/ 61849 h 82422"/>
                  <a:gd name="connsiteX106" fmla="*/ 91313 w 91312"/>
                  <a:gd name="connsiteY106" fmla="*/ 57277 h 82422"/>
                  <a:gd name="connsiteX107" fmla="*/ 91313 w 91312"/>
                  <a:gd name="connsiteY107" fmla="*/ 57277 h 82422"/>
                  <a:gd name="connsiteX108" fmla="*/ 91186 w 91312"/>
                  <a:gd name="connsiteY108" fmla="*/ 52705 h 82422"/>
                  <a:gd name="connsiteX109" fmla="*/ 90551 w 91312"/>
                  <a:gd name="connsiteY109" fmla="*/ 48514 h 82422"/>
                  <a:gd name="connsiteX110" fmla="*/ 89535 w 91312"/>
                  <a:gd name="connsiteY110" fmla="*/ 44831 h 82422"/>
                  <a:gd name="connsiteX111" fmla="*/ 88138 w 91312"/>
                  <a:gd name="connsiteY111" fmla="*/ 41529 h 82422"/>
                  <a:gd name="connsiteX112" fmla="*/ 86487 w 91312"/>
                  <a:gd name="connsiteY112" fmla="*/ 38735 h 82422"/>
                  <a:gd name="connsiteX113" fmla="*/ 84328 w 91312"/>
                  <a:gd name="connsiteY113" fmla="*/ 36449 h 82422"/>
                  <a:gd name="connsiteX114" fmla="*/ 82042 w 91312"/>
                  <a:gd name="connsiteY114" fmla="*/ 34671 h 82422"/>
                  <a:gd name="connsiteX115" fmla="*/ 79375 w 91312"/>
                  <a:gd name="connsiteY115" fmla="*/ 33401 h 82422"/>
                  <a:gd name="connsiteX116" fmla="*/ 76454 w 91312"/>
                  <a:gd name="connsiteY116" fmla="*/ 32512 h 82422"/>
                  <a:gd name="connsiteX117" fmla="*/ 73406 w 91312"/>
                  <a:gd name="connsiteY117" fmla="*/ 32258 h 82422"/>
                  <a:gd name="connsiteX118" fmla="*/ 73406 w 91312"/>
                  <a:gd name="connsiteY118" fmla="*/ 32258 h 82422"/>
                  <a:gd name="connsiteX119" fmla="*/ 70231 w 91312"/>
                  <a:gd name="connsiteY119" fmla="*/ 32512 h 82422"/>
                  <a:gd name="connsiteX120" fmla="*/ 67310 w 91312"/>
                  <a:gd name="connsiteY120" fmla="*/ 33401 h 82422"/>
                  <a:gd name="connsiteX121" fmla="*/ 64643 w 91312"/>
                  <a:gd name="connsiteY121" fmla="*/ 34671 h 82422"/>
                  <a:gd name="connsiteX122" fmla="*/ 62357 w 91312"/>
                  <a:gd name="connsiteY122" fmla="*/ 36449 h 82422"/>
                  <a:gd name="connsiteX123" fmla="*/ 60198 w 91312"/>
                  <a:gd name="connsiteY123" fmla="*/ 38735 h 82422"/>
                  <a:gd name="connsiteX124" fmla="*/ 58547 w 91312"/>
                  <a:gd name="connsiteY124" fmla="*/ 41529 h 82422"/>
                  <a:gd name="connsiteX125" fmla="*/ 57150 w 91312"/>
                  <a:gd name="connsiteY125" fmla="*/ 44831 h 82422"/>
                  <a:gd name="connsiteX126" fmla="*/ 56134 w 91312"/>
                  <a:gd name="connsiteY126" fmla="*/ 48514 h 82422"/>
                  <a:gd name="connsiteX127" fmla="*/ 55499 w 91312"/>
                  <a:gd name="connsiteY127" fmla="*/ 52705 h 82422"/>
                  <a:gd name="connsiteX128" fmla="*/ 55245 w 91312"/>
                  <a:gd name="connsiteY128" fmla="*/ 57277 h 82422"/>
                  <a:gd name="connsiteX129" fmla="*/ 55245 w 91312"/>
                  <a:gd name="connsiteY129" fmla="*/ 57277 h 82422"/>
                  <a:gd name="connsiteX130" fmla="*/ 55499 w 91312"/>
                  <a:gd name="connsiteY130" fmla="*/ 61849 h 82422"/>
                  <a:gd name="connsiteX131" fmla="*/ 56134 w 91312"/>
                  <a:gd name="connsiteY131" fmla="*/ 66040 h 82422"/>
                  <a:gd name="connsiteX132" fmla="*/ 57150 w 91312"/>
                  <a:gd name="connsiteY132" fmla="*/ 69723 h 82422"/>
                  <a:gd name="connsiteX133" fmla="*/ 58547 w 91312"/>
                  <a:gd name="connsiteY133" fmla="*/ 73025 h 82422"/>
                  <a:gd name="connsiteX134" fmla="*/ 60198 w 91312"/>
                  <a:gd name="connsiteY134" fmla="*/ 75819 h 82422"/>
                  <a:gd name="connsiteX135" fmla="*/ 62357 w 91312"/>
                  <a:gd name="connsiteY135" fmla="*/ 78105 h 82422"/>
                  <a:gd name="connsiteX136" fmla="*/ 64643 w 91312"/>
                  <a:gd name="connsiteY136" fmla="*/ 80010 h 82422"/>
                  <a:gd name="connsiteX137" fmla="*/ 67310 w 91312"/>
                  <a:gd name="connsiteY137" fmla="*/ 81280 h 82422"/>
                  <a:gd name="connsiteX138" fmla="*/ 70231 w 91312"/>
                  <a:gd name="connsiteY138" fmla="*/ 82169 h 82422"/>
                  <a:gd name="connsiteX139" fmla="*/ 73406 w 91312"/>
                  <a:gd name="connsiteY139" fmla="*/ 82423 h 82422"/>
                  <a:gd name="connsiteX140" fmla="*/ 73406 w 91312"/>
                  <a:gd name="connsiteY140" fmla="*/ 76327 h 82422"/>
                  <a:gd name="connsiteX141" fmla="*/ 73406 w 91312"/>
                  <a:gd name="connsiteY141" fmla="*/ 76327 h 82422"/>
                  <a:gd name="connsiteX142" fmla="*/ 71501 w 91312"/>
                  <a:gd name="connsiteY142" fmla="*/ 76073 h 82422"/>
                  <a:gd name="connsiteX143" fmla="*/ 69850 w 91312"/>
                  <a:gd name="connsiteY143" fmla="*/ 75565 h 82422"/>
                  <a:gd name="connsiteX144" fmla="*/ 68326 w 91312"/>
                  <a:gd name="connsiteY144" fmla="*/ 74549 h 82422"/>
                  <a:gd name="connsiteX145" fmla="*/ 66929 w 91312"/>
                  <a:gd name="connsiteY145" fmla="*/ 73279 h 82422"/>
                  <a:gd name="connsiteX146" fmla="*/ 65786 w 91312"/>
                  <a:gd name="connsiteY146" fmla="*/ 71501 h 82422"/>
                  <a:gd name="connsiteX147" fmla="*/ 64770 w 91312"/>
                  <a:gd name="connsiteY147" fmla="*/ 69469 h 82422"/>
                  <a:gd name="connsiteX148" fmla="*/ 63881 w 91312"/>
                  <a:gd name="connsiteY148" fmla="*/ 66929 h 82422"/>
                  <a:gd name="connsiteX149" fmla="*/ 63373 w 91312"/>
                  <a:gd name="connsiteY149" fmla="*/ 64135 h 82422"/>
                  <a:gd name="connsiteX150" fmla="*/ 62992 w 91312"/>
                  <a:gd name="connsiteY150" fmla="*/ 60833 h 82422"/>
                  <a:gd name="connsiteX151" fmla="*/ 62865 w 91312"/>
                  <a:gd name="connsiteY151" fmla="*/ 57277 h 82422"/>
                  <a:gd name="connsiteX152" fmla="*/ 62865 w 91312"/>
                  <a:gd name="connsiteY152" fmla="*/ 57277 h 82422"/>
                  <a:gd name="connsiteX153" fmla="*/ 62992 w 91312"/>
                  <a:gd name="connsiteY153" fmla="*/ 53594 h 82422"/>
                  <a:gd name="connsiteX154" fmla="*/ 63373 w 91312"/>
                  <a:gd name="connsiteY154" fmla="*/ 50419 h 82422"/>
                  <a:gd name="connsiteX155" fmla="*/ 63881 w 91312"/>
                  <a:gd name="connsiteY155" fmla="*/ 47625 h 82422"/>
                  <a:gd name="connsiteX156" fmla="*/ 64770 w 91312"/>
                  <a:gd name="connsiteY156" fmla="*/ 45085 h 82422"/>
                  <a:gd name="connsiteX157" fmla="*/ 65786 w 91312"/>
                  <a:gd name="connsiteY157" fmla="*/ 43053 h 82422"/>
                  <a:gd name="connsiteX158" fmla="*/ 66929 w 91312"/>
                  <a:gd name="connsiteY158" fmla="*/ 41402 h 82422"/>
                  <a:gd name="connsiteX159" fmla="*/ 68326 w 91312"/>
                  <a:gd name="connsiteY159" fmla="*/ 40005 h 82422"/>
                  <a:gd name="connsiteX160" fmla="*/ 69850 w 91312"/>
                  <a:gd name="connsiteY160" fmla="*/ 39116 h 82422"/>
                  <a:gd name="connsiteX161" fmla="*/ 71501 w 91312"/>
                  <a:gd name="connsiteY161" fmla="*/ 38608 h 82422"/>
                  <a:gd name="connsiteX162" fmla="*/ 73406 w 91312"/>
                  <a:gd name="connsiteY162" fmla="*/ 38354 h 82422"/>
                  <a:gd name="connsiteX163" fmla="*/ 73406 w 91312"/>
                  <a:gd name="connsiteY163" fmla="*/ 38354 h 82422"/>
                  <a:gd name="connsiteX164" fmla="*/ 75184 w 91312"/>
                  <a:gd name="connsiteY164" fmla="*/ 38608 h 82422"/>
                  <a:gd name="connsiteX165" fmla="*/ 76835 w 91312"/>
                  <a:gd name="connsiteY165" fmla="*/ 39116 h 82422"/>
                  <a:gd name="connsiteX166" fmla="*/ 78359 w 91312"/>
                  <a:gd name="connsiteY166" fmla="*/ 40005 h 82422"/>
                  <a:gd name="connsiteX167" fmla="*/ 79756 w 91312"/>
                  <a:gd name="connsiteY167" fmla="*/ 41402 h 82422"/>
                  <a:gd name="connsiteX168" fmla="*/ 80899 w 91312"/>
                  <a:gd name="connsiteY168" fmla="*/ 43053 h 82422"/>
                  <a:gd name="connsiteX169" fmla="*/ 81915 w 91312"/>
                  <a:gd name="connsiteY169" fmla="*/ 45085 h 82422"/>
                  <a:gd name="connsiteX170" fmla="*/ 82804 w 91312"/>
                  <a:gd name="connsiteY170" fmla="*/ 47625 h 82422"/>
                  <a:gd name="connsiteX171" fmla="*/ 83439 w 91312"/>
                  <a:gd name="connsiteY171" fmla="*/ 50419 h 82422"/>
                  <a:gd name="connsiteX172" fmla="*/ 83693 w 91312"/>
                  <a:gd name="connsiteY172" fmla="*/ 53594 h 82422"/>
                  <a:gd name="connsiteX173" fmla="*/ 83820 w 91312"/>
                  <a:gd name="connsiteY173" fmla="*/ 57277 h 82422"/>
                  <a:gd name="connsiteX174" fmla="*/ 83820 w 91312"/>
                  <a:gd name="connsiteY174" fmla="*/ 57277 h 82422"/>
                  <a:gd name="connsiteX175" fmla="*/ 83693 w 91312"/>
                  <a:gd name="connsiteY175" fmla="*/ 60833 h 82422"/>
                  <a:gd name="connsiteX176" fmla="*/ 83439 w 91312"/>
                  <a:gd name="connsiteY176" fmla="*/ 64135 h 82422"/>
                  <a:gd name="connsiteX177" fmla="*/ 82804 w 91312"/>
                  <a:gd name="connsiteY177" fmla="*/ 66929 h 82422"/>
                  <a:gd name="connsiteX178" fmla="*/ 81915 w 91312"/>
                  <a:gd name="connsiteY178" fmla="*/ 69469 h 82422"/>
                  <a:gd name="connsiteX179" fmla="*/ 80899 w 91312"/>
                  <a:gd name="connsiteY179" fmla="*/ 71501 h 82422"/>
                  <a:gd name="connsiteX180" fmla="*/ 79756 w 91312"/>
                  <a:gd name="connsiteY180" fmla="*/ 73279 h 82422"/>
                  <a:gd name="connsiteX181" fmla="*/ 78359 w 91312"/>
                  <a:gd name="connsiteY181" fmla="*/ 74549 h 82422"/>
                  <a:gd name="connsiteX182" fmla="*/ 76835 w 91312"/>
                  <a:gd name="connsiteY182" fmla="*/ 75565 h 82422"/>
                  <a:gd name="connsiteX183" fmla="*/ 75184 w 91312"/>
                  <a:gd name="connsiteY183" fmla="*/ 76073 h 82422"/>
                  <a:gd name="connsiteX184" fmla="*/ 73406 w 91312"/>
                  <a:gd name="connsiteY184" fmla="*/ 76327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312" h="82422">
                    <a:moveTo>
                      <a:pt x="17907" y="50165"/>
                    </a:moveTo>
                    <a:lnTo>
                      <a:pt x="17907" y="50165"/>
                    </a:lnTo>
                    <a:lnTo>
                      <a:pt x="21082" y="49911"/>
                    </a:lnTo>
                    <a:lnTo>
                      <a:pt x="24003" y="49149"/>
                    </a:lnTo>
                    <a:lnTo>
                      <a:pt x="26670" y="47752"/>
                    </a:lnTo>
                    <a:lnTo>
                      <a:pt x="29083" y="45974"/>
                    </a:lnTo>
                    <a:lnTo>
                      <a:pt x="31115" y="43561"/>
                    </a:lnTo>
                    <a:lnTo>
                      <a:pt x="32893" y="40767"/>
                    </a:lnTo>
                    <a:lnTo>
                      <a:pt x="34290" y="37465"/>
                    </a:lnTo>
                    <a:lnTo>
                      <a:pt x="35179" y="33782"/>
                    </a:lnTo>
                    <a:lnTo>
                      <a:pt x="35814" y="29591"/>
                    </a:lnTo>
                    <a:lnTo>
                      <a:pt x="36068" y="24892"/>
                    </a:lnTo>
                    <a:lnTo>
                      <a:pt x="36068" y="24892"/>
                    </a:lnTo>
                    <a:lnTo>
                      <a:pt x="35814" y="20320"/>
                    </a:lnTo>
                    <a:lnTo>
                      <a:pt x="35179" y="16256"/>
                    </a:lnTo>
                    <a:lnTo>
                      <a:pt x="34290" y="12573"/>
                    </a:lnTo>
                    <a:lnTo>
                      <a:pt x="32893" y="9271"/>
                    </a:lnTo>
                    <a:lnTo>
                      <a:pt x="31115" y="6477"/>
                    </a:lnTo>
                    <a:lnTo>
                      <a:pt x="29083" y="4191"/>
                    </a:lnTo>
                    <a:lnTo>
                      <a:pt x="26670" y="2413"/>
                    </a:lnTo>
                    <a:lnTo>
                      <a:pt x="24003" y="1016"/>
                    </a:lnTo>
                    <a:lnTo>
                      <a:pt x="21082" y="254"/>
                    </a:lnTo>
                    <a:lnTo>
                      <a:pt x="17907" y="0"/>
                    </a:lnTo>
                    <a:lnTo>
                      <a:pt x="17907" y="0"/>
                    </a:lnTo>
                    <a:lnTo>
                      <a:pt x="14859" y="254"/>
                    </a:lnTo>
                    <a:lnTo>
                      <a:pt x="11938" y="1016"/>
                    </a:lnTo>
                    <a:lnTo>
                      <a:pt x="9271" y="2413"/>
                    </a:lnTo>
                    <a:lnTo>
                      <a:pt x="6985" y="4191"/>
                    </a:lnTo>
                    <a:lnTo>
                      <a:pt x="4953" y="6477"/>
                    </a:lnTo>
                    <a:lnTo>
                      <a:pt x="3175" y="9271"/>
                    </a:lnTo>
                    <a:lnTo>
                      <a:pt x="1778" y="12573"/>
                    </a:lnTo>
                    <a:lnTo>
                      <a:pt x="762" y="16256"/>
                    </a:lnTo>
                    <a:lnTo>
                      <a:pt x="127" y="20320"/>
                    </a:lnTo>
                    <a:lnTo>
                      <a:pt x="0" y="24892"/>
                    </a:lnTo>
                    <a:lnTo>
                      <a:pt x="0" y="24892"/>
                    </a:lnTo>
                    <a:lnTo>
                      <a:pt x="127" y="29591"/>
                    </a:lnTo>
                    <a:lnTo>
                      <a:pt x="762" y="33782"/>
                    </a:lnTo>
                    <a:lnTo>
                      <a:pt x="1778" y="37465"/>
                    </a:lnTo>
                    <a:lnTo>
                      <a:pt x="3175" y="40767"/>
                    </a:lnTo>
                    <a:lnTo>
                      <a:pt x="4953" y="43561"/>
                    </a:lnTo>
                    <a:lnTo>
                      <a:pt x="6985" y="45974"/>
                    </a:lnTo>
                    <a:lnTo>
                      <a:pt x="9271" y="47752"/>
                    </a:lnTo>
                    <a:lnTo>
                      <a:pt x="11938" y="49149"/>
                    </a:lnTo>
                    <a:lnTo>
                      <a:pt x="14859" y="49911"/>
                    </a:lnTo>
                    <a:lnTo>
                      <a:pt x="17907" y="50165"/>
                    </a:lnTo>
                    <a:close/>
                    <a:moveTo>
                      <a:pt x="17907" y="44069"/>
                    </a:moveTo>
                    <a:lnTo>
                      <a:pt x="17907" y="44069"/>
                    </a:lnTo>
                    <a:lnTo>
                      <a:pt x="16129" y="43815"/>
                    </a:lnTo>
                    <a:lnTo>
                      <a:pt x="14478" y="43307"/>
                    </a:lnTo>
                    <a:lnTo>
                      <a:pt x="12954" y="42291"/>
                    </a:lnTo>
                    <a:lnTo>
                      <a:pt x="11557" y="40894"/>
                    </a:lnTo>
                    <a:lnTo>
                      <a:pt x="10414" y="39243"/>
                    </a:lnTo>
                    <a:lnTo>
                      <a:pt x="9398" y="37084"/>
                    </a:lnTo>
                    <a:lnTo>
                      <a:pt x="8509" y="34671"/>
                    </a:lnTo>
                    <a:lnTo>
                      <a:pt x="8001" y="31750"/>
                    </a:lnTo>
                    <a:lnTo>
                      <a:pt x="7620" y="28575"/>
                    </a:lnTo>
                    <a:lnTo>
                      <a:pt x="7493" y="24892"/>
                    </a:lnTo>
                    <a:lnTo>
                      <a:pt x="7493" y="24892"/>
                    </a:lnTo>
                    <a:lnTo>
                      <a:pt x="7620" y="21336"/>
                    </a:lnTo>
                    <a:lnTo>
                      <a:pt x="8001" y="18161"/>
                    </a:lnTo>
                    <a:lnTo>
                      <a:pt x="8509" y="15240"/>
                    </a:lnTo>
                    <a:lnTo>
                      <a:pt x="9398" y="12827"/>
                    </a:lnTo>
                    <a:lnTo>
                      <a:pt x="10414" y="10795"/>
                    </a:lnTo>
                    <a:lnTo>
                      <a:pt x="11557" y="9017"/>
                    </a:lnTo>
                    <a:lnTo>
                      <a:pt x="12954" y="7747"/>
                    </a:lnTo>
                    <a:lnTo>
                      <a:pt x="14478" y="6858"/>
                    </a:lnTo>
                    <a:lnTo>
                      <a:pt x="16129" y="6223"/>
                    </a:lnTo>
                    <a:lnTo>
                      <a:pt x="17907" y="6096"/>
                    </a:lnTo>
                    <a:lnTo>
                      <a:pt x="17907" y="6096"/>
                    </a:lnTo>
                    <a:lnTo>
                      <a:pt x="19812" y="6223"/>
                    </a:lnTo>
                    <a:lnTo>
                      <a:pt x="21463" y="6858"/>
                    </a:lnTo>
                    <a:lnTo>
                      <a:pt x="22987" y="7747"/>
                    </a:lnTo>
                    <a:lnTo>
                      <a:pt x="24384" y="9017"/>
                    </a:lnTo>
                    <a:lnTo>
                      <a:pt x="25654" y="10795"/>
                    </a:lnTo>
                    <a:lnTo>
                      <a:pt x="26670" y="12827"/>
                    </a:lnTo>
                    <a:lnTo>
                      <a:pt x="27432" y="15240"/>
                    </a:lnTo>
                    <a:lnTo>
                      <a:pt x="28067" y="18161"/>
                    </a:lnTo>
                    <a:lnTo>
                      <a:pt x="28448" y="21336"/>
                    </a:lnTo>
                    <a:lnTo>
                      <a:pt x="28575" y="24892"/>
                    </a:lnTo>
                    <a:lnTo>
                      <a:pt x="28575" y="24892"/>
                    </a:lnTo>
                    <a:lnTo>
                      <a:pt x="28448" y="28575"/>
                    </a:lnTo>
                    <a:lnTo>
                      <a:pt x="28067" y="31750"/>
                    </a:lnTo>
                    <a:lnTo>
                      <a:pt x="27432" y="34671"/>
                    </a:lnTo>
                    <a:lnTo>
                      <a:pt x="26670" y="37084"/>
                    </a:lnTo>
                    <a:lnTo>
                      <a:pt x="25654" y="39243"/>
                    </a:lnTo>
                    <a:lnTo>
                      <a:pt x="24384" y="40894"/>
                    </a:lnTo>
                    <a:lnTo>
                      <a:pt x="22987" y="42291"/>
                    </a:lnTo>
                    <a:lnTo>
                      <a:pt x="21463" y="43307"/>
                    </a:lnTo>
                    <a:lnTo>
                      <a:pt x="19812" y="43815"/>
                    </a:lnTo>
                    <a:lnTo>
                      <a:pt x="17907" y="44069"/>
                    </a:lnTo>
                    <a:close/>
                    <a:moveTo>
                      <a:pt x="20320" y="82423"/>
                    </a:moveTo>
                    <a:lnTo>
                      <a:pt x="26924" y="82423"/>
                    </a:lnTo>
                    <a:lnTo>
                      <a:pt x="70866" y="0"/>
                    </a:lnTo>
                    <a:lnTo>
                      <a:pt x="64135" y="0"/>
                    </a:lnTo>
                    <a:lnTo>
                      <a:pt x="20320" y="82423"/>
                    </a:lnTo>
                    <a:close/>
                    <a:moveTo>
                      <a:pt x="73406" y="82423"/>
                    </a:moveTo>
                    <a:lnTo>
                      <a:pt x="73406" y="82423"/>
                    </a:lnTo>
                    <a:lnTo>
                      <a:pt x="76454" y="82169"/>
                    </a:lnTo>
                    <a:lnTo>
                      <a:pt x="79375" y="81280"/>
                    </a:lnTo>
                    <a:lnTo>
                      <a:pt x="82042" y="80010"/>
                    </a:lnTo>
                    <a:lnTo>
                      <a:pt x="84328" y="78105"/>
                    </a:lnTo>
                    <a:lnTo>
                      <a:pt x="86487" y="75819"/>
                    </a:lnTo>
                    <a:lnTo>
                      <a:pt x="88138" y="73025"/>
                    </a:lnTo>
                    <a:lnTo>
                      <a:pt x="89535" y="69723"/>
                    </a:lnTo>
                    <a:lnTo>
                      <a:pt x="90551" y="66040"/>
                    </a:lnTo>
                    <a:lnTo>
                      <a:pt x="91186" y="61849"/>
                    </a:lnTo>
                    <a:lnTo>
                      <a:pt x="91313" y="57277"/>
                    </a:lnTo>
                    <a:lnTo>
                      <a:pt x="91313" y="57277"/>
                    </a:lnTo>
                    <a:lnTo>
                      <a:pt x="91186" y="52705"/>
                    </a:lnTo>
                    <a:lnTo>
                      <a:pt x="90551" y="48514"/>
                    </a:lnTo>
                    <a:lnTo>
                      <a:pt x="89535" y="44831"/>
                    </a:lnTo>
                    <a:lnTo>
                      <a:pt x="88138" y="41529"/>
                    </a:lnTo>
                    <a:lnTo>
                      <a:pt x="86487" y="38735"/>
                    </a:lnTo>
                    <a:lnTo>
                      <a:pt x="84328" y="36449"/>
                    </a:lnTo>
                    <a:lnTo>
                      <a:pt x="82042" y="34671"/>
                    </a:lnTo>
                    <a:lnTo>
                      <a:pt x="79375" y="33401"/>
                    </a:lnTo>
                    <a:lnTo>
                      <a:pt x="76454" y="32512"/>
                    </a:lnTo>
                    <a:lnTo>
                      <a:pt x="73406" y="32258"/>
                    </a:lnTo>
                    <a:lnTo>
                      <a:pt x="73406" y="32258"/>
                    </a:lnTo>
                    <a:lnTo>
                      <a:pt x="70231" y="32512"/>
                    </a:lnTo>
                    <a:lnTo>
                      <a:pt x="67310" y="33401"/>
                    </a:lnTo>
                    <a:lnTo>
                      <a:pt x="64643" y="34671"/>
                    </a:lnTo>
                    <a:lnTo>
                      <a:pt x="62357" y="36449"/>
                    </a:lnTo>
                    <a:lnTo>
                      <a:pt x="60198" y="38735"/>
                    </a:lnTo>
                    <a:lnTo>
                      <a:pt x="58547" y="41529"/>
                    </a:lnTo>
                    <a:lnTo>
                      <a:pt x="57150" y="44831"/>
                    </a:lnTo>
                    <a:lnTo>
                      <a:pt x="56134" y="48514"/>
                    </a:lnTo>
                    <a:lnTo>
                      <a:pt x="55499" y="52705"/>
                    </a:lnTo>
                    <a:lnTo>
                      <a:pt x="55245" y="57277"/>
                    </a:lnTo>
                    <a:lnTo>
                      <a:pt x="55245" y="57277"/>
                    </a:lnTo>
                    <a:lnTo>
                      <a:pt x="55499" y="61849"/>
                    </a:lnTo>
                    <a:lnTo>
                      <a:pt x="56134" y="66040"/>
                    </a:lnTo>
                    <a:lnTo>
                      <a:pt x="57150" y="69723"/>
                    </a:lnTo>
                    <a:lnTo>
                      <a:pt x="58547" y="73025"/>
                    </a:lnTo>
                    <a:lnTo>
                      <a:pt x="60198" y="75819"/>
                    </a:lnTo>
                    <a:lnTo>
                      <a:pt x="62357" y="78105"/>
                    </a:lnTo>
                    <a:lnTo>
                      <a:pt x="64643" y="80010"/>
                    </a:lnTo>
                    <a:lnTo>
                      <a:pt x="67310" y="81280"/>
                    </a:lnTo>
                    <a:lnTo>
                      <a:pt x="70231" y="82169"/>
                    </a:lnTo>
                    <a:lnTo>
                      <a:pt x="73406" y="82423"/>
                    </a:lnTo>
                    <a:close/>
                    <a:moveTo>
                      <a:pt x="73406" y="76327"/>
                    </a:moveTo>
                    <a:lnTo>
                      <a:pt x="73406" y="76327"/>
                    </a:lnTo>
                    <a:lnTo>
                      <a:pt x="71501" y="76073"/>
                    </a:lnTo>
                    <a:lnTo>
                      <a:pt x="69850" y="75565"/>
                    </a:lnTo>
                    <a:lnTo>
                      <a:pt x="68326" y="74549"/>
                    </a:lnTo>
                    <a:lnTo>
                      <a:pt x="66929" y="73279"/>
                    </a:lnTo>
                    <a:lnTo>
                      <a:pt x="65786" y="71501"/>
                    </a:lnTo>
                    <a:lnTo>
                      <a:pt x="64770" y="69469"/>
                    </a:lnTo>
                    <a:lnTo>
                      <a:pt x="63881" y="66929"/>
                    </a:lnTo>
                    <a:lnTo>
                      <a:pt x="63373" y="64135"/>
                    </a:lnTo>
                    <a:lnTo>
                      <a:pt x="62992" y="60833"/>
                    </a:lnTo>
                    <a:lnTo>
                      <a:pt x="62865" y="57277"/>
                    </a:lnTo>
                    <a:lnTo>
                      <a:pt x="62865" y="57277"/>
                    </a:lnTo>
                    <a:lnTo>
                      <a:pt x="62992" y="53594"/>
                    </a:lnTo>
                    <a:lnTo>
                      <a:pt x="63373" y="50419"/>
                    </a:lnTo>
                    <a:lnTo>
                      <a:pt x="63881" y="47625"/>
                    </a:lnTo>
                    <a:lnTo>
                      <a:pt x="64770" y="45085"/>
                    </a:lnTo>
                    <a:lnTo>
                      <a:pt x="65786" y="43053"/>
                    </a:lnTo>
                    <a:lnTo>
                      <a:pt x="66929" y="41402"/>
                    </a:lnTo>
                    <a:lnTo>
                      <a:pt x="68326" y="40005"/>
                    </a:lnTo>
                    <a:lnTo>
                      <a:pt x="69850" y="39116"/>
                    </a:lnTo>
                    <a:lnTo>
                      <a:pt x="71501" y="38608"/>
                    </a:lnTo>
                    <a:lnTo>
                      <a:pt x="73406" y="38354"/>
                    </a:lnTo>
                    <a:lnTo>
                      <a:pt x="73406" y="38354"/>
                    </a:lnTo>
                    <a:lnTo>
                      <a:pt x="75184" y="38608"/>
                    </a:lnTo>
                    <a:lnTo>
                      <a:pt x="76835" y="39116"/>
                    </a:lnTo>
                    <a:lnTo>
                      <a:pt x="78359" y="40005"/>
                    </a:lnTo>
                    <a:lnTo>
                      <a:pt x="79756" y="41402"/>
                    </a:lnTo>
                    <a:lnTo>
                      <a:pt x="80899" y="43053"/>
                    </a:lnTo>
                    <a:lnTo>
                      <a:pt x="81915" y="45085"/>
                    </a:lnTo>
                    <a:lnTo>
                      <a:pt x="82804" y="47625"/>
                    </a:lnTo>
                    <a:lnTo>
                      <a:pt x="83439" y="50419"/>
                    </a:lnTo>
                    <a:lnTo>
                      <a:pt x="83693" y="53594"/>
                    </a:lnTo>
                    <a:lnTo>
                      <a:pt x="83820" y="57277"/>
                    </a:lnTo>
                    <a:lnTo>
                      <a:pt x="83820" y="57277"/>
                    </a:lnTo>
                    <a:lnTo>
                      <a:pt x="83693" y="60833"/>
                    </a:lnTo>
                    <a:lnTo>
                      <a:pt x="83439" y="64135"/>
                    </a:lnTo>
                    <a:lnTo>
                      <a:pt x="82804" y="66929"/>
                    </a:lnTo>
                    <a:lnTo>
                      <a:pt x="81915" y="69469"/>
                    </a:lnTo>
                    <a:lnTo>
                      <a:pt x="80899" y="71501"/>
                    </a:lnTo>
                    <a:lnTo>
                      <a:pt x="79756" y="73279"/>
                    </a:lnTo>
                    <a:lnTo>
                      <a:pt x="78359" y="74549"/>
                    </a:lnTo>
                    <a:lnTo>
                      <a:pt x="76835" y="75565"/>
                    </a:lnTo>
                    <a:lnTo>
                      <a:pt x="75184" y="76073"/>
                    </a:lnTo>
                    <a:lnTo>
                      <a:pt x="73406" y="76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2A4BE27-65BE-1ECB-BEB5-6A7C781E2ACC}"/>
                </a:ext>
              </a:extLst>
            </p:cNvPr>
            <p:cNvSpPr/>
            <p:nvPr/>
          </p:nvSpPr>
          <p:spPr>
            <a:xfrm>
              <a:off x="3993514" y="2888488"/>
              <a:ext cx="569214" cy="336803"/>
            </a:xfrm>
            <a:custGeom>
              <a:avLst/>
              <a:gdLst>
                <a:gd name="connsiteX0" fmla="*/ 128651 w 569214"/>
                <a:gd name="connsiteY0" fmla="*/ 61214 h 336803"/>
                <a:gd name="connsiteX1" fmla="*/ 121158 w 569214"/>
                <a:gd name="connsiteY1" fmla="*/ 74168 h 336803"/>
                <a:gd name="connsiteX2" fmla="*/ 113538 w 569214"/>
                <a:gd name="connsiteY2" fmla="*/ 86995 h 336803"/>
                <a:gd name="connsiteX3" fmla="*/ 106045 w 569214"/>
                <a:gd name="connsiteY3" fmla="*/ 99949 h 336803"/>
                <a:gd name="connsiteX4" fmla="*/ 98425 w 569214"/>
                <a:gd name="connsiteY4" fmla="*/ 112776 h 336803"/>
                <a:gd name="connsiteX5" fmla="*/ 90805 w 569214"/>
                <a:gd name="connsiteY5" fmla="*/ 125730 h 336803"/>
                <a:gd name="connsiteX6" fmla="*/ 83312 w 569214"/>
                <a:gd name="connsiteY6" fmla="*/ 138557 h 336803"/>
                <a:gd name="connsiteX7" fmla="*/ 75692 w 569214"/>
                <a:gd name="connsiteY7" fmla="*/ 151511 h 336803"/>
                <a:gd name="connsiteX8" fmla="*/ 68199 w 569214"/>
                <a:gd name="connsiteY8" fmla="*/ 164338 h 336803"/>
                <a:gd name="connsiteX9" fmla="*/ 60579 w 569214"/>
                <a:gd name="connsiteY9" fmla="*/ 177292 h 336803"/>
                <a:gd name="connsiteX10" fmla="*/ 52959 w 569214"/>
                <a:gd name="connsiteY10" fmla="*/ 190119 h 336803"/>
                <a:gd name="connsiteX11" fmla="*/ 45466 w 569214"/>
                <a:gd name="connsiteY11" fmla="*/ 203073 h 336803"/>
                <a:gd name="connsiteX12" fmla="*/ 37846 w 569214"/>
                <a:gd name="connsiteY12" fmla="*/ 215900 h 336803"/>
                <a:gd name="connsiteX13" fmla="*/ 30353 w 569214"/>
                <a:gd name="connsiteY13" fmla="*/ 228854 h 336803"/>
                <a:gd name="connsiteX14" fmla="*/ 22733 w 569214"/>
                <a:gd name="connsiteY14" fmla="*/ 241681 h 336803"/>
                <a:gd name="connsiteX15" fmla="*/ 15113 w 569214"/>
                <a:gd name="connsiteY15" fmla="*/ 254635 h 336803"/>
                <a:gd name="connsiteX16" fmla="*/ 7620 w 569214"/>
                <a:gd name="connsiteY16" fmla="*/ 267462 h 336803"/>
                <a:gd name="connsiteX17" fmla="*/ 0 w 569214"/>
                <a:gd name="connsiteY17" fmla="*/ 280416 h 336803"/>
                <a:gd name="connsiteX18" fmla="*/ 12573 w 569214"/>
                <a:gd name="connsiteY18" fmla="*/ 287528 h 336803"/>
                <a:gd name="connsiteX19" fmla="*/ 25273 w 569214"/>
                <a:gd name="connsiteY19" fmla="*/ 294132 h 336803"/>
                <a:gd name="connsiteX20" fmla="*/ 38227 w 569214"/>
                <a:gd name="connsiteY20" fmla="*/ 300228 h 336803"/>
                <a:gd name="connsiteX21" fmla="*/ 51435 w 569214"/>
                <a:gd name="connsiteY21" fmla="*/ 305943 h 336803"/>
                <a:gd name="connsiteX22" fmla="*/ 64897 w 569214"/>
                <a:gd name="connsiteY22" fmla="*/ 311150 h 336803"/>
                <a:gd name="connsiteX23" fmla="*/ 78486 w 569214"/>
                <a:gd name="connsiteY23" fmla="*/ 315976 h 336803"/>
                <a:gd name="connsiteX24" fmla="*/ 92202 w 569214"/>
                <a:gd name="connsiteY24" fmla="*/ 320294 h 336803"/>
                <a:gd name="connsiteX25" fmla="*/ 106045 w 569214"/>
                <a:gd name="connsiteY25" fmla="*/ 324104 h 336803"/>
                <a:gd name="connsiteX26" fmla="*/ 120015 w 569214"/>
                <a:gd name="connsiteY26" fmla="*/ 327406 h 336803"/>
                <a:gd name="connsiteX27" fmla="*/ 134112 w 569214"/>
                <a:gd name="connsiteY27" fmla="*/ 330200 h 336803"/>
                <a:gd name="connsiteX28" fmla="*/ 148336 w 569214"/>
                <a:gd name="connsiteY28" fmla="*/ 332486 h 336803"/>
                <a:gd name="connsiteX29" fmla="*/ 162560 w 569214"/>
                <a:gd name="connsiteY29" fmla="*/ 334391 h 336803"/>
                <a:gd name="connsiteX30" fmla="*/ 176784 w 569214"/>
                <a:gd name="connsiteY30" fmla="*/ 335661 h 336803"/>
                <a:gd name="connsiteX31" fmla="*/ 191135 w 569214"/>
                <a:gd name="connsiteY31" fmla="*/ 336423 h 336803"/>
                <a:gd name="connsiteX32" fmla="*/ 205613 w 569214"/>
                <a:gd name="connsiteY32" fmla="*/ 336804 h 336803"/>
                <a:gd name="connsiteX33" fmla="*/ 219964 w 569214"/>
                <a:gd name="connsiteY33" fmla="*/ 336550 h 336803"/>
                <a:gd name="connsiteX34" fmla="*/ 234315 w 569214"/>
                <a:gd name="connsiteY34" fmla="*/ 335915 h 336803"/>
                <a:gd name="connsiteX35" fmla="*/ 248666 w 569214"/>
                <a:gd name="connsiteY35" fmla="*/ 334645 h 336803"/>
                <a:gd name="connsiteX36" fmla="*/ 262890 w 569214"/>
                <a:gd name="connsiteY36" fmla="*/ 332994 h 336803"/>
                <a:gd name="connsiteX37" fmla="*/ 277114 w 569214"/>
                <a:gd name="connsiteY37" fmla="*/ 330835 h 336803"/>
                <a:gd name="connsiteX38" fmla="*/ 291211 w 569214"/>
                <a:gd name="connsiteY38" fmla="*/ 328168 h 336803"/>
                <a:gd name="connsiteX39" fmla="*/ 305181 w 569214"/>
                <a:gd name="connsiteY39" fmla="*/ 324866 h 336803"/>
                <a:gd name="connsiteX40" fmla="*/ 319151 w 569214"/>
                <a:gd name="connsiteY40" fmla="*/ 321183 h 336803"/>
                <a:gd name="connsiteX41" fmla="*/ 332867 w 569214"/>
                <a:gd name="connsiteY41" fmla="*/ 317119 h 336803"/>
                <a:gd name="connsiteX42" fmla="*/ 346456 w 569214"/>
                <a:gd name="connsiteY42" fmla="*/ 312420 h 336803"/>
                <a:gd name="connsiteX43" fmla="*/ 359918 w 569214"/>
                <a:gd name="connsiteY43" fmla="*/ 307340 h 336803"/>
                <a:gd name="connsiteX44" fmla="*/ 373126 w 569214"/>
                <a:gd name="connsiteY44" fmla="*/ 301752 h 336803"/>
                <a:gd name="connsiteX45" fmla="*/ 386207 w 569214"/>
                <a:gd name="connsiteY45" fmla="*/ 295656 h 336803"/>
                <a:gd name="connsiteX46" fmla="*/ 399034 w 569214"/>
                <a:gd name="connsiteY46" fmla="*/ 289179 h 336803"/>
                <a:gd name="connsiteX47" fmla="*/ 411607 w 569214"/>
                <a:gd name="connsiteY47" fmla="*/ 282194 h 336803"/>
                <a:gd name="connsiteX48" fmla="*/ 423926 w 569214"/>
                <a:gd name="connsiteY48" fmla="*/ 274828 h 336803"/>
                <a:gd name="connsiteX49" fmla="*/ 435991 w 569214"/>
                <a:gd name="connsiteY49" fmla="*/ 266954 h 336803"/>
                <a:gd name="connsiteX50" fmla="*/ 447802 w 569214"/>
                <a:gd name="connsiteY50" fmla="*/ 258826 h 336803"/>
                <a:gd name="connsiteX51" fmla="*/ 459232 w 569214"/>
                <a:gd name="connsiteY51" fmla="*/ 250190 h 336803"/>
                <a:gd name="connsiteX52" fmla="*/ 470408 w 569214"/>
                <a:gd name="connsiteY52" fmla="*/ 241046 h 336803"/>
                <a:gd name="connsiteX53" fmla="*/ 481330 w 569214"/>
                <a:gd name="connsiteY53" fmla="*/ 231648 h 336803"/>
                <a:gd name="connsiteX54" fmla="*/ 491744 w 569214"/>
                <a:gd name="connsiteY54" fmla="*/ 221869 h 336803"/>
                <a:gd name="connsiteX55" fmla="*/ 501904 w 569214"/>
                <a:gd name="connsiteY55" fmla="*/ 211709 h 336803"/>
                <a:gd name="connsiteX56" fmla="*/ 511810 w 569214"/>
                <a:gd name="connsiteY56" fmla="*/ 201168 h 336803"/>
                <a:gd name="connsiteX57" fmla="*/ 521208 w 569214"/>
                <a:gd name="connsiteY57" fmla="*/ 190373 h 336803"/>
                <a:gd name="connsiteX58" fmla="*/ 530225 w 569214"/>
                <a:gd name="connsiteY58" fmla="*/ 179197 h 336803"/>
                <a:gd name="connsiteX59" fmla="*/ 538861 w 569214"/>
                <a:gd name="connsiteY59" fmla="*/ 167640 h 336803"/>
                <a:gd name="connsiteX60" fmla="*/ 547116 w 569214"/>
                <a:gd name="connsiteY60" fmla="*/ 155829 h 336803"/>
                <a:gd name="connsiteX61" fmla="*/ 554863 w 569214"/>
                <a:gd name="connsiteY61" fmla="*/ 143764 h 336803"/>
                <a:gd name="connsiteX62" fmla="*/ 562356 w 569214"/>
                <a:gd name="connsiteY62" fmla="*/ 131445 h 336803"/>
                <a:gd name="connsiteX63" fmla="*/ 569214 w 569214"/>
                <a:gd name="connsiteY63" fmla="*/ 118872 h 336803"/>
                <a:gd name="connsiteX64" fmla="*/ 556006 w 569214"/>
                <a:gd name="connsiteY64" fmla="*/ 111887 h 336803"/>
                <a:gd name="connsiteX65" fmla="*/ 542798 w 569214"/>
                <a:gd name="connsiteY65" fmla="*/ 104902 h 336803"/>
                <a:gd name="connsiteX66" fmla="*/ 529590 w 569214"/>
                <a:gd name="connsiteY66" fmla="*/ 97917 h 336803"/>
                <a:gd name="connsiteX67" fmla="*/ 516382 w 569214"/>
                <a:gd name="connsiteY67" fmla="*/ 90932 h 336803"/>
                <a:gd name="connsiteX68" fmla="*/ 503174 w 569214"/>
                <a:gd name="connsiteY68" fmla="*/ 83947 h 336803"/>
                <a:gd name="connsiteX69" fmla="*/ 489966 w 569214"/>
                <a:gd name="connsiteY69" fmla="*/ 76962 h 336803"/>
                <a:gd name="connsiteX70" fmla="*/ 476758 w 569214"/>
                <a:gd name="connsiteY70" fmla="*/ 69977 h 336803"/>
                <a:gd name="connsiteX71" fmla="*/ 463550 w 569214"/>
                <a:gd name="connsiteY71" fmla="*/ 62992 h 336803"/>
                <a:gd name="connsiteX72" fmla="*/ 450342 w 569214"/>
                <a:gd name="connsiteY72" fmla="*/ 56007 h 336803"/>
                <a:gd name="connsiteX73" fmla="*/ 437134 w 569214"/>
                <a:gd name="connsiteY73" fmla="*/ 48895 h 336803"/>
                <a:gd name="connsiteX74" fmla="*/ 423926 w 569214"/>
                <a:gd name="connsiteY74" fmla="*/ 41910 h 336803"/>
                <a:gd name="connsiteX75" fmla="*/ 410718 w 569214"/>
                <a:gd name="connsiteY75" fmla="*/ 34925 h 336803"/>
                <a:gd name="connsiteX76" fmla="*/ 397510 w 569214"/>
                <a:gd name="connsiteY76" fmla="*/ 27940 h 336803"/>
                <a:gd name="connsiteX77" fmla="*/ 384302 w 569214"/>
                <a:gd name="connsiteY77" fmla="*/ 20955 h 336803"/>
                <a:gd name="connsiteX78" fmla="*/ 371094 w 569214"/>
                <a:gd name="connsiteY78" fmla="*/ 13970 h 336803"/>
                <a:gd name="connsiteX79" fmla="*/ 357886 w 569214"/>
                <a:gd name="connsiteY79" fmla="*/ 6985 h 336803"/>
                <a:gd name="connsiteX80" fmla="*/ 344678 w 569214"/>
                <a:gd name="connsiteY80" fmla="*/ 0 h 336803"/>
                <a:gd name="connsiteX81" fmla="*/ 337058 w 569214"/>
                <a:gd name="connsiteY81" fmla="*/ 12700 h 336803"/>
                <a:gd name="connsiteX82" fmla="*/ 328422 w 569214"/>
                <a:gd name="connsiteY82" fmla="*/ 24638 h 336803"/>
                <a:gd name="connsiteX83" fmla="*/ 318643 w 569214"/>
                <a:gd name="connsiteY83" fmla="*/ 35687 h 336803"/>
                <a:gd name="connsiteX84" fmla="*/ 307848 w 569214"/>
                <a:gd name="connsiteY84" fmla="*/ 45720 h 336803"/>
                <a:gd name="connsiteX85" fmla="*/ 296164 w 569214"/>
                <a:gd name="connsiteY85" fmla="*/ 54737 h 336803"/>
                <a:gd name="connsiteX86" fmla="*/ 283718 w 569214"/>
                <a:gd name="connsiteY86" fmla="*/ 62611 h 336803"/>
                <a:gd name="connsiteX87" fmla="*/ 270510 w 569214"/>
                <a:gd name="connsiteY87" fmla="*/ 69215 h 336803"/>
                <a:gd name="connsiteX88" fmla="*/ 256794 w 569214"/>
                <a:gd name="connsiteY88" fmla="*/ 74549 h 336803"/>
                <a:gd name="connsiteX89" fmla="*/ 242570 w 569214"/>
                <a:gd name="connsiteY89" fmla="*/ 78613 h 336803"/>
                <a:gd name="connsiteX90" fmla="*/ 228092 w 569214"/>
                <a:gd name="connsiteY90" fmla="*/ 81280 h 336803"/>
                <a:gd name="connsiteX91" fmla="*/ 213360 w 569214"/>
                <a:gd name="connsiteY91" fmla="*/ 82550 h 336803"/>
                <a:gd name="connsiteX92" fmla="*/ 198628 w 569214"/>
                <a:gd name="connsiteY92" fmla="*/ 82423 h 336803"/>
                <a:gd name="connsiteX93" fmla="*/ 184023 w 569214"/>
                <a:gd name="connsiteY93" fmla="*/ 80899 h 336803"/>
                <a:gd name="connsiteX94" fmla="*/ 169545 w 569214"/>
                <a:gd name="connsiteY94" fmla="*/ 77978 h 336803"/>
                <a:gd name="connsiteX95" fmla="*/ 155448 w 569214"/>
                <a:gd name="connsiteY95" fmla="*/ 73660 h 336803"/>
                <a:gd name="connsiteX96" fmla="*/ 141732 w 569214"/>
                <a:gd name="connsiteY96" fmla="*/ 68072 h 33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569214" h="336803">
                  <a:moveTo>
                    <a:pt x="128651" y="61214"/>
                  </a:moveTo>
                  <a:lnTo>
                    <a:pt x="121158" y="74168"/>
                  </a:lnTo>
                  <a:lnTo>
                    <a:pt x="113538" y="86995"/>
                  </a:lnTo>
                  <a:lnTo>
                    <a:pt x="106045" y="99949"/>
                  </a:lnTo>
                  <a:lnTo>
                    <a:pt x="98425" y="112776"/>
                  </a:lnTo>
                  <a:lnTo>
                    <a:pt x="90805" y="125730"/>
                  </a:lnTo>
                  <a:lnTo>
                    <a:pt x="83312" y="138557"/>
                  </a:lnTo>
                  <a:lnTo>
                    <a:pt x="75692" y="151511"/>
                  </a:lnTo>
                  <a:lnTo>
                    <a:pt x="68199" y="164338"/>
                  </a:lnTo>
                  <a:lnTo>
                    <a:pt x="60579" y="177292"/>
                  </a:lnTo>
                  <a:lnTo>
                    <a:pt x="52959" y="190119"/>
                  </a:lnTo>
                  <a:lnTo>
                    <a:pt x="45466" y="203073"/>
                  </a:lnTo>
                  <a:lnTo>
                    <a:pt x="37846" y="215900"/>
                  </a:lnTo>
                  <a:lnTo>
                    <a:pt x="30353" y="228854"/>
                  </a:lnTo>
                  <a:lnTo>
                    <a:pt x="22733" y="241681"/>
                  </a:lnTo>
                  <a:lnTo>
                    <a:pt x="15113" y="254635"/>
                  </a:lnTo>
                  <a:lnTo>
                    <a:pt x="7620" y="267462"/>
                  </a:lnTo>
                  <a:lnTo>
                    <a:pt x="0" y="280416"/>
                  </a:lnTo>
                  <a:lnTo>
                    <a:pt x="12573" y="287528"/>
                  </a:lnTo>
                  <a:lnTo>
                    <a:pt x="25273" y="294132"/>
                  </a:lnTo>
                  <a:lnTo>
                    <a:pt x="38227" y="300228"/>
                  </a:lnTo>
                  <a:lnTo>
                    <a:pt x="51435" y="305943"/>
                  </a:lnTo>
                  <a:lnTo>
                    <a:pt x="64897" y="311150"/>
                  </a:lnTo>
                  <a:lnTo>
                    <a:pt x="78486" y="315976"/>
                  </a:lnTo>
                  <a:lnTo>
                    <a:pt x="92202" y="320294"/>
                  </a:lnTo>
                  <a:lnTo>
                    <a:pt x="106045" y="324104"/>
                  </a:lnTo>
                  <a:lnTo>
                    <a:pt x="120015" y="327406"/>
                  </a:lnTo>
                  <a:lnTo>
                    <a:pt x="134112" y="330200"/>
                  </a:lnTo>
                  <a:lnTo>
                    <a:pt x="148336" y="332486"/>
                  </a:lnTo>
                  <a:lnTo>
                    <a:pt x="162560" y="334391"/>
                  </a:lnTo>
                  <a:lnTo>
                    <a:pt x="176784" y="335661"/>
                  </a:lnTo>
                  <a:lnTo>
                    <a:pt x="191135" y="336423"/>
                  </a:lnTo>
                  <a:lnTo>
                    <a:pt x="205613" y="336804"/>
                  </a:lnTo>
                  <a:lnTo>
                    <a:pt x="219964" y="336550"/>
                  </a:lnTo>
                  <a:lnTo>
                    <a:pt x="234315" y="335915"/>
                  </a:lnTo>
                  <a:lnTo>
                    <a:pt x="248666" y="334645"/>
                  </a:lnTo>
                  <a:lnTo>
                    <a:pt x="262890" y="332994"/>
                  </a:lnTo>
                  <a:lnTo>
                    <a:pt x="277114" y="330835"/>
                  </a:lnTo>
                  <a:lnTo>
                    <a:pt x="291211" y="328168"/>
                  </a:lnTo>
                  <a:lnTo>
                    <a:pt x="305181" y="324866"/>
                  </a:lnTo>
                  <a:lnTo>
                    <a:pt x="319151" y="321183"/>
                  </a:lnTo>
                  <a:lnTo>
                    <a:pt x="332867" y="317119"/>
                  </a:lnTo>
                  <a:lnTo>
                    <a:pt x="346456" y="312420"/>
                  </a:lnTo>
                  <a:lnTo>
                    <a:pt x="359918" y="307340"/>
                  </a:lnTo>
                  <a:lnTo>
                    <a:pt x="373126" y="301752"/>
                  </a:lnTo>
                  <a:lnTo>
                    <a:pt x="386207" y="295656"/>
                  </a:lnTo>
                  <a:lnTo>
                    <a:pt x="399034" y="289179"/>
                  </a:lnTo>
                  <a:lnTo>
                    <a:pt x="411607" y="282194"/>
                  </a:lnTo>
                  <a:lnTo>
                    <a:pt x="423926" y="274828"/>
                  </a:lnTo>
                  <a:lnTo>
                    <a:pt x="435991" y="266954"/>
                  </a:lnTo>
                  <a:lnTo>
                    <a:pt x="447802" y="258826"/>
                  </a:lnTo>
                  <a:lnTo>
                    <a:pt x="459232" y="250190"/>
                  </a:lnTo>
                  <a:lnTo>
                    <a:pt x="470408" y="241046"/>
                  </a:lnTo>
                  <a:lnTo>
                    <a:pt x="481330" y="231648"/>
                  </a:lnTo>
                  <a:lnTo>
                    <a:pt x="491744" y="221869"/>
                  </a:lnTo>
                  <a:lnTo>
                    <a:pt x="501904" y="211709"/>
                  </a:lnTo>
                  <a:lnTo>
                    <a:pt x="511810" y="201168"/>
                  </a:lnTo>
                  <a:lnTo>
                    <a:pt x="521208" y="190373"/>
                  </a:lnTo>
                  <a:lnTo>
                    <a:pt x="530225" y="179197"/>
                  </a:lnTo>
                  <a:lnTo>
                    <a:pt x="538861" y="167640"/>
                  </a:lnTo>
                  <a:lnTo>
                    <a:pt x="547116" y="155829"/>
                  </a:lnTo>
                  <a:lnTo>
                    <a:pt x="554863" y="143764"/>
                  </a:lnTo>
                  <a:lnTo>
                    <a:pt x="562356" y="131445"/>
                  </a:lnTo>
                  <a:lnTo>
                    <a:pt x="569214" y="118872"/>
                  </a:lnTo>
                  <a:lnTo>
                    <a:pt x="556006" y="111887"/>
                  </a:lnTo>
                  <a:lnTo>
                    <a:pt x="542798" y="104902"/>
                  </a:lnTo>
                  <a:lnTo>
                    <a:pt x="529590" y="97917"/>
                  </a:lnTo>
                  <a:lnTo>
                    <a:pt x="516382" y="90932"/>
                  </a:lnTo>
                  <a:lnTo>
                    <a:pt x="503174" y="83947"/>
                  </a:lnTo>
                  <a:lnTo>
                    <a:pt x="489966" y="76962"/>
                  </a:lnTo>
                  <a:lnTo>
                    <a:pt x="476758" y="69977"/>
                  </a:lnTo>
                  <a:lnTo>
                    <a:pt x="463550" y="62992"/>
                  </a:lnTo>
                  <a:lnTo>
                    <a:pt x="450342" y="56007"/>
                  </a:lnTo>
                  <a:lnTo>
                    <a:pt x="437134" y="48895"/>
                  </a:lnTo>
                  <a:lnTo>
                    <a:pt x="423926" y="41910"/>
                  </a:lnTo>
                  <a:lnTo>
                    <a:pt x="410718" y="34925"/>
                  </a:lnTo>
                  <a:lnTo>
                    <a:pt x="397510" y="27940"/>
                  </a:lnTo>
                  <a:lnTo>
                    <a:pt x="384302" y="20955"/>
                  </a:lnTo>
                  <a:lnTo>
                    <a:pt x="371094" y="13970"/>
                  </a:lnTo>
                  <a:lnTo>
                    <a:pt x="357886" y="6985"/>
                  </a:lnTo>
                  <a:lnTo>
                    <a:pt x="344678" y="0"/>
                  </a:lnTo>
                  <a:lnTo>
                    <a:pt x="337058" y="12700"/>
                  </a:lnTo>
                  <a:lnTo>
                    <a:pt x="328422" y="24638"/>
                  </a:lnTo>
                  <a:lnTo>
                    <a:pt x="318643" y="35687"/>
                  </a:lnTo>
                  <a:lnTo>
                    <a:pt x="307848" y="45720"/>
                  </a:lnTo>
                  <a:lnTo>
                    <a:pt x="296164" y="54737"/>
                  </a:lnTo>
                  <a:lnTo>
                    <a:pt x="283718" y="62611"/>
                  </a:lnTo>
                  <a:lnTo>
                    <a:pt x="270510" y="69215"/>
                  </a:lnTo>
                  <a:lnTo>
                    <a:pt x="256794" y="74549"/>
                  </a:lnTo>
                  <a:lnTo>
                    <a:pt x="242570" y="78613"/>
                  </a:lnTo>
                  <a:lnTo>
                    <a:pt x="228092" y="81280"/>
                  </a:lnTo>
                  <a:lnTo>
                    <a:pt x="213360" y="82550"/>
                  </a:lnTo>
                  <a:lnTo>
                    <a:pt x="198628" y="82423"/>
                  </a:lnTo>
                  <a:lnTo>
                    <a:pt x="184023" y="80899"/>
                  </a:lnTo>
                  <a:lnTo>
                    <a:pt x="169545" y="77978"/>
                  </a:lnTo>
                  <a:lnTo>
                    <a:pt x="155448" y="73660"/>
                  </a:lnTo>
                  <a:lnTo>
                    <a:pt x="141732" y="68072"/>
                  </a:lnTo>
                  <a:close/>
                </a:path>
              </a:pathLst>
            </a:custGeom>
            <a:solidFill>
              <a:srgbClr val="33A02C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5AD11AF-0E75-906C-12D8-4578E3416711}"/>
                </a:ext>
              </a:extLst>
            </p:cNvPr>
            <p:cNvSpPr/>
            <p:nvPr/>
          </p:nvSpPr>
          <p:spPr>
            <a:xfrm>
              <a:off x="3791458" y="2819146"/>
              <a:ext cx="330708" cy="349757"/>
            </a:xfrm>
            <a:custGeom>
              <a:avLst/>
              <a:gdLst>
                <a:gd name="connsiteX0" fmla="*/ 254127 w 330708"/>
                <a:gd name="connsiteY0" fmla="*/ 0 h 349757"/>
                <a:gd name="connsiteX1" fmla="*/ 239141 w 330708"/>
                <a:gd name="connsiteY1" fmla="*/ 254 h 349757"/>
                <a:gd name="connsiteX2" fmla="*/ 224282 w 330708"/>
                <a:gd name="connsiteY2" fmla="*/ 635 h 349757"/>
                <a:gd name="connsiteX3" fmla="*/ 209296 w 330708"/>
                <a:gd name="connsiteY3" fmla="*/ 889 h 349757"/>
                <a:gd name="connsiteX4" fmla="*/ 194310 w 330708"/>
                <a:gd name="connsiteY4" fmla="*/ 1270 h 349757"/>
                <a:gd name="connsiteX5" fmla="*/ 179451 w 330708"/>
                <a:gd name="connsiteY5" fmla="*/ 1524 h 349757"/>
                <a:gd name="connsiteX6" fmla="*/ 164465 w 330708"/>
                <a:gd name="connsiteY6" fmla="*/ 1905 h 349757"/>
                <a:gd name="connsiteX7" fmla="*/ 149479 w 330708"/>
                <a:gd name="connsiteY7" fmla="*/ 2159 h 349757"/>
                <a:gd name="connsiteX8" fmla="*/ 134493 w 330708"/>
                <a:gd name="connsiteY8" fmla="*/ 2540 h 349757"/>
                <a:gd name="connsiteX9" fmla="*/ 119634 w 330708"/>
                <a:gd name="connsiteY9" fmla="*/ 2794 h 349757"/>
                <a:gd name="connsiteX10" fmla="*/ 104648 w 330708"/>
                <a:gd name="connsiteY10" fmla="*/ 3175 h 349757"/>
                <a:gd name="connsiteX11" fmla="*/ 89662 w 330708"/>
                <a:gd name="connsiteY11" fmla="*/ 3556 h 349757"/>
                <a:gd name="connsiteX12" fmla="*/ 74803 w 330708"/>
                <a:gd name="connsiteY12" fmla="*/ 3810 h 349757"/>
                <a:gd name="connsiteX13" fmla="*/ 59817 w 330708"/>
                <a:gd name="connsiteY13" fmla="*/ 4191 h 349757"/>
                <a:gd name="connsiteX14" fmla="*/ 44831 w 330708"/>
                <a:gd name="connsiteY14" fmla="*/ 4445 h 349757"/>
                <a:gd name="connsiteX15" fmla="*/ 29972 w 330708"/>
                <a:gd name="connsiteY15" fmla="*/ 4826 h 349757"/>
                <a:gd name="connsiteX16" fmla="*/ 14986 w 330708"/>
                <a:gd name="connsiteY16" fmla="*/ 5080 h 349757"/>
                <a:gd name="connsiteX17" fmla="*/ 0 w 330708"/>
                <a:gd name="connsiteY17" fmla="*/ 5461 h 349757"/>
                <a:gd name="connsiteX18" fmla="*/ 635 w 330708"/>
                <a:gd name="connsiteY18" fmla="*/ 19812 h 349757"/>
                <a:gd name="connsiteX19" fmla="*/ 1651 w 330708"/>
                <a:gd name="connsiteY19" fmla="*/ 34163 h 349757"/>
                <a:gd name="connsiteX20" fmla="*/ 3175 w 330708"/>
                <a:gd name="connsiteY20" fmla="*/ 48387 h 349757"/>
                <a:gd name="connsiteX21" fmla="*/ 5334 w 330708"/>
                <a:gd name="connsiteY21" fmla="*/ 62611 h 349757"/>
                <a:gd name="connsiteX22" fmla="*/ 7874 w 330708"/>
                <a:gd name="connsiteY22" fmla="*/ 76835 h 349757"/>
                <a:gd name="connsiteX23" fmla="*/ 10922 w 330708"/>
                <a:gd name="connsiteY23" fmla="*/ 90805 h 349757"/>
                <a:gd name="connsiteX24" fmla="*/ 14478 w 330708"/>
                <a:gd name="connsiteY24" fmla="*/ 104775 h 349757"/>
                <a:gd name="connsiteX25" fmla="*/ 18542 w 330708"/>
                <a:gd name="connsiteY25" fmla="*/ 118618 h 349757"/>
                <a:gd name="connsiteX26" fmla="*/ 22987 w 330708"/>
                <a:gd name="connsiteY26" fmla="*/ 132207 h 349757"/>
                <a:gd name="connsiteX27" fmla="*/ 28067 w 330708"/>
                <a:gd name="connsiteY27" fmla="*/ 145669 h 349757"/>
                <a:gd name="connsiteX28" fmla="*/ 33528 w 330708"/>
                <a:gd name="connsiteY28" fmla="*/ 159004 h 349757"/>
                <a:gd name="connsiteX29" fmla="*/ 39370 w 330708"/>
                <a:gd name="connsiteY29" fmla="*/ 172085 h 349757"/>
                <a:gd name="connsiteX30" fmla="*/ 45847 w 330708"/>
                <a:gd name="connsiteY30" fmla="*/ 185039 h 349757"/>
                <a:gd name="connsiteX31" fmla="*/ 52705 w 330708"/>
                <a:gd name="connsiteY31" fmla="*/ 197612 h 349757"/>
                <a:gd name="connsiteX32" fmla="*/ 59944 w 330708"/>
                <a:gd name="connsiteY32" fmla="*/ 210058 h 349757"/>
                <a:gd name="connsiteX33" fmla="*/ 67691 w 330708"/>
                <a:gd name="connsiteY33" fmla="*/ 222250 h 349757"/>
                <a:gd name="connsiteX34" fmla="*/ 75819 w 330708"/>
                <a:gd name="connsiteY34" fmla="*/ 234061 h 349757"/>
                <a:gd name="connsiteX35" fmla="*/ 84328 w 330708"/>
                <a:gd name="connsiteY35" fmla="*/ 245618 h 349757"/>
                <a:gd name="connsiteX36" fmla="*/ 93218 w 330708"/>
                <a:gd name="connsiteY36" fmla="*/ 256921 h 349757"/>
                <a:gd name="connsiteX37" fmla="*/ 102616 w 330708"/>
                <a:gd name="connsiteY37" fmla="*/ 267843 h 349757"/>
                <a:gd name="connsiteX38" fmla="*/ 112268 w 330708"/>
                <a:gd name="connsiteY38" fmla="*/ 278384 h 349757"/>
                <a:gd name="connsiteX39" fmla="*/ 122428 w 330708"/>
                <a:gd name="connsiteY39" fmla="*/ 288671 h 349757"/>
                <a:gd name="connsiteX40" fmla="*/ 132842 w 330708"/>
                <a:gd name="connsiteY40" fmla="*/ 298577 h 349757"/>
                <a:gd name="connsiteX41" fmla="*/ 143637 w 330708"/>
                <a:gd name="connsiteY41" fmla="*/ 308102 h 349757"/>
                <a:gd name="connsiteX42" fmla="*/ 154686 w 330708"/>
                <a:gd name="connsiteY42" fmla="*/ 317246 h 349757"/>
                <a:gd name="connsiteX43" fmla="*/ 166116 w 330708"/>
                <a:gd name="connsiteY43" fmla="*/ 326009 h 349757"/>
                <a:gd name="connsiteX44" fmla="*/ 177800 w 330708"/>
                <a:gd name="connsiteY44" fmla="*/ 334391 h 349757"/>
                <a:gd name="connsiteX45" fmla="*/ 189865 w 330708"/>
                <a:gd name="connsiteY45" fmla="*/ 342265 h 349757"/>
                <a:gd name="connsiteX46" fmla="*/ 202057 w 330708"/>
                <a:gd name="connsiteY46" fmla="*/ 349758 h 349757"/>
                <a:gd name="connsiteX47" fmla="*/ 209677 w 330708"/>
                <a:gd name="connsiteY47" fmla="*/ 336804 h 349757"/>
                <a:gd name="connsiteX48" fmla="*/ 217170 w 330708"/>
                <a:gd name="connsiteY48" fmla="*/ 323977 h 349757"/>
                <a:gd name="connsiteX49" fmla="*/ 224790 w 330708"/>
                <a:gd name="connsiteY49" fmla="*/ 311023 h 349757"/>
                <a:gd name="connsiteX50" fmla="*/ 232410 w 330708"/>
                <a:gd name="connsiteY50" fmla="*/ 298196 h 349757"/>
                <a:gd name="connsiteX51" fmla="*/ 239903 w 330708"/>
                <a:gd name="connsiteY51" fmla="*/ 285242 h 349757"/>
                <a:gd name="connsiteX52" fmla="*/ 247523 w 330708"/>
                <a:gd name="connsiteY52" fmla="*/ 272415 h 349757"/>
                <a:gd name="connsiteX53" fmla="*/ 255016 w 330708"/>
                <a:gd name="connsiteY53" fmla="*/ 259461 h 349757"/>
                <a:gd name="connsiteX54" fmla="*/ 262636 w 330708"/>
                <a:gd name="connsiteY54" fmla="*/ 246634 h 349757"/>
                <a:gd name="connsiteX55" fmla="*/ 270256 w 330708"/>
                <a:gd name="connsiteY55" fmla="*/ 233680 h 349757"/>
                <a:gd name="connsiteX56" fmla="*/ 277749 w 330708"/>
                <a:gd name="connsiteY56" fmla="*/ 220853 h 349757"/>
                <a:gd name="connsiteX57" fmla="*/ 285369 w 330708"/>
                <a:gd name="connsiteY57" fmla="*/ 207899 h 349757"/>
                <a:gd name="connsiteX58" fmla="*/ 292862 w 330708"/>
                <a:gd name="connsiteY58" fmla="*/ 195072 h 349757"/>
                <a:gd name="connsiteX59" fmla="*/ 300482 w 330708"/>
                <a:gd name="connsiteY59" fmla="*/ 182118 h 349757"/>
                <a:gd name="connsiteX60" fmla="*/ 308102 w 330708"/>
                <a:gd name="connsiteY60" fmla="*/ 169291 h 349757"/>
                <a:gd name="connsiteX61" fmla="*/ 315595 w 330708"/>
                <a:gd name="connsiteY61" fmla="*/ 156337 h 349757"/>
                <a:gd name="connsiteX62" fmla="*/ 323215 w 330708"/>
                <a:gd name="connsiteY62" fmla="*/ 143510 h 349757"/>
                <a:gd name="connsiteX63" fmla="*/ 330708 w 330708"/>
                <a:gd name="connsiteY63" fmla="*/ 130556 h 349757"/>
                <a:gd name="connsiteX64" fmla="*/ 318770 w 330708"/>
                <a:gd name="connsiteY64" fmla="*/ 122682 h 349757"/>
                <a:gd name="connsiteX65" fmla="*/ 307467 w 330708"/>
                <a:gd name="connsiteY65" fmla="*/ 113792 h 349757"/>
                <a:gd name="connsiteX66" fmla="*/ 297053 w 330708"/>
                <a:gd name="connsiteY66" fmla="*/ 103886 h 349757"/>
                <a:gd name="connsiteX67" fmla="*/ 287655 w 330708"/>
                <a:gd name="connsiteY67" fmla="*/ 93091 h 349757"/>
                <a:gd name="connsiteX68" fmla="*/ 279273 w 330708"/>
                <a:gd name="connsiteY68" fmla="*/ 81407 h 349757"/>
                <a:gd name="connsiteX69" fmla="*/ 271907 w 330708"/>
                <a:gd name="connsiteY69" fmla="*/ 68961 h 349757"/>
                <a:gd name="connsiteX70" fmla="*/ 265811 w 330708"/>
                <a:gd name="connsiteY70" fmla="*/ 56007 h 349757"/>
                <a:gd name="connsiteX71" fmla="*/ 260985 w 330708"/>
                <a:gd name="connsiteY71" fmla="*/ 42418 h 349757"/>
                <a:gd name="connsiteX72" fmla="*/ 257429 w 330708"/>
                <a:gd name="connsiteY72" fmla="*/ 28448 h 349757"/>
                <a:gd name="connsiteX73" fmla="*/ 255143 w 330708"/>
                <a:gd name="connsiteY73" fmla="*/ 14351 h 34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30708" h="349757">
                  <a:moveTo>
                    <a:pt x="254127" y="0"/>
                  </a:moveTo>
                  <a:lnTo>
                    <a:pt x="239141" y="254"/>
                  </a:lnTo>
                  <a:lnTo>
                    <a:pt x="224282" y="635"/>
                  </a:lnTo>
                  <a:lnTo>
                    <a:pt x="209296" y="889"/>
                  </a:lnTo>
                  <a:lnTo>
                    <a:pt x="194310" y="1270"/>
                  </a:lnTo>
                  <a:lnTo>
                    <a:pt x="179451" y="1524"/>
                  </a:lnTo>
                  <a:lnTo>
                    <a:pt x="164465" y="1905"/>
                  </a:lnTo>
                  <a:lnTo>
                    <a:pt x="149479" y="2159"/>
                  </a:lnTo>
                  <a:lnTo>
                    <a:pt x="134493" y="2540"/>
                  </a:lnTo>
                  <a:lnTo>
                    <a:pt x="119634" y="2794"/>
                  </a:lnTo>
                  <a:lnTo>
                    <a:pt x="104648" y="3175"/>
                  </a:lnTo>
                  <a:lnTo>
                    <a:pt x="89662" y="3556"/>
                  </a:lnTo>
                  <a:lnTo>
                    <a:pt x="74803" y="3810"/>
                  </a:lnTo>
                  <a:lnTo>
                    <a:pt x="59817" y="4191"/>
                  </a:lnTo>
                  <a:lnTo>
                    <a:pt x="44831" y="4445"/>
                  </a:lnTo>
                  <a:lnTo>
                    <a:pt x="29972" y="4826"/>
                  </a:lnTo>
                  <a:lnTo>
                    <a:pt x="14986" y="5080"/>
                  </a:lnTo>
                  <a:lnTo>
                    <a:pt x="0" y="5461"/>
                  </a:lnTo>
                  <a:lnTo>
                    <a:pt x="635" y="19812"/>
                  </a:lnTo>
                  <a:lnTo>
                    <a:pt x="1651" y="34163"/>
                  </a:lnTo>
                  <a:lnTo>
                    <a:pt x="3175" y="48387"/>
                  </a:lnTo>
                  <a:lnTo>
                    <a:pt x="5334" y="62611"/>
                  </a:lnTo>
                  <a:lnTo>
                    <a:pt x="7874" y="76835"/>
                  </a:lnTo>
                  <a:lnTo>
                    <a:pt x="10922" y="90805"/>
                  </a:lnTo>
                  <a:lnTo>
                    <a:pt x="14478" y="104775"/>
                  </a:lnTo>
                  <a:lnTo>
                    <a:pt x="18542" y="118618"/>
                  </a:lnTo>
                  <a:lnTo>
                    <a:pt x="22987" y="132207"/>
                  </a:lnTo>
                  <a:lnTo>
                    <a:pt x="28067" y="145669"/>
                  </a:lnTo>
                  <a:lnTo>
                    <a:pt x="33528" y="159004"/>
                  </a:lnTo>
                  <a:lnTo>
                    <a:pt x="39370" y="172085"/>
                  </a:lnTo>
                  <a:lnTo>
                    <a:pt x="45847" y="185039"/>
                  </a:lnTo>
                  <a:lnTo>
                    <a:pt x="52705" y="197612"/>
                  </a:lnTo>
                  <a:lnTo>
                    <a:pt x="59944" y="210058"/>
                  </a:lnTo>
                  <a:lnTo>
                    <a:pt x="67691" y="222250"/>
                  </a:lnTo>
                  <a:lnTo>
                    <a:pt x="75819" y="234061"/>
                  </a:lnTo>
                  <a:lnTo>
                    <a:pt x="84328" y="245618"/>
                  </a:lnTo>
                  <a:lnTo>
                    <a:pt x="93218" y="256921"/>
                  </a:lnTo>
                  <a:lnTo>
                    <a:pt x="102616" y="267843"/>
                  </a:lnTo>
                  <a:lnTo>
                    <a:pt x="112268" y="278384"/>
                  </a:lnTo>
                  <a:lnTo>
                    <a:pt x="122428" y="288671"/>
                  </a:lnTo>
                  <a:lnTo>
                    <a:pt x="132842" y="298577"/>
                  </a:lnTo>
                  <a:lnTo>
                    <a:pt x="143637" y="308102"/>
                  </a:lnTo>
                  <a:lnTo>
                    <a:pt x="154686" y="317246"/>
                  </a:lnTo>
                  <a:lnTo>
                    <a:pt x="166116" y="326009"/>
                  </a:lnTo>
                  <a:lnTo>
                    <a:pt x="177800" y="334391"/>
                  </a:lnTo>
                  <a:lnTo>
                    <a:pt x="189865" y="342265"/>
                  </a:lnTo>
                  <a:lnTo>
                    <a:pt x="202057" y="349758"/>
                  </a:lnTo>
                  <a:lnTo>
                    <a:pt x="209677" y="336804"/>
                  </a:lnTo>
                  <a:lnTo>
                    <a:pt x="217170" y="323977"/>
                  </a:lnTo>
                  <a:lnTo>
                    <a:pt x="224790" y="311023"/>
                  </a:lnTo>
                  <a:lnTo>
                    <a:pt x="232410" y="298196"/>
                  </a:lnTo>
                  <a:lnTo>
                    <a:pt x="239903" y="285242"/>
                  </a:lnTo>
                  <a:lnTo>
                    <a:pt x="247523" y="272415"/>
                  </a:lnTo>
                  <a:lnTo>
                    <a:pt x="255016" y="259461"/>
                  </a:lnTo>
                  <a:lnTo>
                    <a:pt x="262636" y="246634"/>
                  </a:lnTo>
                  <a:lnTo>
                    <a:pt x="270256" y="233680"/>
                  </a:lnTo>
                  <a:lnTo>
                    <a:pt x="277749" y="220853"/>
                  </a:lnTo>
                  <a:lnTo>
                    <a:pt x="285369" y="207899"/>
                  </a:lnTo>
                  <a:lnTo>
                    <a:pt x="292862" y="195072"/>
                  </a:lnTo>
                  <a:lnTo>
                    <a:pt x="300482" y="182118"/>
                  </a:lnTo>
                  <a:lnTo>
                    <a:pt x="308102" y="169291"/>
                  </a:lnTo>
                  <a:lnTo>
                    <a:pt x="315595" y="156337"/>
                  </a:lnTo>
                  <a:lnTo>
                    <a:pt x="323215" y="143510"/>
                  </a:lnTo>
                  <a:lnTo>
                    <a:pt x="330708" y="130556"/>
                  </a:lnTo>
                  <a:lnTo>
                    <a:pt x="318770" y="122682"/>
                  </a:lnTo>
                  <a:lnTo>
                    <a:pt x="307467" y="113792"/>
                  </a:lnTo>
                  <a:lnTo>
                    <a:pt x="297053" y="103886"/>
                  </a:lnTo>
                  <a:lnTo>
                    <a:pt x="287655" y="93091"/>
                  </a:lnTo>
                  <a:lnTo>
                    <a:pt x="279273" y="81407"/>
                  </a:lnTo>
                  <a:lnTo>
                    <a:pt x="271907" y="68961"/>
                  </a:lnTo>
                  <a:lnTo>
                    <a:pt x="265811" y="56007"/>
                  </a:lnTo>
                  <a:lnTo>
                    <a:pt x="260985" y="42418"/>
                  </a:lnTo>
                  <a:lnTo>
                    <a:pt x="257429" y="28448"/>
                  </a:lnTo>
                  <a:lnTo>
                    <a:pt x="255143" y="14351"/>
                  </a:lnTo>
                  <a:close/>
                </a:path>
              </a:pathLst>
            </a:custGeom>
            <a:solidFill>
              <a:srgbClr val="B2DF8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75306D4-C313-A032-8BC6-8DEEED88EFD1}"/>
                </a:ext>
              </a:extLst>
            </p:cNvPr>
            <p:cNvSpPr/>
            <p:nvPr/>
          </p:nvSpPr>
          <p:spPr>
            <a:xfrm>
              <a:off x="4287520" y="2475864"/>
              <a:ext cx="314578" cy="308863"/>
            </a:xfrm>
            <a:custGeom>
              <a:avLst/>
              <a:gdLst>
                <a:gd name="connsiteX0" fmla="*/ 65532 w 314578"/>
                <a:gd name="connsiteY0" fmla="*/ 308864 h 308863"/>
                <a:gd name="connsiteX1" fmla="*/ 80137 w 314578"/>
                <a:gd name="connsiteY1" fmla="*/ 305943 h 308863"/>
                <a:gd name="connsiteX2" fmla="*/ 94869 w 314578"/>
                <a:gd name="connsiteY2" fmla="*/ 302895 h 308863"/>
                <a:gd name="connsiteX3" fmla="*/ 109474 w 314578"/>
                <a:gd name="connsiteY3" fmla="*/ 299974 h 308863"/>
                <a:gd name="connsiteX4" fmla="*/ 124079 w 314578"/>
                <a:gd name="connsiteY4" fmla="*/ 296926 h 308863"/>
                <a:gd name="connsiteX5" fmla="*/ 138811 w 314578"/>
                <a:gd name="connsiteY5" fmla="*/ 294005 h 308863"/>
                <a:gd name="connsiteX6" fmla="*/ 153416 w 314578"/>
                <a:gd name="connsiteY6" fmla="*/ 290957 h 308863"/>
                <a:gd name="connsiteX7" fmla="*/ 168148 w 314578"/>
                <a:gd name="connsiteY7" fmla="*/ 288036 h 308863"/>
                <a:gd name="connsiteX8" fmla="*/ 182753 w 314578"/>
                <a:gd name="connsiteY8" fmla="*/ 284988 h 308863"/>
                <a:gd name="connsiteX9" fmla="*/ 197358 w 314578"/>
                <a:gd name="connsiteY9" fmla="*/ 282067 h 308863"/>
                <a:gd name="connsiteX10" fmla="*/ 212090 w 314578"/>
                <a:gd name="connsiteY10" fmla="*/ 279019 h 308863"/>
                <a:gd name="connsiteX11" fmla="*/ 226695 w 314578"/>
                <a:gd name="connsiteY11" fmla="*/ 276098 h 308863"/>
                <a:gd name="connsiteX12" fmla="*/ 241300 w 314578"/>
                <a:gd name="connsiteY12" fmla="*/ 273050 h 308863"/>
                <a:gd name="connsiteX13" fmla="*/ 256032 w 314578"/>
                <a:gd name="connsiteY13" fmla="*/ 270129 h 308863"/>
                <a:gd name="connsiteX14" fmla="*/ 270637 w 314578"/>
                <a:gd name="connsiteY14" fmla="*/ 267081 h 308863"/>
                <a:gd name="connsiteX15" fmla="*/ 285242 w 314578"/>
                <a:gd name="connsiteY15" fmla="*/ 264160 h 308863"/>
                <a:gd name="connsiteX16" fmla="*/ 299974 w 314578"/>
                <a:gd name="connsiteY16" fmla="*/ 261112 h 308863"/>
                <a:gd name="connsiteX17" fmla="*/ 314579 w 314578"/>
                <a:gd name="connsiteY17" fmla="*/ 258191 h 308863"/>
                <a:gd name="connsiteX18" fmla="*/ 311404 w 314578"/>
                <a:gd name="connsiteY18" fmla="*/ 243967 h 308863"/>
                <a:gd name="connsiteX19" fmla="*/ 307848 w 314578"/>
                <a:gd name="connsiteY19" fmla="*/ 229997 h 308863"/>
                <a:gd name="connsiteX20" fmla="*/ 303657 w 314578"/>
                <a:gd name="connsiteY20" fmla="*/ 216154 h 308863"/>
                <a:gd name="connsiteX21" fmla="*/ 299085 w 314578"/>
                <a:gd name="connsiteY21" fmla="*/ 202438 h 308863"/>
                <a:gd name="connsiteX22" fmla="*/ 293878 w 314578"/>
                <a:gd name="connsiteY22" fmla="*/ 188849 h 308863"/>
                <a:gd name="connsiteX23" fmla="*/ 288290 w 314578"/>
                <a:gd name="connsiteY23" fmla="*/ 175514 h 308863"/>
                <a:gd name="connsiteX24" fmla="*/ 282321 w 314578"/>
                <a:gd name="connsiteY24" fmla="*/ 162306 h 308863"/>
                <a:gd name="connsiteX25" fmla="*/ 275844 w 314578"/>
                <a:gd name="connsiteY25" fmla="*/ 149352 h 308863"/>
                <a:gd name="connsiteX26" fmla="*/ 268859 w 314578"/>
                <a:gd name="connsiteY26" fmla="*/ 136652 h 308863"/>
                <a:gd name="connsiteX27" fmla="*/ 261366 w 314578"/>
                <a:gd name="connsiteY27" fmla="*/ 124206 h 308863"/>
                <a:gd name="connsiteX28" fmla="*/ 253619 w 314578"/>
                <a:gd name="connsiteY28" fmla="*/ 112014 h 308863"/>
                <a:gd name="connsiteX29" fmla="*/ 245237 w 314578"/>
                <a:gd name="connsiteY29" fmla="*/ 100203 h 308863"/>
                <a:gd name="connsiteX30" fmla="*/ 236601 w 314578"/>
                <a:gd name="connsiteY30" fmla="*/ 88519 h 308863"/>
                <a:gd name="connsiteX31" fmla="*/ 227457 w 314578"/>
                <a:gd name="connsiteY31" fmla="*/ 77343 h 308863"/>
                <a:gd name="connsiteX32" fmla="*/ 218059 w 314578"/>
                <a:gd name="connsiteY32" fmla="*/ 66294 h 308863"/>
                <a:gd name="connsiteX33" fmla="*/ 208153 w 314578"/>
                <a:gd name="connsiteY33" fmla="*/ 55753 h 308863"/>
                <a:gd name="connsiteX34" fmla="*/ 197866 w 314578"/>
                <a:gd name="connsiteY34" fmla="*/ 45466 h 308863"/>
                <a:gd name="connsiteX35" fmla="*/ 187325 w 314578"/>
                <a:gd name="connsiteY35" fmla="*/ 35560 h 308863"/>
                <a:gd name="connsiteX36" fmla="*/ 176403 w 314578"/>
                <a:gd name="connsiteY36" fmla="*/ 26162 h 308863"/>
                <a:gd name="connsiteX37" fmla="*/ 165100 w 314578"/>
                <a:gd name="connsiteY37" fmla="*/ 17018 h 308863"/>
                <a:gd name="connsiteX38" fmla="*/ 153543 w 314578"/>
                <a:gd name="connsiteY38" fmla="*/ 8255 h 308863"/>
                <a:gd name="connsiteX39" fmla="*/ 141732 w 314578"/>
                <a:gd name="connsiteY39" fmla="*/ 0 h 308863"/>
                <a:gd name="connsiteX40" fmla="*/ 133350 w 314578"/>
                <a:gd name="connsiteY40" fmla="*/ 12446 h 308863"/>
                <a:gd name="connsiteX41" fmla="*/ 124968 w 314578"/>
                <a:gd name="connsiteY41" fmla="*/ 24892 h 308863"/>
                <a:gd name="connsiteX42" fmla="*/ 116713 w 314578"/>
                <a:gd name="connsiteY42" fmla="*/ 37211 h 308863"/>
                <a:gd name="connsiteX43" fmla="*/ 108331 w 314578"/>
                <a:gd name="connsiteY43" fmla="*/ 49657 h 308863"/>
                <a:gd name="connsiteX44" fmla="*/ 99949 w 314578"/>
                <a:gd name="connsiteY44" fmla="*/ 62103 h 308863"/>
                <a:gd name="connsiteX45" fmla="*/ 91694 w 314578"/>
                <a:gd name="connsiteY45" fmla="*/ 74422 h 308863"/>
                <a:gd name="connsiteX46" fmla="*/ 83312 w 314578"/>
                <a:gd name="connsiteY46" fmla="*/ 86868 h 308863"/>
                <a:gd name="connsiteX47" fmla="*/ 74930 w 314578"/>
                <a:gd name="connsiteY47" fmla="*/ 99314 h 308863"/>
                <a:gd name="connsiteX48" fmla="*/ 66675 w 314578"/>
                <a:gd name="connsiteY48" fmla="*/ 111760 h 308863"/>
                <a:gd name="connsiteX49" fmla="*/ 58293 w 314578"/>
                <a:gd name="connsiteY49" fmla="*/ 124079 h 308863"/>
                <a:gd name="connsiteX50" fmla="*/ 49911 w 314578"/>
                <a:gd name="connsiteY50" fmla="*/ 136525 h 308863"/>
                <a:gd name="connsiteX51" fmla="*/ 41656 w 314578"/>
                <a:gd name="connsiteY51" fmla="*/ 148971 h 308863"/>
                <a:gd name="connsiteX52" fmla="*/ 33274 w 314578"/>
                <a:gd name="connsiteY52" fmla="*/ 161417 h 308863"/>
                <a:gd name="connsiteX53" fmla="*/ 25019 w 314578"/>
                <a:gd name="connsiteY53" fmla="*/ 173736 h 308863"/>
                <a:gd name="connsiteX54" fmla="*/ 16637 w 314578"/>
                <a:gd name="connsiteY54" fmla="*/ 186182 h 308863"/>
                <a:gd name="connsiteX55" fmla="*/ 8255 w 314578"/>
                <a:gd name="connsiteY55" fmla="*/ 198628 h 308863"/>
                <a:gd name="connsiteX56" fmla="*/ 0 w 314578"/>
                <a:gd name="connsiteY56" fmla="*/ 210947 h 308863"/>
                <a:gd name="connsiteX57" fmla="*/ 12065 w 314578"/>
                <a:gd name="connsiteY57" fmla="*/ 219964 h 308863"/>
                <a:gd name="connsiteX58" fmla="*/ 23241 w 314578"/>
                <a:gd name="connsiteY58" fmla="*/ 230124 h 308863"/>
                <a:gd name="connsiteX59" fmla="*/ 33401 w 314578"/>
                <a:gd name="connsiteY59" fmla="*/ 241427 h 308863"/>
                <a:gd name="connsiteX60" fmla="*/ 42418 w 314578"/>
                <a:gd name="connsiteY60" fmla="*/ 253492 h 308863"/>
                <a:gd name="connsiteX61" fmla="*/ 50165 w 314578"/>
                <a:gd name="connsiteY61" fmla="*/ 266446 h 308863"/>
                <a:gd name="connsiteX62" fmla="*/ 56642 w 314578"/>
                <a:gd name="connsiteY62" fmla="*/ 280035 h 308863"/>
                <a:gd name="connsiteX63" fmla="*/ 61849 w 314578"/>
                <a:gd name="connsiteY63" fmla="*/ 294259 h 30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14578" h="308863">
                  <a:moveTo>
                    <a:pt x="65532" y="308864"/>
                  </a:moveTo>
                  <a:lnTo>
                    <a:pt x="80137" y="305943"/>
                  </a:lnTo>
                  <a:lnTo>
                    <a:pt x="94869" y="302895"/>
                  </a:lnTo>
                  <a:lnTo>
                    <a:pt x="109474" y="299974"/>
                  </a:lnTo>
                  <a:lnTo>
                    <a:pt x="124079" y="296926"/>
                  </a:lnTo>
                  <a:lnTo>
                    <a:pt x="138811" y="294005"/>
                  </a:lnTo>
                  <a:lnTo>
                    <a:pt x="153416" y="290957"/>
                  </a:lnTo>
                  <a:lnTo>
                    <a:pt x="168148" y="288036"/>
                  </a:lnTo>
                  <a:lnTo>
                    <a:pt x="182753" y="284988"/>
                  </a:lnTo>
                  <a:lnTo>
                    <a:pt x="197358" y="282067"/>
                  </a:lnTo>
                  <a:lnTo>
                    <a:pt x="212090" y="279019"/>
                  </a:lnTo>
                  <a:lnTo>
                    <a:pt x="226695" y="276098"/>
                  </a:lnTo>
                  <a:lnTo>
                    <a:pt x="241300" y="273050"/>
                  </a:lnTo>
                  <a:lnTo>
                    <a:pt x="256032" y="270129"/>
                  </a:lnTo>
                  <a:lnTo>
                    <a:pt x="270637" y="267081"/>
                  </a:lnTo>
                  <a:lnTo>
                    <a:pt x="285242" y="264160"/>
                  </a:lnTo>
                  <a:lnTo>
                    <a:pt x="299974" y="261112"/>
                  </a:lnTo>
                  <a:lnTo>
                    <a:pt x="314579" y="258191"/>
                  </a:lnTo>
                  <a:lnTo>
                    <a:pt x="311404" y="243967"/>
                  </a:lnTo>
                  <a:lnTo>
                    <a:pt x="307848" y="229997"/>
                  </a:lnTo>
                  <a:lnTo>
                    <a:pt x="303657" y="216154"/>
                  </a:lnTo>
                  <a:lnTo>
                    <a:pt x="299085" y="202438"/>
                  </a:lnTo>
                  <a:lnTo>
                    <a:pt x="293878" y="188849"/>
                  </a:lnTo>
                  <a:lnTo>
                    <a:pt x="288290" y="175514"/>
                  </a:lnTo>
                  <a:lnTo>
                    <a:pt x="282321" y="162306"/>
                  </a:lnTo>
                  <a:lnTo>
                    <a:pt x="275844" y="149352"/>
                  </a:lnTo>
                  <a:lnTo>
                    <a:pt x="268859" y="136652"/>
                  </a:lnTo>
                  <a:lnTo>
                    <a:pt x="261366" y="124206"/>
                  </a:lnTo>
                  <a:lnTo>
                    <a:pt x="253619" y="112014"/>
                  </a:lnTo>
                  <a:lnTo>
                    <a:pt x="245237" y="100203"/>
                  </a:lnTo>
                  <a:lnTo>
                    <a:pt x="236601" y="88519"/>
                  </a:lnTo>
                  <a:lnTo>
                    <a:pt x="227457" y="77343"/>
                  </a:lnTo>
                  <a:lnTo>
                    <a:pt x="218059" y="66294"/>
                  </a:lnTo>
                  <a:lnTo>
                    <a:pt x="208153" y="55753"/>
                  </a:lnTo>
                  <a:lnTo>
                    <a:pt x="197866" y="45466"/>
                  </a:lnTo>
                  <a:lnTo>
                    <a:pt x="187325" y="35560"/>
                  </a:lnTo>
                  <a:lnTo>
                    <a:pt x="176403" y="26162"/>
                  </a:lnTo>
                  <a:lnTo>
                    <a:pt x="165100" y="17018"/>
                  </a:lnTo>
                  <a:lnTo>
                    <a:pt x="153543" y="8255"/>
                  </a:lnTo>
                  <a:lnTo>
                    <a:pt x="141732" y="0"/>
                  </a:lnTo>
                  <a:lnTo>
                    <a:pt x="133350" y="12446"/>
                  </a:lnTo>
                  <a:lnTo>
                    <a:pt x="124968" y="24892"/>
                  </a:lnTo>
                  <a:lnTo>
                    <a:pt x="116713" y="37211"/>
                  </a:lnTo>
                  <a:lnTo>
                    <a:pt x="108331" y="49657"/>
                  </a:lnTo>
                  <a:lnTo>
                    <a:pt x="99949" y="62103"/>
                  </a:lnTo>
                  <a:lnTo>
                    <a:pt x="91694" y="74422"/>
                  </a:lnTo>
                  <a:lnTo>
                    <a:pt x="83312" y="86868"/>
                  </a:lnTo>
                  <a:lnTo>
                    <a:pt x="74930" y="99314"/>
                  </a:lnTo>
                  <a:lnTo>
                    <a:pt x="66675" y="111760"/>
                  </a:lnTo>
                  <a:lnTo>
                    <a:pt x="58293" y="124079"/>
                  </a:lnTo>
                  <a:lnTo>
                    <a:pt x="49911" y="136525"/>
                  </a:lnTo>
                  <a:lnTo>
                    <a:pt x="41656" y="148971"/>
                  </a:lnTo>
                  <a:lnTo>
                    <a:pt x="33274" y="161417"/>
                  </a:lnTo>
                  <a:lnTo>
                    <a:pt x="25019" y="173736"/>
                  </a:lnTo>
                  <a:lnTo>
                    <a:pt x="16637" y="186182"/>
                  </a:lnTo>
                  <a:lnTo>
                    <a:pt x="8255" y="198628"/>
                  </a:lnTo>
                  <a:lnTo>
                    <a:pt x="0" y="210947"/>
                  </a:lnTo>
                  <a:lnTo>
                    <a:pt x="12065" y="219964"/>
                  </a:lnTo>
                  <a:lnTo>
                    <a:pt x="23241" y="230124"/>
                  </a:lnTo>
                  <a:lnTo>
                    <a:pt x="33401" y="241427"/>
                  </a:lnTo>
                  <a:lnTo>
                    <a:pt x="42418" y="253492"/>
                  </a:lnTo>
                  <a:lnTo>
                    <a:pt x="50165" y="266446"/>
                  </a:lnTo>
                  <a:lnTo>
                    <a:pt x="56642" y="280035"/>
                  </a:lnTo>
                  <a:lnTo>
                    <a:pt x="61849" y="294259"/>
                  </a:lnTo>
                  <a:close/>
                </a:path>
              </a:pathLst>
            </a:custGeom>
            <a:solidFill>
              <a:srgbClr val="CAB2D6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8048F0-448D-AFF8-7FD4-227A8E1443A1}"/>
                </a:ext>
              </a:extLst>
            </p:cNvPr>
            <p:cNvSpPr/>
            <p:nvPr/>
          </p:nvSpPr>
          <p:spPr>
            <a:xfrm>
              <a:off x="4338192" y="2734055"/>
              <a:ext cx="272161" cy="273304"/>
            </a:xfrm>
            <a:custGeom>
              <a:avLst/>
              <a:gdLst>
                <a:gd name="connsiteX0" fmla="*/ 0 w 272161"/>
                <a:gd name="connsiteY0" fmla="*/ 154432 h 273304"/>
                <a:gd name="connsiteX1" fmla="*/ 13208 w 272161"/>
                <a:gd name="connsiteY1" fmla="*/ 161417 h 273304"/>
                <a:gd name="connsiteX2" fmla="*/ 26416 w 272161"/>
                <a:gd name="connsiteY2" fmla="*/ 168402 h 273304"/>
                <a:gd name="connsiteX3" fmla="*/ 39624 w 272161"/>
                <a:gd name="connsiteY3" fmla="*/ 175387 h 273304"/>
                <a:gd name="connsiteX4" fmla="*/ 52832 w 272161"/>
                <a:gd name="connsiteY4" fmla="*/ 182372 h 273304"/>
                <a:gd name="connsiteX5" fmla="*/ 66040 w 272161"/>
                <a:gd name="connsiteY5" fmla="*/ 189357 h 273304"/>
                <a:gd name="connsiteX6" fmla="*/ 79248 w 272161"/>
                <a:gd name="connsiteY6" fmla="*/ 196342 h 273304"/>
                <a:gd name="connsiteX7" fmla="*/ 92456 w 272161"/>
                <a:gd name="connsiteY7" fmla="*/ 203327 h 273304"/>
                <a:gd name="connsiteX8" fmla="*/ 105664 w 272161"/>
                <a:gd name="connsiteY8" fmla="*/ 210439 h 273304"/>
                <a:gd name="connsiteX9" fmla="*/ 118872 w 272161"/>
                <a:gd name="connsiteY9" fmla="*/ 217424 h 273304"/>
                <a:gd name="connsiteX10" fmla="*/ 132080 w 272161"/>
                <a:gd name="connsiteY10" fmla="*/ 224409 h 273304"/>
                <a:gd name="connsiteX11" fmla="*/ 145288 w 272161"/>
                <a:gd name="connsiteY11" fmla="*/ 231394 h 273304"/>
                <a:gd name="connsiteX12" fmla="*/ 158496 w 272161"/>
                <a:gd name="connsiteY12" fmla="*/ 238379 h 273304"/>
                <a:gd name="connsiteX13" fmla="*/ 171704 w 272161"/>
                <a:gd name="connsiteY13" fmla="*/ 245364 h 273304"/>
                <a:gd name="connsiteX14" fmla="*/ 184912 w 272161"/>
                <a:gd name="connsiteY14" fmla="*/ 252349 h 273304"/>
                <a:gd name="connsiteX15" fmla="*/ 198120 w 272161"/>
                <a:gd name="connsiteY15" fmla="*/ 259334 h 273304"/>
                <a:gd name="connsiteX16" fmla="*/ 211328 w 272161"/>
                <a:gd name="connsiteY16" fmla="*/ 266319 h 273304"/>
                <a:gd name="connsiteX17" fmla="*/ 224536 w 272161"/>
                <a:gd name="connsiteY17" fmla="*/ 273304 h 273304"/>
                <a:gd name="connsiteX18" fmla="*/ 231267 w 272161"/>
                <a:gd name="connsiteY18" fmla="*/ 260096 h 273304"/>
                <a:gd name="connsiteX19" fmla="*/ 237490 w 272161"/>
                <a:gd name="connsiteY19" fmla="*/ 246634 h 273304"/>
                <a:gd name="connsiteX20" fmla="*/ 243205 w 272161"/>
                <a:gd name="connsiteY20" fmla="*/ 232918 h 273304"/>
                <a:gd name="connsiteX21" fmla="*/ 248412 w 272161"/>
                <a:gd name="connsiteY21" fmla="*/ 219075 h 273304"/>
                <a:gd name="connsiteX22" fmla="*/ 253111 w 272161"/>
                <a:gd name="connsiteY22" fmla="*/ 205105 h 273304"/>
                <a:gd name="connsiteX23" fmla="*/ 257302 w 272161"/>
                <a:gd name="connsiteY23" fmla="*/ 190881 h 273304"/>
                <a:gd name="connsiteX24" fmla="*/ 261112 w 272161"/>
                <a:gd name="connsiteY24" fmla="*/ 176403 h 273304"/>
                <a:gd name="connsiteX25" fmla="*/ 264160 w 272161"/>
                <a:gd name="connsiteY25" fmla="*/ 161925 h 273304"/>
                <a:gd name="connsiteX26" fmla="*/ 266827 w 272161"/>
                <a:gd name="connsiteY26" fmla="*/ 147447 h 273304"/>
                <a:gd name="connsiteX27" fmla="*/ 268986 w 272161"/>
                <a:gd name="connsiteY27" fmla="*/ 132715 h 273304"/>
                <a:gd name="connsiteX28" fmla="*/ 270510 w 272161"/>
                <a:gd name="connsiteY28" fmla="*/ 117983 h 273304"/>
                <a:gd name="connsiteX29" fmla="*/ 271653 w 272161"/>
                <a:gd name="connsiteY29" fmla="*/ 103124 h 273304"/>
                <a:gd name="connsiteX30" fmla="*/ 272161 w 272161"/>
                <a:gd name="connsiteY30" fmla="*/ 88392 h 273304"/>
                <a:gd name="connsiteX31" fmla="*/ 272034 w 272161"/>
                <a:gd name="connsiteY31" fmla="*/ 73533 h 273304"/>
                <a:gd name="connsiteX32" fmla="*/ 271526 w 272161"/>
                <a:gd name="connsiteY32" fmla="*/ 58674 h 273304"/>
                <a:gd name="connsiteX33" fmla="*/ 270383 w 272161"/>
                <a:gd name="connsiteY33" fmla="*/ 43942 h 273304"/>
                <a:gd name="connsiteX34" fmla="*/ 268732 w 272161"/>
                <a:gd name="connsiteY34" fmla="*/ 29210 h 273304"/>
                <a:gd name="connsiteX35" fmla="*/ 266573 w 272161"/>
                <a:gd name="connsiteY35" fmla="*/ 14478 h 273304"/>
                <a:gd name="connsiteX36" fmla="*/ 263906 w 272161"/>
                <a:gd name="connsiteY36" fmla="*/ 0 h 273304"/>
                <a:gd name="connsiteX37" fmla="*/ 249301 w 272161"/>
                <a:gd name="connsiteY37" fmla="*/ 2921 h 273304"/>
                <a:gd name="connsiteX38" fmla="*/ 234569 w 272161"/>
                <a:gd name="connsiteY38" fmla="*/ 5969 h 273304"/>
                <a:gd name="connsiteX39" fmla="*/ 219964 w 272161"/>
                <a:gd name="connsiteY39" fmla="*/ 8890 h 273304"/>
                <a:gd name="connsiteX40" fmla="*/ 205359 w 272161"/>
                <a:gd name="connsiteY40" fmla="*/ 11938 h 273304"/>
                <a:gd name="connsiteX41" fmla="*/ 190627 w 272161"/>
                <a:gd name="connsiteY41" fmla="*/ 14859 h 273304"/>
                <a:gd name="connsiteX42" fmla="*/ 176022 w 272161"/>
                <a:gd name="connsiteY42" fmla="*/ 17907 h 273304"/>
                <a:gd name="connsiteX43" fmla="*/ 161417 w 272161"/>
                <a:gd name="connsiteY43" fmla="*/ 20828 h 273304"/>
                <a:gd name="connsiteX44" fmla="*/ 146685 w 272161"/>
                <a:gd name="connsiteY44" fmla="*/ 23876 h 273304"/>
                <a:gd name="connsiteX45" fmla="*/ 132080 w 272161"/>
                <a:gd name="connsiteY45" fmla="*/ 26797 h 273304"/>
                <a:gd name="connsiteX46" fmla="*/ 117475 w 272161"/>
                <a:gd name="connsiteY46" fmla="*/ 29845 h 273304"/>
                <a:gd name="connsiteX47" fmla="*/ 102743 w 272161"/>
                <a:gd name="connsiteY47" fmla="*/ 32766 h 273304"/>
                <a:gd name="connsiteX48" fmla="*/ 88138 w 272161"/>
                <a:gd name="connsiteY48" fmla="*/ 35814 h 273304"/>
                <a:gd name="connsiteX49" fmla="*/ 73406 w 272161"/>
                <a:gd name="connsiteY49" fmla="*/ 38735 h 273304"/>
                <a:gd name="connsiteX50" fmla="*/ 58801 w 272161"/>
                <a:gd name="connsiteY50" fmla="*/ 41783 h 273304"/>
                <a:gd name="connsiteX51" fmla="*/ 44196 w 272161"/>
                <a:gd name="connsiteY51" fmla="*/ 44704 h 273304"/>
                <a:gd name="connsiteX52" fmla="*/ 29464 w 272161"/>
                <a:gd name="connsiteY52" fmla="*/ 47752 h 273304"/>
                <a:gd name="connsiteX53" fmla="*/ 14859 w 272161"/>
                <a:gd name="connsiteY53" fmla="*/ 50673 h 273304"/>
                <a:gd name="connsiteX54" fmla="*/ 17145 w 272161"/>
                <a:gd name="connsiteY54" fmla="*/ 65786 h 273304"/>
                <a:gd name="connsiteX55" fmla="*/ 18034 w 272161"/>
                <a:gd name="connsiteY55" fmla="*/ 81026 h 273304"/>
                <a:gd name="connsiteX56" fmla="*/ 17272 w 272161"/>
                <a:gd name="connsiteY56" fmla="*/ 96266 h 273304"/>
                <a:gd name="connsiteX57" fmla="*/ 15113 w 272161"/>
                <a:gd name="connsiteY57" fmla="*/ 111379 h 273304"/>
                <a:gd name="connsiteX58" fmla="*/ 11557 w 272161"/>
                <a:gd name="connsiteY58" fmla="*/ 126238 h 273304"/>
                <a:gd name="connsiteX59" fmla="*/ 6477 w 272161"/>
                <a:gd name="connsiteY59" fmla="*/ 140589 h 27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72161" h="273304">
                  <a:moveTo>
                    <a:pt x="0" y="154432"/>
                  </a:moveTo>
                  <a:lnTo>
                    <a:pt x="13208" y="161417"/>
                  </a:lnTo>
                  <a:lnTo>
                    <a:pt x="26416" y="168402"/>
                  </a:lnTo>
                  <a:lnTo>
                    <a:pt x="39624" y="175387"/>
                  </a:lnTo>
                  <a:lnTo>
                    <a:pt x="52832" y="182372"/>
                  </a:lnTo>
                  <a:lnTo>
                    <a:pt x="66040" y="189357"/>
                  </a:lnTo>
                  <a:lnTo>
                    <a:pt x="79248" y="196342"/>
                  </a:lnTo>
                  <a:lnTo>
                    <a:pt x="92456" y="203327"/>
                  </a:lnTo>
                  <a:lnTo>
                    <a:pt x="105664" y="210439"/>
                  </a:lnTo>
                  <a:lnTo>
                    <a:pt x="118872" y="217424"/>
                  </a:lnTo>
                  <a:lnTo>
                    <a:pt x="132080" y="224409"/>
                  </a:lnTo>
                  <a:lnTo>
                    <a:pt x="145288" y="231394"/>
                  </a:lnTo>
                  <a:lnTo>
                    <a:pt x="158496" y="238379"/>
                  </a:lnTo>
                  <a:lnTo>
                    <a:pt x="171704" y="245364"/>
                  </a:lnTo>
                  <a:lnTo>
                    <a:pt x="184912" y="252349"/>
                  </a:lnTo>
                  <a:lnTo>
                    <a:pt x="198120" y="259334"/>
                  </a:lnTo>
                  <a:lnTo>
                    <a:pt x="211328" y="266319"/>
                  </a:lnTo>
                  <a:lnTo>
                    <a:pt x="224536" y="273304"/>
                  </a:lnTo>
                  <a:lnTo>
                    <a:pt x="231267" y="260096"/>
                  </a:lnTo>
                  <a:lnTo>
                    <a:pt x="237490" y="246634"/>
                  </a:lnTo>
                  <a:lnTo>
                    <a:pt x="243205" y="232918"/>
                  </a:lnTo>
                  <a:lnTo>
                    <a:pt x="248412" y="219075"/>
                  </a:lnTo>
                  <a:lnTo>
                    <a:pt x="253111" y="205105"/>
                  </a:lnTo>
                  <a:lnTo>
                    <a:pt x="257302" y="190881"/>
                  </a:lnTo>
                  <a:lnTo>
                    <a:pt x="261112" y="176403"/>
                  </a:lnTo>
                  <a:lnTo>
                    <a:pt x="264160" y="161925"/>
                  </a:lnTo>
                  <a:lnTo>
                    <a:pt x="266827" y="147447"/>
                  </a:lnTo>
                  <a:lnTo>
                    <a:pt x="268986" y="132715"/>
                  </a:lnTo>
                  <a:lnTo>
                    <a:pt x="270510" y="117983"/>
                  </a:lnTo>
                  <a:lnTo>
                    <a:pt x="271653" y="103124"/>
                  </a:lnTo>
                  <a:lnTo>
                    <a:pt x="272161" y="88392"/>
                  </a:lnTo>
                  <a:lnTo>
                    <a:pt x="272034" y="73533"/>
                  </a:lnTo>
                  <a:lnTo>
                    <a:pt x="271526" y="58674"/>
                  </a:lnTo>
                  <a:lnTo>
                    <a:pt x="270383" y="43942"/>
                  </a:lnTo>
                  <a:lnTo>
                    <a:pt x="268732" y="29210"/>
                  </a:lnTo>
                  <a:lnTo>
                    <a:pt x="266573" y="14478"/>
                  </a:lnTo>
                  <a:lnTo>
                    <a:pt x="263906" y="0"/>
                  </a:lnTo>
                  <a:lnTo>
                    <a:pt x="249301" y="2921"/>
                  </a:lnTo>
                  <a:lnTo>
                    <a:pt x="234569" y="5969"/>
                  </a:lnTo>
                  <a:lnTo>
                    <a:pt x="219964" y="8890"/>
                  </a:lnTo>
                  <a:lnTo>
                    <a:pt x="205359" y="11938"/>
                  </a:lnTo>
                  <a:lnTo>
                    <a:pt x="190627" y="14859"/>
                  </a:lnTo>
                  <a:lnTo>
                    <a:pt x="176022" y="17907"/>
                  </a:lnTo>
                  <a:lnTo>
                    <a:pt x="161417" y="20828"/>
                  </a:lnTo>
                  <a:lnTo>
                    <a:pt x="146685" y="23876"/>
                  </a:lnTo>
                  <a:lnTo>
                    <a:pt x="132080" y="26797"/>
                  </a:lnTo>
                  <a:lnTo>
                    <a:pt x="117475" y="29845"/>
                  </a:lnTo>
                  <a:lnTo>
                    <a:pt x="102743" y="32766"/>
                  </a:lnTo>
                  <a:lnTo>
                    <a:pt x="88138" y="35814"/>
                  </a:lnTo>
                  <a:lnTo>
                    <a:pt x="73406" y="38735"/>
                  </a:lnTo>
                  <a:lnTo>
                    <a:pt x="58801" y="41783"/>
                  </a:lnTo>
                  <a:lnTo>
                    <a:pt x="44196" y="44704"/>
                  </a:lnTo>
                  <a:lnTo>
                    <a:pt x="29464" y="47752"/>
                  </a:lnTo>
                  <a:lnTo>
                    <a:pt x="14859" y="50673"/>
                  </a:lnTo>
                  <a:lnTo>
                    <a:pt x="17145" y="65786"/>
                  </a:lnTo>
                  <a:lnTo>
                    <a:pt x="18034" y="81026"/>
                  </a:lnTo>
                  <a:lnTo>
                    <a:pt x="17272" y="96266"/>
                  </a:lnTo>
                  <a:lnTo>
                    <a:pt x="15113" y="111379"/>
                  </a:lnTo>
                  <a:lnTo>
                    <a:pt x="11557" y="126238"/>
                  </a:lnTo>
                  <a:lnTo>
                    <a:pt x="6477" y="140589"/>
                  </a:lnTo>
                  <a:close/>
                </a:path>
              </a:pathLst>
            </a:custGeom>
            <a:solidFill>
              <a:srgbClr val="FB9A99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615D4F-E89D-3901-3353-C399B52B08D0}"/>
                </a:ext>
              </a:extLst>
            </p:cNvPr>
            <p:cNvSpPr/>
            <p:nvPr/>
          </p:nvSpPr>
          <p:spPr>
            <a:xfrm>
              <a:off x="4200905" y="2406269"/>
              <a:ext cx="228345" cy="280542"/>
            </a:xfrm>
            <a:custGeom>
              <a:avLst/>
              <a:gdLst>
                <a:gd name="connsiteX0" fmla="*/ 86614 w 228345"/>
                <a:gd name="connsiteY0" fmla="*/ 280543 h 280542"/>
                <a:gd name="connsiteX1" fmla="*/ 94869 w 228345"/>
                <a:gd name="connsiteY1" fmla="*/ 268224 h 280542"/>
                <a:gd name="connsiteX2" fmla="*/ 103251 w 228345"/>
                <a:gd name="connsiteY2" fmla="*/ 255778 h 280542"/>
                <a:gd name="connsiteX3" fmla="*/ 111633 w 228345"/>
                <a:gd name="connsiteY3" fmla="*/ 243332 h 280542"/>
                <a:gd name="connsiteX4" fmla="*/ 119888 w 228345"/>
                <a:gd name="connsiteY4" fmla="*/ 231013 h 280542"/>
                <a:gd name="connsiteX5" fmla="*/ 128270 w 228345"/>
                <a:gd name="connsiteY5" fmla="*/ 218567 h 280542"/>
                <a:gd name="connsiteX6" fmla="*/ 136525 w 228345"/>
                <a:gd name="connsiteY6" fmla="*/ 206121 h 280542"/>
                <a:gd name="connsiteX7" fmla="*/ 144907 w 228345"/>
                <a:gd name="connsiteY7" fmla="*/ 193675 h 280542"/>
                <a:gd name="connsiteX8" fmla="*/ 153289 w 228345"/>
                <a:gd name="connsiteY8" fmla="*/ 181356 h 280542"/>
                <a:gd name="connsiteX9" fmla="*/ 161544 w 228345"/>
                <a:gd name="connsiteY9" fmla="*/ 168910 h 280542"/>
                <a:gd name="connsiteX10" fmla="*/ 169926 w 228345"/>
                <a:gd name="connsiteY10" fmla="*/ 156464 h 280542"/>
                <a:gd name="connsiteX11" fmla="*/ 178308 w 228345"/>
                <a:gd name="connsiteY11" fmla="*/ 144018 h 280542"/>
                <a:gd name="connsiteX12" fmla="*/ 186563 w 228345"/>
                <a:gd name="connsiteY12" fmla="*/ 131699 h 280542"/>
                <a:gd name="connsiteX13" fmla="*/ 194945 w 228345"/>
                <a:gd name="connsiteY13" fmla="*/ 119253 h 280542"/>
                <a:gd name="connsiteX14" fmla="*/ 203327 w 228345"/>
                <a:gd name="connsiteY14" fmla="*/ 106807 h 280542"/>
                <a:gd name="connsiteX15" fmla="*/ 211582 w 228345"/>
                <a:gd name="connsiteY15" fmla="*/ 94488 h 280542"/>
                <a:gd name="connsiteX16" fmla="*/ 219964 w 228345"/>
                <a:gd name="connsiteY16" fmla="*/ 82042 h 280542"/>
                <a:gd name="connsiteX17" fmla="*/ 228346 w 228345"/>
                <a:gd name="connsiteY17" fmla="*/ 69596 h 280542"/>
                <a:gd name="connsiteX18" fmla="*/ 215519 w 228345"/>
                <a:gd name="connsiteY18" fmla="*/ 61468 h 280542"/>
                <a:gd name="connsiteX19" fmla="*/ 202565 w 228345"/>
                <a:gd name="connsiteY19" fmla="*/ 53721 h 280542"/>
                <a:gd name="connsiteX20" fmla="*/ 189230 w 228345"/>
                <a:gd name="connsiteY20" fmla="*/ 46482 h 280542"/>
                <a:gd name="connsiteX21" fmla="*/ 175768 w 228345"/>
                <a:gd name="connsiteY21" fmla="*/ 39624 h 280542"/>
                <a:gd name="connsiteX22" fmla="*/ 161925 w 228345"/>
                <a:gd name="connsiteY22" fmla="*/ 33401 h 280542"/>
                <a:gd name="connsiteX23" fmla="*/ 147955 w 228345"/>
                <a:gd name="connsiteY23" fmla="*/ 27686 h 280542"/>
                <a:gd name="connsiteX24" fmla="*/ 133731 w 228345"/>
                <a:gd name="connsiteY24" fmla="*/ 22479 h 280542"/>
                <a:gd name="connsiteX25" fmla="*/ 119253 w 228345"/>
                <a:gd name="connsiteY25" fmla="*/ 17780 h 280542"/>
                <a:gd name="connsiteX26" fmla="*/ 104775 w 228345"/>
                <a:gd name="connsiteY26" fmla="*/ 13716 h 280542"/>
                <a:gd name="connsiteX27" fmla="*/ 90043 w 228345"/>
                <a:gd name="connsiteY27" fmla="*/ 10033 h 280542"/>
                <a:gd name="connsiteX28" fmla="*/ 75184 w 228345"/>
                <a:gd name="connsiteY28" fmla="*/ 6985 h 280542"/>
                <a:gd name="connsiteX29" fmla="*/ 60325 w 228345"/>
                <a:gd name="connsiteY29" fmla="*/ 4572 h 280542"/>
                <a:gd name="connsiteX30" fmla="*/ 45339 w 228345"/>
                <a:gd name="connsiteY30" fmla="*/ 2540 h 280542"/>
                <a:gd name="connsiteX31" fmla="*/ 30226 w 228345"/>
                <a:gd name="connsiteY31" fmla="*/ 1143 h 280542"/>
                <a:gd name="connsiteX32" fmla="*/ 15113 w 228345"/>
                <a:gd name="connsiteY32" fmla="*/ 381 h 280542"/>
                <a:gd name="connsiteX33" fmla="*/ 0 w 228345"/>
                <a:gd name="connsiteY33" fmla="*/ 0 h 280542"/>
                <a:gd name="connsiteX34" fmla="*/ 0 w 228345"/>
                <a:gd name="connsiteY34" fmla="*/ 14986 h 280542"/>
                <a:gd name="connsiteX35" fmla="*/ 0 w 228345"/>
                <a:gd name="connsiteY35" fmla="*/ 29972 h 280542"/>
                <a:gd name="connsiteX36" fmla="*/ 0 w 228345"/>
                <a:gd name="connsiteY36" fmla="*/ 44958 h 280542"/>
                <a:gd name="connsiteX37" fmla="*/ 0 w 228345"/>
                <a:gd name="connsiteY37" fmla="*/ 59817 h 280542"/>
                <a:gd name="connsiteX38" fmla="*/ 0 w 228345"/>
                <a:gd name="connsiteY38" fmla="*/ 74803 h 280542"/>
                <a:gd name="connsiteX39" fmla="*/ 0 w 228345"/>
                <a:gd name="connsiteY39" fmla="*/ 89789 h 280542"/>
                <a:gd name="connsiteX40" fmla="*/ 0 w 228345"/>
                <a:gd name="connsiteY40" fmla="*/ 104648 h 280542"/>
                <a:gd name="connsiteX41" fmla="*/ 0 w 228345"/>
                <a:gd name="connsiteY41" fmla="*/ 119634 h 280542"/>
                <a:gd name="connsiteX42" fmla="*/ 0 w 228345"/>
                <a:gd name="connsiteY42" fmla="*/ 134620 h 280542"/>
                <a:gd name="connsiteX43" fmla="*/ 0 w 228345"/>
                <a:gd name="connsiteY43" fmla="*/ 149606 h 280542"/>
                <a:gd name="connsiteX44" fmla="*/ 0 w 228345"/>
                <a:gd name="connsiteY44" fmla="*/ 164465 h 280542"/>
                <a:gd name="connsiteX45" fmla="*/ 0 w 228345"/>
                <a:gd name="connsiteY45" fmla="*/ 179451 h 280542"/>
                <a:gd name="connsiteX46" fmla="*/ 0 w 228345"/>
                <a:gd name="connsiteY46" fmla="*/ 194437 h 280542"/>
                <a:gd name="connsiteX47" fmla="*/ 0 w 228345"/>
                <a:gd name="connsiteY47" fmla="*/ 209296 h 280542"/>
                <a:gd name="connsiteX48" fmla="*/ 0 w 228345"/>
                <a:gd name="connsiteY48" fmla="*/ 224282 h 280542"/>
                <a:gd name="connsiteX49" fmla="*/ 0 w 228345"/>
                <a:gd name="connsiteY49" fmla="*/ 239268 h 280542"/>
                <a:gd name="connsiteX50" fmla="*/ 0 w 228345"/>
                <a:gd name="connsiteY50" fmla="*/ 254254 h 280542"/>
                <a:gd name="connsiteX51" fmla="*/ 15240 w 228345"/>
                <a:gd name="connsiteY51" fmla="*/ 255016 h 280542"/>
                <a:gd name="connsiteX52" fmla="*/ 30353 w 228345"/>
                <a:gd name="connsiteY52" fmla="*/ 257175 h 280542"/>
                <a:gd name="connsiteX53" fmla="*/ 45212 w 228345"/>
                <a:gd name="connsiteY53" fmla="*/ 260985 h 280542"/>
                <a:gd name="connsiteX54" fmla="*/ 59690 w 228345"/>
                <a:gd name="connsiteY54" fmla="*/ 266065 h 280542"/>
                <a:gd name="connsiteX55" fmla="*/ 73406 w 228345"/>
                <a:gd name="connsiteY55" fmla="*/ 272669 h 2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8345" h="280542">
                  <a:moveTo>
                    <a:pt x="86614" y="280543"/>
                  </a:moveTo>
                  <a:lnTo>
                    <a:pt x="94869" y="268224"/>
                  </a:lnTo>
                  <a:lnTo>
                    <a:pt x="103251" y="255778"/>
                  </a:lnTo>
                  <a:lnTo>
                    <a:pt x="111633" y="243332"/>
                  </a:lnTo>
                  <a:lnTo>
                    <a:pt x="119888" y="231013"/>
                  </a:lnTo>
                  <a:lnTo>
                    <a:pt x="128270" y="218567"/>
                  </a:lnTo>
                  <a:lnTo>
                    <a:pt x="136525" y="206121"/>
                  </a:lnTo>
                  <a:lnTo>
                    <a:pt x="144907" y="193675"/>
                  </a:lnTo>
                  <a:lnTo>
                    <a:pt x="153289" y="181356"/>
                  </a:lnTo>
                  <a:lnTo>
                    <a:pt x="161544" y="168910"/>
                  </a:lnTo>
                  <a:lnTo>
                    <a:pt x="169926" y="156464"/>
                  </a:lnTo>
                  <a:lnTo>
                    <a:pt x="178308" y="144018"/>
                  </a:lnTo>
                  <a:lnTo>
                    <a:pt x="186563" y="131699"/>
                  </a:lnTo>
                  <a:lnTo>
                    <a:pt x="194945" y="119253"/>
                  </a:lnTo>
                  <a:lnTo>
                    <a:pt x="203327" y="106807"/>
                  </a:lnTo>
                  <a:lnTo>
                    <a:pt x="211582" y="94488"/>
                  </a:lnTo>
                  <a:lnTo>
                    <a:pt x="219964" y="82042"/>
                  </a:lnTo>
                  <a:lnTo>
                    <a:pt x="228346" y="69596"/>
                  </a:lnTo>
                  <a:lnTo>
                    <a:pt x="215519" y="61468"/>
                  </a:lnTo>
                  <a:lnTo>
                    <a:pt x="202565" y="53721"/>
                  </a:lnTo>
                  <a:lnTo>
                    <a:pt x="189230" y="46482"/>
                  </a:lnTo>
                  <a:lnTo>
                    <a:pt x="175768" y="39624"/>
                  </a:lnTo>
                  <a:lnTo>
                    <a:pt x="161925" y="33401"/>
                  </a:lnTo>
                  <a:lnTo>
                    <a:pt x="147955" y="27686"/>
                  </a:lnTo>
                  <a:lnTo>
                    <a:pt x="133731" y="22479"/>
                  </a:lnTo>
                  <a:lnTo>
                    <a:pt x="119253" y="17780"/>
                  </a:lnTo>
                  <a:lnTo>
                    <a:pt x="104775" y="13716"/>
                  </a:lnTo>
                  <a:lnTo>
                    <a:pt x="90043" y="10033"/>
                  </a:lnTo>
                  <a:lnTo>
                    <a:pt x="75184" y="6985"/>
                  </a:lnTo>
                  <a:lnTo>
                    <a:pt x="60325" y="4572"/>
                  </a:lnTo>
                  <a:lnTo>
                    <a:pt x="45339" y="2540"/>
                  </a:lnTo>
                  <a:lnTo>
                    <a:pt x="30226" y="1143"/>
                  </a:lnTo>
                  <a:lnTo>
                    <a:pt x="15113" y="381"/>
                  </a:lnTo>
                  <a:lnTo>
                    <a:pt x="0" y="0"/>
                  </a:lnTo>
                  <a:lnTo>
                    <a:pt x="0" y="14986"/>
                  </a:lnTo>
                  <a:lnTo>
                    <a:pt x="0" y="29972"/>
                  </a:lnTo>
                  <a:lnTo>
                    <a:pt x="0" y="44958"/>
                  </a:lnTo>
                  <a:lnTo>
                    <a:pt x="0" y="59817"/>
                  </a:lnTo>
                  <a:lnTo>
                    <a:pt x="0" y="74803"/>
                  </a:lnTo>
                  <a:lnTo>
                    <a:pt x="0" y="89789"/>
                  </a:lnTo>
                  <a:lnTo>
                    <a:pt x="0" y="104648"/>
                  </a:lnTo>
                  <a:lnTo>
                    <a:pt x="0" y="119634"/>
                  </a:lnTo>
                  <a:lnTo>
                    <a:pt x="0" y="134620"/>
                  </a:lnTo>
                  <a:lnTo>
                    <a:pt x="0" y="149606"/>
                  </a:lnTo>
                  <a:lnTo>
                    <a:pt x="0" y="164465"/>
                  </a:lnTo>
                  <a:lnTo>
                    <a:pt x="0" y="179451"/>
                  </a:lnTo>
                  <a:lnTo>
                    <a:pt x="0" y="194437"/>
                  </a:lnTo>
                  <a:lnTo>
                    <a:pt x="0" y="209296"/>
                  </a:lnTo>
                  <a:lnTo>
                    <a:pt x="0" y="224282"/>
                  </a:lnTo>
                  <a:lnTo>
                    <a:pt x="0" y="239268"/>
                  </a:lnTo>
                  <a:lnTo>
                    <a:pt x="0" y="254254"/>
                  </a:lnTo>
                  <a:lnTo>
                    <a:pt x="15240" y="255016"/>
                  </a:lnTo>
                  <a:lnTo>
                    <a:pt x="30353" y="257175"/>
                  </a:lnTo>
                  <a:lnTo>
                    <a:pt x="45212" y="260985"/>
                  </a:lnTo>
                  <a:lnTo>
                    <a:pt x="59690" y="266065"/>
                  </a:lnTo>
                  <a:lnTo>
                    <a:pt x="73406" y="272669"/>
                  </a:lnTo>
                  <a:close/>
                </a:path>
              </a:pathLst>
            </a:custGeom>
            <a:solidFill>
              <a:srgbClr val="6A3D9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D25B3A8-7F72-69D8-189E-D800FDE4B004}"/>
                </a:ext>
              </a:extLst>
            </p:cNvPr>
            <p:cNvSpPr/>
            <p:nvPr/>
          </p:nvSpPr>
          <p:spPr>
            <a:xfrm>
              <a:off x="4246819" y="3073208"/>
              <a:ext cx="29463" cy="20828"/>
            </a:xfrm>
            <a:custGeom>
              <a:avLst/>
              <a:gdLst>
                <a:gd name="connsiteX0" fmla="*/ 0 w 29463"/>
                <a:gd name="connsiteY0" fmla="*/ 20828 h 20828"/>
                <a:gd name="connsiteX1" fmla="*/ 29464 w 29463"/>
                <a:gd name="connsiteY1" fmla="*/ 0 h 2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63" h="20828">
                  <a:moveTo>
                    <a:pt x="0" y="20828"/>
                  </a:moveTo>
                  <a:lnTo>
                    <a:pt x="29464" y="0"/>
                  </a:lnTo>
                </a:path>
              </a:pathLst>
            </a:custGeom>
            <a:ln w="135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A11AAF-0091-8243-7751-F4F1C4CBF68A}"/>
                </a:ext>
              </a:extLst>
            </p:cNvPr>
            <p:cNvSpPr/>
            <p:nvPr/>
          </p:nvSpPr>
          <p:spPr>
            <a:xfrm>
              <a:off x="3940937" y="2536693"/>
              <a:ext cx="45719" cy="381893"/>
            </a:xfrm>
            <a:custGeom>
              <a:avLst/>
              <a:gdLst>
                <a:gd name="connsiteX0" fmla="*/ 0 w 37973"/>
                <a:gd name="connsiteY0" fmla="*/ 0 h 48641"/>
                <a:gd name="connsiteX1" fmla="*/ 37973 w 37973"/>
                <a:gd name="connsiteY1" fmla="*/ 48641 h 4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73" h="48641">
                  <a:moveTo>
                    <a:pt x="0" y="0"/>
                  </a:moveTo>
                  <a:lnTo>
                    <a:pt x="37973" y="48641"/>
                  </a:lnTo>
                </a:path>
              </a:pathLst>
            </a:custGeom>
            <a:ln w="135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B03BAD77-0813-775D-5FC3-07791BA6C673}"/>
                </a:ext>
              </a:extLst>
            </p:cNvPr>
            <p:cNvGrpSpPr/>
            <p:nvPr/>
          </p:nvGrpSpPr>
          <p:grpSpPr>
            <a:xfrm>
              <a:off x="4074032" y="3103243"/>
              <a:ext cx="635127" cy="170942"/>
              <a:chOff x="3806952" y="2783839"/>
              <a:chExt cx="635127" cy="17094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658C8FB-D2DE-96F7-9EFE-20CC9E5DC95A}"/>
                  </a:ext>
                </a:extLst>
              </p:cNvPr>
              <p:cNvSpPr/>
              <p:nvPr/>
            </p:nvSpPr>
            <p:spPr>
              <a:xfrm>
                <a:off x="3806952" y="2783839"/>
                <a:ext cx="635127" cy="170942"/>
              </a:xfrm>
              <a:custGeom>
                <a:avLst/>
                <a:gdLst>
                  <a:gd name="connsiteX0" fmla="*/ 27432 w 635127"/>
                  <a:gd name="connsiteY0" fmla="*/ 170942 h 170942"/>
                  <a:gd name="connsiteX1" fmla="*/ 607695 w 635127"/>
                  <a:gd name="connsiteY1" fmla="*/ 170942 h 170942"/>
                  <a:gd name="connsiteX2" fmla="*/ 606552 w 635127"/>
                  <a:gd name="connsiteY2" fmla="*/ 170942 h 170942"/>
                  <a:gd name="connsiteX3" fmla="*/ 610997 w 635127"/>
                  <a:gd name="connsiteY3" fmla="*/ 170688 h 170942"/>
                  <a:gd name="connsiteX4" fmla="*/ 615315 w 635127"/>
                  <a:gd name="connsiteY4" fmla="*/ 169926 h 170942"/>
                  <a:gd name="connsiteX5" fmla="*/ 619506 w 635127"/>
                  <a:gd name="connsiteY5" fmla="*/ 168275 h 170942"/>
                  <a:gd name="connsiteX6" fmla="*/ 623316 w 635127"/>
                  <a:gd name="connsiteY6" fmla="*/ 166116 h 170942"/>
                  <a:gd name="connsiteX7" fmla="*/ 626745 w 635127"/>
                  <a:gd name="connsiteY7" fmla="*/ 163322 h 170942"/>
                  <a:gd name="connsiteX8" fmla="*/ 629666 w 635127"/>
                  <a:gd name="connsiteY8" fmla="*/ 160020 h 170942"/>
                  <a:gd name="connsiteX9" fmla="*/ 631952 w 635127"/>
                  <a:gd name="connsiteY9" fmla="*/ 156210 h 170942"/>
                  <a:gd name="connsiteX10" fmla="*/ 633730 w 635127"/>
                  <a:gd name="connsiteY10" fmla="*/ 152146 h 170942"/>
                  <a:gd name="connsiteX11" fmla="*/ 634746 w 635127"/>
                  <a:gd name="connsiteY11" fmla="*/ 147955 h 170942"/>
                  <a:gd name="connsiteX12" fmla="*/ 635127 w 635127"/>
                  <a:gd name="connsiteY12" fmla="*/ 143510 h 170942"/>
                  <a:gd name="connsiteX13" fmla="*/ 635127 w 635127"/>
                  <a:gd name="connsiteY13" fmla="*/ 143510 h 170942"/>
                  <a:gd name="connsiteX14" fmla="*/ 635127 w 635127"/>
                  <a:gd name="connsiteY14" fmla="*/ 27432 h 170942"/>
                  <a:gd name="connsiteX15" fmla="*/ 635127 w 635127"/>
                  <a:gd name="connsiteY15" fmla="*/ 27432 h 170942"/>
                  <a:gd name="connsiteX16" fmla="*/ 634746 w 635127"/>
                  <a:gd name="connsiteY16" fmla="*/ 22987 h 170942"/>
                  <a:gd name="connsiteX17" fmla="*/ 633730 w 635127"/>
                  <a:gd name="connsiteY17" fmla="*/ 18669 h 170942"/>
                  <a:gd name="connsiteX18" fmla="*/ 631952 w 635127"/>
                  <a:gd name="connsiteY18" fmla="*/ 14605 h 170942"/>
                  <a:gd name="connsiteX19" fmla="*/ 629666 w 635127"/>
                  <a:gd name="connsiteY19" fmla="*/ 10922 h 170942"/>
                  <a:gd name="connsiteX20" fmla="*/ 626745 w 635127"/>
                  <a:gd name="connsiteY20" fmla="*/ 7620 h 170942"/>
                  <a:gd name="connsiteX21" fmla="*/ 623316 w 635127"/>
                  <a:gd name="connsiteY21" fmla="*/ 4826 h 170942"/>
                  <a:gd name="connsiteX22" fmla="*/ 619506 w 635127"/>
                  <a:gd name="connsiteY22" fmla="*/ 2540 h 170942"/>
                  <a:gd name="connsiteX23" fmla="*/ 615315 w 635127"/>
                  <a:gd name="connsiteY23" fmla="*/ 1016 h 170942"/>
                  <a:gd name="connsiteX24" fmla="*/ 610997 w 635127"/>
                  <a:gd name="connsiteY24" fmla="*/ 127 h 170942"/>
                  <a:gd name="connsiteX25" fmla="*/ 607695 w 635127"/>
                  <a:gd name="connsiteY25" fmla="*/ 0 h 170942"/>
                  <a:gd name="connsiteX26" fmla="*/ 27432 w 635127"/>
                  <a:gd name="connsiteY26" fmla="*/ 0 h 170942"/>
                  <a:gd name="connsiteX27" fmla="*/ 30734 w 635127"/>
                  <a:gd name="connsiteY27" fmla="*/ 127 h 170942"/>
                  <a:gd name="connsiteX28" fmla="*/ 26416 w 635127"/>
                  <a:gd name="connsiteY28" fmla="*/ 0 h 170942"/>
                  <a:gd name="connsiteX29" fmla="*/ 21971 w 635127"/>
                  <a:gd name="connsiteY29" fmla="*/ 508 h 170942"/>
                  <a:gd name="connsiteX30" fmla="*/ 17780 w 635127"/>
                  <a:gd name="connsiteY30" fmla="*/ 1778 h 170942"/>
                  <a:gd name="connsiteX31" fmla="*/ 13716 w 635127"/>
                  <a:gd name="connsiteY31" fmla="*/ 3556 h 170942"/>
                  <a:gd name="connsiteX32" fmla="*/ 10160 w 635127"/>
                  <a:gd name="connsiteY32" fmla="*/ 6096 h 170942"/>
                  <a:gd name="connsiteX33" fmla="*/ 6985 w 635127"/>
                  <a:gd name="connsiteY33" fmla="*/ 9144 h 170942"/>
                  <a:gd name="connsiteX34" fmla="*/ 4318 w 635127"/>
                  <a:gd name="connsiteY34" fmla="*/ 12700 h 170942"/>
                  <a:gd name="connsiteX35" fmla="*/ 2286 w 635127"/>
                  <a:gd name="connsiteY35" fmla="*/ 16637 h 170942"/>
                  <a:gd name="connsiteX36" fmla="*/ 889 w 635127"/>
                  <a:gd name="connsiteY36" fmla="*/ 20828 h 170942"/>
                  <a:gd name="connsiteX37" fmla="*/ 127 w 635127"/>
                  <a:gd name="connsiteY37" fmla="*/ 25146 h 170942"/>
                  <a:gd name="connsiteX38" fmla="*/ 0 w 635127"/>
                  <a:gd name="connsiteY38" fmla="*/ 27432 h 170942"/>
                  <a:gd name="connsiteX39" fmla="*/ 0 w 635127"/>
                  <a:gd name="connsiteY39" fmla="*/ 143510 h 170942"/>
                  <a:gd name="connsiteX40" fmla="*/ 127 w 635127"/>
                  <a:gd name="connsiteY40" fmla="*/ 141351 h 170942"/>
                  <a:gd name="connsiteX41" fmla="*/ 127 w 635127"/>
                  <a:gd name="connsiteY41" fmla="*/ 145669 h 170942"/>
                  <a:gd name="connsiteX42" fmla="*/ 889 w 635127"/>
                  <a:gd name="connsiteY42" fmla="*/ 150114 h 170942"/>
                  <a:gd name="connsiteX43" fmla="*/ 2286 w 635127"/>
                  <a:gd name="connsiteY43" fmla="*/ 154305 h 170942"/>
                  <a:gd name="connsiteX44" fmla="*/ 4318 w 635127"/>
                  <a:gd name="connsiteY44" fmla="*/ 158115 h 170942"/>
                  <a:gd name="connsiteX45" fmla="*/ 6985 w 635127"/>
                  <a:gd name="connsiteY45" fmla="*/ 161671 h 170942"/>
                  <a:gd name="connsiteX46" fmla="*/ 10160 w 635127"/>
                  <a:gd name="connsiteY46" fmla="*/ 164719 h 170942"/>
                  <a:gd name="connsiteX47" fmla="*/ 13716 w 635127"/>
                  <a:gd name="connsiteY47" fmla="*/ 167259 h 170942"/>
                  <a:gd name="connsiteX48" fmla="*/ 17780 w 635127"/>
                  <a:gd name="connsiteY48" fmla="*/ 169164 h 170942"/>
                  <a:gd name="connsiteX49" fmla="*/ 21971 w 635127"/>
                  <a:gd name="connsiteY49" fmla="*/ 170434 h 170942"/>
                  <a:gd name="connsiteX50" fmla="*/ 26416 w 635127"/>
                  <a:gd name="connsiteY50" fmla="*/ 170942 h 170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35127" h="170942">
                    <a:moveTo>
                      <a:pt x="27432" y="170942"/>
                    </a:moveTo>
                    <a:lnTo>
                      <a:pt x="607695" y="170942"/>
                    </a:lnTo>
                    <a:lnTo>
                      <a:pt x="606552" y="170942"/>
                    </a:lnTo>
                    <a:lnTo>
                      <a:pt x="610997" y="170688"/>
                    </a:lnTo>
                    <a:lnTo>
                      <a:pt x="615315" y="169926"/>
                    </a:lnTo>
                    <a:lnTo>
                      <a:pt x="619506" y="168275"/>
                    </a:lnTo>
                    <a:lnTo>
                      <a:pt x="623316" y="166116"/>
                    </a:lnTo>
                    <a:lnTo>
                      <a:pt x="626745" y="163322"/>
                    </a:lnTo>
                    <a:lnTo>
                      <a:pt x="629666" y="160020"/>
                    </a:lnTo>
                    <a:lnTo>
                      <a:pt x="631952" y="156210"/>
                    </a:lnTo>
                    <a:lnTo>
                      <a:pt x="633730" y="152146"/>
                    </a:lnTo>
                    <a:lnTo>
                      <a:pt x="634746" y="147955"/>
                    </a:lnTo>
                    <a:lnTo>
                      <a:pt x="635127" y="143510"/>
                    </a:lnTo>
                    <a:lnTo>
                      <a:pt x="635127" y="143510"/>
                    </a:lnTo>
                    <a:lnTo>
                      <a:pt x="635127" y="27432"/>
                    </a:lnTo>
                    <a:lnTo>
                      <a:pt x="635127" y="27432"/>
                    </a:lnTo>
                    <a:lnTo>
                      <a:pt x="634746" y="22987"/>
                    </a:lnTo>
                    <a:lnTo>
                      <a:pt x="633730" y="18669"/>
                    </a:lnTo>
                    <a:lnTo>
                      <a:pt x="631952" y="14605"/>
                    </a:lnTo>
                    <a:lnTo>
                      <a:pt x="629666" y="10922"/>
                    </a:lnTo>
                    <a:lnTo>
                      <a:pt x="626745" y="7620"/>
                    </a:lnTo>
                    <a:lnTo>
                      <a:pt x="623316" y="4826"/>
                    </a:lnTo>
                    <a:lnTo>
                      <a:pt x="619506" y="2540"/>
                    </a:lnTo>
                    <a:lnTo>
                      <a:pt x="615315" y="1016"/>
                    </a:lnTo>
                    <a:lnTo>
                      <a:pt x="610997" y="127"/>
                    </a:lnTo>
                    <a:lnTo>
                      <a:pt x="607695" y="0"/>
                    </a:lnTo>
                    <a:lnTo>
                      <a:pt x="27432" y="0"/>
                    </a:lnTo>
                    <a:lnTo>
                      <a:pt x="30734" y="127"/>
                    </a:lnTo>
                    <a:lnTo>
                      <a:pt x="26416" y="0"/>
                    </a:lnTo>
                    <a:lnTo>
                      <a:pt x="21971" y="508"/>
                    </a:lnTo>
                    <a:lnTo>
                      <a:pt x="17780" y="1778"/>
                    </a:lnTo>
                    <a:lnTo>
                      <a:pt x="13716" y="3556"/>
                    </a:lnTo>
                    <a:lnTo>
                      <a:pt x="10160" y="6096"/>
                    </a:lnTo>
                    <a:lnTo>
                      <a:pt x="6985" y="9144"/>
                    </a:lnTo>
                    <a:lnTo>
                      <a:pt x="4318" y="12700"/>
                    </a:lnTo>
                    <a:lnTo>
                      <a:pt x="2286" y="16637"/>
                    </a:lnTo>
                    <a:lnTo>
                      <a:pt x="889" y="20828"/>
                    </a:lnTo>
                    <a:lnTo>
                      <a:pt x="127" y="25146"/>
                    </a:lnTo>
                    <a:lnTo>
                      <a:pt x="0" y="27432"/>
                    </a:lnTo>
                    <a:lnTo>
                      <a:pt x="0" y="143510"/>
                    </a:lnTo>
                    <a:lnTo>
                      <a:pt x="127" y="141351"/>
                    </a:lnTo>
                    <a:lnTo>
                      <a:pt x="127" y="145669"/>
                    </a:lnTo>
                    <a:lnTo>
                      <a:pt x="889" y="150114"/>
                    </a:lnTo>
                    <a:lnTo>
                      <a:pt x="2286" y="154305"/>
                    </a:lnTo>
                    <a:lnTo>
                      <a:pt x="4318" y="158115"/>
                    </a:lnTo>
                    <a:lnTo>
                      <a:pt x="6985" y="161671"/>
                    </a:lnTo>
                    <a:lnTo>
                      <a:pt x="10160" y="164719"/>
                    </a:lnTo>
                    <a:lnTo>
                      <a:pt x="13716" y="167259"/>
                    </a:lnTo>
                    <a:lnTo>
                      <a:pt x="17780" y="169164"/>
                    </a:lnTo>
                    <a:lnTo>
                      <a:pt x="21971" y="170434"/>
                    </a:lnTo>
                    <a:lnTo>
                      <a:pt x="26416" y="170942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77A1147-B872-00D4-91FA-4593C50820DA}"/>
                  </a:ext>
                </a:extLst>
              </p:cNvPr>
              <p:cNvSpPr/>
              <p:nvPr/>
            </p:nvSpPr>
            <p:spPr>
              <a:xfrm>
                <a:off x="3861053" y="2819908"/>
                <a:ext cx="81915" cy="95884"/>
              </a:xfrm>
              <a:custGeom>
                <a:avLst/>
                <a:gdLst>
                  <a:gd name="connsiteX0" fmla="*/ 51562 w 81915"/>
                  <a:gd name="connsiteY0" fmla="*/ 21336 h 95884"/>
                  <a:gd name="connsiteX1" fmla="*/ 51562 w 81915"/>
                  <a:gd name="connsiteY1" fmla="*/ 28067 h 95884"/>
                  <a:gd name="connsiteX2" fmla="*/ 69469 w 81915"/>
                  <a:gd name="connsiteY2" fmla="*/ 28067 h 95884"/>
                  <a:gd name="connsiteX3" fmla="*/ 69469 w 81915"/>
                  <a:gd name="connsiteY3" fmla="*/ 50292 h 95884"/>
                  <a:gd name="connsiteX4" fmla="*/ 78486 w 81915"/>
                  <a:gd name="connsiteY4" fmla="*/ 50292 h 95884"/>
                  <a:gd name="connsiteX5" fmla="*/ 78486 w 81915"/>
                  <a:gd name="connsiteY5" fmla="*/ 0 h 95884"/>
                  <a:gd name="connsiteX6" fmla="*/ 69469 w 81915"/>
                  <a:gd name="connsiteY6" fmla="*/ 0 h 95884"/>
                  <a:gd name="connsiteX7" fmla="*/ 69469 w 81915"/>
                  <a:gd name="connsiteY7" fmla="*/ 21336 h 95884"/>
                  <a:gd name="connsiteX8" fmla="*/ 51562 w 81915"/>
                  <a:gd name="connsiteY8" fmla="*/ 21336 h 95884"/>
                  <a:gd name="connsiteX9" fmla="*/ 60452 w 81915"/>
                  <a:gd name="connsiteY9" fmla="*/ 36957 h 95884"/>
                  <a:gd name="connsiteX10" fmla="*/ 60452 w 81915"/>
                  <a:gd name="connsiteY10" fmla="*/ 36957 h 95884"/>
                  <a:gd name="connsiteX11" fmla="*/ 58166 w 81915"/>
                  <a:gd name="connsiteY11" fmla="*/ 37338 h 95884"/>
                  <a:gd name="connsiteX12" fmla="*/ 56134 w 81915"/>
                  <a:gd name="connsiteY12" fmla="*/ 37719 h 95884"/>
                  <a:gd name="connsiteX13" fmla="*/ 53975 w 81915"/>
                  <a:gd name="connsiteY13" fmla="*/ 38100 h 95884"/>
                  <a:gd name="connsiteX14" fmla="*/ 51943 w 81915"/>
                  <a:gd name="connsiteY14" fmla="*/ 38354 h 95884"/>
                  <a:gd name="connsiteX15" fmla="*/ 49784 w 81915"/>
                  <a:gd name="connsiteY15" fmla="*/ 38608 h 95884"/>
                  <a:gd name="connsiteX16" fmla="*/ 47752 w 81915"/>
                  <a:gd name="connsiteY16" fmla="*/ 38735 h 95884"/>
                  <a:gd name="connsiteX17" fmla="*/ 45466 w 81915"/>
                  <a:gd name="connsiteY17" fmla="*/ 38862 h 95884"/>
                  <a:gd name="connsiteX18" fmla="*/ 43307 w 81915"/>
                  <a:gd name="connsiteY18" fmla="*/ 38989 h 95884"/>
                  <a:gd name="connsiteX19" fmla="*/ 40894 w 81915"/>
                  <a:gd name="connsiteY19" fmla="*/ 38989 h 95884"/>
                  <a:gd name="connsiteX20" fmla="*/ 38481 w 81915"/>
                  <a:gd name="connsiteY20" fmla="*/ 39116 h 95884"/>
                  <a:gd name="connsiteX21" fmla="*/ 38481 w 81915"/>
                  <a:gd name="connsiteY21" fmla="*/ 12700 h 95884"/>
                  <a:gd name="connsiteX22" fmla="*/ 56769 w 81915"/>
                  <a:gd name="connsiteY22" fmla="*/ 12700 h 95884"/>
                  <a:gd name="connsiteX23" fmla="*/ 56769 w 81915"/>
                  <a:gd name="connsiteY23" fmla="*/ 5715 h 95884"/>
                  <a:gd name="connsiteX24" fmla="*/ 29718 w 81915"/>
                  <a:gd name="connsiteY24" fmla="*/ 5715 h 95884"/>
                  <a:gd name="connsiteX25" fmla="*/ 29718 w 81915"/>
                  <a:gd name="connsiteY25" fmla="*/ 46101 h 95884"/>
                  <a:gd name="connsiteX26" fmla="*/ 34544 w 81915"/>
                  <a:gd name="connsiteY26" fmla="*/ 46101 h 95884"/>
                  <a:gd name="connsiteX27" fmla="*/ 34544 w 81915"/>
                  <a:gd name="connsiteY27" fmla="*/ 46101 h 95884"/>
                  <a:gd name="connsiteX28" fmla="*/ 37719 w 81915"/>
                  <a:gd name="connsiteY28" fmla="*/ 46101 h 95884"/>
                  <a:gd name="connsiteX29" fmla="*/ 40640 w 81915"/>
                  <a:gd name="connsiteY29" fmla="*/ 46101 h 95884"/>
                  <a:gd name="connsiteX30" fmla="*/ 43434 w 81915"/>
                  <a:gd name="connsiteY30" fmla="*/ 45974 h 95884"/>
                  <a:gd name="connsiteX31" fmla="*/ 46101 w 81915"/>
                  <a:gd name="connsiteY31" fmla="*/ 45847 h 95884"/>
                  <a:gd name="connsiteX32" fmla="*/ 48641 w 81915"/>
                  <a:gd name="connsiteY32" fmla="*/ 45720 h 95884"/>
                  <a:gd name="connsiteX33" fmla="*/ 51181 w 81915"/>
                  <a:gd name="connsiteY33" fmla="*/ 45466 h 95884"/>
                  <a:gd name="connsiteX34" fmla="*/ 53594 w 81915"/>
                  <a:gd name="connsiteY34" fmla="*/ 45212 h 95884"/>
                  <a:gd name="connsiteX35" fmla="*/ 56134 w 81915"/>
                  <a:gd name="connsiteY35" fmla="*/ 44831 h 95884"/>
                  <a:gd name="connsiteX36" fmla="*/ 58547 w 81915"/>
                  <a:gd name="connsiteY36" fmla="*/ 44323 h 95884"/>
                  <a:gd name="connsiteX37" fmla="*/ 61214 w 81915"/>
                  <a:gd name="connsiteY37" fmla="*/ 43815 h 95884"/>
                  <a:gd name="connsiteX38" fmla="*/ 60452 w 81915"/>
                  <a:gd name="connsiteY38" fmla="*/ 36957 h 95884"/>
                  <a:gd name="connsiteX39" fmla="*/ 25654 w 81915"/>
                  <a:gd name="connsiteY39" fmla="*/ 36957 h 95884"/>
                  <a:gd name="connsiteX40" fmla="*/ 25654 w 81915"/>
                  <a:gd name="connsiteY40" fmla="*/ 36957 h 95884"/>
                  <a:gd name="connsiteX41" fmla="*/ 23749 w 81915"/>
                  <a:gd name="connsiteY41" fmla="*/ 37465 h 95884"/>
                  <a:gd name="connsiteX42" fmla="*/ 21844 w 81915"/>
                  <a:gd name="connsiteY42" fmla="*/ 37719 h 95884"/>
                  <a:gd name="connsiteX43" fmla="*/ 20066 w 81915"/>
                  <a:gd name="connsiteY43" fmla="*/ 38100 h 95884"/>
                  <a:gd name="connsiteX44" fmla="*/ 18288 w 81915"/>
                  <a:gd name="connsiteY44" fmla="*/ 38227 h 95884"/>
                  <a:gd name="connsiteX45" fmla="*/ 16510 w 81915"/>
                  <a:gd name="connsiteY45" fmla="*/ 38481 h 95884"/>
                  <a:gd name="connsiteX46" fmla="*/ 14859 w 81915"/>
                  <a:gd name="connsiteY46" fmla="*/ 38608 h 95884"/>
                  <a:gd name="connsiteX47" fmla="*/ 13335 w 81915"/>
                  <a:gd name="connsiteY47" fmla="*/ 38735 h 95884"/>
                  <a:gd name="connsiteX48" fmla="*/ 11684 w 81915"/>
                  <a:gd name="connsiteY48" fmla="*/ 38862 h 95884"/>
                  <a:gd name="connsiteX49" fmla="*/ 10287 w 81915"/>
                  <a:gd name="connsiteY49" fmla="*/ 38862 h 95884"/>
                  <a:gd name="connsiteX50" fmla="*/ 8763 w 81915"/>
                  <a:gd name="connsiteY50" fmla="*/ 38989 h 95884"/>
                  <a:gd name="connsiteX51" fmla="*/ 8763 w 81915"/>
                  <a:gd name="connsiteY51" fmla="*/ 12700 h 95884"/>
                  <a:gd name="connsiteX52" fmla="*/ 24257 w 81915"/>
                  <a:gd name="connsiteY52" fmla="*/ 12700 h 95884"/>
                  <a:gd name="connsiteX53" fmla="*/ 24257 w 81915"/>
                  <a:gd name="connsiteY53" fmla="*/ 5715 h 95884"/>
                  <a:gd name="connsiteX54" fmla="*/ 0 w 81915"/>
                  <a:gd name="connsiteY54" fmla="*/ 5715 h 95884"/>
                  <a:gd name="connsiteX55" fmla="*/ 0 w 81915"/>
                  <a:gd name="connsiteY55" fmla="*/ 46101 h 95884"/>
                  <a:gd name="connsiteX56" fmla="*/ 4318 w 81915"/>
                  <a:gd name="connsiteY56" fmla="*/ 46101 h 95884"/>
                  <a:gd name="connsiteX57" fmla="*/ 4318 w 81915"/>
                  <a:gd name="connsiteY57" fmla="*/ 46101 h 95884"/>
                  <a:gd name="connsiteX58" fmla="*/ 6223 w 81915"/>
                  <a:gd name="connsiteY58" fmla="*/ 46101 h 95884"/>
                  <a:gd name="connsiteX59" fmla="*/ 8128 w 81915"/>
                  <a:gd name="connsiteY59" fmla="*/ 46101 h 95884"/>
                  <a:gd name="connsiteX60" fmla="*/ 10033 w 81915"/>
                  <a:gd name="connsiteY60" fmla="*/ 46101 h 95884"/>
                  <a:gd name="connsiteX61" fmla="*/ 12065 w 81915"/>
                  <a:gd name="connsiteY61" fmla="*/ 45974 h 95884"/>
                  <a:gd name="connsiteX62" fmla="*/ 14224 w 81915"/>
                  <a:gd name="connsiteY62" fmla="*/ 45847 h 95884"/>
                  <a:gd name="connsiteX63" fmla="*/ 16510 w 81915"/>
                  <a:gd name="connsiteY63" fmla="*/ 45593 h 95884"/>
                  <a:gd name="connsiteX64" fmla="*/ 18796 w 81915"/>
                  <a:gd name="connsiteY64" fmla="*/ 45339 h 95884"/>
                  <a:gd name="connsiteX65" fmla="*/ 21209 w 81915"/>
                  <a:gd name="connsiteY65" fmla="*/ 45085 h 95884"/>
                  <a:gd name="connsiteX66" fmla="*/ 23749 w 81915"/>
                  <a:gd name="connsiteY66" fmla="*/ 44577 h 95884"/>
                  <a:gd name="connsiteX67" fmla="*/ 26416 w 81915"/>
                  <a:gd name="connsiteY67" fmla="*/ 44069 h 95884"/>
                  <a:gd name="connsiteX68" fmla="*/ 25654 w 81915"/>
                  <a:gd name="connsiteY68" fmla="*/ 36957 h 95884"/>
                  <a:gd name="connsiteX69" fmla="*/ 22352 w 81915"/>
                  <a:gd name="connsiteY69" fmla="*/ 88773 h 95884"/>
                  <a:gd name="connsiteX70" fmla="*/ 22352 w 81915"/>
                  <a:gd name="connsiteY70" fmla="*/ 78359 h 95884"/>
                  <a:gd name="connsiteX71" fmla="*/ 78486 w 81915"/>
                  <a:gd name="connsiteY71" fmla="*/ 78359 h 95884"/>
                  <a:gd name="connsiteX72" fmla="*/ 78486 w 81915"/>
                  <a:gd name="connsiteY72" fmla="*/ 54991 h 95884"/>
                  <a:gd name="connsiteX73" fmla="*/ 13208 w 81915"/>
                  <a:gd name="connsiteY73" fmla="*/ 54991 h 95884"/>
                  <a:gd name="connsiteX74" fmla="*/ 13208 w 81915"/>
                  <a:gd name="connsiteY74" fmla="*/ 62103 h 95884"/>
                  <a:gd name="connsiteX75" fmla="*/ 69596 w 81915"/>
                  <a:gd name="connsiteY75" fmla="*/ 62103 h 95884"/>
                  <a:gd name="connsiteX76" fmla="*/ 69596 w 81915"/>
                  <a:gd name="connsiteY76" fmla="*/ 71755 h 95884"/>
                  <a:gd name="connsiteX77" fmla="*/ 13589 w 81915"/>
                  <a:gd name="connsiteY77" fmla="*/ 71755 h 95884"/>
                  <a:gd name="connsiteX78" fmla="*/ 13589 w 81915"/>
                  <a:gd name="connsiteY78" fmla="*/ 95885 h 95884"/>
                  <a:gd name="connsiteX79" fmla="*/ 81915 w 81915"/>
                  <a:gd name="connsiteY79" fmla="*/ 95885 h 95884"/>
                  <a:gd name="connsiteX80" fmla="*/ 81915 w 81915"/>
                  <a:gd name="connsiteY80" fmla="*/ 88773 h 95884"/>
                  <a:gd name="connsiteX81" fmla="*/ 22352 w 81915"/>
                  <a:gd name="connsiteY81" fmla="*/ 88773 h 9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81915" h="95884">
                    <a:moveTo>
                      <a:pt x="51562" y="21336"/>
                    </a:moveTo>
                    <a:lnTo>
                      <a:pt x="51562" y="28067"/>
                    </a:lnTo>
                    <a:lnTo>
                      <a:pt x="69469" y="28067"/>
                    </a:lnTo>
                    <a:lnTo>
                      <a:pt x="69469" y="50292"/>
                    </a:lnTo>
                    <a:lnTo>
                      <a:pt x="78486" y="50292"/>
                    </a:lnTo>
                    <a:lnTo>
                      <a:pt x="78486" y="0"/>
                    </a:lnTo>
                    <a:lnTo>
                      <a:pt x="69469" y="0"/>
                    </a:lnTo>
                    <a:lnTo>
                      <a:pt x="69469" y="21336"/>
                    </a:lnTo>
                    <a:lnTo>
                      <a:pt x="51562" y="21336"/>
                    </a:lnTo>
                    <a:close/>
                    <a:moveTo>
                      <a:pt x="60452" y="36957"/>
                    </a:moveTo>
                    <a:lnTo>
                      <a:pt x="60452" y="36957"/>
                    </a:lnTo>
                    <a:lnTo>
                      <a:pt x="58166" y="37338"/>
                    </a:lnTo>
                    <a:lnTo>
                      <a:pt x="56134" y="37719"/>
                    </a:lnTo>
                    <a:lnTo>
                      <a:pt x="53975" y="38100"/>
                    </a:lnTo>
                    <a:lnTo>
                      <a:pt x="51943" y="38354"/>
                    </a:lnTo>
                    <a:lnTo>
                      <a:pt x="49784" y="38608"/>
                    </a:lnTo>
                    <a:lnTo>
                      <a:pt x="47752" y="38735"/>
                    </a:lnTo>
                    <a:lnTo>
                      <a:pt x="45466" y="38862"/>
                    </a:lnTo>
                    <a:lnTo>
                      <a:pt x="43307" y="38989"/>
                    </a:lnTo>
                    <a:lnTo>
                      <a:pt x="40894" y="38989"/>
                    </a:lnTo>
                    <a:lnTo>
                      <a:pt x="38481" y="39116"/>
                    </a:lnTo>
                    <a:lnTo>
                      <a:pt x="38481" y="12700"/>
                    </a:lnTo>
                    <a:lnTo>
                      <a:pt x="56769" y="12700"/>
                    </a:lnTo>
                    <a:lnTo>
                      <a:pt x="56769" y="5715"/>
                    </a:lnTo>
                    <a:lnTo>
                      <a:pt x="29718" y="5715"/>
                    </a:lnTo>
                    <a:lnTo>
                      <a:pt x="29718" y="46101"/>
                    </a:lnTo>
                    <a:lnTo>
                      <a:pt x="34544" y="46101"/>
                    </a:lnTo>
                    <a:lnTo>
                      <a:pt x="34544" y="46101"/>
                    </a:lnTo>
                    <a:lnTo>
                      <a:pt x="37719" y="46101"/>
                    </a:lnTo>
                    <a:lnTo>
                      <a:pt x="40640" y="46101"/>
                    </a:lnTo>
                    <a:lnTo>
                      <a:pt x="43434" y="45974"/>
                    </a:lnTo>
                    <a:lnTo>
                      <a:pt x="46101" y="45847"/>
                    </a:lnTo>
                    <a:lnTo>
                      <a:pt x="48641" y="45720"/>
                    </a:lnTo>
                    <a:lnTo>
                      <a:pt x="51181" y="45466"/>
                    </a:lnTo>
                    <a:lnTo>
                      <a:pt x="53594" y="45212"/>
                    </a:lnTo>
                    <a:lnTo>
                      <a:pt x="56134" y="44831"/>
                    </a:lnTo>
                    <a:lnTo>
                      <a:pt x="58547" y="44323"/>
                    </a:lnTo>
                    <a:lnTo>
                      <a:pt x="61214" y="43815"/>
                    </a:lnTo>
                    <a:lnTo>
                      <a:pt x="60452" y="36957"/>
                    </a:lnTo>
                    <a:close/>
                    <a:moveTo>
                      <a:pt x="25654" y="36957"/>
                    </a:moveTo>
                    <a:lnTo>
                      <a:pt x="25654" y="36957"/>
                    </a:lnTo>
                    <a:lnTo>
                      <a:pt x="23749" y="37465"/>
                    </a:lnTo>
                    <a:lnTo>
                      <a:pt x="21844" y="37719"/>
                    </a:lnTo>
                    <a:lnTo>
                      <a:pt x="20066" y="38100"/>
                    </a:lnTo>
                    <a:lnTo>
                      <a:pt x="18288" y="38227"/>
                    </a:lnTo>
                    <a:lnTo>
                      <a:pt x="16510" y="38481"/>
                    </a:lnTo>
                    <a:lnTo>
                      <a:pt x="14859" y="38608"/>
                    </a:lnTo>
                    <a:lnTo>
                      <a:pt x="13335" y="38735"/>
                    </a:lnTo>
                    <a:lnTo>
                      <a:pt x="11684" y="38862"/>
                    </a:lnTo>
                    <a:lnTo>
                      <a:pt x="10287" y="38862"/>
                    </a:lnTo>
                    <a:lnTo>
                      <a:pt x="8763" y="38989"/>
                    </a:lnTo>
                    <a:lnTo>
                      <a:pt x="8763" y="12700"/>
                    </a:lnTo>
                    <a:lnTo>
                      <a:pt x="24257" y="12700"/>
                    </a:lnTo>
                    <a:lnTo>
                      <a:pt x="24257" y="5715"/>
                    </a:lnTo>
                    <a:lnTo>
                      <a:pt x="0" y="5715"/>
                    </a:lnTo>
                    <a:lnTo>
                      <a:pt x="0" y="46101"/>
                    </a:lnTo>
                    <a:lnTo>
                      <a:pt x="4318" y="46101"/>
                    </a:lnTo>
                    <a:lnTo>
                      <a:pt x="4318" y="46101"/>
                    </a:lnTo>
                    <a:lnTo>
                      <a:pt x="6223" y="46101"/>
                    </a:lnTo>
                    <a:lnTo>
                      <a:pt x="8128" y="46101"/>
                    </a:lnTo>
                    <a:lnTo>
                      <a:pt x="10033" y="46101"/>
                    </a:lnTo>
                    <a:lnTo>
                      <a:pt x="12065" y="45974"/>
                    </a:lnTo>
                    <a:lnTo>
                      <a:pt x="14224" y="45847"/>
                    </a:lnTo>
                    <a:lnTo>
                      <a:pt x="16510" y="45593"/>
                    </a:lnTo>
                    <a:lnTo>
                      <a:pt x="18796" y="45339"/>
                    </a:lnTo>
                    <a:lnTo>
                      <a:pt x="21209" y="45085"/>
                    </a:lnTo>
                    <a:lnTo>
                      <a:pt x="23749" y="44577"/>
                    </a:lnTo>
                    <a:lnTo>
                      <a:pt x="26416" y="44069"/>
                    </a:lnTo>
                    <a:lnTo>
                      <a:pt x="25654" y="36957"/>
                    </a:lnTo>
                    <a:close/>
                    <a:moveTo>
                      <a:pt x="22352" y="88773"/>
                    </a:moveTo>
                    <a:lnTo>
                      <a:pt x="22352" y="78359"/>
                    </a:lnTo>
                    <a:lnTo>
                      <a:pt x="78486" y="78359"/>
                    </a:lnTo>
                    <a:lnTo>
                      <a:pt x="78486" y="54991"/>
                    </a:lnTo>
                    <a:lnTo>
                      <a:pt x="13208" y="54991"/>
                    </a:lnTo>
                    <a:lnTo>
                      <a:pt x="13208" y="62103"/>
                    </a:lnTo>
                    <a:lnTo>
                      <a:pt x="69596" y="62103"/>
                    </a:lnTo>
                    <a:lnTo>
                      <a:pt x="69596" y="71755"/>
                    </a:lnTo>
                    <a:lnTo>
                      <a:pt x="13589" y="71755"/>
                    </a:lnTo>
                    <a:lnTo>
                      <a:pt x="13589" y="95885"/>
                    </a:lnTo>
                    <a:lnTo>
                      <a:pt x="81915" y="95885"/>
                    </a:lnTo>
                    <a:lnTo>
                      <a:pt x="81915" y="88773"/>
                    </a:lnTo>
                    <a:lnTo>
                      <a:pt x="22352" y="8877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2A65D7C-5A6B-5D44-E93D-F87FB735FCA4}"/>
                  </a:ext>
                </a:extLst>
              </p:cNvPr>
              <p:cNvSpPr/>
              <p:nvPr/>
            </p:nvSpPr>
            <p:spPr>
              <a:xfrm>
                <a:off x="3959986" y="2819908"/>
                <a:ext cx="78359" cy="97408"/>
              </a:xfrm>
              <a:custGeom>
                <a:avLst/>
                <a:gdLst>
                  <a:gd name="connsiteX0" fmla="*/ 24257 w 78359"/>
                  <a:gd name="connsiteY0" fmla="*/ 67310 h 97408"/>
                  <a:gd name="connsiteX1" fmla="*/ 24257 w 78359"/>
                  <a:gd name="connsiteY1" fmla="*/ 67310 h 97408"/>
                  <a:gd name="connsiteX2" fmla="*/ 21463 w 78359"/>
                  <a:gd name="connsiteY2" fmla="*/ 67056 h 97408"/>
                  <a:gd name="connsiteX3" fmla="*/ 19050 w 78359"/>
                  <a:gd name="connsiteY3" fmla="*/ 66167 h 97408"/>
                  <a:gd name="connsiteX4" fmla="*/ 16764 w 78359"/>
                  <a:gd name="connsiteY4" fmla="*/ 64770 h 97408"/>
                  <a:gd name="connsiteX5" fmla="*/ 14605 w 78359"/>
                  <a:gd name="connsiteY5" fmla="*/ 62738 h 97408"/>
                  <a:gd name="connsiteX6" fmla="*/ 12827 w 78359"/>
                  <a:gd name="connsiteY6" fmla="*/ 60325 h 97408"/>
                  <a:gd name="connsiteX7" fmla="*/ 11303 w 78359"/>
                  <a:gd name="connsiteY7" fmla="*/ 57404 h 97408"/>
                  <a:gd name="connsiteX8" fmla="*/ 10033 w 78359"/>
                  <a:gd name="connsiteY8" fmla="*/ 53975 h 97408"/>
                  <a:gd name="connsiteX9" fmla="*/ 9144 w 78359"/>
                  <a:gd name="connsiteY9" fmla="*/ 50165 h 97408"/>
                  <a:gd name="connsiteX10" fmla="*/ 8636 w 78359"/>
                  <a:gd name="connsiteY10" fmla="*/ 45974 h 97408"/>
                  <a:gd name="connsiteX11" fmla="*/ 8382 w 78359"/>
                  <a:gd name="connsiteY11" fmla="*/ 41402 h 97408"/>
                  <a:gd name="connsiteX12" fmla="*/ 8382 w 78359"/>
                  <a:gd name="connsiteY12" fmla="*/ 41402 h 97408"/>
                  <a:gd name="connsiteX13" fmla="*/ 8636 w 78359"/>
                  <a:gd name="connsiteY13" fmla="*/ 36830 h 97408"/>
                  <a:gd name="connsiteX14" fmla="*/ 9144 w 78359"/>
                  <a:gd name="connsiteY14" fmla="*/ 32639 h 97408"/>
                  <a:gd name="connsiteX15" fmla="*/ 10033 w 78359"/>
                  <a:gd name="connsiteY15" fmla="*/ 28829 h 97408"/>
                  <a:gd name="connsiteX16" fmla="*/ 11303 w 78359"/>
                  <a:gd name="connsiteY16" fmla="*/ 25400 h 97408"/>
                  <a:gd name="connsiteX17" fmla="*/ 12827 w 78359"/>
                  <a:gd name="connsiteY17" fmla="*/ 22479 h 97408"/>
                  <a:gd name="connsiteX18" fmla="*/ 14605 w 78359"/>
                  <a:gd name="connsiteY18" fmla="*/ 20066 h 97408"/>
                  <a:gd name="connsiteX19" fmla="*/ 16764 w 78359"/>
                  <a:gd name="connsiteY19" fmla="*/ 18034 h 97408"/>
                  <a:gd name="connsiteX20" fmla="*/ 19050 w 78359"/>
                  <a:gd name="connsiteY20" fmla="*/ 16637 h 97408"/>
                  <a:gd name="connsiteX21" fmla="*/ 21463 w 78359"/>
                  <a:gd name="connsiteY21" fmla="*/ 15748 h 97408"/>
                  <a:gd name="connsiteX22" fmla="*/ 24257 w 78359"/>
                  <a:gd name="connsiteY22" fmla="*/ 15494 h 97408"/>
                  <a:gd name="connsiteX23" fmla="*/ 24257 w 78359"/>
                  <a:gd name="connsiteY23" fmla="*/ 15494 h 97408"/>
                  <a:gd name="connsiteX24" fmla="*/ 26924 w 78359"/>
                  <a:gd name="connsiteY24" fmla="*/ 15748 h 97408"/>
                  <a:gd name="connsiteX25" fmla="*/ 29464 w 78359"/>
                  <a:gd name="connsiteY25" fmla="*/ 16637 h 97408"/>
                  <a:gd name="connsiteX26" fmla="*/ 31750 w 78359"/>
                  <a:gd name="connsiteY26" fmla="*/ 18034 h 97408"/>
                  <a:gd name="connsiteX27" fmla="*/ 33782 w 78359"/>
                  <a:gd name="connsiteY27" fmla="*/ 20066 h 97408"/>
                  <a:gd name="connsiteX28" fmla="*/ 35560 w 78359"/>
                  <a:gd name="connsiteY28" fmla="*/ 22479 h 97408"/>
                  <a:gd name="connsiteX29" fmla="*/ 37084 w 78359"/>
                  <a:gd name="connsiteY29" fmla="*/ 25400 h 97408"/>
                  <a:gd name="connsiteX30" fmla="*/ 38354 w 78359"/>
                  <a:gd name="connsiteY30" fmla="*/ 28829 h 97408"/>
                  <a:gd name="connsiteX31" fmla="*/ 39243 w 78359"/>
                  <a:gd name="connsiteY31" fmla="*/ 32639 h 97408"/>
                  <a:gd name="connsiteX32" fmla="*/ 39751 w 78359"/>
                  <a:gd name="connsiteY32" fmla="*/ 36830 h 97408"/>
                  <a:gd name="connsiteX33" fmla="*/ 40005 w 78359"/>
                  <a:gd name="connsiteY33" fmla="*/ 41402 h 97408"/>
                  <a:gd name="connsiteX34" fmla="*/ 40005 w 78359"/>
                  <a:gd name="connsiteY34" fmla="*/ 41402 h 97408"/>
                  <a:gd name="connsiteX35" fmla="*/ 39751 w 78359"/>
                  <a:gd name="connsiteY35" fmla="*/ 45974 h 97408"/>
                  <a:gd name="connsiteX36" fmla="*/ 39243 w 78359"/>
                  <a:gd name="connsiteY36" fmla="*/ 50165 h 97408"/>
                  <a:gd name="connsiteX37" fmla="*/ 38354 w 78359"/>
                  <a:gd name="connsiteY37" fmla="*/ 53975 h 97408"/>
                  <a:gd name="connsiteX38" fmla="*/ 37084 w 78359"/>
                  <a:gd name="connsiteY38" fmla="*/ 57404 h 97408"/>
                  <a:gd name="connsiteX39" fmla="*/ 35560 w 78359"/>
                  <a:gd name="connsiteY39" fmla="*/ 60325 h 97408"/>
                  <a:gd name="connsiteX40" fmla="*/ 33782 w 78359"/>
                  <a:gd name="connsiteY40" fmla="*/ 62738 h 97408"/>
                  <a:gd name="connsiteX41" fmla="*/ 31750 w 78359"/>
                  <a:gd name="connsiteY41" fmla="*/ 64770 h 97408"/>
                  <a:gd name="connsiteX42" fmla="*/ 29464 w 78359"/>
                  <a:gd name="connsiteY42" fmla="*/ 66167 h 97408"/>
                  <a:gd name="connsiteX43" fmla="*/ 26924 w 78359"/>
                  <a:gd name="connsiteY43" fmla="*/ 67056 h 97408"/>
                  <a:gd name="connsiteX44" fmla="*/ 24257 w 78359"/>
                  <a:gd name="connsiteY44" fmla="*/ 67310 h 97408"/>
                  <a:gd name="connsiteX45" fmla="*/ 69469 w 78359"/>
                  <a:gd name="connsiteY45" fmla="*/ 0 h 97408"/>
                  <a:gd name="connsiteX46" fmla="*/ 69469 w 78359"/>
                  <a:gd name="connsiteY46" fmla="*/ 36957 h 97408"/>
                  <a:gd name="connsiteX47" fmla="*/ 48260 w 78359"/>
                  <a:gd name="connsiteY47" fmla="*/ 36957 h 97408"/>
                  <a:gd name="connsiteX48" fmla="*/ 48260 w 78359"/>
                  <a:gd name="connsiteY48" fmla="*/ 36957 h 97408"/>
                  <a:gd name="connsiteX49" fmla="*/ 47625 w 78359"/>
                  <a:gd name="connsiteY49" fmla="*/ 31750 h 97408"/>
                  <a:gd name="connsiteX50" fmla="*/ 46482 w 78359"/>
                  <a:gd name="connsiteY50" fmla="*/ 26924 h 97408"/>
                  <a:gd name="connsiteX51" fmla="*/ 44958 w 78359"/>
                  <a:gd name="connsiteY51" fmla="*/ 22606 h 97408"/>
                  <a:gd name="connsiteX52" fmla="*/ 43053 w 78359"/>
                  <a:gd name="connsiteY52" fmla="*/ 18669 h 97408"/>
                  <a:gd name="connsiteX53" fmla="*/ 40640 w 78359"/>
                  <a:gd name="connsiteY53" fmla="*/ 15367 h 97408"/>
                  <a:gd name="connsiteX54" fmla="*/ 37973 w 78359"/>
                  <a:gd name="connsiteY54" fmla="*/ 12573 h 97408"/>
                  <a:gd name="connsiteX55" fmla="*/ 34925 w 78359"/>
                  <a:gd name="connsiteY55" fmla="*/ 10414 h 97408"/>
                  <a:gd name="connsiteX56" fmla="*/ 31623 w 78359"/>
                  <a:gd name="connsiteY56" fmla="*/ 8763 h 97408"/>
                  <a:gd name="connsiteX57" fmla="*/ 28067 w 78359"/>
                  <a:gd name="connsiteY57" fmla="*/ 7747 h 97408"/>
                  <a:gd name="connsiteX58" fmla="*/ 24257 w 78359"/>
                  <a:gd name="connsiteY58" fmla="*/ 7366 h 97408"/>
                  <a:gd name="connsiteX59" fmla="*/ 24257 w 78359"/>
                  <a:gd name="connsiteY59" fmla="*/ 7366 h 97408"/>
                  <a:gd name="connsiteX60" fmla="*/ 20066 w 78359"/>
                  <a:gd name="connsiteY60" fmla="*/ 7874 h 97408"/>
                  <a:gd name="connsiteX61" fmla="*/ 16256 w 78359"/>
                  <a:gd name="connsiteY61" fmla="*/ 9017 h 97408"/>
                  <a:gd name="connsiteX62" fmla="*/ 12700 w 78359"/>
                  <a:gd name="connsiteY62" fmla="*/ 10795 h 97408"/>
                  <a:gd name="connsiteX63" fmla="*/ 9525 w 78359"/>
                  <a:gd name="connsiteY63" fmla="*/ 13462 h 97408"/>
                  <a:gd name="connsiteX64" fmla="*/ 6731 w 78359"/>
                  <a:gd name="connsiteY64" fmla="*/ 16637 h 97408"/>
                  <a:gd name="connsiteX65" fmla="*/ 4445 w 78359"/>
                  <a:gd name="connsiteY65" fmla="*/ 20447 h 97408"/>
                  <a:gd name="connsiteX66" fmla="*/ 2540 w 78359"/>
                  <a:gd name="connsiteY66" fmla="*/ 24892 h 97408"/>
                  <a:gd name="connsiteX67" fmla="*/ 1143 w 78359"/>
                  <a:gd name="connsiteY67" fmla="*/ 29845 h 97408"/>
                  <a:gd name="connsiteX68" fmla="*/ 254 w 78359"/>
                  <a:gd name="connsiteY68" fmla="*/ 35433 h 97408"/>
                  <a:gd name="connsiteX69" fmla="*/ 0 w 78359"/>
                  <a:gd name="connsiteY69" fmla="*/ 41402 h 97408"/>
                  <a:gd name="connsiteX70" fmla="*/ 0 w 78359"/>
                  <a:gd name="connsiteY70" fmla="*/ 41402 h 97408"/>
                  <a:gd name="connsiteX71" fmla="*/ 254 w 78359"/>
                  <a:gd name="connsiteY71" fmla="*/ 47371 h 97408"/>
                  <a:gd name="connsiteX72" fmla="*/ 1143 w 78359"/>
                  <a:gd name="connsiteY72" fmla="*/ 52832 h 97408"/>
                  <a:gd name="connsiteX73" fmla="*/ 2540 w 78359"/>
                  <a:gd name="connsiteY73" fmla="*/ 57785 h 97408"/>
                  <a:gd name="connsiteX74" fmla="*/ 4445 w 78359"/>
                  <a:gd name="connsiteY74" fmla="*/ 62230 h 97408"/>
                  <a:gd name="connsiteX75" fmla="*/ 6731 w 78359"/>
                  <a:gd name="connsiteY75" fmla="*/ 66040 h 97408"/>
                  <a:gd name="connsiteX76" fmla="*/ 9525 w 78359"/>
                  <a:gd name="connsiteY76" fmla="*/ 69342 h 97408"/>
                  <a:gd name="connsiteX77" fmla="*/ 12700 w 78359"/>
                  <a:gd name="connsiteY77" fmla="*/ 71882 h 97408"/>
                  <a:gd name="connsiteX78" fmla="*/ 16256 w 78359"/>
                  <a:gd name="connsiteY78" fmla="*/ 73787 h 97408"/>
                  <a:gd name="connsiteX79" fmla="*/ 20066 w 78359"/>
                  <a:gd name="connsiteY79" fmla="*/ 74930 h 97408"/>
                  <a:gd name="connsiteX80" fmla="*/ 24257 w 78359"/>
                  <a:gd name="connsiteY80" fmla="*/ 75311 h 97408"/>
                  <a:gd name="connsiteX81" fmla="*/ 24257 w 78359"/>
                  <a:gd name="connsiteY81" fmla="*/ 75311 h 97408"/>
                  <a:gd name="connsiteX82" fmla="*/ 28194 w 78359"/>
                  <a:gd name="connsiteY82" fmla="*/ 74930 h 97408"/>
                  <a:gd name="connsiteX83" fmla="*/ 31877 w 78359"/>
                  <a:gd name="connsiteY83" fmla="*/ 73914 h 97408"/>
                  <a:gd name="connsiteX84" fmla="*/ 35306 w 78359"/>
                  <a:gd name="connsiteY84" fmla="*/ 72136 h 97408"/>
                  <a:gd name="connsiteX85" fmla="*/ 38354 w 78359"/>
                  <a:gd name="connsiteY85" fmla="*/ 69850 h 97408"/>
                  <a:gd name="connsiteX86" fmla="*/ 41021 w 78359"/>
                  <a:gd name="connsiteY86" fmla="*/ 66929 h 97408"/>
                  <a:gd name="connsiteX87" fmla="*/ 43307 w 78359"/>
                  <a:gd name="connsiteY87" fmla="*/ 63373 h 97408"/>
                  <a:gd name="connsiteX88" fmla="*/ 45339 w 78359"/>
                  <a:gd name="connsiteY88" fmla="*/ 59436 h 97408"/>
                  <a:gd name="connsiteX89" fmla="*/ 46736 w 78359"/>
                  <a:gd name="connsiteY89" fmla="*/ 54864 h 97408"/>
                  <a:gd name="connsiteX90" fmla="*/ 47752 w 78359"/>
                  <a:gd name="connsiteY90" fmla="*/ 49784 h 97408"/>
                  <a:gd name="connsiteX91" fmla="*/ 48260 w 78359"/>
                  <a:gd name="connsiteY91" fmla="*/ 44323 h 97408"/>
                  <a:gd name="connsiteX92" fmla="*/ 69469 w 78359"/>
                  <a:gd name="connsiteY92" fmla="*/ 44323 h 97408"/>
                  <a:gd name="connsiteX93" fmla="*/ 69469 w 78359"/>
                  <a:gd name="connsiteY93" fmla="*/ 97409 h 97408"/>
                  <a:gd name="connsiteX94" fmla="*/ 78359 w 78359"/>
                  <a:gd name="connsiteY94" fmla="*/ 97409 h 97408"/>
                  <a:gd name="connsiteX95" fmla="*/ 78359 w 78359"/>
                  <a:gd name="connsiteY95" fmla="*/ 0 h 97408"/>
                  <a:gd name="connsiteX96" fmla="*/ 69469 w 78359"/>
                  <a:gd name="connsiteY96" fmla="*/ 0 h 9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78359" h="97408">
                    <a:moveTo>
                      <a:pt x="24257" y="67310"/>
                    </a:moveTo>
                    <a:lnTo>
                      <a:pt x="24257" y="67310"/>
                    </a:lnTo>
                    <a:lnTo>
                      <a:pt x="21463" y="67056"/>
                    </a:lnTo>
                    <a:lnTo>
                      <a:pt x="19050" y="66167"/>
                    </a:lnTo>
                    <a:lnTo>
                      <a:pt x="16764" y="64770"/>
                    </a:lnTo>
                    <a:lnTo>
                      <a:pt x="14605" y="62738"/>
                    </a:lnTo>
                    <a:lnTo>
                      <a:pt x="12827" y="60325"/>
                    </a:lnTo>
                    <a:lnTo>
                      <a:pt x="11303" y="57404"/>
                    </a:lnTo>
                    <a:lnTo>
                      <a:pt x="10033" y="53975"/>
                    </a:lnTo>
                    <a:lnTo>
                      <a:pt x="9144" y="50165"/>
                    </a:lnTo>
                    <a:lnTo>
                      <a:pt x="8636" y="45974"/>
                    </a:lnTo>
                    <a:lnTo>
                      <a:pt x="8382" y="41402"/>
                    </a:lnTo>
                    <a:lnTo>
                      <a:pt x="8382" y="41402"/>
                    </a:lnTo>
                    <a:lnTo>
                      <a:pt x="8636" y="36830"/>
                    </a:lnTo>
                    <a:lnTo>
                      <a:pt x="9144" y="32639"/>
                    </a:lnTo>
                    <a:lnTo>
                      <a:pt x="10033" y="28829"/>
                    </a:lnTo>
                    <a:lnTo>
                      <a:pt x="11303" y="25400"/>
                    </a:lnTo>
                    <a:lnTo>
                      <a:pt x="12827" y="22479"/>
                    </a:lnTo>
                    <a:lnTo>
                      <a:pt x="14605" y="20066"/>
                    </a:lnTo>
                    <a:lnTo>
                      <a:pt x="16764" y="18034"/>
                    </a:lnTo>
                    <a:lnTo>
                      <a:pt x="19050" y="16637"/>
                    </a:lnTo>
                    <a:lnTo>
                      <a:pt x="21463" y="15748"/>
                    </a:lnTo>
                    <a:lnTo>
                      <a:pt x="24257" y="15494"/>
                    </a:lnTo>
                    <a:lnTo>
                      <a:pt x="24257" y="15494"/>
                    </a:lnTo>
                    <a:lnTo>
                      <a:pt x="26924" y="15748"/>
                    </a:lnTo>
                    <a:lnTo>
                      <a:pt x="29464" y="16637"/>
                    </a:lnTo>
                    <a:lnTo>
                      <a:pt x="31750" y="18034"/>
                    </a:lnTo>
                    <a:lnTo>
                      <a:pt x="33782" y="20066"/>
                    </a:lnTo>
                    <a:lnTo>
                      <a:pt x="35560" y="22479"/>
                    </a:lnTo>
                    <a:lnTo>
                      <a:pt x="37084" y="25400"/>
                    </a:lnTo>
                    <a:lnTo>
                      <a:pt x="38354" y="28829"/>
                    </a:lnTo>
                    <a:lnTo>
                      <a:pt x="39243" y="32639"/>
                    </a:lnTo>
                    <a:lnTo>
                      <a:pt x="39751" y="36830"/>
                    </a:lnTo>
                    <a:lnTo>
                      <a:pt x="40005" y="41402"/>
                    </a:lnTo>
                    <a:lnTo>
                      <a:pt x="40005" y="41402"/>
                    </a:lnTo>
                    <a:lnTo>
                      <a:pt x="39751" y="45974"/>
                    </a:lnTo>
                    <a:lnTo>
                      <a:pt x="39243" y="50165"/>
                    </a:lnTo>
                    <a:lnTo>
                      <a:pt x="38354" y="53975"/>
                    </a:lnTo>
                    <a:lnTo>
                      <a:pt x="37084" y="57404"/>
                    </a:lnTo>
                    <a:lnTo>
                      <a:pt x="35560" y="60325"/>
                    </a:lnTo>
                    <a:lnTo>
                      <a:pt x="33782" y="62738"/>
                    </a:lnTo>
                    <a:lnTo>
                      <a:pt x="31750" y="64770"/>
                    </a:lnTo>
                    <a:lnTo>
                      <a:pt x="29464" y="66167"/>
                    </a:lnTo>
                    <a:lnTo>
                      <a:pt x="26924" y="67056"/>
                    </a:lnTo>
                    <a:lnTo>
                      <a:pt x="24257" y="67310"/>
                    </a:lnTo>
                    <a:close/>
                    <a:moveTo>
                      <a:pt x="69469" y="0"/>
                    </a:moveTo>
                    <a:lnTo>
                      <a:pt x="69469" y="36957"/>
                    </a:lnTo>
                    <a:lnTo>
                      <a:pt x="48260" y="36957"/>
                    </a:lnTo>
                    <a:lnTo>
                      <a:pt x="48260" y="36957"/>
                    </a:lnTo>
                    <a:lnTo>
                      <a:pt x="47625" y="31750"/>
                    </a:lnTo>
                    <a:lnTo>
                      <a:pt x="46482" y="26924"/>
                    </a:lnTo>
                    <a:lnTo>
                      <a:pt x="44958" y="22606"/>
                    </a:lnTo>
                    <a:lnTo>
                      <a:pt x="43053" y="18669"/>
                    </a:lnTo>
                    <a:lnTo>
                      <a:pt x="40640" y="15367"/>
                    </a:lnTo>
                    <a:lnTo>
                      <a:pt x="37973" y="12573"/>
                    </a:lnTo>
                    <a:lnTo>
                      <a:pt x="34925" y="10414"/>
                    </a:lnTo>
                    <a:lnTo>
                      <a:pt x="31623" y="8763"/>
                    </a:lnTo>
                    <a:lnTo>
                      <a:pt x="28067" y="7747"/>
                    </a:lnTo>
                    <a:lnTo>
                      <a:pt x="24257" y="7366"/>
                    </a:lnTo>
                    <a:lnTo>
                      <a:pt x="24257" y="7366"/>
                    </a:lnTo>
                    <a:lnTo>
                      <a:pt x="20066" y="7874"/>
                    </a:lnTo>
                    <a:lnTo>
                      <a:pt x="16256" y="9017"/>
                    </a:lnTo>
                    <a:lnTo>
                      <a:pt x="12700" y="10795"/>
                    </a:lnTo>
                    <a:lnTo>
                      <a:pt x="9525" y="13462"/>
                    </a:lnTo>
                    <a:lnTo>
                      <a:pt x="6731" y="16637"/>
                    </a:lnTo>
                    <a:lnTo>
                      <a:pt x="4445" y="20447"/>
                    </a:lnTo>
                    <a:lnTo>
                      <a:pt x="2540" y="24892"/>
                    </a:lnTo>
                    <a:lnTo>
                      <a:pt x="1143" y="29845"/>
                    </a:lnTo>
                    <a:lnTo>
                      <a:pt x="254" y="35433"/>
                    </a:lnTo>
                    <a:lnTo>
                      <a:pt x="0" y="41402"/>
                    </a:lnTo>
                    <a:lnTo>
                      <a:pt x="0" y="41402"/>
                    </a:lnTo>
                    <a:lnTo>
                      <a:pt x="254" y="47371"/>
                    </a:lnTo>
                    <a:lnTo>
                      <a:pt x="1143" y="52832"/>
                    </a:lnTo>
                    <a:lnTo>
                      <a:pt x="2540" y="57785"/>
                    </a:lnTo>
                    <a:lnTo>
                      <a:pt x="4445" y="62230"/>
                    </a:lnTo>
                    <a:lnTo>
                      <a:pt x="6731" y="66040"/>
                    </a:lnTo>
                    <a:lnTo>
                      <a:pt x="9525" y="69342"/>
                    </a:lnTo>
                    <a:lnTo>
                      <a:pt x="12700" y="71882"/>
                    </a:lnTo>
                    <a:lnTo>
                      <a:pt x="16256" y="73787"/>
                    </a:lnTo>
                    <a:lnTo>
                      <a:pt x="20066" y="74930"/>
                    </a:lnTo>
                    <a:lnTo>
                      <a:pt x="24257" y="75311"/>
                    </a:lnTo>
                    <a:lnTo>
                      <a:pt x="24257" y="75311"/>
                    </a:lnTo>
                    <a:lnTo>
                      <a:pt x="28194" y="74930"/>
                    </a:lnTo>
                    <a:lnTo>
                      <a:pt x="31877" y="73914"/>
                    </a:lnTo>
                    <a:lnTo>
                      <a:pt x="35306" y="72136"/>
                    </a:lnTo>
                    <a:lnTo>
                      <a:pt x="38354" y="69850"/>
                    </a:lnTo>
                    <a:lnTo>
                      <a:pt x="41021" y="66929"/>
                    </a:lnTo>
                    <a:lnTo>
                      <a:pt x="43307" y="63373"/>
                    </a:lnTo>
                    <a:lnTo>
                      <a:pt x="45339" y="59436"/>
                    </a:lnTo>
                    <a:lnTo>
                      <a:pt x="46736" y="54864"/>
                    </a:lnTo>
                    <a:lnTo>
                      <a:pt x="47752" y="49784"/>
                    </a:lnTo>
                    <a:lnTo>
                      <a:pt x="48260" y="44323"/>
                    </a:lnTo>
                    <a:lnTo>
                      <a:pt x="69469" y="44323"/>
                    </a:lnTo>
                    <a:lnTo>
                      <a:pt x="69469" y="97409"/>
                    </a:lnTo>
                    <a:lnTo>
                      <a:pt x="78359" y="97409"/>
                    </a:lnTo>
                    <a:lnTo>
                      <a:pt x="78359" y="0"/>
                    </a:lnTo>
                    <a:lnTo>
                      <a:pt x="694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50361CE-5314-9E94-DF9E-2CE81F089895}"/>
                  </a:ext>
                </a:extLst>
              </p:cNvPr>
              <p:cNvSpPr/>
              <p:nvPr/>
            </p:nvSpPr>
            <p:spPr>
              <a:xfrm>
                <a:off x="4059300" y="2819908"/>
                <a:ext cx="78359" cy="95884"/>
              </a:xfrm>
              <a:custGeom>
                <a:avLst/>
                <a:gdLst>
                  <a:gd name="connsiteX0" fmla="*/ 58039 w 78359"/>
                  <a:gd name="connsiteY0" fmla="*/ 46355 h 95884"/>
                  <a:gd name="connsiteX1" fmla="*/ 58039 w 78359"/>
                  <a:gd name="connsiteY1" fmla="*/ 46355 h 95884"/>
                  <a:gd name="connsiteX2" fmla="*/ 53848 w 78359"/>
                  <a:gd name="connsiteY2" fmla="*/ 44704 h 95884"/>
                  <a:gd name="connsiteX3" fmla="*/ 50038 w 78359"/>
                  <a:gd name="connsiteY3" fmla="*/ 42672 h 95884"/>
                  <a:gd name="connsiteX4" fmla="*/ 46482 w 78359"/>
                  <a:gd name="connsiteY4" fmla="*/ 40386 h 95884"/>
                  <a:gd name="connsiteX5" fmla="*/ 43307 w 78359"/>
                  <a:gd name="connsiteY5" fmla="*/ 37719 h 95884"/>
                  <a:gd name="connsiteX6" fmla="*/ 40513 w 78359"/>
                  <a:gd name="connsiteY6" fmla="*/ 34798 h 95884"/>
                  <a:gd name="connsiteX7" fmla="*/ 38100 w 78359"/>
                  <a:gd name="connsiteY7" fmla="*/ 31496 h 95884"/>
                  <a:gd name="connsiteX8" fmla="*/ 36195 w 78359"/>
                  <a:gd name="connsiteY8" fmla="*/ 28067 h 95884"/>
                  <a:gd name="connsiteX9" fmla="*/ 34798 w 78359"/>
                  <a:gd name="connsiteY9" fmla="*/ 24511 h 95884"/>
                  <a:gd name="connsiteX10" fmla="*/ 33909 w 78359"/>
                  <a:gd name="connsiteY10" fmla="*/ 20828 h 95884"/>
                  <a:gd name="connsiteX11" fmla="*/ 33655 w 78359"/>
                  <a:gd name="connsiteY11" fmla="*/ 17018 h 95884"/>
                  <a:gd name="connsiteX12" fmla="*/ 33655 w 78359"/>
                  <a:gd name="connsiteY12" fmla="*/ 13970 h 95884"/>
                  <a:gd name="connsiteX13" fmla="*/ 55626 w 78359"/>
                  <a:gd name="connsiteY13" fmla="*/ 13970 h 95884"/>
                  <a:gd name="connsiteX14" fmla="*/ 55626 w 78359"/>
                  <a:gd name="connsiteY14" fmla="*/ 6731 h 95884"/>
                  <a:gd name="connsiteX15" fmla="*/ 2286 w 78359"/>
                  <a:gd name="connsiteY15" fmla="*/ 6731 h 95884"/>
                  <a:gd name="connsiteX16" fmla="*/ 2286 w 78359"/>
                  <a:gd name="connsiteY16" fmla="*/ 13970 h 95884"/>
                  <a:gd name="connsiteX17" fmla="*/ 24511 w 78359"/>
                  <a:gd name="connsiteY17" fmla="*/ 13970 h 95884"/>
                  <a:gd name="connsiteX18" fmla="*/ 24511 w 78359"/>
                  <a:gd name="connsiteY18" fmla="*/ 17018 h 95884"/>
                  <a:gd name="connsiteX19" fmla="*/ 24511 w 78359"/>
                  <a:gd name="connsiteY19" fmla="*/ 17018 h 95884"/>
                  <a:gd name="connsiteX20" fmla="*/ 24257 w 78359"/>
                  <a:gd name="connsiteY20" fmla="*/ 21082 h 95884"/>
                  <a:gd name="connsiteX21" fmla="*/ 23368 w 78359"/>
                  <a:gd name="connsiteY21" fmla="*/ 25019 h 95884"/>
                  <a:gd name="connsiteX22" fmla="*/ 21971 w 78359"/>
                  <a:gd name="connsiteY22" fmla="*/ 28829 h 95884"/>
                  <a:gd name="connsiteX23" fmla="*/ 20066 w 78359"/>
                  <a:gd name="connsiteY23" fmla="*/ 32385 h 95884"/>
                  <a:gd name="connsiteX24" fmla="*/ 17780 w 78359"/>
                  <a:gd name="connsiteY24" fmla="*/ 35814 h 95884"/>
                  <a:gd name="connsiteX25" fmla="*/ 14986 w 78359"/>
                  <a:gd name="connsiteY25" fmla="*/ 38989 h 95884"/>
                  <a:gd name="connsiteX26" fmla="*/ 11811 w 78359"/>
                  <a:gd name="connsiteY26" fmla="*/ 41783 h 95884"/>
                  <a:gd name="connsiteX27" fmla="*/ 8128 w 78359"/>
                  <a:gd name="connsiteY27" fmla="*/ 44323 h 95884"/>
                  <a:gd name="connsiteX28" fmla="*/ 4191 w 78359"/>
                  <a:gd name="connsiteY28" fmla="*/ 46482 h 95884"/>
                  <a:gd name="connsiteX29" fmla="*/ 0 w 78359"/>
                  <a:gd name="connsiteY29" fmla="*/ 48133 h 95884"/>
                  <a:gd name="connsiteX30" fmla="*/ 4572 w 78359"/>
                  <a:gd name="connsiteY30" fmla="*/ 55118 h 95884"/>
                  <a:gd name="connsiteX31" fmla="*/ 4572 w 78359"/>
                  <a:gd name="connsiteY31" fmla="*/ 55118 h 95884"/>
                  <a:gd name="connsiteX32" fmla="*/ 8001 w 78359"/>
                  <a:gd name="connsiteY32" fmla="*/ 53721 h 95884"/>
                  <a:gd name="connsiteX33" fmla="*/ 11176 w 78359"/>
                  <a:gd name="connsiteY33" fmla="*/ 52070 h 95884"/>
                  <a:gd name="connsiteX34" fmla="*/ 14224 w 78359"/>
                  <a:gd name="connsiteY34" fmla="*/ 50292 h 95884"/>
                  <a:gd name="connsiteX35" fmla="*/ 17018 w 78359"/>
                  <a:gd name="connsiteY35" fmla="*/ 48133 h 95884"/>
                  <a:gd name="connsiteX36" fmla="*/ 19685 w 78359"/>
                  <a:gd name="connsiteY36" fmla="*/ 45847 h 95884"/>
                  <a:gd name="connsiteX37" fmla="*/ 22098 w 78359"/>
                  <a:gd name="connsiteY37" fmla="*/ 43307 h 95884"/>
                  <a:gd name="connsiteX38" fmla="*/ 24257 w 78359"/>
                  <a:gd name="connsiteY38" fmla="*/ 40513 h 95884"/>
                  <a:gd name="connsiteX39" fmla="*/ 26162 w 78359"/>
                  <a:gd name="connsiteY39" fmla="*/ 37719 h 95884"/>
                  <a:gd name="connsiteX40" fmla="*/ 27813 w 78359"/>
                  <a:gd name="connsiteY40" fmla="*/ 34544 h 95884"/>
                  <a:gd name="connsiteX41" fmla="*/ 29210 w 78359"/>
                  <a:gd name="connsiteY41" fmla="*/ 31369 h 95884"/>
                  <a:gd name="connsiteX42" fmla="*/ 29210 w 78359"/>
                  <a:gd name="connsiteY42" fmla="*/ 31369 h 95884"/>
                  <a:gd name="connsiteX43" fmla="*/ 30734 w 78359"/>
                  <a:gd name="connsiteY43" fmla="*/ 34417 h 95884"/>
                  <a:gd name="connsiteX44" fmla="*/ 32385 w 78359"/>
                  <a:gd name="connsiteY44" fmla="*/ 37211 h 95884"/>
                  <a:gd name="connsiteX45" fmla="*/ 34290 w 78359"/>
                  <a:gd name="connsiteY45" fmla="*/ 40005 h 95884"/>
                  <a:gd name="connsiteX46" fmla="*/ 36576 w 78359"/>
                  <a:gd name="connsiteY46" fmla="*/ 42418 h 95884"/>
                  <a:gd name="connsiteX47" fmla="*/ 38989 w 78359"/>
                  <a:gd name="connsiteY47" fmla="*/ 44831 h 95884"/>
                  <a:gd name="connsiteX48" fmla="*/ 41529 w 78359"/>
                  <a:gd name="connsiteY48" fmla="*/ 46990 h 95884"/>
                  <a:gd name="connsiteX49" fmla="*/ 44323 w 78359"/>
                  <a:gd name="connsiteY49" fmla="*/ 48895 h 95884"/>
                  <a:gd name="connsiteX50" fmla="*/ 47244 w 78359"/>
                  <a:gd name="connsiteY50" fmla="*/ 50546 h 95884"/>
                  <a:gd name="connsiteX51" fmla="*/ 50419 w 78359"/>
                  <a:gd name="connsiteY51" fmla="*/ 52070 h 95884"/>
                  <a:gd name="connsiteX52" fmla="*/ 53721 w 78359"/>
                  <a:gd name="connsiteY52" fmla="*/ 53340 h 95884"/>
                  <a:gd name="connsiteX53" fmla="*/ 58039 w 78359"/>
                  <a:gd name="connsiteY53" fmla="*/ 46355 h 95884"/>
                  <a:gd name="connsiteX54" fmla="*/ 24257 w 78359"/>
                  <a:gd name="connsiteY54" fmla="*/ 68834 h 95884"/>
                  <a:gd name="connsiteX55" fmla="*/ 69723 w 78359"/>
                  <a:gd name="connsiteY55" fmla="*/ 68834 h 95884"/>
                  <a:gd name="connsiteX56" fmla="*/ 69723 w 78359"/>
                  <a:gd name="connsiteY56" fmla="*/ 88773 h 95884"/>
                  <a:gd name="connsiteX57" fmla="*/ 24257 w 78359"/>
                  <a:gd name="connsiteY57" fmla="*/ 88773 h 95884"/>
                  <a:gd name="connsiteX58" fmla="*/ 24257 w 78359"/>
                  <a:gd name="connsiteY58" fmla="*/ 68834 h 95884"/>
                  <a:gd name="connsiteX59" fmla="*/ 15494 w 78359"/>
                  <a:gd name="connsiteY59" fmla="*/ 95885 h 95884"/>
                  <a:gd name="connsiteX60" fmla="*/ 78359 w 78359"/>
                  <a:gd name="connsiteY60" fmla="*/ 95885 h 95884"/>
                  <a:gd name="connsiteX61" fmla="*/ 78359 w 78359"/>
                  <a:gd name="connsiteY61" fmla="*/ 61722 h 95884"/>
                  <a:gd name="connsiteX62" fmla="*/ 15494 w 78359"/>
                  <a:gd name="connsiteY62" fmla="*/ 61722 h 95884"/>
                  <a:gd name="connsiteX63" fmla="*/ 15494 w 78359"/>
                  <a:gd name="connsiteY63" fmla="*/ 95885 h 95884"/>
                  <a:gd name="connsiteX64" fmla="*/ 69596 w 78359"/>
                  <a:gd name="connsiteY64" fmla="*/ 0 h 95884"/>
                  <a:gd name="connsiteX65" fmla="*/ 69596 w 78359"/>
                  <a:gd name="connsiteY65" fmla="*/ 56515 h 95884"/>
                  <a:gd name="connsiteX66" fmla="*/ 78359 w 78359"/>
                  <a:gd name="connsiteY66" fmla="*/ 56515 h 95884"/>
                  <a:gd name="connsiteX67" fmla="*/ 78359 w 78359"/>
                  <a:gd name="connsiteY67" fmla="*/ 0 h 95884"/>
                  <a:gd name="connsiteX68" fmla="*/ 69596 w 78359"/>
                  <a:gd name="connsiteY68" fmla="*/ 0 h 9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78359" h="95884">
                    <a:moveTo>
                      <a:pt x="58039" y="46355"/>
                    </a:moveTo>
                    <a:lnTo>
                      <a:pt x="58039" y="46355"/>
                    </a:lnTo>
                    <a:lnTo>
                      <a:pt x="53848" y="44704"/>
                    </a:lnTo>
                    <a:lnTo>
                      <a:pt x="50038" y="42672"/>
                    </a:lnTo>
                    <a:lnTo>
                      <a:pt x="46482" y="40386"/>
                    </a:lnTo>
                    <a:lnTo>
                      <a:pt x="43307" y="37719"/>
                    </a:lnTo>
                    <a:lnTo>
                      <a:pt x="40513" y="34798"/>
                    </a:lnTo>
                    <a:lnTo>
                      <a:pt x="38100" y="31496"/>
                    </a:lnTo>
                    <a:lnTo>
                      <a:pt x="36195" y="28067"/>
                    </a:lnTo>
                    <a:lnTo>
                      <a:pt x="34798" y="24511"/>
                    </a:lnTo>
                    <a:lnTo>
                      <a:pt x="33909" y="20828"/>
                    </a:lnTo>
                    <a:lnTo>
                      <a:pt x="33655" y="17018"/>
                    </a:lnTo>
                    <a:lnTo>
                      <a:pt x="33655" y="13970"/>
                    </a:lnTo>
                    <a:lnTo>
                      <a:pt x="55626" y="13970"/>
                    </a:lnTo>
                    <a:lnTo>
                      <a:pt x="55626" y="6731"/>
                    </a:lnTo>
                    <a:lnTo>
                      <a:pt x="2286" y="6731"/>
                    </a:lnTo>
                    <a:lnTo>
                      <a:pt x="2286" y="13970"/>
                    </a:lnTo>
                    <a:lnTo>
                      <a:pt x="24511" y="13970"/>
                    </a:lnTo>
                    <a:lnTo>
                      <a:pt x="24511" y="17018"/>
                    </a:lnTo>
                    <a:lnTo>
                      <a:pt x="24511" y="17018"/>
                    </a:lnTo>
                    <a:lnTo>
                      <a:pt x="24257" y="21082"/>
                    </a:lnTo>
                    <a:lnTo>
                      <a:pt x="23368" y="25019"/>
                    </a:lnTo>
                    <a:lnTo>
                      <a:pt x="21971" y="28829"/>
                    </a:lnTo>
                    <a:lnTo>
                      <a:pt x="20066" y="32385"/>
                    </a:lnTo>
                    <a:lnTo>
                      <a:pt x="17780" y="35814"/>
                    </a:lnTo>
                    <a:lnTo>
                      <a:pt x="14986" y="38989"/>
                    </a:lnTo>
                    <a:lnTo>
                      <a:pt x="11811" y="41783"/>
                    </a:lnTo>
                    <a:lnTo>
                      <a:pt x="8128" y="44323"/>
                    </a:lnTo>
                    <a:lnTo>
                      <a:pt x="4191" y="46482"/>
                    </a:lnTo>
                    <a:lnTo>
                      <a:pt x="0" y="48133"/>
                    </a:lnTo>
                    <a:lnTo>
                      <a:pt x="4572" y="55118"/>
                    </a:lnTo>
                    <a:lnTo>
                      <a:pt x="4572" y="55118"/>
                    </a:lnTo>
                    <a:lnTo>
                      <a:pt x="8001" y="53721"/>
                    </a:lnTo>
                    <a:lnTo>
                      <a:pt x="11176" y="52070"/>
                    </a:lnTo>
                    <a:lnTo>
                      <a:pt x="14224" y="50292"/>
                    </a:lnTo>
                    <a:lnTo>
                      <a:pt x="17018" y="48133"/>
                    </a:lnTo>
                    <a:lnTo>
                      <a:pt x="19685" y="45847"/>
                    </a:lnTo>
                    <a:lnTo>
                      <a:pt x="22098" y="43307"/>
                    </a:lnTo>
                    <a:lnTo>
                      <a:pt x="24257" y="40513"/>
                    </a:lnTo>
                    <a:lnTo>
                      <a:pt x="26162" y="37719"/>
                    </a:lnTo>
                    <a:lnTo>
                      <a:pt x="27813" y="34544"/>
                    </a:lnTo>
                    <a:lnTo>
                      <a:pt x="29210" y="31369"/>
                    </a:lnTo>
                    <a:lnTo>
                      <a:pt x="29210" y="31369"/>
                    </a:lnTo>
                    <a:lnTo>
                      <a:pt x="30734" y="34417"/>
                    </a:lnTo>
                    <a:lnTo>
                      <a:pt x="32385" y="37211"/>
                    </a:lnTo>
                    <a:lnTo>
                      <a:pt x="34290" y="40005"/>
                    </a:lnTo>
                    <a:lnTo>
                      <a:pt x="36576" y="42418"/>
                    </a:lnTo>
                    <a:lnTo>
                      <a:pt x="38989" y="44831"/>
                    </a:lnTo>
                    <a:lnTo>
                      <a:pt x="41529" y="46990"/>
                    </a:lnTo>
                    <a:lnTo>
                      <a:pt x="44323" y="48895"/>
                    </a:lnTo>
                    <a:lnTo>
                      <a:pt x="47244" y="50546"/>
                    </a:lnTo>
                    <a:lnTo>
                      <a:pt x="50419" y="52070"/>
                    </a:lnTo>
                    <a:lnTo>
                      <a:pt x="53721" y="53340"/>
                    </a:lnTo>
                    <a:lnTo>
                      <a:pt x="58039" y="46355"/>
                    </a:lnTo>
                    <a:close/>
                    <a:moveTo>
                      <a:pt x="24257" y="68834"/>
                    </a:moveTo>
                    <a:lnTo>
                      <a:pt x="69723" y="68834"/>
                    </a:lnTo>
                    <a:lnTo>
                      <a:pt x="69723" y="88773"/>
                    </a:lnTo>
                    <a:lnTo>
                      <a:pt x="24257" y="88773"/>
                    </a:lnTo>
                    <a:lnTo>
                      <a:pt x="24257" y="68834"/>
                    </a:lnTo>
                    <a:close/>
                    <a:moveTo>
                      <a:pt x="15494" y="95885"/>
                    </a:moveTo>
                    <a:lnTo>
                      <a:pt x="78359" y="95885"/>
                    </a:lnTo>
                    <a:lnTo>
                      <a:pt x="78359" y="61722"/>
                    </a:lnTo>
                    <a:lnTo>
                      <a:pt x="15494" y="61722"/>
                    </a:lnTo>
                    <a:lnTo>
                      <a:pt x="15494" y="95885"/>
                    </a:lnTo>
                    <a:close/>
                    <a:moveTo>
                      <a:pt x="69596" y="0"/>
                    </a:moveTo>
                    <a:lnTo>
                      <a:pt x="69596" y="56515"/>
                    </a:lnTo>
                    <a:lnTo>
                      <a:pt x="78359" y="56515"/>
                    </a:lnTo>
                    <a:lnTo>
                      <a:pt x="78359" y="0"/>
                    </a:lnTo>
                    <a:lnTo>
                      <a:pt x="695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8123C63-DDC2-FC17-3098-36367329DCC5}"/>
                  </a:ext>
                </a:extLst>
              </p:cNvPr>
              <p:cNvSpPr/>
              <p:nvPr/>
            </p:nvSpPr>
            <p:spPr>
              <a:xfrm>
                <a:off x="4180585" y="2828036"/>
                <a:ext cx="50419" cy="81025"/>
              </a:xfrm>
              <a:custGeom>
                <a:avLst/>
                <a:gdLst>
                  <a:gd name="connsiteX0" fmla="*/ 381 w 50419"/>
                  <a:gd name="connsiteY0" fmla="*/ 81026 h 81025"/>
                  <a:gd name="connsiteX1" fmla="*/ 50419 w 50419"/>
                  <a:gd name="connsiteY1" fmla="*/ 81026 h 81025"/>
                  <a:gd name="connsiteX2" fmla="*/ 50419 w 50419"/>
                  <a:gd name="connsiteY2" fmla="*/ 72517 h 81025"/>
                  <a:gd name="connsiteX3" fmla="*/ 28321 w 50419"/>
                  <a:gd name="connsiteY3" fmla="*/ 72517 h 81025"/>
                  <a:gd name="connsiteX4" fmla="*/ 28321 w 50419"/>
                  <a:gd name="connsiteY4" fmla="*/ 72517 h 81025"/>
                  <a:gd name="connsiteX5" fmla="*/ 27178 w 50419"/>
                  <a:gd name="connsiteY5" fmla="*/ 72517 h 81025"/>
                  <a:gd name="connsiteX6" fmla="*/ 25908 w 50419"/>
                  <a:gd name="connsiteY6" fmla="*/ 72517 h 81025"/>
                  <a:gd name="connsiteX7" fmla="*/ 24511 w 50419"/>
                  <a:gd name="connsiteY7" fmla="*/ 72517 h 81025"/>
                  <a:gd name="connsiteX8" fmla="*/ 23241 w 50419"/>
                  <a:gd name="connsiteY8" fmla="*/ 72644 h 81025"/>
                  <a:gd name="connsiteX9" fmla="*/ 21844 w 50419"/>
                  <a:gd name="connsiteY9" fmla="*/ 72771 h 81025"/>
                  <a:gd name="connsiteX10" fmla="*/ 20574 w 50419"/>
                  <a:gd name="connsiteY10" fmla="*/ 72771 h 81025"/>
                  <a:gd name="connsiteX11" fmla="*/ 19177 w 50419"/>
                  <a:gd name="connsiteY11" fmla="*/ 72898 h 81025"/>
                  <a:gd name="connsiteX12" fmla="*/ 17907 w 50419"/>
                  <a:gd name="connsiteY12" fmla="*/ 73025 h 81025"/>
                  <a:gd name="connsiteX13" fmla="*/ 16637 w 50419"/>
                  <a:gd name="connsiteY13" fmla="*/ 73152 h 81025"/>
                  <a:gd name="connsiteX14" fmla="*/ 15367 w 50419"/>
                  <a:gd name="connsiteY14" fmla="*/ 73279 h 81025"/>
                  <a:gd name="connsiteX15" fmla="*/ 15367 w 50419"/>
                  <a:gd name="connsiteY15" fmla="*/ 73279 h 81025"/>
                  <a:gd name="connsiteX16" fmla="*/ 20701 w 50419"/>
                  <a:gd name="connsiteY16" fmla="*/ 67945 h 81025"/>
                  <a:gd name="connsiteX17" fmla="*/ 25781 w 50419"/>
                  <a:gd name="connsiteY17" fmla="*/ 62738 h 81025"/>
                  <a:gd name="connsiteX18" fmla="*/ 30353 w 50419"/>
                  <a:gd name="connsiteY18" fmla="*/ 57658 h 81025"/>
                  <a:gd name="connsiteX19" fmla="*/ 34417 w 50419"/>
                  <a:gd name="connsiteY19" fmla="*/ 52705 h 81025"/>
                  <a:gd name="connsiteX20" fmla="*/ 37846 w 50419"/>
                  <a:gd name="connsiteY20" fmla="*/ 47752 h 81025"/>
                  <a:gd name="connsiteX21" fmla="*/ 40894 w 50419"/>
                  <a:gd name="connsiteY21" fmla="*/ 42799 h 81025"/>
                  <a:gd name="connsiteX22" fmla="*/ 43307 w 50419"/>
                  <a:gd name="connsiteY22" fmla="*/ 37973 h 81025"/>
                  <a:gd name="connsiteX23" fmla="*/ 44958 w 50419"/>
                  <a:gd name="connsiteY23" fmla="*/ 33147 h 81025"/>
                  <a:gd name="connsiteX24" fmla="*/ 46101 w 50419"/>
                  <a:gd name="connsiteY24" fmla="*/ 28321 h 81025"/>
                  <a:gd name="connsiteX25" fmla="*/ 46482 w 50419"/>
                  <a:gd name="connsiteY25" fmla="*/ 23622 h 81025"/>
                  <a:gd name="connsiteX26" fmla="*/ 46482 w 50419"/>
                  <a:gd name="connsiteY26" fmla="*/ 23622 h 81025"/>
                  <a:gd name="connsiteX27" fmla="*/ 46228 w 50419"/>
                  <a:gd name="connsiteY27" fmla="*/ 19431 h 81025"/>
                  <a:gd name="connsiteX28" fmla="*/ 45466 w 50419"/>
                  <a:gd name="connsiteY28" fmla="*/ 15621 h 81025"/>
                  <a:gd name="connsiteX29" fmla="*/ 44196 w 50419"/>
                  <a:gd name="connsiteY29" fmla="*/ 12192 h 81025"/>
                  <a:gd name="connsiteX30" fmla="*/ 42418 w 50419"/>
                  <a:gd name="connsiteY30" fmla="*/ 9144 h 81025"/>
                  <a:gd name="connsiteX31" fmla="*/ 40259 w 50419"/>
                  <a:gd name="connsiteY31" fmla="*/ 6477 h 81025"/>
                  <a:gd name="connsiteX32" fmla="*/ 37592 w 50419"/>
                  <a:gd name="connsiteY32" fmla="*/ 4191 h 81025"/>
                  <a:gd name="connsiteX33" fmla="*/ 34671 w 50419"/>
                  <a:gd name="connsiteY33" fmla="*/ 2413 h 81025"/>
                  <a:gd name="connsiteX34" fmla="*/ 31242 w 50419"/>
                  <a:gd name="connsiteY34" fmla="*/ 1143 h 81025"/>
                  <a:gd name="connsiteX35" fmla="*/ 27432 w 50419"/>
                  <a:gd name="connsiteY35" fmla="*/ 381 h 81025"/>
                  <a:gd name="connsiteX36" fmla="*/ 23368 w 50419"/>
                  <a:gd name="connsiteY36" fmla="*/ 0 h 81025"/>
                  <a:gd name="connsiteX37" fmla="*/ 23368 w 50419"/>
                  <a:gd name="connsiteY37" fmla="*/ 0 h 81025"/>
                  <a:gd name="connsiteX38" fmla="*/ 20447 w 50419"/>
                  <a:gd name="connsiteY38" fmla="*/ 127 h 81025"/>
                  <a:gd name="connsiteX39" fmla="*/ 17653 w 50419"/>
                  <a:gd name="connsiteY39" fmla="*/ 635 h 81025"/>
                  <a:gd name="connsiteX40" fmla="*/ 15113 w 50419"/>
                  <a:gd name="connsiteY40" fmla="*/ 1270 h 81025"/>
                  <a:gd name="connsiteX41" fmla="*/ 12700 w 50419"/>
                  <a:gd name="connsiteY41" fmla="*/ 2159 h 81025"/>
                  <a:gd name="connsiteX42" fmla="*/ 10287 w 50419"/>
                  <a:gd name="connsiteY42" fmla="*/ 3302 h 81025"/>
                  <a:gd name="connsiteX43" fmla="*/ 8128 w 50419"/>
                  <a:gd name="connsiteY43" fmla="*/ 4572 h 81025"/>
                  <a:gd name="connsiteX44" fmla="*/ 5969 w 50419"/>
                  <a:gd name="connsiteY44" fmla="*/ 6096 h 81025"/>
                  <a:gd name="connsiteX45" fmla="*/ 3937 w 50419"/>
                  <a:gd name="connsiteY45" fmla="*/ 7874 h 81025"/>
                  <a:gd name="connsiteX46" fmla="*/ 1905 w 50419"/>
                  <a:gd name="connsiteY46" fmla="*/ 9779 h 81025"/>
                  <a:gd name="connsiteX47" fmla="*/ 0 w 50419"/>
                  <a:gd name="connsiteY47" fmla="*/ 11811 h 81025"/>
                  <a:gd name="connsiteX48" fmla="*/ 5715 w 50419"/>
                  <a:gd name="connsiteY48" fmla="*/ 17399 h 81025"/>
                  <a:gd name="connsiteX49" fmla="*/ 5715 w 50419"/>
                  <a:gd name="connsiteY49" fmla="*/ 17399 h 81025"/>
                  <a:gd name="connsiteX50" fmla="*/ 6985 w 50419"/>
                  <a:gd name="connsiteY50" fmla="*/ 15875 h 81025"/>
                  <a:gd name="connsiteX51" fmla="*/ 8509 w 50419"/>
                  <a:gd name="connsiteY51" fmla="*/ 14478 h 81025"/>
                  <a:gd name="connsiteX52" fmla="*/ 9906 w 50419"/>
                  <a:gd name="connsiteY52" fmla="*/ 13081 h 81025"/>
                  <a:gd name="connsiteX53" fmla="*/ 11557 w 50419"/>
                  <a:gd name="connsiteY53" fmla="*/ 11938 h 81025"/>
                  <a:gd name="connsiteX54" fmla="*/ 13081 w 50419"/>
                  <a:gd name="connsiteY54" fmla="*/ 10795 h 81025"/>
                  <a:gd name="connsiteX55" fmla="*/ 14859 w 50419"/>
                  <a:gd name="connsiteY55" fmla="*/ 9906 h 81025"/>
                  <a:gd name="connsiteX56" fmla="*/ 16510 w 50419"/>
                  <a:gd name="connsiteY56" fmla="*/ 9144 h 81025"/>
                  <a:gd name="connsiteX57" fmla="*/ 18415 w 50419"/>
                  <a:gd name="connsiteY57" fmla="*/ 8636 h 81025"/>
                  <a:gd name="connsiteX58" fmla="*/ 20193 w 50419"/>
                  <a:gd name="connsiteY58" fmla="*/ 8255 h 81025"/>
                  <a:gd name="connsiteX59" fmla="*/ 22225 w 50419"/>
                  <a:gd name="connsiteY59" fmla="*/ 8128 h 81025"/>
                  <a:gd name="connsiteX60" fmla="*/ 22225 w 50419"/>
                  <a:gd name="connsiteY60" fmla="*/ 8128 h 81025"/>
                  <a:gd name="connsiteX61" fmla="*/ 25019 w 50419"/>
                  <a:gd name="connsiteY61" fmla="*/ 8382 h 81025"/>
                  <a:gd name="connsiteX62" fmla="*/ 27432 w 50419"/>
                  <a:gd name="connsiteY62" fmla="*/ 8890 h 81025"/>
                  <a:gd name="connsiteX63" fmla="*/ 29718 w 50419"/>
                  <a:gd name="connsiteY63" fmla="*/ 9906 h 81025"/>
                  <a:gd name="connsiteX64" fmla="*/ 31623 w 50419"/>
                  <a:gd name="connsiteY64" fmla="*/ 11049 h 81025"/>
                  <a:gd name="connsiteX65" fmla="*/ 33147 w 50419"/>
                  <a:gd name="connsiteY65" fmla="*/ 12573 h 81025"/>
                  <a:gd name="connsiteX66" fmla="*/ 34544 w 50419"/>
                  <a:gd name="connsiteY66" fmla="*/ 14478 h 81025"/>
                  <a:gd name="connsiteX67" fmla="*/ 35560 w 50419"/>
                  <a:gd name="connsiteY67" fmla="*/ 16510 h 81025"/>
                  <a:gd name="connsiteX68" fmla="*/ 36195 w 50419"/>
                  <a:gd name="connsiteY68" fmla="*/ 18796 h 81025"/>
                  <a:gd name="connsiteX69" fmla="*/ 36703 w 50419"/>
                  <a:gd name="connsiteY69" fmla="*/ 21209 h 81025"/>
                  <a:gd name="connsiteX70" fmla="*/ 36830 w 50419"/>
                  <a:gd name="connsiteY70" fmla="*/ 23876 h 81025"/>
                  <a:gd name="connsiteX71" fmla="*/ 36830 w 50419"/>
                  <a:gd name="connsiteY71" fmla="*/ 23876 h 81025"/>
                  <a:gd name="connsiteX72" fmla="*/ 36449 w 50419"/>
                  <a:gd name="connsiteY72" fmla="*/ 28067 h 81025"/>
                  <a:gd name="connsiteX73" fmla="*/ 35433 w 50419"/>
                  <a:gd name="connsiteY73" fmla="*/ 32385 h 81025"/>
                  <a:gd name="connsiteX74" fmla="*/ 33655 w 50419"/>
                  <a:gd name="connsiteY74" fmla="*/ 36830 h 81025"/>
                  <a:gd name="connsiteX75" fmla="*/ 31115 w 50419"/>
                  <a:gd name="connsiteY75" fmla="*/ 41529 h 81025"/>
                  <a:gd name="connsiteX76" fmla="*/ 27940 w 50419"/>
                  <a:gd name="connsiteY76" fmla="*/ 46482 h 81025"/>
                  <a:gd name="connsiteX77" fmla="*/ 24003 w 50419"/>
                  <a:gd name="connsiteY77" fmla="*/ 51689 h 81025"/>
                  <a:gd name="connsiteX78" fmla="*/ 19304 w 50419"/>
                  <a:gd name="connsiteY78" fmla="*/ 57023 h 81025"/>
                  <a:gd name="connsiteX79" fmla="*/ 13716 w 50419"/>
                  <a:gd name="connsiteY79" fmla="*/ 62738 h 81025"/>
                  <a:gd name="connsiteX80" fmla="*/ 7493 w 50419"/>
                  <a:gd name="connsiteY80" fmla="*/ 68834 h 81025"/>
                  <a:gd name="connsiteX81" fmla="*/ 381 w 50419"/>
                  <a:gd name="connsiteY81" fmla="*/ 75184 h 81025"/>
                  <a:gd name="connsiteX82" fmla="*/ 381 w 50419"/>
                  <a:gd name="connsiteY82" fmla="*/ 81026 h 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0419" h="81025">
                    <a:moveTo>
                      <a:pt x="381" y="81026"/>
                    </a:moveTo>
                    <a:lnTo>
                      <a:pt x="50419" y="81026"/>
                    </a:lnTo>
                    <a:lnTo>
                      <a:pt x="50419" y="72517"/>
                    </a:lnTo>
                    <a:lnTo>
                      <a:pt x="28321" y="72517"/>
                    </a:lnTo>
                    <a:lnTo>
                      <a:pt x="28321" y="72517"/>
                    </a:lnTo>
                    <a:lnTo>
                      <a:pt x="27178" y="72517"/>
                    </a:lnTo>
                    <a:lnTo>
                      <a:pt x="25908" y="72517"/>
                    </a:lnTo>
                    <a:lnTo>
                      <a:pt x="24511" y="72517"/>
                    </a:lnTo>
                    <a:lnTo>
                      <a:pt x="23241" y="72644"/>
                    </a:lnTo>
                    <a:lnTo>
                      <a:pt x="21844" y="72771"/>
                    </a:lnTo>
                    <a:lnTo>
                      <a:pt x="20574" y="72771"/>
                    </a:lnTo>
                    <a:lnTo>
                      <a:pt x="19177" y="72898"/>
                    </a:lnTo>
                    <a:lnTo>
                      <a:pt x="17907" y="73025"/>
                    </a:lnTo>
                    <a:lnTo>
                      <a:pt x="16637" y="73152"/>
                    </a:lnTo>
                    <a:lnTo>
                      <a:pt x="15367" y="73279"/>
                    </a:lnTo>
                    <a:lnTo>
                      <a:pt x="15367" y="73279"/>
                    </a:lnTo>
                    <a:lnTo>
                      <a:pt x="20701" y="67945"/>
                    </a:lnTo>
                    <a:lnTo>
                      <a:pt x="25781" y="62738"/>
                    </a:lnTo>
                    <a:lnTo>
                      <a:pt x="30353" y="57658"/>
                    </a:lnTo>
                    <a:lnTo>
                      <a:pt x="34417" y="52705"/>
                    </a:lnTo>
                    <a:lnTo>
                      <a:pt x="37846" y="47752"/>
                    </a:lnTo>
                    <a:lnTo>
                      <a:pt x="40894" y="42799"/>
                    </a:lnTo>
                    <a:lnTo>
                      <a:pt x="43307" y="37973"/>
                    </a:lnTo>
                    <a:lnTo>
                      <a:pt x="44958" y="33147"/>
                    </a:lnTo>
                    <a:lnTo>
                      <a:pt x="46101" y="28321"/>
                    </a:lnTo>
                    <a:lnTo>
                      <a:pt x="46482" y="23622"/>
                    </a:lnTo>
                    <a:lnTo>
                      <a:pt x="46482" y="23622"/>
                    </a:lnTo>
                    <a:lnTo>
                      <a:pt x="46228" y="19431"/>
                    </a:lnTo>
                    <a:lnTo>
                      <a:pt x="45466" y="15621"/>
                    </a:lnTo>
                    <a:lnTo>
                      <a:pt x="44196" y="12192"/>
                    </a:lnTo>
                    <a:lnTo>
                      <a:pt x="42418" y="9144"/>
                    </a:lnTo>
                    <a:lnTo>
                      <a:pt x="40259" y="6477"/>
                    </a:lnTo>
                    <a:lnTo>
                      <a:pt x="37592" y="4191"/>
                    </a:lnTo>
                    <a:lnTo>
                      <a:pt x="34671" y="2413"/>
                    </a:lnTo>
                    <a:lnTo>
                      <a:pt x="31242" y="1143"/>
                    </a:lnTo>
                    <a:lnTo>
                      <a:pt x="27432" y="381"/>
                    </a:lnTo>
                    <a:lnTo>
                      <a:pt x="23368" y="0"/>
                    </a:lnTo>
                    <a:lnTo>
                      <a:pt x="23368" y="0"/>
                    </a:lnTo>
                    <a:lnTo>
                      <a:pt x="20447" y="127"/>
                    </a:lnTo>
                    <a:lnTo>
                      <a:pt x="17653" y="635"/>
                    </a:lnTo>
                    <a:lnTo>
                      <a:pt x="15113" y="1270"/>
                    </a:lnTo>
                    <a:lnTo>
                      <a:pt x="12700" y="2159"/>
                    </a:lnTo>
                    <a:lnTo>
                      <a:pt x="10287" y="3302"/>
                    </a:lnTo>
                    <a:lnTo>
                      <a:pt x="8128" y="4572"/>
                    </a:lnTo>
                    <a:lnTo>
                      <a:pt x="5969" y="6096"/>
                    </a:lnTo>
                    <a:lnTo>
                      <a:pt x="3937" y="7874"/>
                    </a:lnTo>
                    <a:lnTo>
                      <a:pt x="1905" y="9779"/>
                    </a:lnTo>
                    <a:lnTo>
                      <a:pt x="0" y="11811"/>
                    </a:lnTo>
                    <a:lnTo>
                      <a:pt x="5715" y="17399"/>
                    </a:lnTo>
                    <a:lnTo>
                      <a:pt x="5715" y="17399"/>
                    </a:lnTo>
                    <a:lnTo>
                      <a:pt x="6985" y="15875"/>
                    </a:lnTo>
                    <a:lnTo>
                      <a:pt x="8509" y="14478"/>
                    </a:lnTo>
                    <a:lnTo>
                      <a:pt x="9906" y="13081"/>
                    </a:lnTo>
                    <a:lnTo>
                      <a:pt x="11557" y="11938"/>
                    </a:lnTo>
                    <a:lnTo>
                      <a:pt x="13081" y="10795"/>
                    </a:lnTo>
                    <a:lnTo>
                      <a:pt x="14859" y="9906"/>
                    </a:lnTo>
                    <a:lnTo>
                      <a:pt x="16510" y="9144"/>
                    </a:lnTo>
                    <a:lnTo>
                      <a:pt x="18415" y="8636"/>
                    </a:lnTo>
                    <a:lnTo>
                      <a:pt x="20193" y="8255"/>
                    </a:lnTo>
                    <a:lnTo>
                      <a:pt x="22225" y="8128"/>
                    </a:lnTo>
                    <a:lnTo>
                      <a:pt x="22225" y="8128"/>
                    </a:lnTo>
                    <a:lnTo>
                      <a:pt x="25019" y="8382"/>
                    </a:lnTo>
                    <a:lnTo>
                      <a:pt x="27432" y="8890"/>
                    </a:lnTo>
                    <a:lnTo>
                      <a:pt x="29718" y="9906"/>
                    </a:lnTo>
                    <a:lnTo>
                      <a:pt x="31623" y="11049"/>
                    </a:lnTo>
                    <a:lnTo>
                      <a:pt x="33147" y="12573"/>
                    </a:lnTo>
                    <a:lnTo>
                      <a:pt x="34544" y="14478"/>
                    </a:lnTo>
                    <a:lnTo>
                      <a:pt x="35560" y="16510"/>
                    </a:lnTo>
                    <a:lnTo>
                      <a:pt x="36195" y="18796"/>
                    </a:lnTo>
                    <a:lnTo>
                      <a:pt x="36703" y="21209"/>
                    </a:lnTo>
                    <a:lnTo>
                      <a:pt x="36830" y="23876"/>
                    </a:lnTo>
                    <a:lnTo>
                      <a:pt x="36830" y="23876"/>
                    </a:lnTo>
                    <a:lnTo>
                      <a:pt x="36449" y="28067"/>
                    </a:lnTo>
                    <a:lnTo>
                      <a:pt x="35433" y="32385"/>
                    </a:lnTo>
                    <a:lnTo>
                      <a:pt x="33655" y="36830"/>
                    </a:lnTo>
                    <a:lnTo>
                      <a:pt x="31115" y="41529"/>
                    </a:lnTo>
                    <a:lnTo>
                      <a:pt x="27940" y="46482"/>
                    </a:lnTo>
                    <a:lnTo>
                      <a:pt x="24003" y="51689"/>
                    </a:lnTo>
                    <a:lnTo>
                      <a:pt x="19304" y="57023"/>
                    </a:lnTo>
                    <a:lnTo>
                      <a:pt x="13716" y="62738"/>
                    </a:lnTo>
                    <a:lnTo>
                      <a:pt x="7493" y="68834"/>
                    </a:lnTo>
                    <a:lnTo>
                      <a:pt x="381" y="75184"/>
                    </a:lnTo>
                    <a:lnTo>
                      <a:pt x="381" y="810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7EEFB12-A8AE-D90C-0BA3-4BEC9830D8E7}"/>
                  </a:ext>
                </a:extLst>
              </p:cNvPr>
              <p:cNvSpPr/>
              <p:nvPr/>
            </p:nvSpPr>
            <p:spPr>
              <a:xfrm>
                <a:off x="4239386" y="2829560"/>
                <a:ext cx="51308" cy="80898"/>
              </a:xfrm>
              <a:custGeom>
                <a:avLst/>
                <a:gdLst>
                  <a:gd name="connsiteX0" fmla="*/ 25273 w 51308"/>
                  <a:gd name="connsiteY0" fmla="*/ 80899 h 80898"/>
                  <a:gd name="connsiteX1" fmla="*/ 25273 w 51308"/>
                  <a:gd name="connsiteY1" fmla="*/ 80899 h 80898"/>
                  <a:gd name="connsiteX2" fmla="*/ 29210 w 51308"/>
                  <a:gd name="connsiteY2" fmla="*/ 80645 h 80898"/>
                  <a:gd name="connsiteX3" fmla="*/ 33147 w 51308"/>
                  <a:gd name="connsiteY3" fmla="*/ 79756 h 80898"/>
                  <a:gd name="connsiteX4" fmla="*/ 36830 w 51308"/>
                  <a:gd name="connsiteY4" fmla="*/ 78359 h 80898"/>
                  <a:gd name="connsiteX5" fmla="*/ 40259 w 51308"/>
                  <a:gd name="connsiteY5" fmla="*/ 76327 h 80898"/>
                  <a:gd name="connsiteX6" fmla="*/ 43307 w 51308"/>
                  <a:gd name="connsiteY6" fmla="*/ 73787 h 80898"/>
                  <a:gd name="connsiteX7" fmla="*/ 45974 w 51308"/>
                  <a:gd name="connsiteY7" fmla="*/ 70739 h 80898"/>
                  <a:gd name="connsiteX8" fmla="*/ 48260 w 51308"/>
                  <a:gd name="connsiteY8" fmla="*/ 67183 h 80898"/>
                  <a:gd name="connsiteX9" fmla="*/ 49911 w 51308"/>
                  <a:gd name="connsiteY9" fmla="*/ 63119 h 80898"/>
                  <a:gd name="connsiteX10" fmla="*/ 50927 w 51308"/>
                  <a:gd name="connsiteY10" fmla="*/ 58547 h 80898"/>
                  <a:gd name="connsiteX11" fmla="*/ 51308 w 51308"/>
                  <a:gd name="connsiteY11" fmla="*/ 53594 h 80898"/>
                  <a:gd name="connsiteX12" fmla="*/ 51308 w 51308"/>
                  <a:gd name="connsiteY12" fmla="*/ 53594 h 80898"/>
                  <a:gd name="connsiteX13" fmla="*/ 50927 w 51308"/>
                  <a:gd name="connsiteY13" fmla="*/ 48641 h 80898"/>
                  <a:gd name="connsiteX14" fmla="*/ 50038 w 51308"/>
                  <a:gd name="connsiteY14" fmla="*/ 44323 h 80898"/>
                  <a:gd name="connsiteX15" fmla="*/ 48641 w 51308"/>
                  <a:gd name="connsiteY15" fmla="*/ 40386 h 80898"/>
                  <a:gd name="connsiteX16" fmla="*/ 46609 w 51308"/>
                  <a:gd name="connsiteY16" fmla="*/ 37211 h 80898"/>
                  <a:gd name="connsiteX17" fmla="*/ 44323 w 51308"/>
                  <a:gd name="connsiteY17" fmla="*/ 34417 h 80898"/>
                  <a:gd name="connsiteX18" fmla="*/ 41529 w 51308"/>
                  <a:gd name="connsiteY18" fmla="*/ 32258 h 80898"/>
                  <a:gd name="connsiteX19" fmla="*/ 38354 w 51308"/>
                  <a:gd name="connsiteY19" fmla="*/ 30480 h 80898"/>
                  <a:gd name="connsiteX20" fmla="*/ 34925 w 51308"/>
                  <a:gd name="connsiteY20" fmla="*/ 29337 h 80898"/>
                  <a:gd name="connsiteX21" fmla="*/ 31242 w 51308"/>
                  <a:gd name="connsiteY21" fmla="*/ 28575 h 80898"/>
                  <a:gd name="connsiteX22" fmla="*/ 27305 w 51308"/>
                  <a:gd name="connsiteY22" fmla="*/ 28321 h 80898"/>
                  <a:gd name="connsiteX23" fmla="*/ 27305 w 51308"/>
                  <a:gd name="connsiteY23" fmla="*/ 28321 h 80898"/>
                  <a:gd name="connsiteX24" fmla="*/ 25908 w 51308"/>
                  <a:gd name="connsiteY24" fmla="*/ 28321 h 80898"/>
                  <a:gd name="connsiteX25" fmla="*/ 24638 w 51308"/>
                  <a:gd name="connsiteY25" fmla="*/ 28448 h 80898"/>
                  <a:gd name="connsiteX26" fmla="*/ 23368 w 51308"/>
                  <a:gd name="connsiteY26" fmla="*/ 28702 h 80898"/>
                  <a:gd name="connsiteX27" fmla="*/ 22098 w 51308"/>
                  <a:gd name="connsiteY27" fmla="*/ 28829 h 80898"/>
                  <a:gd name="connsiteX28" fmla="*/ 20955 w 51308"/>
                  <a:gd name="connsiteY28" fmla="*/ 29210 h 80898"/>
                  <a:gd name="connsiteX29" fmla="*/ 19812 w 51308"/>
                  <a:gd name="connsiteY29" fmla="*/ 29591 h 80898"/>
                  <a:gd name="connsiteX30" fmla="*/ 18796 w 51308"/>
                  <a:gd name="connsiteY30" fmla="*/ 29972 h 80898"/>
                  <a:gd name="connsiteX31" fmla="*/ 17653 w 51308"/>
                  <a:gd name="connsiteY31" fmla="*/ 30353 h 80898"/>
                  <a:gd name="connsiteX32" fmla="*/ 16637 w 51308"/>
                  <a:gd name="connsiteY32" fmla="*/ 30861 h 80898"/>
                  <a:gd name="connsiteX33" fmla="*/ 15494 w 51308"/>
                  <a:gd name="connsiteY33" fmla="*/ 31496 h 80898"/>
                  <a:gd name="connsiteX34" fmla="*/ 17526 w 51308"/>
                  <a:gd name="connsiteY34" fmla="*/ 8509 h 80898"/>
                  <a:gd name="connsiteX35" fmla="*/ 47498 w 51308"/>
                  <a:gd name="connsiteY35" fmla="*/ 8509 h 80898"/>
                  <a:gd name="connsiteX36" fmla="*/ 47498 w 51308"/>
                  <a:gd name="connsiteY36" fmla="*/ 0 h 80898"/>
                  <a:gd name="connsiteX37" fmla="*/ 8763 w 51308"/>
                  <a:gd name="connsiteY37" fmla="*/ 0 h 80898"/>
                  <a:gd name="connsiteX38" fmla="*/ 6350 w 51308"/>
                  <a:gd name="connsiteY38" fmla="*/ 37211 h 80898"/>
                  <a:gd name="connsiteX39" fmla="*/ 11557 w 51308"/>
                  <a:gd name="connsiteY39" fmla="*/ 40513 h 80898"/>
                  <a:gd name="connsiteX40" fmla="*/ 11557 w 51308"/>
                  <a:gd name="connsiteY40" fmla="*/ 40513 h 80898"/>
                  <a:gd name="connsiteX41" fmla="*/ 12954 w 51308"/>
                  <a:gd name="connsiteY41" fmla="*/ 39624 h 80898"/>
                  <a:gd name="connsiteX42" fmla="*/ 14224 w 51308"/>
                  <a:gd name="connsiteY42" fmla="*/ 38862 h 80898"/>
                  <a:gd name="connsiteX43" fmla="*/ 15494 w 51308"/>
                  <a:gd name="connsiteY43" fmla="*/ 38100 h 80898"/>
                  <a:gd name="connsiteX44" fmla="*/ 16764 w 51308"/>
                  <a:gd name="connsiteY44" fmla="*/ 37592 h 80898"/>
                  <a:gd name="connsiteX45" fmla="*/ 17907 w 51308"/>
                  <a:gd name="connsiteY45" fmla="*/ 36957 h 80898"/>
                  <a:gd name="connsiteX46" fmla="*/ 19177 w 51308"/>
                  <a:gd name="connsiteY46" fmla="*/ 36576 h 80898"/>
                  <a:gd name="connsiteX47" fmla="*/ 20447 w 51308"/>
                  <a:gd name="connsiteY47" fmla="*/ 36195 h 80898"/>
                  <a:gd name="connsiteX48" fmla="*/ 21844 w 51308"/>
                  <a:gd name="connsiteY48" fmla="*/ 36068 h 80898"/>
                  <a:gd name="connsiteX49" fmla="*/ 23368 w 51308"/>
                  <a:gd name="connsiteY49" fmla="*/ 35814 h 80898"/>
                  <a:gd name="connsiteX50" fmla="*/ 24892 w 51308"/>
                  <a:gd name="connsiteY50" fmla="*/ 35814 h 80898"/>
                  <a:gd name="connsiteX51" fmla="*/ 24892 w 51308"/>
                  <a:gd name="connsiteY51" fmla="*/ 35814 h 80898"/>
                  <a:gd name="connsiteX52" fmla="*/ 27686 w 51308"/>
                  <a:gd name="connsiteY52" fmla="*/ 36068 h 80898"/>
                  <a:gd name="connsiteX53" fmla="*/ 30353 w 51308"/>
                  <a:gd name="connsiteY53" fmla="*/ 36576 h 80898"/>
                  <a:gd name="connsiteX54" fmla="*/ 32766 w 51308"/>
                  <a:gd name="connsiteY54" fmla="*/ 37592 h 80898"/>
                  <a:gd name="connsiteX55" fmla="*/ 34925 w 51308"/>
                  <a:gd name="connsiteY55" fmla="*/ 38862 h 80898"/>
                  <a:gd name="connsiteX56" fmla="*/ 36830 w 51308"/>
                  <a:gd name="connsiteY56" fmla="*/ 40640 h 80898"/>
                  <a:gd name="connsiteX57" fmla="*/ 38354 w 51308"/>
                  <a:gd name="connsiteY57" fmla="*/ 42672 h 80898"/>
                  <a:gd name="connsiteX58" fmla="*/ 39624 w 51308"/>
                  <a:gd name="connsiteY58" fmla="*/ 44958 h 80898"/>
                  <a:gd name="connsiteX59" fmla="*/ 40513 w 51308"/>
                  <a:gd name="connsiteY59" fmla="*/ 47625 h 80898"/>
                  <a:gd name="connsiteX60" fmla="*/ 41148 w 51308"/>
                  <a:gd name="connsiteY60" fmla="*/ 50673 h 80898"/>
                  <a:gd name="connsiteX61" fmla="*/ 41275 w 51308"/>
                  <a:gd name="connsiteY61" fmla="*/ 53975 h 80898"/>
                  <a:gd name="connsiteX62" fmla="*/ 41275 w 51308"/>
                  <a:gd name="connsiteY62" fmla="*/ 53975 h 80898"/>
                  <a:gd name="connsiteX63" fmla="*/ 41148 w 51308"/>
                  <a:gd name="connsiteY63" fmla="*/ 57277 h 80898"/>
                  <a:gd name="connsiteX64" fmla="*/ 40513 w 51308"/>
                  <a:gd name="connsiteY64" fmla="*/ 60325 h 80898"/>
                  <a:gd name="connsiteX65" fmla="*/ 39370 w 51308"/>
                  <a:gd name="connsiteY65" fmla="*/ 63119 h 80898"/>
                  <a:gd name="connsiteX66" fmla="*/ 38100 w 51308"/>
                  <a:gd name="connsiteY66" fmla="*/ 65532 h 80898"/>
                  <a:gd name="connsiteX67" fmla="*/ 36322 w 51308"/>
                  <a:gd name="connsiteY67" fmla="*/ 67691 h 80898"/>
                  <a:gd name="connsiteX68" fmla="*/ 34417 w 51308"/>
                  <a:gd name="connsiteY68" fmla="*/ 69469 h 80898"/>
                  <a:gd name="connsiteX69" fmla="*/ 32131 w 51308"/>
                  <a:gd name="connsiteY69" fmla="*/ 70866 h 80898"/>
                  <a:gd name="connsiteX70" fmla="*/ 29718 w 51308"/>
                  <a:gd name="connsiteY70" fmla="*/ 71882 h 80898"/>
                  <a:gd name="connsiteX71" fmla="*/ 27178 w 51308"/>
                  <a:gd name="connsiteY71" fmla="*/ 72517 h 80898"/>
                  <a:gd name="connsiteX72" fmla="*/ 24384 w 51308"/>
                  <a:gd name="connsiteY72" fmla="*/ 72644 h 80898"/>
                  <a:gd name="connsiteX73" fmla="*/ 24384 w 51308"/>
                  <a:gd name="connsiteY73" fmla="*/ 72644 h 80898"/>
                  <a:gd name="connsiteX74" fmla="*/ 21717 w 51308"/>
                  <a:gd name="connsiteY74" fmla="*/ 72517 h 80898"/>
                  <a:gd name="connsiteX75" fmla="*/ 19304 w 51308"/>
                  <a:gd name="connsiteY75" fmla="*/ 72263 h 80898"/>
                  <a:gd name="connsiteX76" fmla="*/ 17018 w 51308"/>
                  <a:gd name="connsiteY76" fmla="*/ 71628 h 80898"/>
                  <a:gd name="connsiteX77" fmla="*/ 14859 w 51308"/>
                  <a:gd name="connsiteY77" fmla="*/ 70866 h 80898"/>
                  <a:gd name="connsiteX78" fmla="*/ 12954 w 51308"/>
                  <a:gd name="connsiteY78" fmla="*/ 69977 h 80898"/>
                  <a:gd name="connsiteX79" fmla="*/ 11049 w 51308"/>
                  <a:gd name="connsiteY79" fmla="*/ 68961 h 80898"/>
                  <a:gd name="connsiteX80" fmla="*/ 9398 w 51308"/>
                  <a:gd name="connsiteY80" fmla="*/ 67818 h 80898"/>
                  <a:gd name="connsiteX81" fmla="*/ 7747 w 51308"/>
                  <a:gd name="connsiteY81" fmla="*/ 66548 h 80898"/>
                  <a:gd name="connsiteX82" fmla="*/ 6350 w 51308"/>
                  <a:gd name="connsiteY82" fmla="*/ 65278 h 80898"/>
                  <a:gd name="connsiteX83" fmla="*/ 4953 w 51308"/>
                  <a:gd name="connsiteY83" fmla="*/ 63881 h 80898"/>
                  <a:gd name="connsiteX84" fmla="*/ 0 w 51308"/>
                  <a:gd name="connsiteY84" fmla="*/ 70358 h 80898"/>
                  <a:gd name="connsiteX85" fmla="*/ 0 w 51308"/>
                  <a:gd name="connsiteY85" fmla="*/ 70358 h 80898"/>
                  <a:gd name="connsiteX86" fmla="*/ 1651 w 51308"/>
                  <a:gd name="connsiteY86" fmla="*/ 72009 h 80898"/>
                  <a:gd name="connsiteX87" fmla="*/ 3556 w 51308"/>
                  <a:gd name="connsiteY87" fmla="*/ 73533 h 80898"/>
                  <a:gd name="connsiteX88" fmla="*/ 5461 w 51308"/>
                  <a:gd name="connsiteY88" fmla="*/ 75057 h 80898"/>
                  <a:gd name="connsiteX89" fmla="*/ 7620 w 51308"/>
                  <a:gd name="connsiteY89" fmla="*/ 76454 h 80898"/>
                  <a:gd name="connsiteX90" fmla="*/ 10033 w 51308"/>
                  <a:gd name="connsiteY90" fmla="*/ 77597 h 80898"/>
                  <a:gd name="connsiteX91" fmla="*/ 12573 w 51308"/>
                  <a:gd name="connsiteY91" fmla="*/ 78740 h 80898"/>
                  <a:gd name="connsiteX92" fmla="*/ 15367 w 51308"/>
                  <a:gd name="connsiteY92" fmla="*/ 79629 h 80898"/>
                  <a:gd name="connsiteX93" fmla="*/ 18415 w 51308"/>
                  <a:gd name="connsiteY93" fmla="*/ 80391 h 80898"/>
                  <a:gd name="connsiteX94" fmla="*/ 21717 w 51308"/>
                  <a:gd name="connsiteY94" fmla="*/ 80772 h 80898"/>
                  <a:gd name="connsiteX95" fmla="*/ 25273 w 51308"/>
                  <a:gd name="connsiteY95" fmla="*/ 80899 h 80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1308" h="80898">
                    <a:moveTo>
                      <a:pt x="25273" y="80899"/>
                    </a:moveTo>
                    <a:lnTo>
                      <a:pt x="25273" y="80899"/>
                    </a:lnTo>
                    <a:lnTo>
                      <a:pt x="29210" y="80645"/>
                    </a:lnTo>
                    <a:lnTo>
                      <a:pt x="33147" y="79756"/>
                    </a:lnTo>
                    <a:lnTo>
                      <a:pt x="36830" y="78359"/>
                    </a:lnTo>
                    <a:lnTo>
                      <a:pt x="40259" y="76327"/>
                    </a:lnTo>
                    <a:lnTo>
                      <a:pt x="43307" y="73787"/>
                    </a:lnTo>
                    <a:lnTo>
                      <a:pt x="45974" y="70739"/>
                    </a:lnTo>
                    <a:lnTo>
                      <a:pt x="48260" y="67183"/>
                    </a:lnTo>
                    <a:lnTo>
                      <a:pt x="49911" y="63119"/>
                    </a:lnTo>
                    <a:lnTo>
                      <a:pt x="50927" y="58547"/>
                    </a:lnTo>
                    <a:lnTo>
                      <a:pt x="51308" y="53594"/>
                    </a:lnTo>
                    <a:lnTo>
                      <a:pt x="51308" y="53594"/>
                    </a:lnTo>
                    <a:lnTo>
                      <a:pt x="50927" y="48641"/>
                    </a:lnTo>
                    <a:lnTo>
                      <a:pt x="50038" y="44323"/>
                    </a:lnTo>
                    <a:lnTo>
                      <a:pt x="48641" y="40386"/>
                    </a:lnTo>
                    <a:lnTo>
                      <a:pt x="46609" y="37211"/>
                    </a:lnTo>
                    <a:lnTo>
                      <a:pt x="44323" y="34417"/>
                    </a:lnTo>
                    <a:lnTo>
                      <a:pt x="41529" y="32258"/>
                    </a:lnTo>
                    <a:lnTo>
                      <a:pt x="38354" y="30480"/>
                    </a:lnTo>
                    <a:lnTo>
                      <a:pt x="34925" y="29337"/>
                    </a:lnTo>
                    <a:lnTo>
                      <a:pt x="31242" y="28575"/>
                    </a:lnTo>
                    <a:lnTo>
                      <a:pt x="27305" y="28321"/>
                    </a:lnTo>
                    <a:lnTo>
                      <a:pt x="27305" y="28321"/>
                    </a:lnTo>
                    <a:lnTo>
                      <a:pt x="25908" y="28321"/>
                    </a:lnTo>
                    <a:lnTo>
                      <a:pt x="24638" y="28448"/>
                    </a:lnTo>
                    <a:lnTo>
                      <a:pt x="23368" y="28702"/>
                    </a:lnTo>
                    <a:lnTo>
                      <a:pt x="22098" y="28829"/>
                    </a:lnTo>
                    <a:lnTo>
                      <a:pt x="20955" y="29210"/>
                    </a:lnTo>
                    <a:lnTo>
                      <a:pt x="19812" y="29591"/>
                    </a:lnTo>
                    <a:lnTo>
                      <a:pt x="18796" y="29972"/>
                    </a:lnTo>
                    <a:lnTo>
                      <a:pt x="17653" y="30353"/>
                    </a:lnTo>
                    <a:lnTo>
                      <a:pt x="16637" y="30861"/>
                    </a:lnTo>
                    <a:lnTo>
                      <a:pt x="15494" y="31496"/>
                    </a:lnTo>
                    <a:lnTo>
                      <a:pt x="17526" y="8509"/>
                    </a:lnTo>
                    <a:lnTo>
                      <a:pt x="47498" y="8509"/>
                    </a:lnTo>
                    <a:lnTo>
                      <a:pt x="47498" y="0"/>
                    </a:lnTo>
                    <a:lnTo>
                      <a:pt x="8763" y="0"/>
                    </a:lnTo>
                    <a:lnTo>
                      <a:pt x="6350" y="37211"/>
                    </a:lnTo>
                    <a:lnTo>
                      <a:pt x="11557" y="40513"/>
                    </a:lnTo>
                    <a:lnTo>
                      <a:pt x="11557" y="40513"/>
                    </a:lnTo>
                    <a:lnTo>
                      <a:pt x="12954" y="39624"/>
                    </a:lnTo>
                    <a:lnTo>
                      <a:pt x="14224" y="38862"/>
                    </a:lnTo>
                    <a:lnTo>
                      <a:pt x="15494" y="38100"/>
                    </a:lnTo>
                    <a:lnTo>
                      <a:pt x="16764" y="37592"/>
                    </a:lnTo>
                    <a:lnTo>
                      <a:pt x="17907" y="36957"/>
                    </a:lnTo>
                    <a:lnTo>
                      <a:pt x="19177" y="36576"/>
                    </a:lnTo>
                    <a:lnTo>
                      <a:pt x="20447" y="36195"/>
                    </a:lnTo>
                    <a:lnTo>
                      <a:pt x="21844" y="36068"/>
                    </a:lnTo>
                    <a:lnTo>
                      <a:pt x="23368" y="35814"/>
                    </a:lnTo>
                    <a:lnTo>
                      <a:pt x="24892" y="35814"/>
                    </a:lnTo>
                    <a:lnTo>
                      <a:pt x="24892" y="35814"/>
                    </a:lnTo>
                    <a:lnTo>
                      <a:pt x="27686" y="36068"/>
                    </a:lnTo>
                    <a:lnTo>
                      <a:pt x="30353" y="36576"/>
                    </a:lnTo>
                    <a:lnTo>
                      <a:pt x="32766" y="37592"/>
                    </a:lnTo>
                    <a:lnTo>
                      <a:pt x="34925" y="38862"/>
                    </a:lnTo>
                    <a:lnTo>
                      <a:pt x="36830" y="40640"/>
                    </a:lnTo>
                    <a:lnTo>
                      <a:pt x="38354" y="42672"/>
                    </a:lnTo>
                    <a:lnTo>
                      <a:pt x="39624" y="44958"/>
                    </a:lnTo>
                    <a:lnTo>
                      <a:pt x="40513" y="47625"/>
                    </a:lnTo>
                    <a:lnTo>
                      <a:pt x="41148" y="50673"/>
                    </a:lnTo>
                    <a:lnTo>
                      <a:pt x="41275" y="53975"/>
                    </a:lnTo>
                    <a:lnTo>
                      <a:pt x="41275" y="53975"/>
                    </a:lnTo>
                    <a:lnTo>
                      <a:pt x="41148" y="57277"/>
                    </a:lnTo>
                    <a:lnTo>
                      <a:pt x="40513" y="60325"/>
                    </a:lnTo>
                    <a:lnTo>
                      <a:pt x="39370" y="63119"/>
                    </a:lnTo>
                    <a:lnTo>
                      <a:pt x="38100" y="65532"/>
                    </a:lnTo>
                    <a:lnTo>
                      <a:pt x="36322" y="67691"/>
                    </a:lnTo>
                    <a:lnTo>
                      <a:pt x="34417" y="69469"/>
                    </a:lnTo>
                    <a:lnTo>
                      <a:pt x="32131" y="70866"/>
                    </a:lnTo>
                    <a:lnTo>
                      <a:pt x="29718" y="71882"/>
                    </a:lnTo>
                    <a:lnTo>
                      <a:pt x="27178" y="72517"/>
                    </a:lnTo>
                    <a:lnTo>
                      <a:pt x="24384" y="72644"/>
                    </a:lnTo>
                    <a:lnTo>
                      <a:pt x="24384" y="72644"/>
                    </a:lnTo>
                    <a:lnTo>
                      <a:pt x="21717" y="72517"/>
                    </a:lnTo>
                    <a:lnTo>
                      <a:pt x="19304" y="72263"/>
                    </a:lnTo>
                    <a:lnTo>
                      <a:pt x="17018" y="71628"/>
                    </a:lnTo>
                    <a:lnTo>
                      <a:pt x="14859" y="70866"/>
                    </a:lnTo>
                    <a:lnTo>
                      <a:pt x="12954" y="69977"/>
                    </a:lnTo>
                    <a:lnTo>
                      <a:pt x="11049" y="68961"/>
                    </a:lnTo>
                    <a:lnTo>
                      <a:pt x="9398" y="67818"/>
                    </a:lnTo>
                    <a:lnTo>
                      <a:pt x="7747" y="66548"/>
                    </a:lnTo>
                    <a:lnTo>
                      <a:pt x="6350" y="65278"/>
                    </a:lnTo>
                    <a:lnTo>
                      <a:pt x="4953" y="63881"/>
                    </a:lnTo>
                    <a:lnTo>
                      <a:pt x="0" y="70358"/>
                    </a:lnTo>
                    <a:lnTo>
                      <a:pt x="0" y="70358"/>
                    </a:lnTo>
                    <a:lnTo>
                      <a:pt x="1651" y="72009"/>
                    </a:lnTo>
                    <a:lnTo>
                      <a:pt x="3556" y="73533"/>
                    </a:lnTo>
                    <a:lnTo>
                      <a:pt x="5461" y="75057"/>
                    </a:lnTo>
                    <a:lnTo>
                      <a:pt x="7620" y="76454"/>
                    </a:lnTo>
                    <a:lnTo>
                      <a:pt x="10033" y="77597"/>
                    </a:lnTo>
                    <a:lnTo>
                      <a:pt x="12573" y="78740"/>
                    </a:lnTo>
                    <a:lnTo>
                      <a:pt x="15367" y="79629"/>
                    </a:lnTo>
                    <a:lnTo>
                      <a:pt x="18415" y="80391"/>
                    </a:lnTo>
                    <a:lnTo>
                      <a:pt x="21717" y="80772"/>
                    </a:lnTo>
                    <a:lnTo>
                      <a:pt x="25273" y="80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4253EC9-F7C0-F4A7-EAE2-D15C9A1CA3C7}"/>
                  </a:ext>
                </a:extLst>
              </p:cNvPr>
              <p:cNvSpPr/>
              <p:nvPr/>
            </p:nvSpPr>
            <p:spPr>
              <a:xfrm>
                <a:off x="4300727" y="2828036"/>
                <a:ext cx="91439" cy="82422"/>
              </a:xfrm>
              <a:custGeom>
                <a:avLst/>
                <a:gdLst>
                  <a:gd name="connsiteX0" fmla="*/ 18034 w 91439"/>
                  <a:gd name="connsiteY0" fmla="*/ 50292 h 82422"/>
                  <a:gd name="connsiteX1" fmla="*/ 18034 w 91439"/>
                  <a:gd name="connsiteY1" fmla="*/ 50292 h 82422"/>
                  <a:gd name="connsiteX2" fmla="*/ 21209 w 91439"/>
                  <a:gd name="connsiteY2" fmla="*/ 49911 h 82422"/>
                  <a:gd name="connsiteX3" fmla="*/ 24130 w 91439"/>
                  <a:gd name="connsiteY3" fmla="*/ 49149 h 82422"/>
                  <a:gd name="connsiteX4" fmla="*/ 26797 w 91439"/>
                  <a:gd name="connsiteY4" fmla="*/ 47879 h 82422"/>
                  <a:gd name="connsiteX5" fmla="*/ 29083 w 91439"/>
                  <a:gd name="connsiteY5" fmla="*/ 45974 h 82422"/>
                  <a:gd name="connsiteX6" fmla="*/ 31242 w 91439"/>
                  <a:gd name="connsiteY6" fmla="*/ 43688 h 82422"/>
                  <a:gd name="connsiteX7" fmla="*/ 32893 w 91439"/>
                  <a:gd name="connsiteY7" fmla="*/ 40767 h 82422"/>
                  <a:gd name="connsiteX8" fmla="*/ 34290 w 91439"/>
                  <a:gd name="connsiteY8" fmla="*/ 37465 h 82422"/>
                  <a:gd name="connsiteX9" fmla="*/ 35306 w 91439"/>
                  <a:gd name="connsiteY9" fmla="*/ 33782 h 82422"/>
                  <a:gd name="connsiteX10" fmla="*/ 35941 w 91439"/>
                  <a:gd name="connsiteY10" fmla="*/ 29591 h 82422"/>
                  <a:gd name="connsiteX11" fmla="*/ 36195 w 91439"/>
                  <a:gd name="connsiteY11" fmla="*/ 25019 h 82422"/>
                  <a:gd name="connsiteX12" fmla="*/ 36195 w 91439"/>
                  <a:gd name="connsiteY12" fmla="*/ 25019 h 82422"/>
                  <a:gd name="connsiteX13" fmla="*/ 35941 w 91439"/>
                  <a:gd name="connsiteY13" fmla="*/ 20447 h 82422"/>
                  <a:gd name="connsiteX14" fmla="*/ 35306 w 91439"/>
                  <a:gd name="connsiteY14" fmla="*/ 16256 h 82422"/>
                  <a:gd name="connsiteX15" fmla="*/ 34290 w 91439"/>
                  <a:gd name="connsiteY15" fmla="*/ 12573 h 82422"/>
                  <a:gd name="connsiteX16" fmla="*/ 32893 w 91439"/>
                  <a:gd name="connsiteY16" fmla="*/ 9271 h 82422"/>
                  <a:gd name="connsiteX17" fmla="*/ 31242 w 91439"/>
                  <a:gd name="connsiteY17" fmla="*/ 6604 h 82422"/>
                  <a:gd name="connsiteX18" fmla="*/ 29083 w 91439"/>
                  <a:gd name="connsiteY18" fmla="*/ 4191 h 82422"/>
                  <a:gd name="connsiteX19" fmla="*/ 26797 w 91439"/>
                  <a:gd name="connsiteY19" fmla="*/ 2413 h 82422"/>
                  <a:gd name="connsiteX20" fmla="*/ 24130 w 91439"/>
                  <a:gd name="connsiteY20" fmla="*/ 1143 h 82422"/>
                  <a:gd name="connsiteX21" fmla="*/ 21209 w 91439"/>
                  <a:gd name="connsiteY21" fmla="*/ 381 h 82422"/>
                  <a:gd name="connsiteX22" fmla="*/ 18034 w 91439"/>
                  <a:gd name="connsiteY22" fmla="*/ 0 h 82422"/>
                  <a:gd name="connsiteX23" fmla="*/ 18034 w 91439"/>
                  <a:gd name="connsiteY23" fmla="*/ 0 h 82422"/>
                  <a:gd name="connsiteX24" fmla="*/ 14859 w 91439"/>
                  <a:gd name="connsiteY24" fmla="*/ 381 h 82422"/>
                  <a:gd name="connsiteX25" fmla="*/ 11938 w 91439"/>
                  <a:gd name="connsiteY25" fmla="*/ 1143 h 82422"/>
                  <a:gd name="connsiteX26" fmla="*/ 9398 w 91439"/>
                  <a:gd name="connsiteY26" fmla="*/ 2413 h 82422"/>
                  <a:gd name="connsiteX27" fmla="*/ 6985 w 91439"/>
                  <a:gd name="connsiteY27" fmla="*/ 4191 h 82422"/>
                  <a:gd name="connsiteX28" fmla="*/ 4953 w 91439"/>
                  <a:gd name="connsiteY28" fmla="*/ 6604 h 82422"/>
                  <a:gd name="connsiteX29" fmla="*/ 3302 w 91439"/>
                  <a:gd name="connsiteY29" fmla="*/ 9271 h 82422"/>
                  <a:gd name="connsiteX30" fmla="*/ 1905 w 91439"/>
                  <a:gd name="connsiteY30" fmla="*/ 12573 h 82422"/>
                  <a:gd name="connsiteX31" fmla="*/ 889 w 91439"/>
                  <a:gd name="connsiteY31" fmla="*/ 16256 h 82422"/>
                  <a:gd name="connsiteX32" fmla="*/ 254 w 91439"/>
                  <a:gd name="connsiteY32" fmla="*/ 20447 h 82422"/>
                  <a:gd name="connsiteX33" fmla="*/ 0 w 91439"/>
                  <a:gd name="connsiteY33" fmla="*/ 25019 h 82422"/>
                  <a:gd name="connsiteX34" fmla="*/ 0 w 91439"/>
                  <a:gd name="connsiteY34" fmla="*/ 25019 h 82422"/>
                  <a:gd name="connsiteX35" fmla="*/ 254 w 91439"/>
                  <a:gd name="connsiteY35" fmla="*/ 29591 h 82422"/>
                  <a:gd name="connsiteX36" fmla="*/ 889 w 91439"/>
                  <a:gd name="connsiteY36" fmla="*/ 33782 h 82422"/>
                  <a:gd name="connsiteX37" fmla="*/ 1905 w 91439"/>
                  <a:gd name="connsiteY37" fmla="*/ 37465 h 82422"/>
                  <a:gd name="connsiteX38" fmla="*/ 3302 w 91439"/>
                  <a:gd name="connsiteY38" fmla="*/ 40767 h 82422"/>
                  <a:gd name="connsiteX39" fmla="*/ 4953 w 91439"/>
                  <a:gd name="connsiteY39" fmla="*/ 43688 h 82422"/>
                  <a:gd name="connsiteX40" fmla="*/ 6985 w 91439"/>
                  <a:gd name="connsiteY40" fmla="*/ 45974 h 82422"/>
                  <a:gd name="connsiteX41" fmla="*/ 9398 w 91439"/>
                  <a:gd name="connsiteY41" fmla="*/ 47879 h 82422"/>
                  <a:gd name="connsiteX42" fmla="*/ 11938 w 91439"/>
                  <a:gd name="connsiteY42" fmla="*/ 49149 h 82422"/>
                  <a:gd name="connsiteX43" fmla="*/ 14859 w 91439"/>
                  <a:gd name="connsiteY43" fmla="*/ 49911 h 82422"/>
                  <a:gd name="connsiteX44" fmla="*/ 18034 w 91439"/>
                  <a:gd name="connsiteY44" fmla="*/ 50292 h 82422"/>
                  <a:gd name="connsiteX45" fmla="*/ 18034 w 91439"/>
                  <a:gd name="connsiteY45" fmla="*/ 44069 h 82422"/>
                  <a:gd name="connsiteX46" fmla="*/ 18034 w 91439"/>
                  <a:gd name="connsiteY46" fmla="*/ 44069 h 82422"/>
                  <a:gd name="connsiteX47" fmla="*/ 16256 w 91439"/>
                  <a:gd name="connsiteY47" fmla="*/ 43815 h 82422"/>
                  <a:gd name="connsiteX48" fmla="*/ 14605 w 91439"/>
                  <a:gd name="connsiteY48" fmla="*/ 43307 h 82422"/>
                  <a:gd name="connsiteX49" fmla="*/ 13081 w 91439"/>
                  <a:gd name="connsiteY49" fmla="*/ 42291 h 82422"/>
                  <a:gd name="connsiteX50" fmla="*/ 11684 w 91439"/>
                  <a:gd name="connsiteY50" fmla="*/ 41021 h 82422"/>
                  <a:gd name="connsiteX51" fmla="*/ 10414 w 91439"/>
                  <a:gd name="connsiteY51" fmla="*/ 39243 h 82422"/>
                  <a:gd name="connsiteX52" fmla="*/ 9398 w 91439"/>
                  <a:gd name="connsiteY52" fmla="*/ 37211 h 82422"/>
                  <a:gd name="connsiteX53" fmla="*/ 8636 w 91439"/>
                  <a:gd name="connsiteY53" fmla="*/ 34671 h 82422"/>
                  <a:gd name="connsiteX54" fmla="*/ 8001 w 91439"/>
                  <a:gd name="connsiteY54" fmla="*/ 31877 h 82422"/>
                  <a:gd name="connsiteX55" fmla="*/ 7620 w 91439"/>
                  <a:gd name="connsiteY55" fmla="*/ 28575 h 82422"/>
                  <a:gd name="connsiteX56" fmla="*/ 7493 w 91439"/>
                  <a:gd name="connsiteY56" fmla="*/ 25019 h 82422"/>
                  <a:gd name="connsiteX57" fmla="*/ 7493 w 91439"/>
                  <a:gd name="connsiteY57" fmla="*/ 25019 h 82422"/>
                  <a:gd name="connsiteX58" fmla="*/ 7620 w 91439"/>
                  <a:gd name="connsiteY58" fmla="*/ 21336 h 82422"/>
                  <a:gd name="connsiteX59" fmla="*/ 8001 w 91439"/>
                  <a:gd name="connsiteY59" fmla="*/ 18161 h 82422"/>
                  <a:gd name="connsiteX60" fmla="*/ 8636 w 91439"/>
                  <a:gd name="connsiteY60" fmla="*/ 15367 h 82422"/>
                  <a:gd name="connsiteX61" fmla="*/ 9398 w 91439"/>
                  <a:gd name="connsiteY61" fmla="*/ 12827 h 82422"/>
                  <a:gd name="connsiteX62" fmla="*/ 10414 w 91439"/>
                  <a:gd name="connsiteY62" fmla="*/ 10795 h 82422"/>
                  <a:gd name="connsiteX63" fmla="*/ 11684 w 91439"/>
                  <a:gd name="connsiteY63" fmla="*/ 9144 h 82422"/>
                  <a:gd name="connsiteX64" fmla="*/ 13081 w 91439"/>
                  <a:gd name="connsiteY64" fmla="*/ 7747 h 82422"/>
                  <a:gd name="connsiteX65" fmla="*/ 14605 w 91439"/>
                  <a:gd name="connsiteY65" fmla="*/ 6858 h 82422"/>
                  <a:gd name="connsiteX66" fmla="*/ 16256 w 91439"/>
                  <a:gd name="connsiteY66" fmla="*/ 6350 h 82422"/>
                  <a:gd name="connsiteX67" fmla="*/ 18034 w 91439"/>
                  <a:gd name="connsiteY67" fmla="*/ 6096 h 82422"/>
                  <a:gd name="connsiteX68" fmla="*/ 18034 w 91439"/>
                  <a:gd name="connsiteY68" fmla="*/ 6096 h 82422"/>
                  <a:gd name="connsiteX69" fmla="*/ 19812 w 91439"/>
                  <a:gd name="connsiteY69" fmla="*/ 6350 h 82422"/>
                  <a:gd name="connsiteX70" fmla="*/ 21590 w 91439"/>
                  <a:gd name="connsiteY70" fmla="*/ 6858 h 82422"/>
                  <a:gd name="connsiteX71" fmla="*/ 23114 w 91439"/>
                  <a:gd name="connsiteY71" fmla="*/ 7747 h 82422"/>
                  <a:gd name="connsiteX72" fmla="*/ 24511 w 91439"/>
                  <a:gd name="connsiteY72" fmla="*/ 9144 h 82422"/>
                  <a:gd name="connsiteX73" fmla="*/ 25654 w 91439"/>
                  <a:gd name="connsiteY73" fmla="*/ 10795 h 82422"/>
                  <a:gd name="connsiteX74" fmla="*/ 26670 w 91439"/>
                  <a:gd name="connsiteY74" fmla="*/ 12827 h 82422"/>
                  <a:gd name="connsiteX75" fmla="*/ 27559 w 91439"/>
                  <a:gd name="connsiteY75" fmla="*/ 15367 h 82422"/>
                  <a:gd name="connsiteX76" fmla="*/ 28194 w 91439"/>
                  <a:gd name="connsiteY76" fmla="*/ 18161 h 82422"/>
                  <a:gd name="connsiteX77" fmla="*/ 28575 w 91439"/>
                  <a:gd name="connsiteY77" fmla="*/ 21336 h 82422"/>
                  <a:gd name="connsiteX78" fmla="*/ 28702 w 91439"/>
                  <a:gd name="connsiteY78" fmla="*/ 25019 h 82422"/>
                  <a:gd name="connsiteX79" fmla="*/ 28702 w 91439"/>
                  <a:gd name="connsiteY79" fmla="*/ 25019 h 82422"/>
                  <a:gd name="connsiteX80" fmla="*/ 28575 w 91439"/>
                  <a:gd name="connsiteY80" fmla="*/ 28575 h 82422"/>
                  <a:gd name="connsiteX81" fmla="*/ 28194 w 91439"/>
                  <a:gd name="connsiteY81" fmla="*/ 31877 h 82422"/>
                  <a:gd name="connsiteX82" fmla="*/ 27559 w 91439"/>
                  <a:gd name="connsiteY82" fmla="*/ 34671 h 82422"/>
                  <a:gd name="connsiteX83" fmla="*/ 26670 w 91439"/>
                  <a:gd name="connsiteY83" fmla="*/ 37211 h 82422"/>
                  <a:gd name="connsiteX84" fmla="*/ 25654 w 91439"/>
                  <a:gd name="connsiteY84" fmla="*/ 39243 h 82422"/>
                  <a:gd name="connsiteX85" fmla="*/ 24511 w 91439"/>
                  <a:gd name="connsiteY85" fmla="*/ 41021 h 82422"/>
                  <a:gd name="connsiteX86" fmla="*/ 23114 w 91439"/>
                  <a:gd name="connsiteY86" fmla="*/ 42291 h 82422"/>
                  <a:gd name="connsiteX87" fmla="*/ 21590 w 91439"/>
                  <a:gd name="connsiteY87" fmla="*/ 43307 h 82422"/>
                  <a:gd name="connsiteX88" fmla="*/ 19812 w 91439"/>
                  <a:gd name="connsiteY88" fmla="*/ 43815 h 82422"/>
                  <a:gd name="connsiteX89" fmla="*/ 18034 w 91439"/>
                  <a:gd name="connsiteY89" fmla="*/ 44069 h 82422"/>
                  <a:gd name="connsiteX90" fmla="*/ 20447 w 91439"/>
                  <a:gd name="connsiteY90" fmla="*/ 82423 h 82422"/>
                  <a:gd name="connsiteX91" fmla="*/ 27051 w 91439"/>
                  <a:gd name="connsiteY91" fmla="*/ 82423 h 82422"/>
                  <a:gd name="connsiteX92" fmla="*/ 70993 w 91439"/>
                  <a:gd name="connsiteY92" fmla="*/ 0 h 82422"/>
                  <a:gd name="connsiteX93" fmla="*/ 64262 w 91439"/>
                  <a:gd name="connsiteY93" fmla="*/ 0 h 82422"/>
                  <a:gd name="connsiteX94" fmla="*/ 20447 w 91439"/>
                  <a:gd name="connsiteY94" fmla="*/ 82423 h 82422"/>
                  <a:gd name="connsiteX95" fmla="*/ 73406 w 91439"/>
                  <a:gd name="connsiteY95" fmla="*/ 82423 h 82422"/>
                  <a:gd name="connsiteX96" fmla="*/ 73406 w 91439"/>
                  <a:gd name="connsiteY96" fmla="*/ 82423 h 82422"/>
                  <a:gd name="connsiteX97" fmla="*/ 76581 w 91439"/>
                  <a:gd name="connsiteY97" fmla="*/ 82169 h 82422"/>
                  <a:gd name="connsiteX98" fmla="*/ 79502 w 91439"/>
                  <a:gd name="connsiteY98" fmla="*/ 81407 h 82422"/>
                  <a:gd name="connsiteX99" fmla="*/ 82042 w 91439"/>
                  <a:gd name="connsiteY99" fmla="*/ 80010 h 82422"/>
                  <a:gd name="connsiteX100" fmla="*/ 84455 w 91439"/>
                  <a:gd name="connsiteY100" fmla="*/ 78232 h 82422"/>
                  <a:gd name="connsiteX101" fmla="*/ 86487 w 91439"/>
                  <a:gd name="connsiteY101" fmla="*/ 75819 h 82422"/>
                  <a:gd name="connsiteX102" fmla="*/ 88265 w 91439"/>
                  <a:gd name="connsiteY102" fmla="*/ 73025 h 82422"/>
                  <a:gd name="connsiteX103" fmla="*/ 89535 w 91439"/>
                  <a:gd name="connsiteY103" fmla="*/ 69850 h 82422"/>
                  <a:gd name="connsiteX104" fmla="*/ 90551 w 91439"/>
                  <a:gd name="connsiteY104" fmla="*/ 66040 h 82422"/>
                  <a:gd name="connsiteX105" fmla="*/ 91186 w 91439"/>
                  <a:gd name="connsiteY105" fmla="*/ 61849 h 82422"/>
                  <a:gd name="connsiteX106" fmla="*/ 91440 w 91439"/>
                  <a:gd name="connsiteY106" fmla="*/ 57277 h 82422"/>
                  <a:gd name="connsiteX107" fmla="*/ 91440 w 91439"/>
                  <a:gd name="connsiteY107" fmla="*/ 57277 h 82422"/>
                  <a:gd name="connsiteX108" fmla="*/ 91186 w 91439"/>
                  <a:gd name="connsiteY108" fmla="*/ 52705 h 82422"/>
                  <a:gd name="connsiteX109" fmla="*/ 90551 w 91439"/>
                  <a:gd name="connsiteY109" fmla="*/ 48641 h 82422"/>
                  <a:gd name="connsiteX110" fmla="*/ 89535 w 91439"/>
                  <a:gd name="connsiteY110" fmla="*/ 44831 h 82422"/>
                  <a:gd name="connsiteX111" fmla="*/ 88265 w 91439"/>
                  <a:gd name="connsiteY111" fmla="*/ 41656 h 82422"/>
                  <a:gd name="connsiteX112" fmla="*/ 86487 w 91439"/>
                  <a:gd name="connsiteY112" fmla="*/ 38862 h 82422"/>
                  <a:gd name="connsiteX113" fmla="*/ 84455 w 91439"/>
                  <a:gd name="connsiteY113" fmla="*/ 36576 h 82422"/>
                  <a:gd name="connsiteX114" fmla="*/ 82042 w 91439"/>
                  <a:gd name="connsiteY114" fmla="*/ 34671 h 82422"/>
                  <a:gd name="connsiteX115" fmla="*/ 79502 w 91439"/>
                  <a:gd name="connsiteY115" fmla="*/ 33401 h 82422"/>
                  <a:gd name="connsiteX116" fmla="*/ 76581 w 91439"/>
                  <a:gd name="connsiteY116" fmla="*/ 32639 h 82422"/>
                  <a:gd name="connsiteX117" fmla="*/ 73406 w 91439"/>
                  <a:gd name="connsiteY117" fmla="*/ 32385 h 82422"/>
                  <a:gd name="connsiteX118" fmla="*/ 73406 w 91439"/>
                  <a:gd name="connsiteY118" fmla="*/ 32385 h 82422"/>
                  <a:gd name="connsiteX119" fmla="*/ 70231 w 91439"/>
                  <a:gd name="connsiteY119" fmla="*/ 32639 h 82422"/>
                  <a:gd name="connsiteX120" fmla="*/ 67437 w 91439"/>
                  <a:gd name="connsiteY120" fmla="*/ 33401 h 82422"/>
                  <a:gd name="connsiteX121" fmla="*/ 64770 w 91439"/>
                  <a:gd name="connsiteY121" fmla="*/ 34671 h 82422"/>
                  <a:gd name="connsiteX122" fmla="*/ 62357 w 91439"/>
                  <a:gd name="connsiteY122" fmla="*/ 36576 h 82422"/>
                  <a:gd name="connsiteX123" fmla="*/ 60325 w 91439"/>
                  <a:gd name="connsiteY123" fmla="*/ 38862 h 82422"/>
                  <a:gd name="connsiteX124" fmla="*/ 58547 w 91439"/>
                  <a:gd name="connsiteY124" fmla="*/ 41656 h 82422"/>
                  <a:gd name="connsiteX125" fmla="*/ 57150 w 91439"/>
                  <a:gd name="connsiteY125" fmla="*/ 44831 h 82422"/>
                  <a:gd name="connsiteX126" fmla="*/ 56134 w 91439"/>
                  <a:gd name="connsiteY126" fmla="*/ 48641 h 82422"/>
                  <a:gd name="connsiteX127" fmla="*/ 55499 w 91439"/>
                  <a:gd name="connsiteY127" fmla="*/ 52705 h 82422"/>
                  <a:gd name="connsiteX128" fmla="*/ 55372 w 91439"/>
                  <a:gd name="connsiteY128" fmla="*/ 57277 h 82422"/>
                  <a:gd name="connsiteX129" fmla="*/ 55372 w 91439"/>
                  <a:gd name="connsiteY129" fmla="*/ 57277 h 82422"/>
                  <a:gd name="connsiteX130" fmla="*/ 55499 w 91439"/>
                  <a:gd name="connsiteY130" fmla="*/ 61849 h 82422"/>
                  <a:gd name="connsiteX131" fmla="*/ 56134 w 91439"/>
                  <a:gd name="connsiteY131" fmla="*/ 66040 h 82422"/>
                  <a:gd name="connsiteX132" fmla="*/ 57150 w 91439"/>
                  <a:gd name="connsiteY132" fmla="*/ 69850 h 82422"/>
                  <a:gd name="connsiteX133" fmla="*/ 58547 w 91439"/>
                  <a:gd name="connsiteY133" fmla="*/ 73025 h 82422"/>
                  <a:gd name="connsiteX134" fmla="*/ 60325 w 91439"/>
                  <a:gd name="connsiteY134" fmla="*/ 75819 h 82422"/>
                  <a:gd name="connsiteX135" fmla="*/ 62357 w 91439"/>
                  <a:gd name="connsiteY135" fmla="*/ 78232 h 82422"/>
                  <a:gd name="connsiteX136" fmla="*/ 64770 w 91439"/>
                  <a:gd name="connsiteY136" fmla="*/ 80010 h 82422"/>
                  <a:gd name="connsiteX137" fmla="*/ 67437 w 91439"/>
                  <a:gd name="connsiteY137" fmla="*/ 81407 h 82422"/>
                  <a:gd name="connsiteX138" fmla="*/ 70231 w 91439"/>
                  <a:gd name="connsiteY138" fmla="*/ 82169 h 82422"/>
                  <a:gd name="connsiteX139" fmla="*/ 73406 w 91439"/>
                  <a:gd name="connsiteY139" fmla="*/ 82423 h 82422"/>
                  <a:gd name="connsiteX140" fmla="*/ 73406 w 91439"/>
                  <a:gd name="connsiteY140" fmla="*/ 76327 h 82422"/>
                  <a:gd name="connsiteX141" fmla="*/ 73406 w 91439"/>
                  <a:gd name="connsiteY141" fmla="*/ 76327 h 82422"/>
                  <a:gd name="connsiteX142" fmla="*/ 71628 w 91439"/>
                  <a:gd name="connsiteY142" fmla="*/ 76200 h 82422"/>
                  <a:gd name="connsiteX143" fmla="*/ 69977 w 91439"/>
                  <a:gd name="connsiteY143" fmla="*/ 75565 h 82422"/>
                  <a:gd name="connsiteX144" fmla="*/ 68326 w 91439"/>
                  <a:gd name="connsiteY144" fmla="*/ 74676 h 82422"/>
                  <a:gd name="connsiteX145" fmla="*/ 67056 w 91439"/>
                  <a:gd name="connsiteY145" fmla="*/ 73279 h 82422"/>
                  <a:gd name="connsiteX146" fmla="*/ 65786 w 91439"/>
                  <a:gd name="connsiteY146" fmla="*/ 71628 h 82422"/>
                  <a:gd name="connsiteX147" fmla="*/ 64770 w 91439"/>
                  <a:gd name="connsiteY147" fmla="*/ 69469 h 82422"/>
                  <a:gd name="connsiteX148" fmla="*/ 64008 w 91439"/>
                  <a:gd name="connsiteY148" fmla="*/ 67056 h 82422"/>
                  <a:gd name="connsiteX149" fmla="*/ 63373 w 91439"/>
                  <a:gd name="connsiteY149" fmla="*/ 64135 h 82422"/>
                  <a:gd name="connsiteX150" fmla="*/ 62992 w 91439"/>
                  <a:gd name="connsiteY150" fmla="*/ 60960 h 82422"/>
                  <a:gd name="connsiteX151" fmla="*/ 62865 w 91439"/>
                  <a:gd name="connsiteY151" fmla="*/ 57277 h 82422"/>
                  <a:gd name="connsiteX152" fmla="*/ 62865 w 91439"/>
                  <a:gd name="connsiteY152" fmla="*/ 57277 h 82422"/>
                  <a:gd name="connsiteX153" fmla="*/ 62992 w 91439"/>
                  <a:gd name="connsiteY153" fmla="*/ 53721 h 82422"/>
                  <a:gd name="connsiteX154" fmla="*/ 63373 w 91439"/>
                  <a:gd name="connsiteY154" fmla="*/ 50419 h 82422"/>
                  <a:gd name="connsiteX155" fmla="*/ 64008 w 91439"/>
                  <a:gd name="connsiteY155" fmla="*/ 47625 h 82422"/>
                  <a:gd name="connsiteX156" fmla="*/ 64770 w 91439"/>
                  <a:gd name="connsiteY156" fmla="*/ 45212 h 82422"/>
                  <a:gd name="connsiteX157" fmla="*/ 65786 w 91439"/>
                  <a:gd name="connsiteY157" fmla="*/ 43053 h 82422"/>
                  <a:gd name="connsiteX158" fmla="*/ 67056 w 91439"/>
                  <a:gd name="connsiteY158" fmla="*/ 41402 h 82422"/>
                  <a:gd name="connsiteX159" fmla="*/ 68326 w 91439"/>
                  <a:gd name="connsiteY159" fmla="*/ 40132 h 82422"/>
                  <a:gd name="connsiteX160" fmla="*/ 69977 w 91439"/>
                  <a:gd name="connsiteY160" fmla="*/ 39116 h 82422"/>
                  <a:gd name="connsiteX161" fmla="*/ 71628 w 91439"/>
                  <a:gd name="connsiteY161" fmla="*/ 38608 h 82422"/>
                  <a:gd name="connsiteX162" fmla="*/ 73406 w 91439"/>
                  <a:gd name="connsiteY162" fmla="*/ 38481 h 82422"/>
                  <a:gd name="connsiteX163" fmla="*/ 73406 w 91439"/>
                  <a:gd name="connsiteY163" fmla="*/ 38481 h 82422"/>
                  <a:gd name="connsiteX164" fmla="*/ 75184 w 91439"/>
                  <a:gd name="connsiteY164" fmla="*/ 38608 h 82422"/>
                  <a:gd name="connsiteX165" fmla="*/ 76835 w 91439"/>
                  <a:gd name="connsiteY165" fmla="*/ 39116 h 82422"/>
                  <a:gd name="connsiteX166" fmla="*/ 78486 w 91439"/>
                  <a:gd name="connsiteY166" fmla="*/ 40132 h 82422"/>
                  <a:gd name="connsiteX167" fmla="*/ 79756 w 91439"/>
                  <a:gd name="connsiteY167" fmla="*/ 41402 h 82422"/>
                  <a:gd name="connsiteX168" fmla="*/ 81026 w 91439"/>
                  <a:gd name="connsiteY168" fmla="*/ 43053 h 82422"/>
                  <a:gd name="connsiteX169" fmla="*/ 82042 w 91439"/>
                  <a:gd name="connsiteY169" fmla="*/ 45212 h 82422"/>
                  <a:gd name="connsiteX170" fmla="*/ 82804 w 91439"/>
                  <a:gd name="connsiteY170" fmla="*/ 47625 h 82422"/>
                  <a:gd name="connsiteX171" fmla="*/ 83439 w 91439"/>
                  <a:gd name="connsiteY171" fmla="*/ 50419 h 82422"/>
                  <a:gd name="connsiteX172" fmla="*/ 83820 w 91439"/>
                  <a:gd name="connsiteY172" fmla="*/ 53721 h 82422"/>
                  <a:gd name="connsiteX173" fmla="*/ 83947 w 91439"/>
                  <a:gd name="connsiteY173" fmla="*/ 57277 h 82422"/>
                  <a:gd name="connsiteX174" fmla="*/ 83947 w 91439"/>
                  <a:gd name="connsiteY174" fmla="*/ 57277 h 82422"/>
                  <a:gd name="connsiteX175" fmla="*/ 83820 w 91439"/>
                  <a:gd name="connsiteY175" fmla="*/ 60960 h 82422"/>
                  <a:gd name="connsiteX176" fmla="*/ 83439 w 91439"/>
                  <a:gd name="connsiteY176" fmla="*/ 64135 h 82422"/>
                  <a:gd name="connsiteX177" fmla="*/ 82804 w 91439"/>
                  <a:gd name="connsiteY177" fmla="*/ 67056 h 82422"/>
                  <a:gd name="connsiteX178" fmla="*/ 82042 w 91439"/>
                  <a:gd name="connsiteY178" fmla="*/ 69469 h 82422"/>
                  <a:gd name="connsiteX179" fmla="*/ 81026 w 91439"/>
                  <a:gd name="connsiteY179" fmla="*/ 71628 h 82422"/>
                  <a:gd name="connsiteX180" fmla="*/ 79756 w 91439"/>
                  <a:gd name="connsiteY180" fmla="*/ 73279 h 82422"/>
                  <a:gd name="connsiteX181" fmla="*/ 78486 w 91439"/>
                  <a:gd name="connsiteY181" fmla="*/ 74676 h 82422"/>
                  <a:gd name="connsiteX182" fmla="*/ 76835 w 91439"/>
                  <a:gd name="connsiteY182" fmla="*/ 75565 h 82422"/>
                  <a:gd name="connsiteX183" fmla="*/ 75184 w 91439"/>
                  <a:gd name="connsiteY183" fmla="*/ 76200 h 82422"/>
                  <a:gd name="connsiteX184" fmla="*/ 73406 w 91439"/>
                  <a:gd name="connsiteY184" fmla="*/ 76327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439" h="82422">
                    <a:moveTo>
                      <a:pt x="18034" y="50292"/>
                    </a:moveTo>
                    <a:lnTo>
                      <a:pt x="18034" y="50292"/>
                    </a:lnTo>
                    <a:lnTo>
                      <a:pt x="21209" y="49911"/>
                    </a:lnTo>
                    <a:lnTo>
                      <a:pt x="24130" y="49149"/>
                    </a:lnTo>
                    <a:lnTo>
                      <a:pt x="26797" y="47879"/>
                    </a:lnTo>
                    <a:lnTo>
                      <a:pt x="29083" y="45974"/>
                    </a:lnTo>
                    <a:lnTo>
                      <a:pt x="31242" y="43688"/>
                    </a:lnTo>
                    <a:lnTo>
                      <a:pt x="32893" y="40767"/>
                    </a:lnTo>
                    <a:lnTo>
                      <a:pt x="34290" y="37465"/>
                    </a:lnTo>
                    <a:lnTo>
                      <a:pt x="35306" y="33782"/>
                    </a:lnTo>
                    <a:lnTo>
                      <a:pt x="35941" y="29591"/>
                    </a:lnTo>
                    <a:lnTo>
                      <a:pt x="36195" y="25019"/>
                    </a:lnTo>
                    <a:lnTo>
                      <a:pt x="36195" y="25019"/>
                    </a:lnTo>
                    <a:lnTo>
                      <a:pt x="35941" y="20447"/>
                    </a:lnTo>
                    <a:lnTo>
                      <a:pt x="35306" y="16256"/>
                    </a:lnTo>
                    <a:lnTo>
                      <a:pt x="34290" y="12573"/>
                    </a:lnTo>
                    <a:lnTo>
                      <a:pt x="32893" y="9271"/>
                    </a:lnTo>
                    <a:lnTo>
                      <a:pt x="31242" y="6604"/>
                    </a:lnTo>
                    <a:lnTo>
                      <a:pt x="29083" y="4191"/>
                    </a:lnTo>
                    <a:lnTo>
                      <a:pt x="26797" y="2413"/>
                    </a:lnTo>
                    <a:lnTo>
                      <a:pt x="24130" y="1143"/>
                    </a:lnTo>
                    <a:lnTo>
                      <a:pt x="21209" y="381"/>
                    </a:lnTo>
                    <a:lnTo>
                      <a:pt x="18034" y="0"/>
                    </a:lnTo>
                    <a:lnTo>
                      <a:pt x="18034" y="0"/>
                    </a:lnTo>
                    <a:lnTo>
                      <a:pt x="14859" y="381"/>
                    </a:lnTo>
                    <a:lnTo>
                      <a:pt x="11938" y="1143"/>
                    </a:lnTo>
                    <a:lnTo>
                      <a:pt x="9398" y="2413"/>
                    </a:lnTo>
                    <a:lnTo>
                      <a:pt x="6985" y="4191"/>
                    </a:lnTo>
                    <a:lnTo>
                      <a:pt x="4953" y="6604"/>
                    </a:lnTo>
                    <a:lnTo>
                      <a:pt x="3302" y="9271"/>
                    </a:lnTo>
                    <a:lnTo>
                      <a:pt x="1905" y="12573"/>
                    </a:lnTo>
                    <a:lnTo>
                      <a:pt x="889" y="16256"/>
                    </a:lnTo>
                    <a:lnTo>
                      <a:pt x="254" y="20447"/>
                    </a:lnTo>
                    <a:lnTo>
                      <a:pt x="0" y="25019"/>
                    </a:lnTo>
                    <a:lnTo>
                      <a:pt x="0" y="25019"/>
                    </a:lnTo>
                    <a:lnTo>
                      <a:pt x="254" y="29591"/>
                    </a:lnTo>
                    <a:lnTo>
                      <a:pt x="889" y="33782"/>
                    </a:lnTo>
                    <a:lnTo>
                      <a:pt x="1905" y="37465"/>
                    </a:lnTo>
                    <a:lnTo>
                      <a:pt x="3302" y="40767"/>
                    </a:lnTo>
                    <a:lnTo>
                      <a:pt x="4953" y="43688"/>
                    </a:lnTo>
                    <a:lnTo>
                      <a:pt x="6985" y="45974"/>
                    </a:lnTo>
                    <a:lnTo>
                      <a:pt x="9398" y="47879"/>
                    </a:lnTo>
                    <a:lnTo>
                      <a:pt x="11938" y="49149"/>
                    </a:lnTo>
                    <a:lnTo>
                      <a:pt x="14859" y="49911"/>
                    </a:lnTo>
                    <a:lnTo>
                      <a:pt x="18034" y="50292"/>
                    </a:lnTo>
                    <a:close/>
                    <a:moveTo>
                      <a:pt x="18034" y="44069"/>
                    </a:moveTo>
                    <a:lnTo>
                      <a:pt x="18034" y="44069"/>
                    </a:lnTo>
                    <a:lnTo>
                      <a:pt x="16256" y="43815"/>
                    </a:lnTo>
                    <a:lnTo>
                      <a:pt x="14605" y="43307"/>
                    </a:lnTo>
                    <a:lnTo>
                      <a:pt x="13081" y="42291"/>
                    </a:lnTo>
                    <a:lnTo>
                      <a:pt x="11684" y="41021"/>
                    </a:lnTo>
                    <a:lnTo>
                      <a:pt x="10414" y="39243"/>
                    </a:lnTo>
                    <a:lnTo>
                      <a:pt x="9398" y="37211"/>
                    </a:lnTo>
                    <a:lnTo>
                      <a:pt x="8636" y="34671"/>
                    </a:lnTo>
                    <a:lnTo>
                      <a:pt x="8001" y="31877"/>
                    </a:lnTo>
                    <a:lnTo>
                      <a:pt x="7620" y="28575"/>
                    </a:lnTo>
                    <a:lnTo>
                      <a:pt x="7493" y="25019"/>
                    </a:lnTo>
                    <a:lnTo>
                      <a:pt x="7493" y="25019"/>
                    </a:lnTo>
                    <a:lnTo>
                      <a:pt x="7620" y="21336"/>
                    </a:lnTo>
                    <a:lnTo>
                      <a:pt x="8001" y="18161"/>
                    </a:lnTo>
                    <a:lnTo>
                      <a:pt x="8636" y="15367"/>
                    </a:lnTo>
                    <a:lnTo>
                      <a:pt x="9398" y="12827"/>
                    </a:lnTo>
                    <a:lnTo>
                      <a:pt x="10414" y="10795"/>
                    </a:lnTo>
                    <a:lnTo>
                      <a:pt x="11684" y="9144"/>
                    </a:lnTo>
                    <a:lnTo>
                      <a:pt x="13081" y="7747"/>
                    </a:lnTo>
                    <a:lnTo>
                      <a:pt x="14605" y="6858"/>
                    </a:lnTo>
                    <a:lnTo>
                      <a:pt x="16256" y="6350"/>
                    </a:lnTo>
                    <a:lnTo>
                      <a:pt x="18034" y="6096"/>
                    </a:lnTo>
                    <a:lnTo>
                      <a:pt x="18034" y="6096"/>
                    </a:lnTo>
                    <a:lnTo>
                      <a:pt x="19812" y="6350"/>
                    </a:lnTo>
                    <a:lnTo>
                      <a:pt x="21590" y="6858"/>
                    </a:lnTo>
                    <a:lnTo>
                      <a:pt x="23114" y="7747"/>
                    </a:lnTo>
                    <a:lnTo>
                      <a:pt x="24511" y="9144"/>
                    </a:lnTo>
                    <a:lnTo>
                      <a:pt x="25654" y="10795"/>
                    </a:lnTo>
                    <a:lnTo>
                      <a:pt x="26670" y="12827"/>
                    </a:lnTo>
                    <a:lnTo>
                      <a:pt x="27559" y="15367"/>
                    </a:lnTo>
                    <a:lnTo>
                      <a:pt x="28194" y="18161"/>
                    </a:lnTo>
                    <a:lnTo>
                      <a:pt x="28575" y="21336"/>
                    </a:lnTo>
                    <a:lnTo>
                      <a:pt x="28702" y="25019"/>
                    </a:lnTo>
                    <a:lnTo>
                      <a:pt x="28702" y="25019"/>
                    </a:lnTo>
                    <a:lnTo>
                      <a:pt x="28575" y="28575"/>
                    </a:lnTo>
                    <a:lnTo>
                      <a:pt x="28194" y="31877"/>
                    </a:lnTo>
                    <a:lnTo>
                      <a:pt x="27559" y="34671"/>
                    </a:lnTo>
                    <a:lnTo>
                      <a:pt x="26670" y="37211"/>
                    </a:lnTo>
                    <a:lnTo>
                      <a:pt x="25654" y="39243"/>
                    </a:lnTo>
                    <a:lnTo>
                      <a:pt x="24511" y="41021"/>
                    </a:lnTo>
                    <a:lnTo>
                      <a:pt x="23114" y="42291"/>
                    </a:lnTo>
                    <a:lnTo>
                      <a:pt x="21590" y="43307"/>
                    </a:lnTo>
                    <a:lnTo>
                      <a:pt x="19812" y="43815"/>
                    </a:lnTo>
                    <a:lnTo>
                      <a:pt x="18034" y="44069"/>
                    </a:lnTo>
                    <a:close/>
                    <a:moveTo>
                      <a:pt x="20447" y="82423"/>
                    </a:moveTo>
                    <a:lnTo>
                      <a:pt x="27051" y="82423"/>
                    </a:lnTo>
                    <a:lnTo>
                      <a:pt x="70993" y="0"/>
                    </a:lnTo>
                    <a:lnTo>
                      <a:pt x="64262" y="0"/>
                    </a:lnTo>
                    <a:lnTo>
                      <a:pt x="20447" y="82423"/>
                    </a:lnTo>
                    <a:close/>
                    <a:moveTo>
                      <a:pt x="73406" y="82423"/>
                    </a:moveTo>
                    <a:lnTo>
                      <a:pt x="73406" y="82423"/>
                    </a:lnTo>
                    <a:lnTo>
                      <a:pt x="76581" y="82169"/>
                    </a:lnTo>
                    <a:lnTo>
                      <a:pt x="79502" y="81407"/>
                    </a:lnTo>
                    <a:lnTo>
                      <a:pt x="82042" y="80010"/>
                    </a:lnTo>
                    <a:lnTo>
                      <a:pt x="84455" y="78232"/>
                    </a:lnTo>
                    <a:lnTo>
                      <a:pt x="86487" y="75819"/>
                    </a:lnTo>
                    <a:lnTo>
                      <a:pt x="88265" y="73025"/>
                    </a:lnTo>
                    <a:lnTo>
                      <a:pt x="89535" y="69850"/>
                    </a:lnTo>
                    <a:lnTo>
                      <a:pt x="90551" y="66040"/>
                    </a:lnTo>
                    <a:lnTo>
                      <a:pt x="91186" y="61849"/>
                    </a:lnTo>
                    <a:lnTo>
                      <a:pt x="91440" y="57277"/>
                    </a:lnTo>
                    <a:lnTo>
                      <a:pt x="91440" y="57277"/>
                    </a:lnTo>
                    <a:lnTo>
                      <a:pt x="91186" y="52705"/>
                    </a:lnTo>
                    <a:lnTo>
                      <a:pt x="90551" y="48641"/>
                    </a:lnTo>
                    <a:lnTo>
                      <a:pt x="89535" y="44831"/>
                    </a:lnTo>
                    <a:lnTo>
                      <a:pt x="88265" y="41656"/>
                    </a:lnTo>
                    <a:lnTo>
                      <a:pt x="86487" y="38862"/>
                    </a:lnTo>
                    <a:lnTo>
                      <a:pt x="84455" y="36576"/>
                    </a:lnTo>
                    <a:lnTo>
                      <a:pt x="82042" y="34671"/>
                    </a:lnTo>
                    <a:lnTo>
                      <a:pt x="79502" y="33401"/>
                    </a:lnTo>
                    <a:lnTo>
                      <a:pt x="76581" y="32639"/>
                    </a:lnTo>
                    <a:lnTo>
                      <a:pt x="73406" y="32385"/>
                    </a:lnTo>
                    <a:lnTo>
                      <a:pt x="73406" y="32385"/>
                    </a:lnTo>
                    <a:lnTo>
                      <a:pt x="70231" y="32639"/>
                    </a:lnTo>
                    <a:lnTo>
                      <a:pt x="67437" y="33401"/>
                    </a:lnTo>
                    <a:lnTo>
                      <a:pt x="64770" y="34671"/>
                    </a:lnTo>
                    <a:lnTo>
                      <a:pt x="62357" y="36576"/>
                    </a:lnTo>
                    <a:lnTo>
                      <a:pt x="60325" y="38862"/>
                    </a:lnTo>
                    <a:lnTo>
                      <a:pt x="58547" y="41656"/>
                    </a:lnTo>
                    <a:lnTo>
                      <a:pt x="57150" y="44831"/>
                    </a:lnTo>
                    <a:lnTo>
                      <a:pt x="56134" y="48641"/>
                    </a:lnTo>
                    <a:lnTo>
                      <a:pt x="55499" y="52705"/>
                    </a:lnTo>
                    <a:lnTo>
                      <a:pt x="55372" y="57277"/>
                    </a:lnTo>
                    <a:lnTo>
                      <a:pt x="55372" y="57277"/>
                    </a:lnTo>
                    <a:lnTo>
                      <a:pt x="55499" y="61849"/>
                    </a:lnTo>
                    <a:lnTo>
                      <a:pt x="56134" y="66040"/>
                    </a:lnTo>
                    <a:lnTo>
                      <a:pt x="57150" y="69850"/>
                    </a:lnTo>
                    <a:lnTo>
                      <a:pt x="58547" y="73025"/>
                    </a:lnTo>
                    <a:lnTo>
                      <a:pt x="60325" y="75819"/>
                    </a:lnTo>
                    <a:lnTo>
                      <a:pt x="62357" y="78232"/>
                    </a:lnTo>
                    <a:lnTo>
                      <a:pt x="64770" y="80010"/>
                    </a:lnTo>
                    <a:lnTo>
                      <a:pt x="67437" y="81407"/>
                    </a:lnTo>
                    <a:lnTo>
                      <a:pt x="70231" y="82169"/>
                    </a:lnTo>
                    <a:lnTo>
                      <a:pt x="73406" y="82423"/>
                    </a:lnTo>
                    <a:close/>
                    <a:moveTo>
                      <a:pt x="73406" y="76327"/>
                    </a:moveTo>
                    <a:lnTo>
                      <a:pt x="73406" y="76327"/>
                    </a:lnTo>
                    <a:lnTo>
                      <a:pt x="71628" y="76200"/>
                    </a:lnTo>
                    <a:lnTo>
                      <a:pt x="69977" y="75565"/>
                    </a:lnTo>
                    <a:lnTo>
                      <a:pt x="68326" y="74676"/>
                    </a:lnTo>
                    <a:lnTo>
                      <a:pt x="67056" y="73279"/>
                    </a:lnTo>
                    <a:lnTo>
                      <a:pt x="65786" y="71628"/>
                    </a:lnTo>
                    <a:lnTo>
                      <a:pt x="64770" y="69469"/>
                    </a:lnTo>
                    <a:lnTo>
                      <a:pt x="64008" y="67056"/>
                    </a:lnTo>
                    <a:lnTo>
                      <a:pt x="63373" y="64135"/>
                    </a:lnTo>
                    <a:lnTo>
                      <a:pt x="62992" y="60960"/>
                    </a:lnTo>
                    <a:lnTo>
                      <a:pt x="62865" y="57277"/>
                    </a:lnTo>
                    <a:lnTo>
                      <a:pt x="62865" y="57277"/>
                    </a:lnTo>
                    <a:lnTo>
                      <a:pt x="62992" y="53721"/>
                    </a:lnTo>
                    <a:lnTo>
                      <a:pt x="63373" y="50419"/>
                    </a:lnTo>
                    <a:lnTo>
                      <a:pt x="64008" y="47625"/>
                    </a:lnTo>
                    <a:lnTo>
                      <a:pt x="64770" y="45212"/>
                    </a:lnTo>
                    <a:lnTo>
                      <a:pt x="65786" y="43053"/>
                    </a:lnTo>
                    <a:lnTo>
                      <a:pt x="67056" y="41402"/>
                    </a:lnTo>
                    <a:lnTo>
                      <a:pt x="68326" y="40132"/>
                    </a:lnTo>
                    <a:lnTo>
                      <a:pt x="69977" y="39116"/>
                    </a:lnTo>
                    <a:lnTo>
                      <a:pt x="71628" y="38608"/>
                    </a:lnTo>
                    <a:lnTo>
                      <a:pt x="73406" y="38481"/>
                    </a:lnTo>
                    <a:lnTo>
                      <a:pt x="73406" y="38481"/>
                    </a:lnTo>
                    <a:lnTo>
                      <a:pt x="75184" y="38608"/>
                    </a:lnTo>
                    <a:lnTo>
                      <a:pt x="76835" y="39116"/>
                    </a:lnTo>
                    <a:lnTo>
                      <a:pt x="78486" y="40132"/>
                    </a:lnTo>
                    <a:lnTo>
                      <a:pt x="79756" y="41402"/>
                    </a:lnTo>
                    <a:lnTo>
                      <a:pt x="81026" y="43053"/>
                    </a:lnTo>
                    <a:lnTo>
                      <a:pt x="82042" y="45212"/>
                    </a:lnTo>
                    <a:lnTo>
                      <a:pt x="82804" y="47625"/>
                    </a:lnTo>
                    <a:lnTo>
                      <a:pt x="83439" y="50419"/>
                    </a:lnTo>
                    <a:lnTo>
                      <a:pt x="83820" y="53721"/>
                    </a:lnTo>
                    <a:lnTo>
                      <a:pt x="83947" y="57277"/>
                    </a:lnTo>
                    <a:lnTo>
                      <a:pt x="83947" y="57277"/>
                    </a:lnTo>
                    <a:lnTo>
                      <a:pt x="83820" y="60960"/>
                    </a:lnTo>
                    <a:lnTo>
                      <a:pt x="83439" y="64135"/>
                    </a:lnTo>
                    <a:lnTo>
                      <a:pt x="82804" y="67056"/>
                    </a:lnTo>
                    <a:lnTo>
                      <a:pt x="82042" y="69469"/>
                    </a:lnTo>
                    <a:lnTo>
                      <a:pt x="81026" y="71628"/>
                    </a:lnTo>
                    <a:lnTo>
                      <a:pt x="79756" y="73279"/>
                    </a:lnTo>
                    <a:lnTo>
                      <a:pt x="78486" y="74676"/>
                    </a:lnTo>
                    <a:lnTo>
                      <a:pt x="76835" y="75565"/>
                    </a:lnTo>
                    <a:lnTo>
                      <a:pt x="75184" y="76200"/>
                    </a:lnTo>
                    <a:lnTo>
                      <a:pt x="73406" y="76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96E9D5A0-596C-7D3C-67E4-7EE44C6712FC}"/>
                </a:ext>
              </a:extLst>
            </p:cNvPr>
            <p:cNvGrpSpPr/>
            <p:nvPr/>
          </p:nvGrpSpPr>
          <p:grpSpPr>
            <a:xfrm>
              <a:off x="3505453" y="2385248"/>
              <a:ext cx="635127" cy="171069"/>
              <a:chOff x="4049267" y="2436875"/>
              <a:chExt cx="635127" cy="1710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DCFF173-0891-CAFB-FDD2-89913C63FE42}"/>
                  </a:ext>
                </a:extLst>
              </p:cNvPr>
              <p:cNvSpPr/>
              <p:nvPr/>
            </p:nvSpPr>
            <p:spPr>
              <a:xfrm>
                <a:off x="4049267" y="2436875"/>
                <a:ext cx="635127" cy="171069"/>
              </a:xfrm>
              <a:custGeom>
                <a:avLst/>
                <a:gdLst>
                  <a:gd name="connsiteX0" fmla="*/ 27432 w 635127"/>
                  <a:gd name="connsiteY0" fmla="*/ 171069 h 171069"/>
                  <a:gd name="connsiteX1" fmla="*/ 607695 w 635127"/>
                  <a:gd name="connsiteY1" fmla="*/ 171069 h 171069"/>
                  <a:gd name="connsiteX2" fmla="*/ 606552 w 635127"/>
                  <a:gd name="connsiteY2" fmla="*/ 170942 h 171069"/>
                  <a:gd name="connsiteX3" fmla="*/ 610997 w 635127"/>
                  <a:gd name="connsiteY3" fmla="*/ 170815 h 171069"/>
                  <a:gd name="connsiteX4" fmla="*/ 615315 w 635127"/>
                  <a:gd name="connsiteY4" fmla="*/ 169926 h 171069"/>
                  <a:gd name="connsiteX5" fmla="*/ 619379 w 635127"/>
                  <a:gd name="connsiteY5" fmla="*/ 168402 h 171069"/>
                  <a:gd name="connsiteX6" fmla="*/ 623189 w 635127"/>
                  <a:gd name="connsiteY6" fmla="*/ 166116 h 171069"/>
                  <a:gd name="connsiteX7" fmla="*/ 626618 w 635127"/>
                  <a:gd name="connsiteY7" fmla="*/ 163322 h 171069"/>
                  <a:gd name="connsiteX8" fmla="*/ 629539 w 635127"/>
                  <a:gd name="connsiteY8" fmla="*/ 160020 h 171069"/>
                  <a:gd name="connsiteX9" fmla="*/ 631952 w 635127"/>
                  <a:gd name="connsiteY9" fmla="*/ 156337 h 171069"/>
                  <a:gd name="connsiteX10" fmla="*/ 633730 w 635127"/>
                  <a:gd name="connsiteY10" fmla="*/ 152273 h 171069"/>
                  <a:gd name="connsiteX11" fmla="*/ 634746 w 635127"/>
                  <a:gd name="connsiteY11" fmla="*/ 147955 h 171069"/>
                  <a:gd name="connsiteX12" fmla="*/ 635127 w 635127"/>
                  <a:gd name="connsiteY12" fmla="*/ 143637 h 171069"/>
                  <a:gd name="connsiteX13" fmla="*/ 635127 w 635127"/>
                  <a:gd name="connsiteY13" fmla="*/ 143637 h 171069"/>
                  <a:gd name="connsiteX14" fmla="*/ 635127 w 635127"/>
                  <a:gd name="connsiteY14" fmla="*/ 27432 h 171069"/>
                  <a:gd name="connsiteX15" fmla="*/ 635127 w 635127"/>
                  <a:gd name="connsiteY15" fmla="*/ 27432 h 171069"/>
                  <a:gd name="connsiteX16" fmla="*/ 634746 w 635127"/>
                  <a:gd name="connsiteY16" fmla="*/ 22987 h 171069"/>
                  <a:gd name="connsiteX17" fmla="*/ 633730 w 635127"/>
                  <a:gd name="connsiteY17" fmla="*/ 18796 h 171069"/>
                  <a:gd name="connsiteX18" fmla="*/ 631952 w 635127"/>
                  <a:gd name="connsiteY18" fmla="*/ 14732 h 171069"/>
                  <a:gd name="connsiteX19" fmla="*/ 629539 w 635127"/>
                  <a:gd name="connsiteY19" fmla="*/ 10922 h 171069"/>
                  <a:gd name="connsiteX20" fmla="*/ 626618 w 635127"/>
                  <a:gd name="connsiteY20" fmla="*/ 7620 h 171069"/>
                  <a:gd name="connsiteX21" fmla="*/ 623189 w 635127"/>
                  <a:gd name="connsiteY21" fmla="*/ 4826 h 171069"/>
                  <a:gd name="connsiteX22" fmla="*/ 619379 w 635127"/>
                  <a:gd name="connsiteY22" fmla="*/ 2667 h 171069"/>
                  <a:gd name="connsiteX23" fmla="*/ 615315 w 635127"/>
                  <a:gd name="connsiteY23" fmla="*/ 1143 h 171069"/>
                  <a:gd name="connsiteX24" fmla="*/ 610997 w 635127"/>
                  <a:gd name="connsiteY24" fmla="*/ 254 h 171069"/>
                  <a:gd name="connsiteX25" fmla="*/ 607695 w 635127"/>
                  <a:gd name="connsiteY25" fmla="*/ 0 h 171069"/>
                  <a:gd name="connsiteX26" fmla="*/ 27432 w 635127"/>
                  <a:gd name="connsiteY26" fmla="*/ 0 h 171069"/>
                  <a:gd name="connsiteX27" fmla="*/ 30734 w 635127"/>
                  <a:gd name="connsiteY27" fmla="*/ 254 h 171069"/>
                  <a:gd name="connsiteX28" fmla="*/ 26289 w 635127"/>
                  <a:gd name="connsiteY28" fmla="*/ 0 h 171069"/>
                  <a:gd name="connsiteX29" fmla="*/ 21971 w 635127"/>
                  <a:gd name="connsiteY29" fmla="*/ 508 h 171069"/>
                  <a:gd name="connsiteX30" fmla="*/ 17653 w 635127"/>
                  <a:gd name="connsiteY30" fmla="*/ 1778 h 171069"/>
                  <a:gd name="connsiteX31" fmla="*/ 13716 w 635127"/>
                  <a:gd name="connsiteY31" fmla="*/ 3683 h 171069"/>
                  <a:gd name="connsiteX32" fmla="*/ 10033 w 635127"/>
                  <a:gd name="connsiteY32" fmla="*/ 6223 h 171069"/>
                  <a:gd name="connsiteX33" fmla="*/ 6858 w 635127"/>
                  <a:gd name="connsiteY33" fmla="*/ 9271 h 171069"/>
                  <a:gd name="connsiteX34" fmla="*/ 4191 w 635127"/>
                  <a:gd name="connsiteY34" fmla="*/ 12827 h 171069"/>
                  <a:gd name="connsiteX35" fmla="*/ 2159 w 635127"/>
                  <a:gd name="connsiteY35" fmla="*/ 16637 h 171069"/>
                  <a:gd name="connsiteX36" fmla="*/ 762 w 635127"/>
                  <a:gd name="connsiteY36" fmla="*/ 20828 h 171069"/>
                  <a:gd name="connsiteX37" fmla="*/ 127 w 635127"/>
                  <a:gd name="connsiteY37" fmla="*/ 25273 h 171069"/>
                  <a:gd name="connsiteX38" fmla="*/ 0 w 635127"/>
                  <a:gd name="connsiteY38" fmla="*/ 27432 h 171069"/>
                  <a:gd name="connsiteX39" fmla="*/ 0 w 635127"/>
                  <a:gd name="connsiteY39" fmla="*/ 143637 h 171069"/>
                  <a:gd name="connsiteX40" fmla="*/ 127 w 635127"/>
                  <a:gd name="connsiteY40" fmla="*/ 141351 h 171069"/>
                  <a:gd name="connsiteX41" fmla="*/ 127 w 635127"/>
                  <a:gd name="connsiteY41" fmla="*/ 145796 h 171069"/>
                  <a:gd name="connsiteX42" fmla="*/ 762 w 635127"/>
                  <a:gd name="connsiteY42" fmla="*/ 150114 h 171069"/>
                  <a:gd name="connsiteX43" fmla="*/ 2159 w 635127"/>
                  <a:gd name="connsiteY43" fmla="*/ 154305 h 171069"/>
                  <a:gd name="connsiteX44" fmla="*/ 4191 w 635127"/>
                  <a:gd name="connsiteY44" fmla="*/ 158242 h 171069"/>
                  <a:gd name="connsiteX45" fmla="*/ 6858 w 635127"/>
                  <a:gd name="connsiteY45" fmla="*/ 161798 h 171069"/>
                  <a:gd name="connsiteX46" fmla="*/ 10033 w 635127"/>
                  <a:gd name="connsiteY46" fmla="*/ 164846 h 171069"/>
                  <a:gd name="connsiteX47" fmla="*/ 13716 w 635127"/>
                  <a:gd name="connsiteY47" fmla="*/ 167386 h 171069"/>
                  <a:gd name="connsiteX48" fmla="*/ 17653 w 635127"/>
                  <a:gd name="connsiteY48" fmla="*/ 169291 h 171069"/>
                  <a:gd name="connsiteX49" fmla="*/ 21971 w 635127"/>
                  <a:gd name="connsiteY49" fmla="*/ 170434 h 171069"/>
                  <a:gd name="connsiteX50" fmla="*/ 26289 w 635127"/>
                  <a:gd name="connsiteY50" fmla="*/ 170942 h 17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35127" h="171069">
                    <a:moveTo>
                      <a:pt x="27432" y="171069"/>
                    </a:moveTo>
                    <a:lnTo>
                      <a:pt x="607695" y="171069"/>
                    </a:lnTo>
                    <a:lnTo>
                      <a:pt x="606552" y="170942"/>
                    </a:lnTo>
                    <a:lnTo>
                      <a:pt x="610997" y="170815"/>
                    </a:lnTo>
                    <a:lnTo>
                      <a:pt x="615315" y="169926"/>
                    </a:lnTo>
                    <a:lnTo>
                      <a:pt x="619379" y="168402"/>
                    </a:lnTo>
                    <a:lnTo>
                      <a:pt x="623189" y="166116"/>
                    </a:lnTo>
                    <a:lnTo>
                      <a:pt x="626618" y="163322"/>
                    </a:lnTo>
                    <a:lnTo>
                      <a:pt x="629539" y="160020"/>
                    </a:lnTo>
                    <a:lnTo>
                      <a:pt x="631952" y="156337"/>
                    </a:lnTo>
                    <a:lnTo>
                      <a:pt x="633730" y="152273"/>
                    </a:lnTo>
                    <a:lnTo>
                      <a:pt x="634746" y="147955"/>
                    </a:lnTo>
                    <a:lnTo>
                      <a:pt x="635127" y="143637"/>
                    </a:lnTo>
                    <a:lnTo>
                      <a:pt x="635127" y="143637"/>
                    </a:lnTo>
                    <a:lnTo>
                      <a:pt x="635127" y="27432"/>
                    </a:lnTo>
                    <a:lnTo>
                      <a:pt x="635127" y="27432"/>
                    </a:lnTo>
                    <a:lnTo>
                      <a:pt x="634746" y="22987"/>
                    </a:lnTo>
                    <a:lnTo>
                      <a:pt x="633730" y="18796"/>
                    </a:lnTo>
                    <a:lnTo>
                      <a:pt x="631952" y="14732"/>
                    </a:lnTo>
                    <a:lnTo>
                      <a:pt x="629539" y="10922"/>
                    </a:lnTo>
                    <a:lnTo>
                      <a:pt x="626618" y="7620"/>
                    </a:lnTo>
                    <a:lnTo>
                      <a:pt x="623189" y="4826"/>
                    </a:lnTo>
                    <a:lnTo>
                      <a:pt x="619379" y="2667"/>
                    </a:lnTo>
                    <a:lnTo>
                      <a:pt x="615315" y="1143"/>
                    </a:lnTo>
                    <a:lnTo>
                      <a:pt x="610997" y="254"/>
                    </a:lnTo>
                    <a:lnTo>
                      <a:pt x="607695" y="0"/>
                    </a:lnTo>
                    <a:lnTo>
                      <a:pt x="27432" y="0"/>
                    </a:lnTo>
                    <a:lnTo>
                      <a:pt x="30734" y="254"/>
                    </a:lnTo>
                    <a:lnTo>
                      <a:pt x="26289" y="0"/>
                    </a:lnTo>
                    <a:lnTo>
                      <a:pt x="21971" y="508"/>
                    </a:lnTo>
                    <a:lnTo>
                      <a:pt x="17653" y="1778"/>
                    </a:lnTo>
                    <a:lnTo>
                      <a:pt x="13716" y="3683"/>
                    </a:lnTo>
                    <a:lnTo>
                      <a:pt x="10033" y="6223"/>
                    </a:lnTo>
                    <a:lnTo>
                      <a:pt x="6858" y="9271"/>
                    </a:lnTo>
                    <a:lnTo>
                      <a:pt x="4191" y="12827"/>
                    </a:lnTo>
                    <a:lnTo>
                      <a:pt x="2159" y="16637"/>
                    </a:lnTo>
                    <a:lnTo>
                      <a:pt x="762" y="20828"/>
                    </a:lnTo>
                    <a:lnTo>
                      <a:pt x="127" y="25273"/>
                    </a:lnTo>
                    <a:lnTo>
                      <a:pt x="0" y="27432"/>
                    </a:lnTo>
                    <a:lnTo>
                      <a:pt x="0" y="143637"/>
                    </a:lnTo>
                    <a:lnTo>
                      <a:pt x="127" y="141351"/>
                    </a:lnTo>
                    <a:lnTo>
                      <a:pt x="127" y="145796"/>
                    </a:lnTo>
                    <a:lnTo>
                      <a:pt x="762" y="150114"/>
                    </a:lnTo>
                    <a:lnTo>
                      <a:pt x="2159" y="154305"/>
                    </a:lnTo>
                    <a:lnTo>
                      <a:pt x="4191" y="158242"/>
                    </a:lnTo>
                    <a:lnTo>
                      <a:pt x="6858" y="161798"/>
                    </a:lnTo>
                    <a:lnTo>
                      <a:pt x="10033" y="164846"/>
                    </a:lnTo>
                    <a:lnTo>
                      <a:pt x="13716" y="167386"/>
                    </a:lnTo>
                    <a:lnTo>
                      <a:pt x="17653" y="169291"/>
                    </a:lnTo>
                    <a:lnTo>
                      <a:pt x="21971" y="170434"/>
                    </a:lnTo>
                    <a:lnTo>
                      <a:pt x="26289" y="170942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A26E447-1742-3E5B-9250-03B381D6E772}"/>
                  </a:ext>
                </a:extLst>
              </p:cNvPr>
              <p:cNvSpPr/>
              <p:nvPr/>
            </p:nvSpPr>
            <p:spPr>
              <a:xfrm>
                <a:off x="4106417" y="2472944"/>
                <a:ext cx="74422" cy="96011"/>
              </a:xfrm>
              <a:custGeom>
                <a:avLst/>
                <a:gdLst>
                  <a:gd name="connsiteX0" fmla="*/ 50546 w 74422"/>
                  <a:gd name="connsiteY0" fmla="*/ 38354 h 96011"/>
                  <a:gd name="connsiteX1" fmla="*/ 50546 w 74422"/>
                  <a:gd name="connsiteY1" fmla="*/ 38354 h 96011"/>
                  <a:gd name="connsiteX2" fmla="*/ 46355 w 74422"/>
                  <a:gd name="connsiteY2" fmla="*/ 39243 h 96011"/>
                  <a:gd name="connsiteX3" fmla="*/ 42291 w 74422"/>
                  <a:gd name="connsiteY3" fmla="*/ 39878 h 96011"/>
                  <a:gd name="connsiteX4" fmla="*/ 38227 w 74422"/>
                  <a:gd name="connsiteY4" fmla="*/ 40513 h 96011"/>
                  <a:gd name="connsiteX5" fmla="*/ 34163 w 74422"/>
                  <a:gd name="connsiteY5" fmla="*/ 41021 h 96011"/>
                  <a:gd name="connsiteX6" fmla="*/ 29972 w 74422"/>
                  <a:gd name="connsiteY6" fmla="*/ 41402 h 96011"/>
                  <a:gd name="connsiteX7" fmla="*/ 25908 w 74422"/>
                  <a:gd name="connsiteY7" fmla="*/ 41656 h 96011"/>
                  <a:gd name="connsiteX8" fmla="*/ 21844 w 74422"/>
                  <a:gd name="connsiteY8" fmla="*/ 41910 h 96011"/>
                  <a:gd name="connsiteX9" fmla="*/ 17526 w 74422"/>
                  <a:gd name="connsiteY9" fmla="*/ 42164 h 96011"/>
                  <a:gd name="connsiteX10" fmla="*/ 13208 w 74422"/>
                  <a:gd name="connsiteY10" fmla="*/ 42291 h 96011"/>
                  <a:gd name="connsiteX11" fmla="*/ 8890 w 74422"/>
                  <a:gd name="connsiteY11" fmla="*/ 42291 h 96011"/>
                  <a:gd name="connsiteX12" fmla="*/ 8890 w 74422"/>
                  <a:gd name="connsiteY12" fmla="*/ 5842 h 96011"/>
                  <a:gd name="connsiteX13" fmla="*/ 0 w 74422"/>
                  <a:gd name="connsiteY13" fmla="*/ 5842 h 96011"/>
                  <a:gd name="connsiteX14" fmla="*/ 0 w 74422"/>
                  <a:gd name="connsiteY14" fmla="*/ 49911 h 96011"/>
                  <a:gd name="connsiteX15" fmla="*/ 7366 w 74422"/>
                  <a:gd name="connsiteY15" fmla="*/ 49911 h 96011"/>
                  <a:gd name="connsiteX16" fmla="*/ 7366 w 74422"/>
                  <a:gd name="connsiteY16" fmla="*/ 49911 h 96011"/>
                  <a:gd name="connsiteX17" fmla="*/ 12065 w 74422"/>
                  <a:gd name="connsiteY17" fmla="*/ 49911 h 96011"/>
                  <a:gd name="connsiteX18" fmla="*/ 16637 w 74422"/>
                  <a:gd name="connsiteY18" fmla="*/ 49784 h 96011"/>
                  <a:gd name="connsiteX19" fmla="*/ 21209 w 74422"/>
                  <a:gd name="connsiteY19" fmla="*/ 49657 h 96011"/>
                  <a:gd name="connsiteX20" fmla="*/ 25654 w 74422"/>
                  <a:gd name="connsiteY20" fmla="*/ 49403 h 96011"/>
                  <a:gd name="connsiteX21" fmla="*/ 29972 w 74422"/>
                  <a:gd name="connsiteY21" fmla="*/ 49022 h 96011"/>
                  <a:gd name="connsiteX22" fmla="*/ 34290 w 74422"/>
                  <a:gd name="connsiteY22" fmla="*/ 48641 h 96011"/>
                  <a:gd name="connsiteX23" fmla="*/ 38481 w 74422"/>
                  <a:gd name="connsiteY23" fmla="*/ 48133 h 96011"/>
                  <a:gd name="connsiteX24" fmla="*/ 42799 w 74422"/>
                  <a:gd name="connsiteY24" fmla="*/ 47498 h 96011"/>
                  <a:gd name="connsiteX25" fmla="*/ 47244 w 74422"/>
                  <a:gd name="connsiteY25" fmla="*/ 46863 h 96011"/>
                  <a:gd name="connsiteX26" fmla="*/ 51689 w 74422"/>
                  <a:gd name="connsiteY26" fmla="*/ 45974 h 96011"/>
                  <a:gd name="connsiteX27" fmla="*/ 50546 w 74422"/>
                  <a:gd name="connsiteY27" fmla="*/ 38354 h 96011"/>
                  <a:gd name="connsiteX28" fmla="*/ 20447 w 74422"/>
                  <a:gd name="connsiteY28" fmla="*/ 67818 h 96011"/>
                  <a:gd name="connsiteX29" fmla="*/ 65786 w 74422"/>
                  <a:gd name="connsiteY29" fmla="*/ 67818 h 96011"/>
                  <a:gd name="connsiteX30" fmla="*/ 65786 w 74422"/>
                  <a:gd name="connsiteY30" fmla="*/ 88773 h 96011"/>
                  <a:gd name="connsiteX31" fmla="*/ 20447 w 74422"/>
                  <a:gd name="connsiteY31" fmla="*/ 88773 h 96011"/>
                  <a:gd name="connsiteX32" fmla="*/ 20447 w 74422"/>
                  <a:gd name="connsiteY32" fmla="*/ 67818 h 96011"/>
                  <a:gd name="connsiteX33" fmla="*/ 11811 w 74422"/>
                  <a:gd name="connsiteY33" fmla="*/ 96012 h 96011"/>
                  <a:gd name="connsiteX34" fmla="*/ 74422 w 74422"/>
                  <a:gd name="connsiteY34" fmla="*/ 96012 h 96011"/>
                  <a:gd name="connsiteX35" fmla="*/ 74422 w 74422"/>
                  <a:gd name="connsiteY35" fmla="*/ 60833 h 96011"/>
                  <a:gd name="connsiteX36" fmla="*/ 11811 w 74422"/>
                  <a:gd name="connsiteY36" fmla="*/ 60833 h 96011"/>
                  <a:gd name="connsiteX37" fmla="*/ 11811 w 74422"/>
                  <a:gd name="connsiteY37" fmla="*/ 96012 h 96011"/>
                  <a:gd name="connsiteX38" fmla="*/ 65405 w 74422"/>
                  <a:gd name="connsiteY38" fmla="*/ 0 h 96011"/>
                  <a:gd name="connsiteX39" fmla="*/ 65405 w 74422"/>
                  <a:gd name="connsiteY39" fmla="*/ 18161 h 96011"/>
                  <a:gd name="connsiteX40" fmla="*/ 37846 w 74422"/>
                  <a:gd name="connsiteY40" fmla="*/ 18161 h 96011"/>
                  <a:gd name="connsiteX41" fmla="*/ 37846 w 74422"/>
                  <a:gd name="connsiteY41" fmla="*/ 25654 h 96011"/>
                  <a:gd name="connsiteX42" fmla="*/ 65405 w 74422"/>
                  <a:gd name="connsiteY42" fmla="*/ 25654 h 96011"/>
                  <a:gd name="connsiteX43" fmla="*/ 65405 w 74422"/>
                  <a:gd name="connsiteY43" fmla="*/ 56007 h 96011"/>
                  <a:gd name="connsiteX44" fmla="*/ 74422 w 74422"/>
                  <a:gd name="connsiteY44" fmla="*/ 56007 h 96011"/>
                  <a:gd name="connsiteX45" fmla="*/ 74422 w 74422"/>
                  <a:gd name="connsiteY45" fmla="*/ 0 h 96011"/>
                  <a:gd name="connsiteX46" fmla="*/ 65405 w 74422"/>
                  <a:gd name="connsiteY46" fmla="*/ 0 h 96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4422" h="96011">
                    <a:moveTo>
                      <a:pt x="50546" y="38354"/>
                    </a:moveTo>
                    <a:lnTo>
                      <a:pt x="50546" y="38354"/>
                    </a:lnTo>
                    <a:lnTo>
                      <a:pt x="46355" y="39243"/>
                    </a:lnTo>
                    <a:lnTo>
                      <a:pt x="42291" y="39878"/>
                    </a:lnTo>
                    <a:lnTo>
                      <a:pt x="38227" y="40513"/>
                    </a:lnTo>
                    <a:lnTo>
                      <a:pt x="34163" y="41021"/>
                    </a:lnTo>
                    <a:lnTo>
                      <a:pt x="29972" y="41402"/>
                    </a:lnTo>
                    <a:lnTo>
                      <a:pt x="25908" y="41656"/>
                    </a:lnTo>
                    <a:lnTo>
                      <a:pt x="21844" y="41910"/>
                    </a:lnTo>
                    <a:lnTo>
                      <a:pt x="17526" y="42164"/>
                    </a:lnTo>
                    <a:lnTo>
                      <a:pt x="13208" y="42291"/>
                    </a:lnTo>
                    <a:lnTo>
                      <a:pt x="8890" y="42291"/>
                    </a:lnTo>
                    <a:lnTo>
                      <a:pt x="8890" y="5842"/>
                    </a:lnTo>
                    <a:lnTo>
                      <a:pt x="0" y="5842"/>
                    </a:lnTo>
                    <a:lnTo>
                      <a:pt x="0" y="49911"/>
                    </a:lnTo>
                    <a:lnTo>
                      <a:pt x="7366" y="49911"/>
                    </a:lnTo>
                    <a:lnTo>
                      <a:pt x="7366" y="49911"/>
                    </a:lnTo>
                    <a:lnTo>
                      <a:pt x="12065" y="49911"/>
                    </a:lnTo>
                    <a:lnTo>
                      <a:pt x="16637" y="49784"/>
                    </a:lnTo>
                    <a:lnTo>
                      <a:pt x="21209" y="49657"/>
                    </a:lnTo>
                    <a:lnTo>
                      <a:pt x="25654" y="49403"/>
                    </a:lnTo>
                    <a:lnTo>
                      <a:pt x="29972" y="49022"/>
                    </a:lnTo>
                    <a:lnTo>
                      <a:pt x="34290" y="48641"/>
                    </a:lnTo>
                    <a:lnTo>
                      <a:pt x="38481" y="48133"/>
                    </a:lnTo>
                    <a:lnTo>
                      <a:pt x="42799" y="47498"/>
                    </a:lnTo>
                    <a:lnTo>
                      <a:pt x="47244" y="46863"/>
                    </a:lnTo>
                    <a:lnTo>
                      <a:pt x="51689" y="45974"/>
                    </a:lnTo>
                    <a:lnTo>
                      <a:pt x="50546" y="38354"/>
                    </a:lnTo>
                    <a:close/>
                    <a:moveTo>
                      <a:pt x="20447" y="67818"/>
                    </a:moveTo>
                    <a:lnTo>
                      <a:pt x="65786" y="67818"/>
                    </a:lnTo>
                    <a:lnTo>
                      <a:pt x="65786" y="88773"/>
                    </a:lnTo>
                    <a:lnTo>
                      <a:pt x="20447" y="88773"/>
                    </a:lnTo>
                    <a:lnTo>
                      <a:pt x="20447" y="67818"/>
                    </a:lnTo>
                    <a:close/>
                    <a:moveTo>
                      <a:pt x="11811" y="96012"/>
                    </a:moveTo>
                    <a:lnTo>
                      <a:pt x="74422" y="96012"/>
                    </a:lnTo>
                    <a:lnTo>
                      <a:pt x="74422" y="60833"/>
                    </a:lnTo>
                    <a:lnTo>
                      <a:pt x="11811" y="60833"/>
                    </a:lnTo>
                    <a:lnTo>
                      <a:pt x="11811" y="96012"/>
                    </a:lnTo>
                    <a:close/>
                    <a:moveTo>
                      <a:pt x="65405" y="0"/>
                    </a:moveTo>
                    <a:lnTo>
                      <a:pt x="65405" y="18161"/>
                    </a:lnTo>
                    <a:lnTo>
                      <a:pt x="37846" y="18161"/>
                    </a:lnTo>
                    <a:lnTo>
                      <a:pt x="37846" y="25654"/>
                    </a:lnTo>
                    <a:lnTo>
                      <a:pt x="65405" y="25654"/>
                    </a:lnTo>
                    <a:lnTo>
                      <a:pt x="65405" y="56007"/>
                    </a:lnTo>
                    <a:lnTo>
                      <a:pt x="74422" y="56007"/>
                    </a:lnTo>
                    <a:lnTo>
                      <a:pt x="74422" y="0"/>
                    </a:lnTo>
                    <a:lnTo>
                      <a:pt x="654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FD0DC67-D580-1356-E566-13B1E95728A1}"/>
                  </a:ext>
                </a:extLst>
              </p:cNvPr>
              <p:cNvSpPr/>
              <p:nvPr/>
            </p:nvSpPr>
            <p:spPr>
              <a:xfrm>
                <a:off x="4202176" y="2472944"/>
                <a:ext cx="78358" cy="97408"/>
              </a:xfrm>
              <a:custGeom>
                <a:avLst/>
                <a:gdLst>
                  <a:gd name="connsiteX0" fmla="*/ 24257 w 78358"/>
                  <a:gd name="connsiteY0" fmla="*/ 67437 h 97408"/>
                  <a:gd name="connsiteX1" fmla="*/ 24257 w 78358"/>
                  <a:gd name="connsiteY1" fmla="*/ 67437 h 97408"/>
                  <a:gd name="connsiteX2" fmla="*/ 21590 w 78358"/>
                  <a:gd name="connsiteY2" fmla="*/ 67183 h 97408"/>
                  <a:gd name="connsiteX3" fmla="*/ 19050 w 78358"/>
                  <a:gd name="connsiteY3" fmla="*/ 66294 h 97408"/>
                  <a:gd name="connsiteX4" fmla="*/ 16764 w 78358"/>
                  <a:gd name="connsiteY4" fmla="*/ 64770 h 97408"/>
                  <a:gd name="connsiteX5" fmla="*/ 14732 w 78358"/>
                  <a:gd name="connsiteY5" fmla="*/ 62865 h 97408"/>
                  <a:gd name="connsiteX6" fmla="*/ 12954 w 78358"/>
                  <a:gd name="connsiteY6" fmla="*/ 60325 h 97408"/>
                  <a:gd name="connsiteX7" fmla="*/ 11303 w 78358"/>
                  <a:gd name="connsiteY7" fmla="*/ 57404 h 97408"/>
                  <a:gd name="connsiteX8" fmla="*/ 10160 w 78358"/>
                  <a:gd name="connsiteY8" fmla="*/ 53975 h 97408"/>
                  <a:gd name="connsiteX9" fmla="*/ 9271 w 78358"/>
                  <a:gd name="connsiteY9" fmla="*/ 50165 h 97408"/>
                  <a:gd name="connsiteX10" fmla="*/ 8636 w 78358"/>
                  <a:gd name="connsiteY10" fmla="*/ 45974 h 97408"/>
                  <a:gd name="connsiteX11" fmla="*/ 8509 w 78358"/>
                  <a:gd name="connsiteY11" fmla="*/ 41402 h 97408"/>
                  <a:gd name="connsiteX12" fmla="*/ 8509 w 78358"/>
                  <a:gd name="connsiteY12" fmla="*/ 41402 h 97408"/>
                  <a:gd name="connsiteX13" fmla="*/ 8636 w 78358"/>
                  <a:gd name="connsiteY13" fmla="*/ 36830 h 97408"/>
                  <a:gd name="connsiteX14" fmla="*/ 9271 w 78358"/>
                  <a:gd name="connsiteY14" fmla="*/ 32639 h 97408"/>
                  <a:gd name="connsiteX15" fmla="*/ 10160 w 78358"/>
                  <a:gd name="connsiteY15" fmla="*/ 28956 h 97408"/>
                  <a:gd name="connsiteX16" fmla="*/ 11303 w 78358"/>
                  <a:gd name="connsiteY16" fmla="*/ 25527 h 97408"/>
                  <a:gd name="connsiteX17" fmla="*/ 12954 w 78358"/>
                  <a:gd name="connsiteY17" fmla="*/ 22606 h 97408"/>
                  <a:gd name="connsiteX18" fmla="*/ 14732 w 78358"/>
                  <a:gd name="connsiteY18" fmla="*/ 20066 h 97408"/>
                  <a:gd name="connsiteX19" fmla="*/ 16764 w 78358"/>
                  <a:gd name="connsiteY19" fmla="*/ 18161 h 97408"/>
                  <a:gd name="connsiteX20" fmla="*/ 19050 w 78358"/>
                  <a:gd name="connsiteY20" fmla="*/ 16637 h 97408"/>
                  <a:gd name="connsiteX21" fmla="*/ 21590 w 78358"/>
                  <a:gd name="connsiteY21" fmla="*/ 15875 h 97408"/>
                  <a:gd name="connsiteX22" fmla="*/ 24257 w 78358"/>
                  <a:gd name="connsiteY22" fmla="*/ 15494 h 97408"/>
                  <a:gd name="connsiteX23" fmla="*/ 24257 w 78358"/>
                  <a:gd name="connsiteY23" fmla="*/ 15494 h 97408"/>
                  <a:gd name="connsiteX24" fmla="*/ 26924 w 78358"/>
                  <a:gd name="connsiteY24" fmla="*/ 15875 h 97408"/>
                  <a:gd name="connsiteX25" fmla="*/ 29464 w 78358"/>
                  <a:gd name="connsiteY25" fmla="*/ 16637 h 97408"/>
                  <a:gd name="connsiteX26" fmla="*/ 31750 w 78358"/>
                  <a:gd name="connsiteY26" fmla="*/ 18161 h 97408"/>
                  <a:gd name="connsiteX27" fmla="*/ 33782 w 78358"/>
                  <a:gd name="connsiteY27" fmla="*/ 20066 h 97408"/>
                  <a:gd name="connsiteX28" fmla="*/ 35560 w 78358"/>
                  <a:gd name="connsiteY28" fmla="*/ 22606 h 97408"/>
                  <a:gd name="connsiteX29" fmla="*/ 37084 w 78358"/>
                  <a:gd name="connsiteY29" fmla="*/ 25527 h 97408"/>
                  <a:gd name="connsiteX30" fmla="*/ 38354 w 78358"/>
                  <a:gd name="connsiteY30" fmla="*/ 28956 h 97408"/>
                  <a:gd name="connsiteX31" fmla="*/ 39243 w 78358"/>
                  <a:gd name="connsiteY31" fmla="*/ 32639 h 97408"/>
                  <a:gd name="connsiteX32" fmla="*/ 39878 w 78358"/>
                  <a:gd name="connsiteY32" fmla="*/ 36830 h 97408"/>
                  <a:gd name="connsiteX33" fmla="*/ 40005 w 78358"/>
                  <a:gd name="connsiteY33" fmla="*/ 41402 h 97408"/>
                  <a:gd name="connsiteX34" fmla="*/ 40005 w 78358"/>
                  <a:gd name="connsiteY34" fmla="*/ 41402 h 97408"/>
                  <a:gd name="connsiteX35" fmla="*/ 39878 w 78358"/>
                  <a:gd name="connsiteY35" fmla="*/ 45974 h 97408"/>
                  <a:gd name="connsiteX36" fmla="*/ 39243 w 78358"/>
                  <a:gd name="connsiteY36" fmla="*/ 50165 h 97408"/>
                  <a:gd name="connsiteX37" fmla="*/ 38354 w 78358"/>
                  <a:gd name="connsiteY37" fmla="*/ 53975 h 97408"/>
                  <a:gd name="connsiteX38" fmla="*/ 37084 w 78358"/>
                  <a:gd name="connsiteY38" fmla="*/ 57404 h 97408"/>
                  <a:gd name="connsiteX39" fmla="*/ 35560 w 78358"/>
                  <a:gd name="connsiteY39" fmla="*/ 60325 h 97408"/>
                  <a:gd name="connsiteX40" fmla="*/ 33782 w 78358"/>
                  <a:gd name="connsiteY40" fmla="*/ 62865 h 97408"/>
                  <a:gd name="connsiteX41" fmla="*/ 31750 w 78358"/>
                  <a:gd name="connsiteY41" fmla="*/ 64770 h 97408"/>
                  <a:gd name="connsiteX42" fmla="*/ 29464 w 78358"/>
                  <a:gd name="connsiteY42" fmla="*/ 66294 h 97408"/>
                  <a:gd name="connsiteX43" fmla="*/ 26924 w 78358"/>
                  <a:gd name="connsiteY43" fmla="*/ 67183 h 97408"/>
                  <a:gd name="connsiteX44" fmla="*/ 24257 w 78358"/>
                  <a:gd name="connsiteY44" fmla="*/ 67437 h 97408"/>
                  <a:gd name="connsiteX45" fmla="*/ 69469 w 78358"/>
                  <a:gd name="connsiteY45" fmla="*/ 0 h 97408"/>
                  <a:gd name="connsiteX46" fmla="*/ 69469 w 78358"/>
                  <a:gd name="connsiteY46" fmla="*/ 37084 h 97408"/>
                  <a:gd name="connsiteX47" fmla="*/ 48387 w 78358"/>
                  <a:gd name="connsiteY47" fmla="*/ 37084 h 97408"/>
                  <a:gd name="connsiteX48" fmla="*/ 48387 w 78358"/>
                  <a:gd name="connsiteY48" fmla="*/ 37084 h 97408"/>
                  <a:gd name="connsiteX49" fmla="*/ 47752 w 78358"/>
                  <a:gd name="connsiteY49" fmla="*/ 31877 h 97408"/>
                  <a:gd name="connsiteX50" fmla="*/ 46609 w 78358"/>
                  <a:gd name="connsiteY50" fmla="*/ 27051 h 97408"/>
                  <a:gd name="connsiteX51" fmla="*/ 45085 w 78358"/>
                  <a:gd name="connsiteY51" fmla="*/ 22606 h 97408"/>
                  <a:gd name="connsiteX52" fmla="*/ 43053 w 78358"/>
                  <a:gd name="connsiteY52" fmla="*/ 18796 h 97408"/>
                  <a:gd name="connsiteX53" fmla="*/ 40767 w 78358"/>
                  <a:gd name="connsiteY53" fmla="*/ 15494 h 97408"/>
                  <a:gd name="connsiteX54" fmla="*/ 38100 w 78358"/>
                  <a:gd name="connsiteY54" fmla="*/ 12700 h 97408"/>
                  <a:gd name="connsiteX55" fmla="*/ 35052 w 78358"/>
                  <a:gd name="connsiteY55" fmla="*/ 10414 h 97408"/>
                  <a:gd name="connsiteX56" fmla="*/ 31750 w 78358"/>
                  <a:gd name="connsiteY56" fmla="*/ 8763 h 97408"/>
                  <a:gd name="connsiteX57" fmla="*/ 28067 w 78358"/>
                  <a:gd name="connsiteY57" fmla="*/ 7874 h 97408"/>
                  <a:gd name="connsiteX58" fmla="*/ 24257 w 78358"/>
                  <a:gd name="connsiteY58" fmla="*/ 7493 h 97408"/>
                  <a:gd name="connsiteX59" fmla="*/ 24257 w 78358"/>
                  <a:gd name="connsiteY59" fmla="*/ 7493 h 97408"/>
                  <a:gd name="connsiteX60" fmla="*/ 20193 w 78358"/>
                  <a:gd name="connsiteY60" fmla="*/ 7874 h 97408"/>
                  <a:gd name="connsiteX61" fmla="*/ 16383 w 78358"/>
                  <a:gd name="connsiteY61" fmla="*/ 9017 h 97408"/>
                  <a:gd name="connsiteX62" fmla="*/ 12827 w 78358"/>
                  <a:gd name="connsiteY62" fmla="*/ 10922 h 97408"/>
                  <a:gd name="connsiteX63" fmla="*/ 9652 w 78358"/>
                  <a:gd name="connsiteY63" fmla="*/ 13462 h 97408"/>
                  <a:gd name="connsiteX64" fmla="*/ 6858 w 78358"/>
                  <a:gd name="connsiteY64" fmla="*/ 16637 h 97408"/>
                  <a:gd name="connsiteX65" fmla="*/ 4445 w 78358"/>
                  <a:gd name="connsiteY65" fmla="*/ 20574 h 97408"/>
                  <a:gd name="connsiteX66" fmla="*/ 2540 w 78358"/>
                  <a:gd name="connsiteY66" fmla="*/ 25019 h 97408"/>
                  <a:gd name="connsiteX67" fmla="*/ 1143 w 78358"/>
                  <a:gd name="connsiteY67" fmla="*/ 29972 h 97408"/>
                  <a:gd name="connsiteX68" fmla="*/ 381 w 78358"/>
                  <a:gd name="connsiteY68" fmla="*/ 35433 h 97408"/>
                  <a:gd name="connsiteX69" fmla="*/ 0 w 78358"/>
                  <a:gd name="connsiteY69" fmla="*/ 41402 h 97408"/>
                  <a:gd name="connsiteX70" fmla="*/ 0 w 78358"/>
                  <a:gd name="connsiteY70" fmla="*/ 41402 h 97408"/>
                  <a:gd name="connsiteX71" fmla="*/ 381 w 78358"/>
                  <a:gd name="connsiteY71" fmla="*/ 47371 h 97408"/>
                  <a:gd name="connsiteX72" fmla="*/ 1143 w 78358"/>
                  <a:gd name="connsiteY72" fmla="*/ 52959 h 97408"/>
                  <a:gd name="connsiteX73" fmla="*/ 2540 w 78358"/>
                  <a:gd name="connsiteY73" fmla="*/ 57912 h 97408"/>
                  <a:gd name="connsiteX74" fmla="*/ 4445 w 78358"/>
                  <a:gd name="connsiteY74" fmla="*/ 62357 h 97408"/>
                  <a:gd name="connsiteX75" fmla="*/ 6858 w 78358"/>
                  <a:gd name="connsiteY75" fmla="*/ 66167 h 97408"/>
                  <a:gd name="connsiteX76" fmla="*/ 9652 w 78358"/>
                  <a:gd name="connsiteY76" fmla="*/ 69342 h 97408"/>
                  <a:gd name="connsiteX77" fmla="*/ 12827 w 78358"/>
                  <a:gd name="connsiteY77" fmla="*/ 71882 h 97408"/>
                  <a:gd name="connsiteX78" fmla="*/ 16383 w 78358"/>
                  <a:gd name="connsiteY78" fmla="*/ 73787 h 97408"/>
                  <a:gd name="connsiteX79" fmla="*/ 20193 w 78358"/>
                  <a:gd name="connsiteY79" fmla="*/ 74930 h 97408"/>
                  <a:gd name="connsiteX80" fmla="*/ 24257 w 78358"/>
                  <a:gd name="connsiteY80" fmla="*/ 75311 h 97408"/>
                  <a:gd name="connsiteX81" fmla="*/ 24257 w 78358"/>
                  <a:gd name="connsiteY81" fmla="*/ 75311 h 97408"/>
                  <a:gd name="connsiteX82" fmla="*/ 28194 w 78358"/>
                  <a:gd name="connsiteY82" fmla="*/ 75057 h 97408"/>
                  <a:gd name="connsiteX83" fmla="*/ 31877 w 78358"/>
                  <a:gd name="connsiteY83" fmla="*/ 73914 h 97408"/>
                  <a:gd name="connsiteX84" fmla="*/ 35306 w 78358"/>
                  <a:gd name="connsiteY84" fmla="*/ 72263 h 97408"/>
                  <a:gd name="connsiteX85" fmla="*/ 38354 w 78358"/>
                  <a:gd name="connsiteY85" fmla="*/ 69977 h 97408"/>
                  <a:gd name="connsiteX86" fmla="*/ 41148 w 78358"/>
                  <a:gd name="connsiteY86" fmla="*/ 67056 h 97408"/>
                  <a:gd name="connsiteX87" fmla="*/ 43434 w 78358"/>
                  <a:gd name="connsiteY87" fmla="*/ 63500 h 97408"/>
                  <a:gd name="connsiteX88" fmla="*/ 45339 w 78358"/>
                  <a:gd name="connsiteY88" fmla="*/ 59436 h 97408"/>
                  <a:gd name="connsiteX89" fmla="*/ 46863 w 78358"/>
                  <a:gd name="connsiteY89" fmla="*/ 54864 h 97408"/>
                  <a:gd name="connsiteX90" fmla="*/ 47879 w 78358"/>
                  <a:gd name="connsiteY90" fmla="*/ 49911 h 97408"/>
                  <a:gd name="connsiteX91" fmla="*/ 48387 w 78358"/>
                  <a:gd name="connsiteY91" fmla="*/ 44323 h 97408"/>
                  <a:gd name="connsiteX92" fmla="*/ 69469 w 78358"/>
                  <a:gd name="connsiteY92" fmla="*/ 44323 h 97408"/>
                  <a:gd name="connsiteX93" fmla="*/ 69469 w 78358"/>
                  <a:gd name="connsiteY93" fmla="*/ 97409 h 97408"/>
                  <a:gd name="connsiteX94" fmla="*/ 78359 w 78358"/>
                  <a:gd name="connsiteY94" fmla="*/ 97409 h 97408"/>
                  <a:gd name="connsiteX95" fmla="*/ 78359 w 78358"/>
                  <a:gd name="connsiteY95" fmla="*/ 0 h 97408"/>
                  <a:gd name="connsiteX96" fmla="*/ 69469 w 78358"/>
                  <a:gd name="connsiteY96" fmla="*/ 0 h 9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78358" h="97408">
                    <a:moveTo>
                      <a:pt x="24257" y="67437"/>
                    </a:moveTo>
                    <a:lnTo>
                      <a:pt x="24257" y="67437"/>
                    </a:lnTo>
                    <a:lnTo>
                      <a:pt x="21590" y="67183"/>
                    </a:lnTo>
                    <a:lnTo>
                      <a:pt x="19050" y="66294"/>
                    </a:lnTo>
                    <a:lnTo>
                      <a:pt x="16764" y="64770"/>
                    </a:lnTo>
                    <a:lnTo>
                      <a:pt x="14732" y="62865"/>
                    </a:lnTo>
                    <a:lnTo>
                      <a:pt x="12954" y="60325"/>
                    </a:lnTo>
                    <a:lnTo>
                      <a:pt x="11303" y="57404"/>
                    </a:lnTo>
                    <a:lnTo>
                      <a:pt x="10160" y="53975"/>
                    </a:lnTo>
                    <a:lnTo>
                      <a:pt x="9271" y="50165"/>
                    </a:lnTo>
                    <a:lnTo>
                      <a:pt x="8636" y="45974"/>
                    </a:lnTo>
                    <a:lnTo>
                      <a:pt x="8509" y="41402"/>
                    </a:lnTo>
                    <a:lnTo>
                      <a:pt x="8509" y="41402"/>
                    </a:lnTo>
                    <a:lnTo>
                      <a:pt x="8636" y="36830"/>
                    </a:lnTo>
                    <a:lnTo>
                      <a:pt x="9271" y="32639"/>
                    </a:lnTo>
                    <a:lnTo>
                      <a:pt x="10160" y="28956"/>
                    </a:lnTo>
                    <a:lnTo>
                      <a:pt x="11303" y="25527"/>
                    </a:lnTo>
                    <a:lnTo>
                      <a:pt x="12954" y="22606"/>
                    </a:lnTo>
                    <a:lnTo>
                      <a:pt x="14732" y="20066"/>
                    </a:lnTo>
                    <a:lnTo>
                      <a:pt x="16764" y="18161"/>
                    </a:lnTo>
                    <a:lnTo>
                      <a:pt x="19050" y="16637"/>
                    </a:lnTo>
                    <a:lnTo>
                      <a:pt x="21590" y="15875"/>
                    </a:lnTo>
                    <a:lnTo>
                      <a:pt x="24257" y="15494"/>
                    </a:lnTo>
                    <a:lnTo>
                      <a:pt x="24257" y="15494"/>
                    </a:lnTo>
                    <a:lnTo>
                      <a:pt x="26924" y="15875"/>
                    </a:lnTo>
                    <a:lnTo>
                      <a:pt x="29464" y="16637"/>
                    </a:lnTo>
                    <a:lnTo>
                      <a:pt x="31750" y="18161"/>
                    </a:lnTo>
                    <a:lnTo>
                      <a:pt x="33782" y="20066"/>
                    </a:lnTo>
                    <a:lnTo>
                      <a:pt x="35560" y="22606"/>
                    </a:lnTo>
                    <a:lnTo>
                      <a:pt x="37084" y="25527"/>
                    </a:lnTo>
                    <a:lnTo>
                      <a:pt x="38354" y="28956"/>
                    </a:lnTo>
                    <a:lnTo>
                      <a:pt x="39243" y="32639"/>
                    </a:lnTo>
                    <a:lnTo>
                      <a:pt x="39878" y="36830"/>
                    </a:lnTo>
                    <a:lnTo>
                      <a:pt x="40005" y="41402"/>
                    </a:lnTo>
                    <a:lnTo>
                      <a:pt x="40005" y="41402"/>
                    </a:lnTo>
                    <a:lnTo>
                      <a:pt x="39878" y="45974"/>
                    </a:lnTo>
                    <a:lnTo>
                      <a:pt x="39243" y="50165"/>
                    </a:lnTo>
                    <a:lnTo>
                      <a:pt x="38354" y="53975"/>
                    </a:lnTo>
                    <a:lnTo>
                      <a:pt x="37084" y="57404"/>
                    </a:lnTo>
                    <a:lnTo>
                      <a:pt x="35560" y="60325"/>
                    </a:lnTo>
                    <a:lnTo>
                      <a:pt x="33782" y="62865"/>
                    </a:lnTo>
                    <a:lnTo>
                      <a:pt x="31750" y="64770"/>
                    </a:lnTo>
                    <a:lnTo>
                      <a:pt x="29464" y="66294"/>
                    </a:lnTo>
                    <a:lnTo>
                      <a:pt x="26924" y="67183"/>
                    </a:lnTo>
                    <a:lnTo>
                      <a:pt x="24257" y="67437"/>
                    </a:lnTo>
                    <a:close/>
                    <a:moveTo>
                      <a:pt x="69469" y="0"/>
                    </a:moveTo>
                    <a:lnTo>
                      <a:pt x="69469" y="37084"/>
                    </a:lnTo>
                    <a:lnTo>
                      <a:pt x="48387" y="37084"/>
                    </a:lnTo>
                    <a:lnTo>
                      <a:pt x="48387" y="37084"/>
                    </a:lnTo>
                    <a:lnTo>
                      <a:pt x="47752" y="31877"/>
                    </a:lnTo>
                    <a:lnTo>
                      <a:pt x="46609" y="27051"/>
                    </a:lnTo>
                    <a:lnTo>
                      <a:pt x="45085" y="22606"/>
                    </a:lnTo>
                    <a:lnTo>
                      <a:pt x="43053" y="18796"/>
                    </a:lnTo>
                    <a:lnTo>
                      <a:pt x="40767" y="15494"/>
                    </a:lnTo>
                    <a:lnTo>
                      <a:pt x="38100" y="12700"/>
                    </a:lnTo>
                    <a:lnTo>
                      <a:pt x="35052" y="10414"/>
                    </a:lnTo>
                    <a:lnTo>
                      <a:pt x="31750" y="8763"/>
                    </a:lnTo>
                    <a:lnTo>
                      <a:pt x="28067" y="7874"/>
                    </a:lnTo>
                    <a:lnTo>
                      <a:pt x="24257" y="7493"/>
                    </a:lnTo>
                    <a:lnTo>
                      <a:pt x="24257" y="7493"/>
                    </a:lnTo>
                    <a:lnTo>
                      <a:pt x="20193" y="7874"/>
                    </a:lnTo>
                    <a:lnTo>
                      <a:pt x="16383" y="9017"/>
                    </a:lnTo>
                    <a:lnTo>
                      <a:pt x="12827" y="10922"/>
                    </a:lnTo>
                    <a:lnTo>
                      <a:pt x="9652" y="13462"/>
                    </a:lnTo>
                    <a:lnTo>
                      <a:pt x="6858" y="16637"/>
                    </a:lnTo>
                    <a:lnTo>
                      <a:pt x="4445" y="20574"/>
                    </a:lnTo>
                    <a:lnTo>
                      <a:pt x="2540" y="25019"/>
                    </a:lnTo>
                    <a:lnTo>
                      <a:pt x="1143" y="29972"/>
                    </a:lnTo>
                    <a:lnTo>
                      <a:pt x="381" y="35433"/>
                    </a:lnTo>
                    <a:lnTo>
                      <a:pt x="0" y="41402"/>
                    </a:lnTo>
                    <a:lnTo>
                      <a:pt x="0" y="41402"/>
                    </a:lnTo>
                    <a:lnTo>
                      <a:pt x="381" y="47371"/>
                    </a:lnTo>
                    <a:lnTo>
                      <a:pt x="1143" y="52959"/>
                    </a:lnTo>
                    <a:lnTo>
                      <a:pt x="2540" y="57912"/>
                    </a:lnTo>
                    <a:lnTo>
                      <a:pt x="4445" y="62357"/>
                    </a:lnTo>
                    <a:lnTo>
                      <a:pt x="6858" y="66167"/>
                    </a:lnTo>
                    <a:lnTo>
                      <a:pt x="9652" y="69342"/>
                    </a:lnTo>
                    <a:lnTo>
                      <a:pt x="12827" y="71882"/>
                    </a:lnTo>
                    <a:lnTo>
                      <a:pt x="16383" y="73787"/>
                    </a:lnTo>
                    <a:lnTo>
                      <a:pt x="20193" y="74930"/>
                    </a:lnTo>
                    <a:lnTo>
                      <a:pt x="24257" y="75311"/>
                    </a:lnTo>
                    <a:lnTo>
                      <a:pt x="24257" y="75311"/>
                    </a:lnTo>
                    <a:lnTo>
                      <a:pt x="28194" y="75057"/>
                    </a:lnTo>
                    <a:lnTo>
                      <a:pt x="31877" y="73914"/>
                    </a:lnTo>
                    <a:lnTo>
                      <a:pt x="35306" y="72263"/>
                    </a:lnTo>
                    <a:lnTo>
                      <a:pt x="38354" y="69977"/>
                    </a:lnTo>
                    <a:lnTo>
                      <a:pt x="41148" y="67056"/>
                    </a:lnTo>
                    <a:lnTo>
                      <a:pt x="43434" y="63500"/>
                    </a:lnTo>
                    <a:lnTo>
                      <a:pt x="45339" y="59436"/>
                    </a:lnTo>
                    <a:lnTo>
                      <a:pt x="46863" y="54864"/>
                    </a:lnTo>
                    <a:lnTo>
                      <a:pt x="47879" y="49911"/>
                    </a:lnTo>
                    <a:lnTo>
                      <a:pt x="48387" y="44323"/>
                    </a:lnTo>
                    <a:lnTo>
                      <a:pt x="69469" y="44323"/>
                    </a:lnTo>
                    <a:lnTo>
                      <a:pt x="69469" y="97409"/>
                    </a:lnTo>
                    <a:lnTo>
                      <a:pt x="78359" y="97409"/>
                    </a:lnTo>
                    <a:lnTo>
                      <a:pt x="78359" y="0"/>
                    </a:lnTo>
                    <a:lnTo>
                      <a:pt x="694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CDBEF66-6454-B85A-97A2-792496B1671F}"/>
                  </a:ext>
                </a:extLst>
              </p:cNvPr>
              <p:cNvSpPr/>
              <p:nvPr/>
            </p:nvSpPr>
            <p:spPr>
              <a:xfrm>
                <a:off x="4301489" y="2473071"/>
                <a:ext cx="78486" cy="95884"/>
              </a:xfrm>
              <a:custGeom>
                <a:avLst/>
                <a:gdLst>
                  <a:gd name="connsiteX0" fmla="*/ 58166 w 78486"/>
                  <a:gd name="connsiteY0" fmla="*/ 46228 h 95884"/>
                  <a:gd name="connsiteX1" fmla="*/ 58166 w 78486"/>
                  <a:gd name="connsiteY1" fmla="*/ 46228 h 95884"/>
                  <a:gd name="connsiteX2" fmla="*/ 53975 w 78486"/>
                  <a:gd name="connsiteY2" fmla="*/ 44704 h 95884"/>
                  <a:gd name="connsiteX3" fmla="*/ 50038 w 78486"/>
                  <a:gd name="connsiteY3" fmla="*/ 42672 h 95884"/>
                  <a:gd name="connsiteX4" fmla="*/ 46482 w 78486"/>
                  <a:gd name="connsiteY4" fmla="*/ 40259 h 95884"/>
                  <a:gd name="connsiteX5" fmla="*/ 43307 w 78486"/>
                  <a:gd name="connsiteY5" fmla="*/ 37592 h 95884"/>
                  <a:gd name="connsiteX6" fmla="*/ 40513 w 78486"/>
                  <a:gd name="connsiteY6" fmla="*/ 34671 h 95884"/>
                  <a:gd name="connsiteX7" fmla="*/ 38227 w 78486"/>
                  <a:gd name="connsiteY7" fmla="*/ 31496 h 95884"/>
                  <a:gd name="connsiteX8" fmla="*/ 36322 w 78486"/>
                  <a:gd name="connsiteY8" fmla="*/ 28067 h 95884"/>
                  <a:gd name="connsiteX9" fmla="*/ 34925 w 78486"/>
                  <a:gd name="connsiteY9" fmla="*/ 24511 h 95884"/>
                  <a:gd name="connsiteX10" fmla="*/ 34036 w 78486"/>
                  <a:gd name="connsiteY10" fmla="*/ 20701 h 95884"/>
                  <a:gd name="connsiteX11" fmla="*/ 33782 w 78486"/>
                  <a:gd name="connsiteY11" fmla="*/ 16891 h 95884"/>
                  <a:gd name="connsiteX12" fmla="*/ 33782 w 78486"/>
                  <a:gd name="connsiteY12" fmla="*/ 13843 h 95884"/>
                  <a:gd name="connsiteX13" fmla="*/ 55753 w 78486"/>
                  <a:gd name="connsiteY13" fmla="*/ 13843 h 95884"/>
                  <a:gd name="connsiteX14" fmla="*/ 55753 w 78486"/>
                  <a:gd name="connsiteY14" fmla="*/ 6731 h 95884"/>
                  <a:gd name="connsiteX15" fmla="*/ 2413 w 78486"/>
                  <a:gd name="connsiteY15" fmla="*/ 6731 h 95884"/>
                  <a:gd name="connsiteX16" fmla="*/ 2413 w 78486"/>
                  <a:gd name="connsiteY16" fmla="*/ 13843 h 95884"/>
                  <a:gd name="connsiteX17" fmla="*/ 24638 w 78486"/>
                  <a:gd name="connsiteY17" fmla="*/ 13843 h 95884"/>
                  <a:gd name="connsiteX18" fmla="*/ 24638 w 78486"/>
                  <a:gd name="connsiteY18" fmla="*/ 16891 h 95884"/>
                  <a:gd name="connsiteX19" fmla="*/ 24638 w 78486"/>
                  <a:gd name="connsiteY19" fmla="*/ 16891 h 95884"/>
                  <a:gd name="connsiteX20" fmla="*/ 24384 w 78486"/>
                  <a:gd name="connsiteY20" fmla="*/ 20955 h 95884"/>
                  <a:gd name="connsiteX21" fmla="*/ 23495 w 78486"/>
                  <a:gd name="connsiteY21" fmla="*/ 24892 h 95884"/>
                  <a:gd name="connsiteX22" fmla="*/ 22098 w 78486"/>
                  <a:gd name="connsiteY22" fmla="*/ 28702 h 95884"/>
                  <a:gd name="connsiteX23" fmla="*/ 20193 w 78486"/>
                  <a:gd name="connsiteY23" fmla="*/ 32385 h 95884"/>
                  <a:gd name="connsiteX24" fmla="*/ 17780 w 78486"/>
                  <a:gd name="connsiteY24" fmla="*/ 35814 h 95884"/>
                  <a:gd name="connsiteX25" fmla="*/ 14986 w 78486"/>
                  <a:gd name="connsiteY25" fmla="*/ 38862 h 95884"/>
                  <a:gd name="connsiteX26" fmla="*/ 11811 w 78486"/>
                  <a:gd name="connsiteY26" fmla="*/ 41783 h 95884"/>
                  <a:gd name="connsiteX27" fmla="*/ 8255 w 78486"/>
                  <a:gd name="connsiteY27" fmla="*/ 44323 h 95884"/>
                  <a:gd name="connsiteX28" fmla="*/ 4318 w 78486"/>
                  <a:gd name="connsiteY28" fmla="*/ 46355 h 95884"/>
                  <a:gd name="connsiteX29" fmla="*/ 0 w 78486"/>
                  <a:gd name="connsiteY29" fmla="*/ 48133 h 95884"/>
                  <a:gd name="connsiteX30" fmla="*/ 4699 w 78486"/>
                  <a:gd name="connsiteY30" fmla="*/ 55118 h 95884"/>
                  <a:gd name="connsiteX31" fmla="*/ 4699 w 78486"/>
                  <a:gd name="connsiteY31" fmla="*/ 55118 h 95884"/>
                  <a:gd name="connsiteX32" fmla="*/ 8001 w 78486"/>
                  <a:gd name="connsiteY32" fmla="*/ 53721 h 95884"/>
                  <a:gd name="connsiteX33" fmla="*/ 11303 w 78486"/>
                  <a:gd name="connsiteY33" fmla="*/ 52070 h 95884"/>
                  <a:gd name="connsiteX34" fmla="*/ 14224 w 78486"/>
                  <a:gd name="connsiteY34" fmla="*/ 50165 h 95884"/>
                  <a:gd name="connsiteX35" fmla="*/ 17145 w 78486"/>
                  <a:gd name="connsiteY35" fmla="*/ 48133 h 95884"/>
                  <a:gd name="connsiteX36" fmla="*/ 19685 w 78486"/>
                  <a:gd name="connsiteY36" fmla="*/ 45720 h 95884"/>
                  <a:gd name="connsiteX37" fmla="*/ 22098 w 78486"/>
                  <a:gd name="connsiteY37" fmla="*/ 43180 h 95884"/>
                  <a:gd name="connsiteX38" fmla="*/ 24257 w 78486"/>
                  <a:gd name="connsiteY38" fmla="*/ 40513 h 95884"/>
                  <a:gd name="connsiteX39" fmla="*/ 26289 w 78486"/>
                  <a:gd name="connsiteY39" fmla="*/ 37592 h 95884"/>
                  <a:gd name="connsiteX40" fmla="*/ 27940 w 78486"/>
                  <a:gd name="connsiteY40" fmla="*/ 34544 h 95884"/>
                  <a:gd name="connsiteX41" fmla="*/ 29337 w 78486"/>
                  <a:gd name="connsiteY41" fmla="*/ 31369 h 95884"/>
                  <a:gd name="connsiteX42" fmla="*/ 29337 w 78486"/>
                  <a:gd name="connsiteY42" fmla="*/ 31369 h 95884"/>
                  <a:gd name="connsiteX43" fmla="*/ 30734 w 78486"/>
                  <a:gd name="connsiteY43" fmla="*/ 34290 h 95884"/>
                  <a:gd name="connsiteX44" fmla="*/ 32512 w 78486"/>
                  <a:gd name="connsiteY44" fmla="*/ 37211 h 95884"/>
                  <a:gd name="connsiteX45" fmla="*/ 34417 w 78486"/>
                  <a:gd name="connsiteY45" fmla="*/ 39878 h 95884"/>
                  <a:gd name="connsiteX46" fmla="*/ 36576 w 78486"/>
                  <a:gd name="connsiteY46" fmla="*/ 42418 h 95884"/>
                  <a:gd name="connsiteX47" fmla="*/ 38989 w 78486"/>
                  <a:gd name="connsiteY47" fmla="*/ 44704 h 95884"/>
                  <a:gd name="connsiteX48" fmla="*/ 41656 w 78486"/>
                  <a:gd name="connsiteY48" fmla="*/ 46863 h 95884"/>
                  <a:gd name="connsiteX49" fmla="*/ 44450 w 78486"/>
                  <a:gd name="connsiteY49" fmla="*/ 48768 h 95884"/>
                  <a:gd name="connsiteX50" fmla="*/ 47371 w 78486"/>
                  <a:gd name="connsiteY50" fmla="*/ 50546 h 95884"/>
                  <a:gd name="connsiteX51" fmla="*/ 50546 w 78486"/>
                  <a:gd name="connsiteY51" fmla="*/ 51943 h 95884"/>
                  <a:gd name="connsiteX52" fmla="*/ 53721 w 78486"/>
                  <a:gd name="connsiteY52" fmla="*/ 53213 h 95884"/>
                  <a:gd name="connsiteX53" fmla="*/ 58166 w 78486"/>
                  <a:gd name="connsiteY53" fmla="*/ 46228 h 95884"/>
                  <a:gd name="connsiteX54" fmla="*/ 24257 w 78486"/>
                  <a:gd name="connsiteY54" fmla="*/ 68707 h 95884"/>
                  <a:gd name="connsiteX55" fmla="*/ 69850 w 78486"/>
                  <a:gd name="connsiteY55" fmla="*/ 68707 h 95884"/>
                  <a:gd name="connsiteX56" fmla="*/ 69850 w 78486"/>
                  <a:gd name="connsiteY56" fmla="*/ 88646 h 95884"/>
                  <a:gd name="connsiteX57" fmla="*/ 24257 w 78486"/>
                  <a:gd name="connsiteY57" fmla="*/ 88646 h 95884"/>
                  <a:gd name="connsiteX58" fmla="*/ 24257 w 78486"/>
                  <a:gd name="connsiteY58" fmla="*/ 68707 h 95884"/>
                  <a:gd name="connsiteX59" fmla="*/ 15621 w 78486"/>
                  <a:gd name="connsiteY59" fmla="*/ 95885 h 95884"/>
                  <a:gd name="connsiteX60" fmla="*/ 78486 w 78486"/>
                  <a:gd name="connsiteY60" fmla="*/ 95885 h 95884"/>
                  <a:gd name="connsiteX61" fmla="*/ 78486 w 78486"/>
                  <a:gd name="connsiteY61" fmla="*/ 61722 h 95884"/>
                  <a:gd name="connsiteX62" fmla="*/ 15621 w 78486"/>
                  <a:gd name="connsiteY62" fmla="*/ 61722 h 95884"/>
                  <a:gd name="connsiteX63" fmla="*/ 15621 w 78486"/>
                  <a:gd name="connsiteY63" fmla="*/ 95885 h 95884"/>
                  <a:gd name="connsiteX64" fmla="*/ 69596 w 78486"/>
                  <a:gd name="connsiteY64" fmla="*/ 0 h 95884"/>
                  <a:gd name="connsiteX65" fmla="*/ 69596 w 78486"/>
                  <a:gd name="connsiteY65" fmla="*/ 56515 h 95884"/>
                  <a:gd name="connsiteX66" fmla="*/ 78486 w 78486"/>
                  <a:gd name="connsiteY66" fmla="*/ 56515 h 95884"/>
                  <a:gd name="connsiteX67" fmla="*/ 78486 w 78486"/>
                  <a:gd name="connsiteY67" fmla="*/ 0 h 95884"/>
                  <a:gd name="connsiteX68" fmla="*/ 69596 w 78486"/>
                  <a:gd name="connsiteY68" fmla="*/ 0 h 9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78486" h="95884">
                    <a:moveTo>
                      <a:pt x="58166" y="46228"/>
                    </a:moveTo>
                    <a:lnTo>
                      <a:pt x="58166" y="46228"/>
                    </a:lnTo>
                    <a:lnTo>
                      <a:pt x="53975" y="44704"/>
                    </a:lnTo>
                    <a:lnTo>
                      <a:pt x="50038" y="42672"/>
                    </a:lnTo>
                    <a:lnTo>
                      <a:pt x="46482" y="40259"/>
                    </a:lnTo>
                    <a:lnTo>
                      <a:pt x="43307" y="37592"/>
                    </a:lnTo>
                    <a:lnTo>
                      <a:pt x="40513" y="34671"/>
                    </a:lnTo>
                    <a:lnTo>
                      <a:pt x="38227" y="31496"/>
                    </a:lnTo>
                    <a:lnTo>
                      <a:pt x="36322" y="28067"/>
                    </a:lnTo>
                    <a:lnTo>
                      <a:pt x="34925" y="24511"/>
                    </a:lnTo>
                    <a:lnTo>
                      <a:pt x="34036" y="20701"/>
                    </a:lnTo>
                    <a:lnTo>
                      <a:pt x="33782" y="16891"/>
                    </a:lnTo>
                    <a:lnTo>
                      <a:pt x="33782" y="13843"/>
                    </a:lnTo>
                    <a:lnTo>
                      <a:pt x="55753" y="13843"/>
                    </a:lnTo>
                    <a:lnTo>
                      <a:pt x="55753" y="6731"/>
                    </a:lnTo>
                    <a:lnTo>
                      <a:pt x="2413" y="6731"/>
                    </a:lnTo>
                    <a:lnTo>
                      <a:pt x="2413" y="13843"/>
                    </a:lnTo>
                    <a:lnTo>
                      <a:pt x="24638" y="13843"/>
                    </a:lnTo>
                    <a:lnTo>
                      <a:pt x="24638" y="16891"/>
                    </a:lnTo>
                    <a:lnTo>
                      <a:pt x="24638" y="16891"/>
                    </a:lnTo>
                    <a:lnTo>
                      <a:pt x="24384" y="20955"/>
                    </a:lnTo>
                    <a:lnTo>
                      <a:pt x="23495" y="24892"/>
                    </a:lnTo>
                    <a:lnTo>
                      <a:pt x="22098" y="28702"/>
                    </a:lnTo>
                    <a:lnTo>
                      <a:pt x="20193" y="32385"/>
                    </a:lnTo>
                    <a:lnTo>
                      <a:pt x="17780" y="35814"/>
                    </a:lnTo>
                    <a:lnTo>
                      <a:pt x="14986" y="38862"/>
                    </a:lnTo>
                    <a:lnTo>
                      <a:pt x="11811" y="41783"/>
                    </a:lnTo>
                    <a:lnTo>
                      <a:pt x="8255" y="44323"/>
                    </a:lnTo>
                    <a:lnTo>
                      <a:pt x="4318" y="46355"/>
                    </a:lnTo>
                    <a:lnTo>
                      <a:pt x="0" y="48133"/>
                    </a:lnTo>
                    <a:lnTo>
                      <a:pt x="4699" y="55118"/>
                    </a:lnTo>
                    <a:lnTo>
                      <a:pt x="4699" y="55118"/>
                    </a:lnTo>
                    <a:lnTo>
                      <a:pt x="8001" y="53721"/>
                    </a:lnTo>
                    <a:lnTo>
                      <a:pt x="11303" y="52070"/>
                    </a:lnTo>
                    <a:lnTo>
                      <a:pt x="14224" y="50165"/>
                    </a:lnTo>
                    <a:lnTo>
                      <a:pt x="17145" y="48133"/>
                    </a:lnTo>
                    <a:lnTo>
                      <a:pt x="19685" y="45720"/>
                    </a:lnTo>
                    <a:lnTo>
                      <a:pt x="22098" y="43180"/>
                    </a:lnTo>
                    <a:lnTo>
                      <a:pt x="24257" y="40513"/>
                    </a:lnTo>
                    <a:lnTo>
                      <a:pt x="26289" y="37592"/>
                    </a:lnTo>
                    <a:lnTo>
                      <a:pt x="27940" y="34544"/>
                    </a:lnTo>
                    <a:lnTo>
                      <a:pt x="29337" y="31369"/>
                    </a:lnTo>
                    <a:lnTo>
                      <a:pt x="29337" y="31369"/>
                    </a:lnTo>
                    <a:lnTo>
                      <a:pt x="30734" y="34290"/>
                    </a:lnTo>
                    <a:lnTo>
                      <a:pt x="32512" y="37211"/>
                    </a:lnTo>
                    <a:lnTo>
                      <a:pt x="34417" y="39878"/>
                    </a:lnTo>
                    <a:lnTo>
                      <a:pt x="36576" y="42418"/>
                    </a:lnTo>
                    <a:lnTo>
                      <a:pt x="38989" y="44704"/>
                    </a:lnTo>
                    <a:lnTo>
                      <a:pt x="41656" y="46863"/>
                    </a:lnTo>
                    <a:lnTo>
                      <a:pt x="44450" y="48768"/>
                    </a:lnTo>
                    <a:lnTo>
                      <a:pt x="47371" y="50546"/>
                    </a:lnTo>
                    <a:lnTo>
                      <a:pt x="50546" y="51943"/>
                    </a:lnTo>
                    <a:lnTo>
                      <a:pt x="53721" y="53213"/>
                    </a:lnTo>
                    <a:lnTo>
                      <a:pt x="58166" y="46228"/>
                    </a:lnTo>
                    <a:close/>
                    <a:moveTo>
                      <a:pt x="24257" y="68707"/>
                    </a:moveTo>
                    <a:lnTo>
                      <a:pt x="69850" y="68707"/>
                    </a:lnTo>
                    <a:lnTo>
                      <a:pt x="69850" y="88646"/>
                    </a:lnTo>
                    <a:lnTo>
                      <a:pt x="24257" y="88646"/>
                    </a:lnTo>
                    <a:lnTo>
                      <a:pt x="24257" y="68707"/>
                    </a:lnTo>
                    <a:close/>
                    <a:moveTo>
                      <a:pt x="15621" y="95885"/>
                    </a:moveTo>
                    <a:lnTo>
                      <a:pt x="78486" y="95885"/>
                    </a:lnTo>
                    <a:lnTo>
                      <a:pt x="78486" y="61722"/>
                    </a:lnTo>
                    <a:lnTo>
                      <a:pt x="15621" y="61722"/>
                    </a:lnTo>
                    <a:lnTo>
                      <a:pt x="15621" y="95885"/>
                    </a:lnTo>
                    <a:close/>
                    <a:moveTo>
                      <a:pt x="69596" y="0"/>
                    </a:moveTo>
                    <a:lnTo>
                      <a:pt x="69596" y="56515"/>
                    </a:lnTo>
                    <a:lnTo>
                      <a:pt x="78486" y="56515"/>
                    </a:lnTo>
                    <a:lnTo>
                      <a:pt x="78486" y="0"/>
                    </a:lnTo>
                    <a:lnTo>
                      <a:pt x="695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E88DE7D-B98C-7C3E-7C93-B6E45229795D}"/>
                  </a:ext>
                </a:extLst>
              </p:cNvPr>
              <p:cNvSpPr/>
              <p:nvPr/>
            </p:nvSpPr>
            <p:spPr>
              <a:xfrm>
                <a:off x="4427982" y="2482596"/>
                <a:ext cx="43560" cy="79628"/>
              </a:xfrm>
              <a:custGeom>
                <a:avLst/>
                <a:gdLst>
                  <a:gd name="connsiteX0" fmla="*/ 0 w 43560"/>
                  <a:gd name="connsiteY0" fmla="*/ 79629 h 79628"/>
                  <a:gd name="connsiteX1" fmla="*/ 43561 w 43560"/>
                  <a:gd name="connsiteY1" fmla="*/ 79629 h 79628"/>
                  <a:gd name="connsiteX2" fmla="*/ 43561 w 43560"/>
                  <a:gd name="connsiteY2" fmla="*/ 71374 h 79628"/>
                  <a:gd name="connsiteX3" fmla="*/ 27686 w 43560"/>
                  <a:gd name="connsiteY3" fmla="*/ 71374 h 79628"/>
                  <a:gd name="connsiteX4" fmla="*/ 27686 w 43560"/>
                  <a:gd name="connsiteY4" fmla="*/ 0 h 79628"/>
                  <a:gd name="connsiteX5" fmla="*/ 20066 w 43560"/>
                  <a:gd name="connsiteY5" fmla="*/ 0 h 79628"/>
                  <a:gd name="connsiteX6" fmla="*/ 20066 w 43560"/>
                  <a:gd name="connsiteY6" fmla="*/ 0 h 79628"/>
                  <a:gd name="connsiteX7" fmla="*/ 18796 w 43560"/>
                  <a:gd name="connsiteY7" fmla="*/ 762 h 79628"/>
                  <a:gd name="connsiteX8" fmla="*/ 17399 w 43560"/>
                  <a:gd name="connsiteY8" fmla="*/ 1524 h 79628"/>
                  <a:gd name="connsiteX9" fmla="*/ 16002 w 43560"/>
                  <a:gd name="connsiteY9" fmla="*/ 2159 h 79628"/>
                  <a:gd name="connsiteX10" fmla="*/ 14478 w 43560"/>
                  <a:gd name="connsiteY10" fmla="*/ 2794 h 79628"/>
                  <a:gd name="connsiteX11" fmla="*/ 12827 w 43560"/>
                  <a:gd name="connsiteY11" fmla="*/ 3429 h 79628"/>
                  <a:gd name="connsiteX12" fmla="*/ 11176 w 43560"/>
                  <a:gd name="connsiteY12" fmla="*/ 3937 h 79628"/>
                  <a:gd name="connsiteX13" fmla="*/ 9398 w 43560"/>
                  <a:gd name="connsiteY13" fmla="*/ 4445 h 79628"/>
                  <a:gd name="connsiteX14" fmla="*/ 7620 w 43560"/>
                  <a:gd name="connsiteY14" fmla="*/ 4953 h 79628"/>
                  <a:gd name="connsiteX15" fmla="*/ 5715 w 43560"/>
                  <a:gd name="connsiteY15" fmla="*/ 5334 h 79628"/>
                  <a:gd name="connsiteX16" fmla="*/ 3556 w 43560"/>
                  <a:gd name="connsiteY16" fmla="*/ 5715 h 79628"/>
                  <a:gd name="connsiteX17" fmla="*/ 3556 w 43560"/>
                  <a:gd name="connsiteY17" fmla="*/ 12065 h 79628"/>
                  <a:gd name="connsiteX18" fmla="*/ 17653 w 43560"/>
                  <a:gd name="connsiteY18" fmla="*/ 12065 h 79628"/>
                  <a:gd name="connsiteX19" fmla="*/ 17653 w 43560"/>
                  <a:gd name="connsiteY19" fmla="*/ 71374 h 79628"/>
                  <a:gd name="connsiteX20" fmla="*/ 0 w 43560"/>
                  <a:gd name="connsiteY20" fmla="*/ 71374 h 79628"/>
                  <a:gd name="connsiteX21" fmla="*/ 0 w 43560"/>
                  <a:gd name="connsiteY21" fmla="*/ 79629 h 7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560" h="79628">
                    <a:moveTo>
                      <a:pt x="0" y="79629"/>
                    </a:moveTo>
                    <a:lnTo>
                      <a:pt x="43561" y="79629"/>
                    </a:lnTo>
                    <a:lnTo>
                      <a:pt x="43561" y="71374"/>
                    </a:lnTo>
                    <a:lnTo>
                      <a:pt x="27686" y="71374"/>
                    </a:lnTo>
                    <a:lnTo>
                      <a:pt x="27686" y="0"/>
                    </a:lnTo>
                    <a:lnTo>
                      <a:pt x="20066" y="0"/>
                    </a:lnTo>
                    <a:lnTo>
                      <a:pt x="20066" y="0"/>
                    </a:lnTo>
                    <a:lnTo>
                      <a:pt x="18796" y="762"/>
                    </a:lnTo>
                    <a:lnTo>
                      <a:pt x="17399" y="1524"/>
                    </a:lnTo>
                    <a:lnTo>
                      <a:pt x="16002" y="2159"/>
                    </a:lnTo>
                    <a:lnTo>
                      <a:pt x="14478" y="2794"/>
                    </a:lnTo>
                    <a:lnTo>
                      <a:pt x="12827" y="3429"/>
                    </a:lnTo>
                    <a:lnTo>
                      <a:pt x="11176" y="3937"/>
                    </a:lnTo>
                    <a:lnTo>
                      <a:pt x="9398" y="4445"/>
                    </a:lnTo>
                    <a:lnTo>
                      <a:pt x="7620" y="4953"/>
                    </a:lnTo>
                    <a:lnTo>
                      <a:pt x="5715" y="5334"/>
                    </a:lnTo>
                    <a:lnTo>
                      <a:pt x="3556" y="5715"/>
                    </a:lnTo>
                    <a:lnTo>
                      <a:pt x="3556" y="12065"/>
                    </a:lnTo>
                    <a:lnTo>
                      <a:pt x="17653" y="12065"/>
                    </a:lnTo>
                    <a:lnTo>
                      <a:pt x="17653" y="71374"/>
                    </a:lnTo>
                    <a:lnTo>
                      <a:pt x="0" y="71374"/>
                    </a:lnTo>
                    <a:lnTo>
                      <a:pt x="0" y="796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4D30AAF-9006-1255-D489-A04AEF2538F1}"/>
                  </a:ext>
                </a:extLst>
              </p:cNvPr>
              <p:cNvSpPr/>
              <p:nvPr/>
            </p:nvSpPr>
            <p:spPr>
              <a:xfrm>
                <a:off x="4484751" y="2481199"/>
                <a:ext cx="49275" cy="82422"/>
              </a:xfrm>
              <a:custGeom>
                <a:avLst/>
                <a:gdLst>
                  <a:gd name="connsiteX0" fmla="*/ 25654 w 49275"/>
                  <a:gd name="connsiteY0" fmla="*/ 38989 h 82422"/>
                  <a:gd name="connsiteX1" fmla="*/ 25654 w 49275"/>
                  <a:gd name="connsiteY1" fmla="*/ 38989 h 82422"/>
                  <a:gd name="connsiteX2" fmla="*/ 28448 w 49275"/>
                  <a:gd name="connsiteY2" fmla="*/ 39243 h 82422"/>
                  <a:gd name="connsiteX3" fmla="*/ 30861 w 49275"/>
                  <a:gd name="connsiteY3" fmla="*/ 39878 h 82422"/>
                  <a:gd name="connsiteX4" fmla="*/ 33020 w 49275"/>
                  <a:gd name="connsiteY4" fmla="*/ 40767 h 82422"/>
                  <a:gd name="connsiteX5" fmla="*/ 34925 w 49275"/>
                  <a:gd name="connsiteY5" fmla="*/ 42164 h 82422"/>
                  <a:gd name="connsiteX6" fmla="*/ 36449 w 49275"/>
                  <a:gd name="connsiteY6" fmla="*/ 43815 h 82422"/>
                  <a:gd name="connsiteX7" fmla="*/ 37719 w 49275"/>
                  <a:gd name="connsiteY7" fmla="*/ 45720 h 82422"/>
                  <a:gd name="connsiteX8" fmla="*/ 38735 w 49275"/>
                  <a:gd name="connsiteY8" fmla="*/ 48006 h 82422"/>
                  <a:gd name="connsiteX9" fmla="*/ 39497 w 49275"/>
                  <a:gd name="connsiteY9" fmla="*/ 50673 h 82422"/>
                  <a:gd name="connsiteX10" fmla="*/ 39878 w 49275"/>
                  <a:gd name="connsiteY10" fmla="*/ 53467 h 82422"/>
                  <a:gd name="connsiteX11" fmla="*/ 40005 w 49275"/>
                  <a:gd name="connsiteY11" fmla="*/ 56642 h 82422"/>
                  <a:gd name="connsiteX12" fmla="*/ 40005 w 49275"/>
                  <a:gd name="connsiteY12" fmla="*/ 56642 h 82422"/>
                  <a:gd name="connsiteX13" fmla="*/ 39878 w 49275"/>
                  <a:gd name="connsiteY13" fmla="*/ 59690 h 82422"/>
                  <a:gd name="connsiteX14" fmla="*/ 39370 w 49275"/>
                  <a:gd name="connsiteY14" fmla="*/ 62611 h 82422"/>
                  <a:gd name="connsiteX15" fmla="*/ 38608 w 49275"/>
                  <a:gd name="connsiteY15" fmla="*/ 65278 h 82422"/>
                  <a:gd name="connsiteX16" fmla="*/ 37465 w 49275"/>
                  <a:gd name="connsiteY16" fmla="*/ 67691 h 82422"/>
                  <a:gd name="connsiteX17" fmla="*/ 36068 w 49275"/>
                  <a:gd name="connsiteY17" fmla="*/ 69723 h 82422"/>
                  <a:gd name="connsiteX18" fmla="*/ 34544 w 49275"/>
                  <a:gd name="connsiteY18" fmla="*/ 71374 h 82422"/>
                  <a:gd name="connsiteX19" fmla="*/ 32766 w 49275"/>
                  <a:gd name="connsiteY19" fmla="*/ 72771 h 82422"/>
                  <a:gd name="connsiteX20" fmla="*/ 30861 w 49275"/>
                  <a:gd name="connsiteY20" fmla="*/ 73787 h 82422"/>
                  <a:gd name="connsiteX21" fmla="*/ 28702 w 49275"/>
                  <a:gd name="connsiteY21" fmla="*/ 74422 h 82422"/>
                  <a:gd name="connsiteX22" fmla="*/ 26543 w 49275"/>
                  <a:gd name="connsiteY22" fmla="*/ 74676 h 82422"/>
                  <a:gd name="connsiteX23" fmla="*/ 26543 w 49275"/>
                  <a:gd name="connsiteY23" fmla="*/ 74676 h 82422"/>
                  <a:gd name="connsiteX24" fmla="*/ 23622 w 49275"/>
                  <a:gd name="connsiteY24" fmla="*/ 74422 h 82422"/>
                  <a:gd name="connsiteX25" fmla="*/ 20955 w 49275"/>
                  <a:gd name="connsiteY25" fmla="*/ 73660 h 82422"/>
                  <a:gd name="connsiteX26" fmla="*/ 18669 w 49275"/>
                  <a:gd name="connsiteY26" fmla="*/ 72263 h 82422"/>
                  <a:gd name="connsiteX27" fmla="*/ 16510 w 49275"/>
                  <a:gd name="connsiteY27" fmla="*/ 70485 h 82422"/>
                  <a:gd name="connsiteX28" fmla="*/ 14605 w 49275"/>
                  <a:gd name="connsiteY28" fmla="*/ 68072 h 82422"/>
                  <a:gd name="connsiteX29" fmla="*/ 13081 w 49275"/>
                  <a:gd name="connsiteY29" fmla="*/ 65278 h 82422"/>
                  <a:gd name="connsiteX30" fmla="*/ 11684 w 49275"/>
                  <a:gd name="connsiteY30" fmla="*/ 61976 h 82422"/>
                  <a:gd name="connsiteX31" fmla="*/ 10668 w 49275"/>
                  <a:gd name="connsiteY31" fmla="*/ 58166 h 82422"/>
                  <a:gd name="connsiteX32" fmla="*/ 9906 w 49275"/>
                  <a:gd name="connsiteY32" fmla="*/ 53975 h 82422"/>
                  <a:gd name="connsiteX33" fmla="*/ 9398 w 49275"/>
                  <a:gd name="connsiteY33" fmla="*/ 49149 h 82422"/>
                  <a:gd name="connsiteX34" fmla="*/ 9398 w 49275"/>
                  <a:gd name="connsiteY34" fmla="*/ 49149 h 82422"/>
                  <a:gd name="connsiteX35" fmla="*/ 10922 w 49275"/>
                  <a:gd name="connsiteY35" fmla="*/ 47117 h 82422"/>
                  <a:gd name="connsiteX36" fmla="*/ 12446 w 49275"/>
                  <a:gd name="connsiteY36" fmla="*/ 45339 h 82422"/>
                  <a:gd name="connsiteX37" fmla="*/ 14097 w 49275"/>
                  <a:gd name="connsiteY37" fmla="*/ 43815 h 82422"/>
                  <a:gd name="connsiteX38" fmla="*/ 15748 w 49275"/>
                  <a:gd name="connsiteY38" fmla="*/ 42545 h 82422"/>
                  <a:gd name="connsiteX39" fmla="*/ 17526 w 49275"/>
                  <a:gd name="connsiteY39" fmla="*/ 41402 h 82422"/>
                  <a:gd name="connsiteX40" fmla="*/ 19177 w 49275"/>
                  <a:gd name="connsiteY40" fmla="*/ 40513 h 82422"/>
                  <a:gd name="connsiteX41" fmla="*/ 20828 w 49275"/>
                  <a:gd name="connsiteY41" fmla="*/ 39878 h 82422"/>
                  <a:gd name="connsiteX42" fmla="*/ 22479 w 49275"/>
                  <a:gd name="connsiteY42" fmla="*/ 39370 h 82422"/>
                  <a:gd name="connsiteX43" fmla="*/ 24130 w 49275"/>
                  <a:gd name="connsiteY43" fmla="*/ 39116 h 82422"/>
                  <a:gd name="connsiteX44" fmla="*/ 25654 w 49275"/>
                  <a:gd name="connsiteY44" fmla="*/ 38989 h 82422"/>
                  <a:gd name="connsiteX45" fmla="*/ 26543 w 49275"/>
                  <a:gd name="connsiteY45" fmla="*/ 82423 h 82422"/>
                  <a:gd name="connsiteX46" fmla="*/ 26543 w 49275"/>
                  <a:gd name="connsiteY46" fmla="*/ 82423 h 82422"/>
                  <a:gd name="connsiteX47" fmla="*/ 30099 w 49275"/>
                  <a:gd name="connsiteY47" fmla="*/ 82042 h 82422"/>
                  <a:gd name="connsiteX48" fmla="*/ 33655 w 49275"/>
                  <a:gd name="connsiteY48" fmla="*/ 81153 h 82422"/>
                  <a:gd name="connsiteX49" fmla="*/ 36830 w 49275"/>
                  <a:gd name="connsiteY49" fmla="*/ 79756 h 82422"/>
                  <a:gd name="connsiteX50" fmla="*/ 39878 w 49275"/>
                  <a:gd name="connsiteY50" fmla="*/ 77724 h 82422"/>
                  <a:gd name="connsiteX51" fmla="*/ 42545 w 49275"/>
                  <a:gd name="connsiteY51" fmla="*/ 75311 h 82422"/>
                  <a:gd name="connsiteX52" fmla="*/ 44831 w 49275"/>
                  <a:gd name="connsiteY52" fmla="*/ 72263 h 82422"/>
                  <a:gd name="connsiteX53" fmla="*/ 46736 w 49275"/>
                  <a:gd name="connsiteY53" fmla="*/ 68961 h 82422"/>
                  <a:gd name="connsiteX54" fmla="*/ 48133 w 49275"/>
                  <a:gd name="connsiteY54" fmla="*/ 65151 h 82422"/>
                  <a:gd name="connsiteX55" fmla="*/ 49022 w 49275"/>
                  <a:gd name="connsiteY55" fmla="*/ 61087 h 82422"/>
                  <a:gd name="connsiteX56" fmla="*/ 49276 w 49275"/>
                  <a:gd name="connsiteY56" fmla="*/ 56642 h 82422"/>
                  <a:gd name="connsiteX57" fmla="*/ 49276 w 49275"/>
                  <a:gd name="connsiteY57" fmla="*/ 56642 h 82422"/>
                  <a:gd name="connsiteX58" fmla="*/ 49022 w 49275"/>
                  <a:gd name="connsiteY58" fmla="*/ 51816 h 82422"/>
                  <a:gd name="connsiteX59" fmla="*/ 48260 w 49275"/>
                  <a:gd name="connsiteY59" fmla="*/ 47625 h 82422"/>
                  <a:gd name="connsiteX60" fmla="*/ 47117 w 49275"/>
                  <a:gd name="connsiteY60" fmla="*/ 43942 h 82422"/>
                  <a:gd name="connsiteX61" fmla="*/ 45339 w 49275"/>
                  <a:gd name="connsiteY61" fmla="*/ 40640 h 82422"/>
                  <a:gd name="connsiteX62" fmla="*/ 43307 w 49275"/>
                  <a:gd name="connsiteY62" fmla="*/ 37846 h 82422"/>
                  <a:gd name="connsiteX63" fmla="*/ 40767 w 49275"/>
                  <a:gd name="connsiteY63" fmla="*/ 35687 h 82422"/>
                  <a:gd name="connsiteX64" fmla="*/ 37973 w 49275"/>
                  <a:gd name="connsiteY64" fmla="*/ 33909 h 82422"/>
                  <a:gd name="connsiteX65" fmla="*/ 34671 w 49275"/>
                  <a:gd name="connsiteY65" fmla="*/ 32639 h 82422"/>
                  <a:gd name="connsiteX66" fmla="*/ 31115 w 49275"/>
                  <a:gd name="connsiteY66" fmla="*/ 31877 h 82422"/>
                  <a:gd name="connsiteX67" fmla="*/ 27305 w 49275"/>
                  <a:gd name="connsiteY67" fmla="*/ 31623 h 82422"/>
                  <a:gd name="connsiteX68" fmla="*/ 27305 w 49275"/>
                  <a:gd name="connsiteY68" fmla="*/ 31623 h 82422"/>
                  <a:gd name="connsiteX69" fmla="*/ 25400 w 49275"/>
                  <a:gd name="connsiteY69" fmla="*/ 31750 h 82422"/>
                  <a:gd name="connsiteX70" fmla="*/ 23495 w 49275"/>
                  <a:gd name="connsiteY70" fmla="*/ 32131 h 82422"/>
                  <a:gd name="connsiteX71" fmla="*/ 21463 w 49275"/>
                  <a:gd name="connsiteY71" fmla="*/ 32639 h 82422"/>
                  <a:gd name="connsiteX72" fmla="*/ 19558 w 49275"/>
                  <a:gd name="connsiteY72" fmla="*/ 33274 h 82422"/>
                  <a:gd name="connsiteX73" fmla="*/ 17653 w 49275"/>
                  <a:gd name="connsiteY73" fmla="*/ 34290 h 82422"/>
                  <a:gd name="connsiteX74" fmla="*/ 15875 w 49275"/>
                  <a:gd name="connsiteY74" fmla="*/ 35306 h 82422"/>
                  <a:gd name="connsiteX75" fmla="*/ 14097 w 49275"/>
                  <a:gd name="connsiteY75" fmla="*/ 36576 h 82422"/>
                  <a:gd name="connsiteX76" fmla="*/ 12319 w 49275"/>
                  <a:gd name="connsiteY76" fmla="*/ 37973 h 82422"/>
                  <a:gd name="connsiteX77" fmla="*/ 10668 w 49275"/>
                  <a:gd name="connsiteY77" fmla="*/ 39624 h 82422"/>
                  <a:gd name="connsiteX78" fmla="*/ 9144 w 49275"/>
                  <a:gd name="connsiteY78" fmla="*/ 41275 h 82422"/>
                  <a:gd name="connsiteX79" fmla="*/ 9144 w 49275"/>
                  <a:gd name="connsiteY79" fmla="*/ 41275 h 82422"/>
                  <a:gd name="connsiteX80" fmla="*/ 9525 w 49275"/>
                  <a:gd name="connsiteY80" fmla="*/ 34417 h 82422"/>
                  <a:gd name="connsiteX81" fmla="*/ 10414 w 49275"/>
                  <a:gd name="connsiteY81" fmla="*/ 28321 h 82422"/>
                  <a:gd name="connsiteX82" fmla="*/ 11684 w 49275"/>
                  <a:gd name="connsiteY82" fmla="*/ 23241 h 82422"/>
                  <a:gd name="connsiteX83" fmla="*/ 13462 w 49275"/>
                  <a:gd name="connsiteY83" fmla="*/ 18923 h 82422"/>
                  <a:gd name="connsiteX84" fmla="*/ 15494 w 49275"/>
                  <a:gd name="connsiteY84" fmla="*/ 15494 h 82422"/>
                  <a:gd name="connsiteX85" fmla="*/ 17907 w 49275"/>
                  <a:gd name="connsiteY85" fmla="*/ 12700 h 82422"/>
                  <a:gd name="connsiteX86" fmla="*/ 20574 w 49275"/>
                  <a:gd name="connsiteY86" fmla="*/ 10668 h 82422"/>
                  <a:gd name="connsiteX87" fmla="*/ 23368 w 49275"/>
                  <a:gd name="connsiteY87" fmla="*/ 9271 h 82422"/>
                  <a:gd name="connsiteX88" fmla="*/ 26416 w 49275"/>
                  <a:gd name="connsiteY88" fmla="*/ 8509 h 82422"/>
                  <a:gd name="connsiteX89" fmla="*/ 29591 w 49275"/>
                  <a:gd name="connsiteY89" fmla="*/ 8255 h 82422"/>
                  <a:gd name="connsiteX90" fmla="*/ 29591 w 49275"/>
                  <a:gd name="connsiteY90" fmla="*/ 8255 h 82422"/>
                  <a:gd name="connsiteX91" fmla="*/ 31115 w 49275"/>
                  <a:gd name="connsiteY91" fmla="*/ 8255 h 82422"/>
                  <a:gd name="connsiteX92" fmla="*/ 32512 w 49275"/>
                  <a:gd name="connsiteY92" fmla="*/ 8509 h 82422"/>
                  <a:gd name="connsiteX93" fmla="*/ 34036 w 49275"/>
                  <a:gd name="connsiteY93" fmla="*/ 8890 h 82422"/>
                  <a:gd name="connsiteX94" fmla="*/ 35306 w 49275"/>
                  <a:gd name="connsiteY94" fmla="*/ 9271 h 82422"/>
                  <a:gd name="connsiteX95" fmla="*/ 36703 w 49275"/>
                  <a:gd name="connsiteY95" fmla="*/ 9906 h 82422"/>
                  <a:gd name="connsiteX96" fmla="*/ 37973 w 49275"/>
                  <a:gd name="connsiteY96" fmla="*/ 10541 h 82422"/>
                  <a:gd name="connsiteX97" fmla="*/ 39243 w 49275"/>
                  <a:gd name="connsiteY97" fmla="*/ 11303 h 82422"/>
                  <a:gd name="connsiteX98" fmla="*/ 40386 w 49275"/>
                  <a:gd name="connsiteY98" fmla="*/ 12192 h 82422"/>
                  <a:gd name="connsiteX99" fmla="*/ 41402 w 49275"/>
                  <a:gd name="connsiteY99" fmla="*/ 13208 h 82422"/>
                  <a:gd name="connsiteX100" fmla="*/ 42418 w 49275"/>
                  <a:gd name="connsiteY100" fmla="*/ 14351 h 82422"/>
                  <a:gd name="connsiteX101" fmla="*/ 47879 w 49275"/>
                  <a:gd name="connsiteY101" fmla="*/ 8128 h 82422"/>
                  <a:gd name="connsiteX102" fmla="*/ 47879 w 49275"/>
                  <a:gd name="connsiteY102" fmla="*/ 8128 h 82422"/>
                  <a:gd name="connsiteX103" fmla="*/ 46482 w 49275"/>
                  <a:gd name="connsiteY103" fmla="*/ 6731 h 82422"/>
                  <a:gd name="connsiteX104" fmla="*/ 45085 w 49275"/>
                  <a:gd name="connsiteY104" fmla="*/ 5461 h 82422"/>
                  <a:gd name="connsiteX105" fmla="*/ 43561 w 49275"/>
                  <a:gd name="connsiteY105" fmla="*/ 4318 h 82422"/>
                  <a:gd name="connsiteX106" fmla="*/ 41783 w 49275"/>
                  <a:gd name="connsiteY106" fmla="*/ 3302 h 82422"/>
                  <a:gd name="connsiteX107" fmla="*/ 40005 w 49275"/>
                  <a:gd name="connsiteY107" fmla="*/ 2286 h 82422"/>
                  <a:gd name="connsiteX108" fmla="*/ 38227 w 49275"/>
                  <a:gd name="connsiteY108" fmla="*/ 1524 h 82422"/>
                  <a:gd name="connsiteX109" fmla="*/ 36195 w 49275"/>
                  <a:gd name="connsiteY109" fmla="*/ 889 h 82422"/>
                  <a:gd name="connsiteX110" fmla="*/ 34036 w 49275"/>
                  <a:gd name="connsiteY110" fmla="*/ 381 h 82422"/>
                  <a:gd name="connsiteX111" fmla="*/ 31750 w 49275"/>
                  <a:gd name="connsiteY111" fmla="*/ 127 h 82422"/>
                  <a:gd name="connsiteX112" fmla="*/ 29337 w 49275"/>
                  <a:gd name="connsiteY112" fmla="*/ 0 h 82422"/>
                  <a:gd name="connsiteX113" fmla="*/ 29337 w 49275"/>
                  <a:gd name="connsiteY113" fmla="*/ 0 h 82422"/>
                  <a:gd name="connsiteX114" fmla="*/ 24765 w 49275"/>
                  <a:gd name="connsiteY114" fmla="*/ 381 h 82422"/>
                  <a:gd name="connsiteX115" fmla="*/ 20320 w 49275"/>
                  <a:gd name="connsiteY115" fmla="*/ 1524 h 82422"/>
                  <a:gd name="connsiteX116" fmla="*/ 16256 w 49275"/>
                  <a:gd name="connsiteY116" fmla="*/ 3429 h 82422"/>
                  <a:gd name="connsiteX117" fmla="*/ 12319 w 49275"/>
                  <a:gd name="connsiteY117" fmla="*/ 6223 h 82422"/>
                  <a:gd name="connsiteX118" fmla="*/ 8890 w 49275"/>
                  <a:gd name="connsiteY118" fmla="*/ 9906 h 82422"/>
                  <a:gd name="connsiteX119" fmla="*/ 5842 w 49275"/>
                  <a:gd name="connsiteY119" fmla="*/ 14478 h 82422"/>
                  <a:gd name="connsiteX120" fmla="*/ 3429 w 49275"/>
                  <a:gd name="connsiteY120" fmla="*/ 20066 h 82422"/>
                  <a:gd name="connsiteX121" fmla="*/ 1524 w 49275"/>
                  <a:gd name="connsiteY121" fmla="*/ 26670 h 82422"/>
                  <a:gd name="connsiteX122" fmla="*/ 381 w 49275"/>
                  <a:gd name="connsiteY122" fmla="*/ 34290 h 82422"/>
                  <a:gd name="connsiteX123" fmla="*/ 0 w 49275"/>
                  <a:gd name="connsiteY123" fmla="*/ 43053 h 82422"/>
                  <a:gd name="connsiteX124" fmla="*/ 0 w 49275"/>
                  <a:gd name="connsiteY124" fmla="*/ 43053 h 82422"/>
                  <a:gd name="connsiteX125" fmla="*/ 254 w 49275"/>
                  <a:gd name="connsiteY125" fmla="*/ 50546 h 82422"/>
                  <a:gd name="connsiteX126" fmla="*/ 1270 w 49275"/>
                  <a:gd name="connsiteY126" fmla="*/ 57150 h 82422"/>
                  <a:gd name="connsiteX127" fmla="*/ 2794 w 49275"/>
                  <a:gd name="connsiteY127" fmla="*/ 63119 h 82422"/>
                  <a:gd name="connsiteX128" fmla="*/ 4953 w 49275"/>
                  <a:gd name="connsiteY128" fmla="*/ 68199 h 82422"/>
                  <a:gd name="connsiteX129" fmla="*/ 7493 w 49275"/>
                  <a:gd name="connsiteY129" fmla="*/ 72517 h 82422"/>
                  <a:gd name="connsiteX130" fmla="*/ 10541 w 49275"/>
                  <a:gd name="connsiteY130" fmla="*/ 76073 h 82422"/>
                  <a:gd name="connsiteX131" fmla="*/ 13970 w 49275"/>
                  <a:gd name="connsiteY131" fmla="*/ 78867 h 82422"/>
                  <a:gd name="connsiteX132" fmla="*/ 17907 w 49275"/>
                  <a:gd name="connsiteY132" fmla="*/ 80772 h 82422"/>
                  <a:gd name="connsiteX133" fmla="*/ 22098 w 49275"/>
                  <a:gd name="connsiteY133" fmla="*/ 82042 h 82422"/>
                  <a:gd name="connsiteX134" fmla="*/ 26543 w 49275"/>
                  <a:gd name="connsiteY134" fmla="*/ 8242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49275" h="82422">
                    <a:moveTo>
                      <a:pt x="25654" y="38989"/>
                    </a:moveTo>
                    <a:lnTo>
                      <a:pt x="25654" y="38989"/>
                    </a:lnTo>
                    <a:lnTo>
                      <a:pt x="28448" y="39243"/>
                    </a:lnTo>
                    <a:lnTo>
                      <a:pt x="30861" y="39878"/>
                    </a:lnTo>
                    <a:lnTo>
                      <a:pt x="33020" y="40767"/>
                    </a:lnTo>
                    <a:lnTo>
                      <a:pt x="34925" y="42164"/>
                    </a:lnTo>
                    <a:lnTo>
                      <a:pt x="36449" y="43815"/>
                    </a:lnTo>
                    <a:lnTo>
                      <a:pt x="37719" y="45720"/>
                    </a:lnTo>
                    <a:lnTo>
                      <a:pt x="38735" y="48006"/>
                    </a:lnTo>
                    <a:lnTo>
                      <a:pt x="39497" y="50673"/>
                    </a:lnTo>
                    <a:lnTo>
                      <a:pt x="39878" y="53467"/>
                    </a:lnTo>
                    <a:lnTo>
                      <a:pt x="40005" y="56642"/>
                    </a:lnTo>
                    <a:lnTo>
                      <a:pt x="40005" y="56642"/>
                    </a:lnTo>
                    <a:lnTo>
                      <a:pt x="39878" y="59690"/>
                    </a:lnTo>
                    <a:lnTo>
                      <a:pt x="39370" y="62611"/>
                    </a:lnTo>
                    <a:lnTo>
                      <a:pt x="38608" y="65278"/>
                    </a:lnTo>
                    <a:lnTo>
                      <a:pt x="37465" y="67691"/>
                    </a:lnTo>
                    <a:lnTo>
                      <a:pt x="36068" y="69723"/>
                    </a:lnTo>
                    <a:lnTo>
                      <a:pt x="34544" y="71374"/>
                    </a:lnTo>
                    <a:lnTo>
                      <a:pt x="32766" y="72771"/>
                    </a:lnTo>
                    <a:lnTo>
                      <a:pt x="30861" y="73787"/>
                    </a:lnTo>
                    <a:lnTo>
                      <a:pt x="28702" y="74422"/>
                    </a:lnTo>
                    <a:lnTo>
                      <a:pt x="26543" y="74676"/>
                    </a:lnTo>
                    <a:lnTo>
                      <a:pt x="26543" y="74676"/>
                    </a:lnTo>
                    <a:lnTo>
                      <a:pt x="23622" y="74422"/>
                    </a:lnTo>
                    <a:lnTo>
                      <a:pt x="20955" y="73660"/>
                    </a:lnTo>
                    <a:lnTo>
                      <a:pt x="18669" y="72263"/>
                    </a:lnTo>
                    <a:lnTo>
                      <a:pt x="16510" y="70485"/>
                    </a:lnTo>
                    <a:lnTo>
                      <a:pt x="14605" y="68072"/>
                    </a:lnTo>
                    <a:lnTo>
                      <a:pt x="13081" y="65278"/>
                    </a:lnTo>
                    <a:lnTo>
                      <a:pt x="11684" y="61976"/>
                    </a:lnTo>
                    <a:lnTo>
                      <a:pt x="10668" y="58166"/>
                    </a:lnTo>
                    <a:lnTo>
                      <a:pt x="9906" y="53975"/>
                    </a:lnTo>
                    <a:lnTo>
                      <a:pt x="9398" y="49149"/>
                    </a:lnTo>
                    <a:lnTo>
                      <a:pt x="9398" y="49149"/>
                    </a:lnTo>
                    <a:lnTo>
                      <a:pt x="10922" y="47117"/>
                    </a:lnTo>
                    <a:lnTo>
                      <a:pt x="12446" y="45339"/>
                    </a:lnTo>
                    <a:lnTo>
                      <a:pt x="14097" y="43815"/>
                    </a:lnTo>
                    <a:lnTo>
                      <a:pt x="15748" y="42545"/>
                    </a:lnTo>
                    <a:lnTo>
                      <a:pt x="17526" y="41402"/>
                    </a:lnTo>
                    <a:lnTo>
                      <a:pt x="19177" y="40513"/>
                    </a:lnTo>
                    <a:lnTo>
                      <a:pt x="20828" y="39878"/>
                    </a:lnTo>
                    <a:lnTo>
                      <a:pt x="22479" y="39370"/>
                    </a:lnTo>
                    <a:lnTo>
                      <a:pt x="24130" y="39116"/>
                    </a:lnTo>
                    <a:lnTo>
                      <a:pt x="25654" y="38989"/>
                    </a:lnTo>
                    <a:close/>
                    <a:moveTo>
                      <a:pt x="26543" y="82423"/>
                    </a:moveTo>
                    <a:lnTo>
                      <a:pt x="26543" y="82423"/>
                    </a:lnTo>
                    <a:lnTo>
                      <a:pt x="30099" y="82042"/>
                    </a:lnTo>
                    <a:lnTo>
                      <a:pt x="33655" y="81153"/>
                    </a:lnTo>
                    <a:lnTo>
                      <a:pt x="36830" y="79756"/>
                    </a:lnTo>
                    <a:lnTo>
                      <a:pt x="39878" y="77724"/>
                    </a:lnTo>
                    <a:lnTo>
                      <a:pt x="42545" y="75311"/>
                    </a:lnTo>
                    <a:lnTo>
                      <a:pt x="44831" y="72263"/>
                    </a:lnTo>
                    <a:lnTo>
                      <a:pt x="46736" y="68961"/>
                    </a:lnTo>
                    <a:lnTo>
                      <a:pt x="48133" y="65151"/>
                    </a:lnTo>
                    <a:lnTo>
                      <a:pt x="49022" y="61087"/>
                    </a:lnTo>
                    <a:lnTo>
                      <a:pt x="49276" y="56642"/>
                    </a:lnTo>
                    <a:lnTo>
                      <a:pt x="49276" y="56642"/>
                    </a:lnTo>
                    <a:lnTo>
                      <a:pt x="49022" y="51816"/>
                    </a:lnTo>
                    <a:lnTo>
                      <a:pt x="48260" y="47625"/>
                    </a:lnTo>
                    <a:lnTo>
                      <a:pt x="47117" y="43942"/>
                    </a:lnTo>
                    <a:lnTo>
                      <a:pt x="45339" y="40640"/>
                    </a:lnTo>
                    <a:lnTo>
                      <a:pt x="43307" y="37846"/>
                    </a:lnTo>
                    <a:lnTo>
                      <a:pt x="40767" y="35687"/>
                    </a:lnTo>
                    <a:lnTo>
                      <a:pt x="37973" y="33909"/>
                    </a:lnTo>
                    <a:lnTo>
                      <a:pt x="34671" y="32639"/>
                    </a:lnTo>
                    <a:lnTo>
                      <a:pt x="31115" y="31877"/>
                    </a:lnTo>
                    <a:lnTo>
                      <a:pt x="27305" y="31623"/>
                    </a:lnTo>
                    <a:lnTo>
                      <a:pt x="27305" y="31623"/>
                    </a:lnTo>
                    <a:lnTo>
                      <a:pt x="25400" y="31750"/>
                    </a:lnTo>
                    <a:lnTo>
                      <a:pt x="23495" y="32131"/>
                    </a:lnTo>
                    <a:lnTo>
                      <a:pt x="21463" y="32639"/>
                    </a:lnTo>
                    <a:lnTo>
                      <a:pt x="19558" y="33274"/>
                    </a:lnTo>
                    <a:lnTo>
                      <a:pt x="17653" y="34290"/>
                    </a:lnTo>
                    <a:lnTo>
                      <a:pt x="15875" y="35306"/>
                    </a:lnTo>
                    <a:lnTo>
                      <a:pt x="14097" y="36576"/>
                    </a:lnTo>
                    <a:lnTo>
                      <a:pt x="12319" y="37973"/>
                    </a:lnTo>
                    <a:lnTo>
                      <a:pt x="10668" y="39624"/>
                    </a:lnTo>
                    <a:lnTo>
                      <a:pt x="9144" y="41275"/>
                    </a:lnTo>
                    <a:lnTo>
                      <a:pt x="9144" y="41275"/>
                    </a:lnTo>
                    <a:lnTo>
                      <a:pt x="9525" y="34417"/>
                    </a:lnTo>
                    <a:lnTo>
                      <a:pt x="10414" y="28321"/>
                    </a:lnTo>
                    <a:lnTo>
                      <a:pt x="11684" y="23241"/>
                    </a:lnTo>
                    <a:lnTo>
                      <a:pt x="13462" y="18923"/>
                    </a:lnTo>
                    <a:lnTo>
                      <a:pt x="15494" y="15494"/>
                    </a:lnTo>
                    <a:lnTo>
                      <a:pt x="17907" y="12700"/>
                    </a:lnTo>
                    <a:lnTo>
                      <a:pt x="20574" y="10668"/>
                    </a:lnTo>
                    <a:lnTo>
                      <a:pt x="23368" y="9271"/>
                    </a:lnTo>
                    <a:lnTo>
                      <a:pt x="26416" y="8509"/>
                    </a:lnTo>
                    <a:lnTo>
                      <a:pt x="29591" y="8255"/>
                    </a:lnTo>
                    <a:lnTo>
                      <a:pt x="29591" y="8255"/>
                    </a:lnTo>
                    <a:lnTo>
                      <a:pt x="31115" y="8255"/>
                    </a:lnTo>
                    <a:lnTo>
                      <a:pt x="32512" y="8509"/>
                    </a:lnTo>
                    <a:lnTo>
                      <a:pt x="34036" y="8890"/>
                    </a:lnTo>
                    <a:lnTo>
                      <a:pt x="35306" y="9271"/>
                    </a:lnTo>
                    <a:lnTo>
                      <a:pt x="36703" y="9906"/>
                    </a:lnTo>
                    <a:lnTo>
                      <a:pt x="37973" y="10541"/>
                    </a:lnTo>
                    <a:lnTo>
                      <a:pt x="39243" y="11303"/>
                    </a:lnTo>
                    <a:lnTo>
                      <a:pt x="40386" y="12192"/>
                    </a:lnTo>
                    <a:lnTo>
                      <a:pt x="41402" y="13208"/>
                    </a:lnTo>
                    <a:lnTo>
                      <a:pt x="42418" y="14351"/>
                    </a:lnTo>
                    <a:lnTo>
                      <a:pt x="47879" y="8128"/>
                    </a:lnTo>
                    <a:lnTo>
                      <a:pt x="47879" y="8128"/>
                    </a:lnTo>
                    <a:lnTo>
                      <a:pt x="46482" y="6731"/>
                    </a:lnTo>
                    <a:lnTo>
                      <a:pt x="45085" y="5461"/>
                    </a:lnTo>
                    <a:lnTo>
                      <a:pt x="43561" y="4318"/>
                    </a:lnTo>
                    <a:lnTo>
                      <a:pt x="41783" y="3302"/>
                    </a:lnTo>
                    <a:lnTo>
                      <a:pt x="40005" y="2286"/>
                    </a:lnTo>
                    <a:lnTo>
                      <a:pt x="38227" y="1524"/>
                    </a:lnTo>
                    <a:lnTo>
                      <a:pt x="36195" y="889"/>
                    </a:lnTo>
                    <a:lnTo>
                      <a:pt x="34036" y="381"/>
                    </a:lnTo>
                    <a:lnTo>
                      <a:pt x="31750" y="127"/>
                    </a:lnTo>
                    <a:lnTo>
                      <a:pt x="29337" y="0"/>
                    </a:lnTo>
                    <a:lnTo>
                      <a:pt x="29337" y="0"/>
                    </a:lnTo>
                    <a:lnTo>
                      <a:pt x="24765" y="381"/>
                    </a:lnTo>
                    <a:lnTo>
                      <a:pt x="20320" y="1524"/>
                    </a:lnTo>
                    <a:lnTo>
                      <a:pt x="16256" y="3429"/>
                    </a:lnTo>
                    <a:lnTo>
                      <a:pt x="12319" y="6223"/>
                    </a:lnTo>
                    <a:lnTo>
                      <a:pt x="8890" y="9906"/>
                    </a:lnTo>
                    <a:lnTo>
                      <a:pt x="5842" y="14478"/>
                    </a:lnTo>
                    <a:lnTo>
                      <a:pt x="3429" y="20066"/>
                    </a:lnTo>
                    <a:lnTo>
                      <a:pt x="1524" y="26670"/>
                    </a:lnTo>
                    <a:lnTo>
                      <a:pt x="381" y="34290"/>
                    </a:lnTo>
                    <a:lnTo>
                      <a:pt x="0" y="43053"/>
                    </a:lnTo>
                    <a:lnTo>
                      <a:pt x="0" y="43053"/>
                    </a:lnTo>
                    <a:lnTo>
                      <a:pt x="254" y="50546"/>
                    </a:lnTo>
                    <a:lnTo>
                      <a:pt x="1270" y="57150"/>
                    </a:lnTo>
                    <a:lnTo>
                      <a:pt x="2794" y="63119"/>
                    </a:lnTo>
                    <a:lnTo>
                      <a:pt x="4953" y="68199"/>
                    </a:lnTo>
                    <a:lnTo>
                      <a:pt x="7493" y="72517"/>
                    </a:lnTo>
                    <a:lnTo>
                      <a:pt x="10541" y="76073"/>
                    </a:lnTo>
                    <a:lnTo>
                      <a:pt x="13970" y="78867"/>
                    </a:lnTo>
                    <a:lnTo>
                      <a:pt x="17907" y="80772"/>
                    </a:lnTo>
                    <a:lnTo>
                      <a:pt x="22098" y="82042"/>
                    </a:lnTo>
                    <a:lnTo>
                      <a:pt x="26543" y="824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2D4112-C5D4-BCD0-088B-F048B621379E}"/>
                  </a:ext>
                </a:extLst>
              </p:cNvPr>
              <p:cNvSpPr/>
              <p:nvPr/>
            </p:nvSpPr>
            <p:spPr>
              <a:xfrm>
                <a:off x="4543044" y="2481199"/>
                <a:ext cx="91313" cy="82422"/>
              </a:xfrm>
              <a:custGeom>
                <a:avLst/>
                <a:gdLst>
                  <a:gd name="connsiteX0" fmla="*/ 18034 w 91313"/>
                  <a:gd name="connsiteY0" fmla="*/ 50165 h 82422"/>
                  <a:gd name="connsiteX1" fmla="*/ 18034 w 91313"/>
                  <a:gd name="connsiteY1" fmla="*/ 50165 h 82422"/>
                  <a:gd name="connsiteX2" fmla="*/ 21082 w 91313"/>
                  <a:gd name="connsiteY2" fmla="*/ 49911 h 82422"/>
                  <a:gd name="connsiteX3" fmla="*/ 24003 w 91313"/>
                  <a:gd name="connsiteY3" fmla="*/ 49149 h 82422"/>
                  <a:gd name="connsiteX4" fmla="*/ 26670 w 91313"/>
                  <a:gd name="connsiteY4" fmla="*/ 47752 h 82422"/>
                  <a:gd name="connsiteX5" fmla="*/ 29083 w 91313"/>
                  <a:gd name="connsiteY5" fmla="*/ 45974 h 82422"/>
                  <a:gd name="connsiteX6" fmla="*/ 31115 w 91313"/>
                  <a:gd name="connsiteY6" fmla="*/ 43561 h 82422"/>
                  <a:gd name="connsiteX7" fmla="*/ 32893 w 91313"/>
                  <a:gd name="connsiteY7" fmla="*/ 40767 h 82422"/>
                  <a:gd name="connsiteX8" fmla="*/ 34290 w 91313"/>
                  <a:gd name="connsiteY8" fmla="*/ 37465 h 82422"/>
                  <a:gd name="connsiteX9" fmla="*/ 35306 w 91313"/>
                  <a:gd name="connsiteY9" fmla="*/ 33655 h 82422"/>
                  <a:gd name="connsiteX10" fmla="*/ 35814 w 91313"/>
                  <a:gd name="connsiteY10" fmla="*/ 29591 h 82422"/>
                  <a:gd name="connsiteX11" fmla="*/ 36068 w 91313"/>
                  <a:gd name="connsiteY11" fmla="*/ 24892 h 82422"/>
                  <a:gd name="connsiteX12" fmla="*/ 36068 w 91313"/>
                  <a:gd name="connsiteY12" fmla="*/ 24892 h 82422"/>
                  <a:gd name="connsiteX13" fmla="*/ 35814 w 91313"/>
                  <a:gd name="connsiteY13" fmla="*/ 20320 h 82422"/>
                  <a:gd name="connsiteX14" fmla="*/ 35306 w 91313"/>
                  <a:gd name="connsiteY14" fmla="*/ 16256 h 82422"/>
                  <a:gd name="connsiteX15" fmla="*/ 34290 w 91313"/>
                  <a:gd name="connsiteY15" fmla="*/ 12573 h 82422"/>
                  <a:gd name="connsiteX16" fmla="*/ 32893 w 91313"/>
                  <a:gd name="connsiteY16" fmla="*/ 9271 h 82422"/>
                  <a:gd name="connsiteX17" fmla="*/ 31115 w 91313"/>
                  <a:gd name="connsiteY17" fmla="*/ 6477 h 82422"/>
                  <a:gd name="connsiteX18" fmla="*/ 29083 w 91313"/>
                  <a:gd name="connsiteY18" fmla="*/ 4191 h 82422"/>
                  <a:gd name="connsiteX19" fmla="*/ 26670 w 91313"/>
                  <a:gd name="connsiteY19" fmla="*/ 2413 h 82422"/>
                  <a:gd name="connsiteX20" fmla="*/ 24003 w 91313"/>
                  <a:gd name="connsiteY20" fmla="*/ 1016 h 82422"/>
                  <a:gd name="connsiteX21" fmla="*/ 21082 w 91313"/>
                  <a:gd name="connsiteY21" fmla="*/ 254 h 82422"/>
                  <a:gd name="connsiteX22" fmla="*/ 18034 w 91313"/>
                  <a:gd name="connsiteY22" fmla="*/ 0 h 82422"/>
                  <a:gd name="connsiteX23" fmla="*/ 18034 w 91313"/>
                  <a:gd name="connsiteY23" fmla="*/ 0 h 82422"/>
                  <a:gd name="connsiteX24" fmla="*/ 14859 w 91313"/>
                  <a:gd name="connsiteY24" fmla="*/ 254 h 82422"/>
                  <a:gd name="connsiteX25" fmla="*/ 11938 w 91313"/>
                  <a:gd name="connsiteY25" fmla="*/ 1016 h 82422"/>
                  <a:gd name="connsiteX26" fmla="*/ 9271 w 91313"/>
                  <a:gd name="connsiteY26" fmla="*/ 2413 h 82422"/>
                  <a:gd name="connsiteX27" fmla="*/ 6985 w 91313"/>
                  <a:gd name="connsiteY27" fmla="*/ 4191 h 82422"/>
                  <a:gd name="connsiteX28" fmla="*/ 4953 w 91313"/>
                  <a:gd name="connsiteY28" fmla="*/ 6477 h 82422"/>
                  <a:gd name="connsiteX29" fmla="*/ 3175 w 91313"/>
                  <a:gd name="connsiteY29" fmla="*/ 9271 h 82422"/>
                  <a:gd name="connsiteX30" fmla="*/ 1778 w 91313"/>
                  <a:gd name="connsiteY30" fmla="*/ 12573 h 82422"/>
                  <a:gd name="connsiteX31" fmla="*/ 762 w 91313"/>
                  <a:gd name="connsiteY31" fmla="*/ 16256 h 82422"/>
                  <a:gd name="connsiteX32" fmla="*/ 127 w 91313"/>
                  <a:gd name="connsiteY32" fmla="*/ 20320 h 82422"/>
                  <a:gd name="connsiteX33" fmla="*/ 0 w 91313"/>
                  <a:gd name="connsiteY33" fmla="*/ 24892 h 82422"/>
                  <a:gd name="connsiteX34" fmla="*/ 0 w 91313"/>
                  <a:gd name="connsiteY34" fmla="*/ 24892 h 82422"/>
                  <a:gd name="connsiteX35" fmla="*/ 127 w 91313"/>
                  <a:gd name="connsiteY35" fmla="*/ 29591 h 82422"/>
                  <a:gd name="connsiteX36" fmla="*/ 762 w 91313"/>
                  <a:gd name="connsiteY36" fmla="*/ 33655 h 82422"/>
                  <a:gd name="connsiteX37" fmla="*/ 1778 w 91313"/>
                  <a:gd name="connsiteY37" fmla="*/ 37465 h 82422"/>
                  <a:gd name="connsiteX38" fmla="*/ 3175 w 91313"/>
                  <a:gd name="connsiteY38" fmla="*/ 40767 h 82422"/>
                  <a:gd name="connsiteX39" fmla="*/ 4953 w 91313"/>
                  <a:gd name="connsiteY39" fmla="*/ 43561 h 82422"/>
                  <a:gd name="connsiteX40" fmla="*/ 6985 w 91313"/>
                  <a:gd name="connsiteY40" fmla="*/ 45974 h 82422"/>
                  <a:gd name="connsiteX41" fmla="*/ 9271 w 91313"/>
                  <a:gd name="connsiteY41" fmla="*/ 47752 h 82422"/>
                  <a:gd name="connsiteX42" fmla="*/ 11938 w 91313"/>
                  <a:gd name="connsiteY42" fmla="*/ 49149 h 82422"/>
                  <a:gd name="connsiteX43" fmla="*/ 14859 w 91313"/>
                  <a:gd name="connsiteY43" fmla="*/ 49911 h 82422"/>
                  <a:gd name="connsiteX44" fmla="*/ 18034 w 91313"/>
                  <a:gd name="connsiteY44" fmla="*/ 50165 h 82422"/>
                  <a:gd name="connsiteX45" fmla="*/ 18034 w 91313"/>
                  <a:gd name="connsiteY45" fmla="*/ 44069 h 82422"/>
                  <a:gd name="connsiteX46" fmla="*/ 18034 w 91313"/>
                  <a:gd name="connsiteY46" fmla="*/ 44069 h 82422"/>
                  <a:gd name="connsiteX47" fmla="*/ 16129 w 91313"/>
                  <a:gd name="connsiteY47" fmla="*/ 43815 h 82422"/>
                  <a:gd name="connsiteX48" fmla="*/ 14478 w 91313"/>
                  <a:gd name="connsiteY48" fmla="*/ 43180 h 82422"/>
                  <a:gd name="connsiteX49" fmla="*/ 12954 w 91313"/>
                  <a:gd name="connsiteY49" fmla="*/ 42291 h 82422"/>
                  <a:gd name="connsiteX50" fmla="*/ 11557 w 91313"/>
                  <a:gd name="connsiteY50" fmla="*/ 40894 h 82422"/>
                  <a:gd name="connsiteX51" fmla="*/ 10414 w 91313"/>
                  <a:gd name="connsiteY51" fmla="*/ 39243 h 82422"/>
                  <a:gd name="connsiteX52" fmla="*/ 9398 w 91313"/>
                  <a:gd name="connsiteY52" fmla="*/ 37084 h 82422"/>
                  <a:gd name="connsiteX53" fmla="*/ 8509 w 91313"/>
                  <a:gd name="connsiteY53" fmla="*/ 34671 h 82422"/>
                  <a:gd name="connsiteX54" fmla="*/ 8001 w 91313"/>
                  <a:gd name="connsiteY54" fmla="*/ 31750 h 82422"/>
                  <a:gd name="connsiteX55" fmla="*/ 7620 w 91313"/>
                  <a:gd name="connsiteY55" fmla="*/ 28575 h 82422"/>
                  <a:gd name="connsiteX56" fmla="*/ 7493 w 91313"/>
                  <a:gd name="connsiteY56" fmla="*/ 24892 h 82422"/>
                  <a:gd name="connsiteX57" fmla="*/ 7493 w 91313"/>
                  <a:gd name="connsiteY57" fmla="*/ 24892 h 82422"/>
                  <a:gd name="connsiteX58" fmla="*/ 7620 w 91313"/>
                  <a:gd name="connsiteY58" fmla="*/ 21336 h 82422"/>
                  <a:gd name="connsiteX59" fmla="*/ 8001 w 91313"/>
                  <a:gd name="connsiteY59" fmla="*/ 18034 h 82422"/>
                  <a:gd name="connsiteX60" fmla="*/ 8509 w 91313"/>
                  <a:gd name="connsiteY60" fmla="*/ 15240 h 82422"/>
                  <a:gd name="connsiteX61" fmla="*/ 9398 w 91313"/>
                  <a:gd name="connsiteY61" fmla="*/ 12827 h 82422"/>
                  <a:gd name="connsiteX62" fmla="*/ 10414 w 91313"/>
                  <a:gd name="connsiteY62" fmla="*/ 10795 h 82422"/>
                  <a:gd name="connsiteX63" fmla="*/ 11557 w 91313"/>
                  <a:gd name="connsiteY63" fmla="*/ 9017 h 82422"/>
                  <a:gd name="connsiteX64" fmla="*/ 12954 w 91313"/>
                  <a:gd name="connsiteY64" fmla="*/ 7747 h 82422"/>
                  <a:gd name="connsiteX65" fmla="*/ 14478 w 91313"/>
                  <a:gd name="connsiteY65" fmla="*/ 6858 h 82422"/>
                  <a:gd name="connsiteX66" fmla="*/ 16129 w 91313"/>
                  <a:gd name="connsiteY66" fmla="*/ 6223 h 82422"/>
                  <a:gd name="connsiteX67" fmla="*/ 18034 w 91313"/>
                  <a:gd name="connsiteY67" fmla="*/ 6096 h 82422"/>
                  <a:gd name="connsiteX68" fmla="*/ 18034 w 91313"/>
                  <a:gd name="connsiteY68" fmla="*/ 6096 h 82422"/>
                  <a:gd name="connsiteX69" fmla="*/ 19812 w 91313"/>
                  <a:gd name="connsiteY69" fmla="*/ 6223 h 82422"/>
                  <a:gd name="connsiteX70" fmla="*/ 21463 w 91313"/>
                  <a:gd name="connsiteY70" fmla="*/ 6858 h 82422"/>
                  <a:gd name="connsiteX71" fmla="*/ 22987 w 91313"/>
                  <a:gd name="connsiteY71" fmla="*/ 7747 h 82422"/>
                  <a:gd name="connsiteX72" fmla="*/ 24384 w 91313"/>
                  <a:gd name="connsiteY72" fmla="*/ 9017 h 82422"/>
                  <a:gd name="connsiteX73" fmla="*/ 25654 w 91313"/>
                  <a:gd name="connsiteY73" fmla="*/ 10795 h 82422"/>
                  <a:gd name="connsiteX74" fmla="*/ 26670 w 91313"/>
                  <a:gd name="connsiteY74" fmla="*/ 12827 h 82422"/>
                  <a:gd name="connsiteX75" fmla="*/ 27432 w 91313"/>
                  <a:gd name="connsiteY75" fmla="*/ 15240 h 82422"/>
                  <a:gd name="connsiteX76" fmla="*/ 28067 w 91313"/>
                  <a:gd name="connsiteY76" fmla="*/ 18034 h 82422"/>
                  <a:gd name="connsiteX77" fmla="*/ 28448 w 91313"/>
                  <a:gd name="connsiteY77" fmla="*/ 21336 h 82422"/>
                  <a:gd name="connsiteX78" fmla="*/ 28575 w 91313"/>
                  <a:gd name="connsiteY78" fmla="*/ 24892 h 82422"/>
                  <a:gd name="connsiteX79" fmla="*/ 28575 w 91313"/>
                  <a:gd name="connsiteY79" fmla="*/ 24892 h 82422"/>
                  <a:gd name="connsiteX80" fmla="*/ 28448 w 91313"/>
                  <a:gd name="connsiteY80" fmla="*/ 28575 h 82422"/>
                  <a:gd name="connsiteX81" fmla="*/ 28067 w 91313"/>
                  <a:gd name="connsiteY81" fmla="*/ 31750 h 82422"/>
                  <a:gd name="connsiteX82" fmla="*/ 27432 w 91313"/>
                  <a:gd name="connsiteY82" fmla="*/ 34671 h 82422"/>
                  <a:gd name="connsiteX83" fmla="*/ 26670 w 91313"/>
                  <a:gd name="connsiteY83" fmla="*/ 37084 h 82422"/>
                  <a:gd name="connsiteX84" fmla="*/ 25654 w 91313"/>
                  <a:gd name="connsiteY84" fmla="*/ 39243 h 82422"/>
                  <a:gd name="connsiteX85" fmla="*/ 24384 w 91313"/>
                  <a:gd name="connsiteY85" fmla="*/ 40894 h 82422"/>
                  <a:gd name="connsiteX86" fmla="*/ 22987 w 91313"/>
                  <a:gd name="connsiteY86" fmla="*/ 42291 h 82422"/>
                  <a:gd name="connsiteX87" fmla="*/ 21463 w 91313"/>
                  <a:gd name="connsiteY87" fmla="*/ 43180 h 82422"/>
                  <a:gd name="connsiteX88" fmla="*/ 19812 w 91313"/>
                  <a:gd name="connsiteY88" fmla="*/ 43815 h 82422"/>
                  <a:gd name="connsiteX89" fmla="*/ 18034 w 91313"/>
                  <a:gd name="connsiteY89" fmla="*/ 44069 h 82422"/>
                  <a:gd name="connsiteX90" fmla="*/ 20320 w 91313"/>
                  <a:gd name="connsiteY90" fmla="*/ 82423 h 82422"/>
                  <a:gd name="connsiteX91" fmla="*/ 26924 w 91313"/>
                  <a:gd name="connsiteY91" fmla="*/ 82423 h 82422"/>
                  <a:gd name="connsiteX92" fmla="*/ 70866 w 91313"/>
                  <a:gd name="connsiteY92" fmla="*/ 0 h 82422"/>
                  <a:gd name="connsiteX93" fmla="*/ 64135 w 91313"/>
                  <a:gd name="connsiteY93" fmla="*/ 0 h 82422"/>
                  <a:gd name="connsiteX94" fmla="*/ 20320 w 91313"/>
                  <a:gd name="connsiteY94" fmla="*/ 82423 h 82422"/>
                  <a:gd name="connsiteX95" fmla="*/ 73406 w 91313"/>
                  <a:gd name="connsiteY95" fmla="*/ 82423 h 82422"/>
                  <a:gd name="connsiteX96" fmla="*/ 73406 w 91313"/>
                  <a:gd name="connsiteY96" fmla="*/ 82423 h 82422"/>
                  <a:gd name="connsiteX97" fmla="*/ 76454 w 91313"/>
                  <a:gd name="connsiteY97" fmla="*/ 82169 h 82422"/>
                  <a:gd name="connsiteX98" fmla="*/ 79375 w 91313"/>
                  <a:gd name="connsiteY98" fmla="*/ 81280 h 82422"/>
                  <a:gd name="connsiteX99" fmla="*/ 82042 w 91313"/>
                  <a:gd name="connsiteY99" fmla="*/ 80010 h 82422"/>
                  <a:gd name="connsiteX100" fmla="*/ 84328 w 91313"/>
                  <a:gd name="connsiteY100" fmla="*/ 78105 h 82422"/>
                  <a:gd name="connsiteX101" fmla="*/ 86487 w 91313"/>
                  <a:gd name="connsiteY101" fmla="*/ 75819 h 82422"/>
                  <a:gd name="connsiteX102" fmla="*/ 88138 w 91313"/>
                  <a:gd name="connsiteY102" fmla="*/ 73025 h 82422"/>
                  <a:gd name="connsiteX103" fmla="*/ 89535 w 91313"/>
                  <a:gd name="connsiteY103" fmla="*/ 69723 h 82422"/>
                  <a:gd name="connsiteX104" fmla="*/ 90551 w 91313"/>
                  <a:gd name="connsiteY104" fmla="*/ 66040 h 82422"/>
                  <a:gd name="connsiteX105" fmla="*/ 91186 w 91313"/>
                  <a:gd name="connsiteY105" fmla="*/ 61849 h 82422"/>
                  <a:gd name="connsiteX106" fmla="*/ 91313 w 91313"/>
                  <a:gd name="connsiteY106" fmla="*/ 57277 h 82422"/>
                  <a:gd name="connsiteX107" fmla="*/ 91313 w 91313"/>
                  <a:gd name="connsiteY107" fmla="*/ 57277 h 82422"/>
                  <a:gd name="connsiteX108" fmla="*/ 91186 w 91313"/>
                  <a:gd name="connsiteY108" fmla="*/ 52705 h 82422"/>
                  <a:gd name="connsiteX109" fmla="*/ 90551 w 91313"/>
                  <a:gd name="connsiteY109" fmla="*/ 48514 h 82422"/>
                  <a:gd name="connsiteX110" fmla="*/ 89535 w 91313"/>
                  <a:gd name="connsiteY110" fmla="*/ 44831 h 82422"/>
                  <a:gd name="connsiteX111" fmla="*/ 88138 w 91313"/>
                  <a:gd name="connsiteY111" fmla="*/ 41529 h 82422"/>
                  <a:gd name="connsiteX112" fmla="*/ 86487 w 91313"/>
                  <a:gd name="connsiteY112" fmla="*/ 38735 h 82422"/>
                  <a:gd name="connsiteX113" fmla="*/ 84328 w 91313"/>
                  <a:gd name="connsiteY113" fmla="*/ 36449 h 82422"/>
                  <a:gd name="connsiteX114" fmla="*/ 82042 w 91313"/>
                  <a:gd name="connsiteY114" fmla="*/ 34671 h 82422"/>
                  <a:gd name="connsiteX115" fmla="*/ 79375 w 91313"/>
                  <a:gd name="connsiteY115" fmla="*/ 33401 h 82422"/>
                  <a:gd name="connsiteX116" fmla="*/ 76454 w 91313"/>
                  <a:gd name="connsiteY116" fmla="*/ 32512 h 82422"/>
                  <a:gd name="connsiteX117" fmla="*/ 73406 w 91313"/>
                  <a:gd name="connsiteY117" fmla="*/ 32258 h 82422"/>
                  <a:gd name="connsiteX118" fmla="*/ 73406 w 91313"/>
                  <a:gd name="connsiteY118" fmla="*/ 32258 h 82422"/>
                  <a:gd name="connsiteX119" fmla="*/ 70231 w 91313"/>
                  <a:gd name="connsiteY119" fmla="*/ 32512 h 82422"/>
                  <a:gd name="connsiteX120" fmla="*/ 67310 w 91313"/>
                  <a:gd name="connsiteY120" fmla="*/ 33401 h 82422"/>
                  <a:gd name="connsiteX121" fmla="*/ 64643 w 91313"/>
                  <a:gd name="connsiteY121" fmla="*/ 34671 h 82422"/>
                  <a:gd name="connsiteX122" fmla="*/ 62357 w 91313"/>
                  <a:gd name="connsiteY122" fmla="*/ 36449 h 82422"/>
                  <a:gd name="connsiteX123" fmla="*/ 60198 w 91313"/>
                  <a:gd name="connsiteY123" fmla="*/ 38735 h 82422"/>
                  <a:gd name="connsiteX124" fmla="*/ 58547 w 91313"/>
                  <a:gd name="connsiteY124" fmla="*/ 41529 h 82422"/>
                  <a:gd name="connsiteX125" fmla="*/ 57150 w 91313"/>
                  <a:gd name="connsiteY125" fmla="*/ 44831 h 82422"/>
                  <a:gd name="connsiteX126" fmla="*/ 56134 w 91313"/>
                  <a:gd name="connsiteY126" fmla="*/ 48514 h 82422"/>
                  <a:gd name="connsiteX127" fmla="*/ 55499 w 91313"/>
                  <a:gd name="connsiteY127" fmla="*/ 52705 h 82422"/>
                  <a:gd name="connsiteX128" fmla="*/ 55245 w 91313"/>
                  <a:gd name="connsiteY128" fmla="*/ 57277 h 82422"/>
                  <a:gd name="connsiteX129" fmla="*/ 55245 w 91313"/>
                  <a:gd name="connsiteY129" fmla="*/ 57277 h 82422"/>
                  <a:gd name="connsiteX130" fmla="*/ 55499 w 91313"/>
                  <a:gd name="connsiteY130" fmla="*/ 61849 h 82422"/>
                  <a:gd name="connsiteX131" fmla="*/ 56134 w 91313"/>
                  <a:gd name="connsiteY131" fmla="*/ 66040 h 82422"/>
                  <a:gd name="connsiteX132" fmla="*/ 57150 w 91313"/>
                  <a:gd name="connsiteY132" fmla="*/ 69723 h 82422"/>
                  <a:gd name="connsiteX133" fmla="*/ 58547 w 91313"/>
                  <a:gd name="connsiteY133" fmla="*/ 73025 h 82422"/>
                  <a:gd name="connsiteX134" fmla="*/ 60198 w 91313"/>
                  <a:gd name="connsiteY134" fmla="*/ 75819 h 82422"/>
                  <a:gd name="connsiteX135" fmla="*/ 62357 w 91313"/>
                  <a:gd name="connsiteY135" fmla="*/ 78105 h 82422"/>
                  <a:gd name="connsiteX136" fmla="*/ 64643 w 91313"/>
                  <a:gd name="connsiteY136" fmla="*/ 80010 h 82422"/>
                  <a:gd name="connsiteX137" fmla="*/ 67310 w 91313"/>
                  <a:gd name="connsiteY137" fmla="*/ 81280 h 82422"/>
                  <a:gd name="connsiteX138" fmla="*/ 70231 w 91313"/>
                  <a:gd name="connsiteY138" fmla="*/ 82169 h 82422"/>
                  <a:gd name="connsiteX139" fmla="*/ 73406 w 91313"/>
                  <a:gd name="connsiteY139" fmla="*/ 82423 h 82422"/>
                  <a:gd name="connsiteX140" fmla="*/ 73406 w 91313"/>
                  <a:gd name="connsiteY140" fmla="*/ 76327 h 82422"/>
                  <a:gd name="connsiteX141" fmla="*/ 73406 w 91313"/>
                  <a:gd name="connsiteY141" fmla="*/ 76327 h 82422"/>
                  <a:gd name="connsiteX142" fmla="*/ 71501 w 91313"/>
                  <a:gd name="connsiteY142" fmla="*/ 76073 h 82422"/>
                  <a:gd name="connsiteX143" fmla="*/ 69850 w 91313"/>
                  <a:gd name="connsiteY143" fmla="*/ 75565 h 82422"/>
                  <a:gd name="connsiteX144" fmla="*/ 68326 w 91313"/>
                  <a:gd name="connsiteY144" fmla="*/ 74549 h 82422"/>
                  <a:gd name="connsiteX145" fmla="*/ 66929 w 91313"/>
                  <a:gd name="connsiteY145" fmla="*/ 73279 h 82422"/>
                  <a:gd name="connsiteX146" fmla="*/ 65786 w 91313"/>
                  <a:gd name="connsiteY146" fmla="*/ 71501 h 82422"/>
                  <a:gd name="connsiteX147" fmla="*/ 64770 w 91313"/>
                  <a:gd name="connsiteY147" fmla="*/ 69469 h 82422"/>
                  <a:gd name="connsiteX148" fmla="*/ 63881 w 91313"/>
                  <a:gd name="connsiteY148" fmla="*/ 66929 h 82422"/>
                  <a:gd name="connsiteX149" fmla="*/ 63373 w 91313"/>
                  <a:gd name="connsiteY149" fmla="*/ 64135 h 82422"/>
                  <a:gd name="connsiteX150" fmla="*/ 62992 w 91313"/>
                  <a:gd name="connsiteY150" fmla="*/ 60833 h 82422"/>
                  <a:gd name="connsiteX151" fmla="*/ 62865 w 91313"/>
                  <a:gd name="connsiteY151" fmla="*/ 57277 h 82422"/>
                  <a:gd name="connsiteX152" fmla="*/ 62865 w 91313"/>
                  <a:gd name="connsiteY152" fmla="*/ 57277 h 82422"/>
                  <a:gd name="connsiteX153" fmla="*/ 62992 w 91313"/>
                  <a:gd name="connsiteY153" fmla="*/ 53594 h 82422"/>
                  <a:gd name="connsiteX154" fmla="*/ 63373 w 91313"/>
                  <a:gd name="connsiteY154" fmla="*/ 50419 h 82422"/>
                  <a:gd name="connsiteX155" fmla="*/ 63881 w 91313"/>
                  <a:gd name="connsiteY155" fmla="*/ 47625 h 82422"/>
                  <a:gd name="connsiteX156" fmla="*/ 64770 w 91313"/>
                  <a:gd name="connsiteY156" fmla="*/ 45085 h 82422"/>
                  <a:gd name="connsiteX157" fmla="*/ 65786 w 91313"/>
                  <a:gd name="connsiteY157" fmla="*/ 43053 h 82422"/>
                  <a:gd name="connsiteX158" fmla="*/ 66929 w 91313"/>
                  <a:gd name="connsiteY158" fmla="*/ 41402 h 82422"/>
                  <a:gd name="connsiteX159" fmla="*/ 68326 w 91313"/>
                  <a:gd name="connsiteY159" fmla="*/ 40005 h 82422"/>
                  <a:gd name="connsiteX160" fmla="*/ 69850 w 91313"/>
                  <a:gd name="connsiteY160" fmla="*/ 39116 h 82422"/>
                  <a:gd name="connsiteX161" fmla="*/ 71501 w 91313"/>
                  <a:gd name="connsiteY161" fmla="*/ 38608 h 82422"/>
                  <a:gd name="connsiteX162" fmla="*/ 73406 w 91313"/>
                  <a:gd name="connsiteY162" fmla="*/ 38354 h 82422"/>
                  <a:gd name="connsiteX163" fmla="*/ 73406 w 91313"/>
                  <a:gd name="connsiteY163" fmla="*/ 38354 h 82422"/>
                  <a:gd name="connsiteX164" fmla="*/ 75184 w 91313"/>
                  <a:gd name="connsiteY164" fmla="*/ 38608 h 82422"/>
                  <a:gd name="connsiteX165" fmla="*/ 76835 w 91313"/>
                  <a:gd name="connsiteY165" fmla="*/ 39116 h 82422"/>
                  <a:gd name="connsiteX166" fmla="*/ 78359 w 91313"/>
                  <a:gd name="connsiteY166" fmla="*/ 40005 h 82422"/>
                  <a:gd name="connsiteX167" fmla="*/ 79756 w 91313"/>
                  <a:gd name="connsiteY167" fmla="*/ 41402 h 82422"/>
                  <a:gd name="connsiteX168" fmla="*/ 80899 w 91313"/>
                  <a:gd name="connsiteY168" fmla="*/ 43053 h 82422"/>
                  <a:gd name="connsiteX169" fmla="*/ 81915 w 91313"/>
                  <a:gd name="connsiteY169" fmla="*/ 45085 h 82422"/>
                  <a:gd name="connsiteX170" fmla="*/ 82804 w 91313"/>
                  <a:gd name="connsiteY170" fmla="*/ 47625 h 82422"/>
                  <a:gd name="connsiteX171" fmla="*/ 83439 w 91313"/>
                  <a:gd name="connsiteY171" fmla="*/ 50419 h 82422"/>
                  <a:gd name="connsiteX172" fmla="*/ 83820 w 91313"/>
                  <a:gd name="connsiteY172" fmla="*/ 53594 h 82422"/>
                  <a:gd name="connsiteX173" fmla="*/ 83947 w 91313"/>
                  <a:gd name="connsiteY173" fmla="*/ 57277 h 82422"/>
                  <a:gd name="connsiteX174" fmla="*/ 83947 w 91313"/>
                  <a:gd name="connsiteY174" fmla="*/ 57277 h 82422"/>
                  <a:gd name="connsiteX175" fmla="*/ 83820 w 91313"/>
                  <a:gd name="connsiteY175" fmla="*/ 60833 h 82422"/>
                  <a:gd name="connsiteX176" fmla="*/ 83439 w 91313"/>
                  <a:gd name="connsiteY176" fmla="*/ 64135 h 82422"/>
                  <a:gd name="connsiteX177" fmla="*/ 82804 w 91313"/>
                  <a:gd name="connsiteY177" fmla="*/ 66929 h 82422"/>
                  <a:gd name="connsiteX178" fmla="*/ 81915 w 91313"/>
                  <a:gd name="connsiteY178" fmla="*/ 69469 h 82422"/>
                  <a:gd name="connsiteX179" fmla="*/ 80899 w 91313"/>
                  <a:gd name="connsiteY179" fmla="*/ 71501 h 82422"/>
                  <a:gd name="connsiteX180" fmla="*/ 79756 w 91313"/>
                  <a:gd name="connsiteY180" fmla="*/ 73279 h 82422"/>
                  <a:gd name="connsiteX181" fmla="*/ 78359 w 91313"/>
                  <a:gd name="connsiteY181" fmla="*/ 74549 h 82422"/>
                  <a:gd name="connsiteX182" fmla="*/ 76835 w 91313"/>
                  <a:gd name="connsiteY182" fmla="*/ 75565 h 82422"/>
                  <a:gd name="connsiteX183" fmla="*/ 75184 w 91313"/>
                  <a:gd name="connsiteY183" fmla="*/ 76073 h 82422"/>
                  <a:gd name="connsiteX184" fmla="*/ 73406 w 91313"/>
                  <a:gd name="connsiteY184" fmla="*/ 76327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313" h="82422">
                    <a:moveTo>
                      <a:pt x="18034" y="50165"/>
                    </a:moveTo>
                    <a:lnTo>
                      <a:pt x="18034" y="50165"/>
                    </a:lnTo>
                    <a:lnTo>
                      <a:pt x="21082" y="49911"/>
                    </a:lnTo>
                    <a:lnTo>
                      <a:pt x="24003" y="49149"/>
                    </a:lnTo>
                    <a:lnTo>
                      <a:pt x="26670" y="47752"/>
                    </a:lnTo>
                    <a:lnTo>
                      <a:pt x="29083" y="45974"/>
                    </a:lnTo>
                    <a:lnTo>
                      <a:pt x="31115" y="43561"/>
                    </a:lnTo>
                    <a:lnTo>
                      <a:pt x="32893" y="40767"/>
                    </a:lnTo>
                    <a:lnTo>
                      <a:pt x="34290" y="37465"/>
                    </a:lnTo>
                    <a:lnTo>
                      <a:pt x="35306" y="33655"/>
                    </a:lnTo>
                    <a:lnTo>
                      <a:pt x="35814" y="29591"/>
                    </a:lnTo>
                    <a:lnTo>
                      <a:pt x="36068" y="24892"/>
                    </a:lnTo>
                    <a:lnTo>
                      <a:pt x="36068" y="24892"/>
                    </a:lnTo>
                    <a:lnTo>
                      <a:pt x="35814" y="20320"/>
                    </a:lnTo>
                    <a:lnTo>
                      <a:pt x="35306" y="16256"/>
                    </a:lnTo>
                    <a:lnTo>
                      <a:pt x="34290" y="12573"/>
                    </a:lnTo>
                    <a:lnTo>
                      <a:pt x="32893" y="9271"/>
                    </a:lnTo>
                    <a:lnTo>
                      <a:pt x="31115" y="6477"/>
                    </a:lnTo>
                    <a:lnTo>
                      <a:pt x="29083" y="4191"/>
                    </a:lnTo>
                    <a:lnTo>
                      <a:pt x="26670" y="2413"/>
                    </a:lnTo>
                    <a:lnTo>
                      <a:pt x="24003" y="1016"/>
                    </a:lnTo>
                    <a:lnTo>
                      <a:pt x="21082" y="254"/>
                    </a:lnTo>
                    <a:lnTo>
                      <a:pt x="18034" y="0"/>
                    </a:lnTo>
                    <a:lnTo>
                      <a:pt x="18034" y="0"/>
                    </a:lnTo>
                    <a:lnTo>
                      <a:pt x="14859" y="254"/>
                    </a:lnTo>
                    <a:lnTo>
                      <a:pt x="11938" y="1016"/>
                    </a:lnTo>
                    <a:lnTo>
                      <a:pt x="9271" y="2413"/>
                    </a:lnTo>
                    <a:lnTo>
                      <a:pt x="6985" y="4191"/>
                    </a:lnTo>
                    <a:lnTo>
                      <a:pt x="4953" y="6477"/>
                    </a:lnTo>
                    <a:lnTo>
                      <a:pt x="3175" y="9271"/>
                    </a:lnTo>
                    <a:lnTo>
                      <a:pt x="1778" y="12573"/>
                    </a:lnTo>
                    <a:lnTo>
                      <a:pt x="762" y="16256"/>
                    </a:lnTo>
                    <a:lnTo>
                      <a:pt x="127" y="20320"/>
                    </a:lnTo>
                    <a:lnTo>
                      <a:pt x="0" y="24892"/>
                    </a:lnTo>
                    <a:lnTo>
                      <a:pt x="0" y="24892"/>
                    </a:lnTo>
                    <a:lnTo>
                      <a:pt x="127" y="29591"/>
                    </a:lnTo>
                    <a:lnTo>
                      <a:pt x="762" y="33655"/>
                    </a:lnTo>
                    <a:lnTo>
                      <a:pt x="1778" y="37465"/>
                    </a:lnTo>
                    <a:lnTo>
                      <a:pt x="3175" y="40767"/>
                    </a:lnTo>
                    <a:lnTo>
                      <a:pt x="4953" y="43561"/>
                    </a:lnTo>
                    <a:lnTo>
                      <a:pt x="6985" y="45974"/>
                    </a:lnTo>
                    <a:lnTo>
                      <a:pt x="9271" y="47752"/>
                    </a:lnTo>
                    <a:lnTo>
                      <a:pt x="11938" y="49149"/>
                    </a:lnTo>
                    <a:lnTo>
                      <a:pt x="14859" y="49911"/>
                    </a:lnTo>
                    <a:lnTo>
                      <a:pt x="18034" y="50165"/>
                    </a:lnTo>
                    <a:close/>
                    <a:moveTo>
                      <a:pt x="18034" y="44069"/>
                    </a:moveTo>
                    <a:lnTo>
                      <a:pt x="18034" y="44069"/>
                    </a:lnTo>
                    <a:lnTo>
                      <a:pt x="16129" y="43815"/>
                    </a:lnTo>
                    <a:lnTo>
                      <a:pt x="14478" y="43180"/>
                    </a:lnTo>
                    <a:lnTo>
                      <a:pt x="12954" y="42291"/>
                    </a:lnTo>
                    <a:lnTo>
                      <a:pt x="11557" y="40894"/>
                    </a:lnTo>
                    <a:lnTo>
                      <a:pt x="10414" y="39243"/>
                    </a:lnTo>
                    <a:lnTo>
                      <a:pt x="9398" y="37084"/>
                    </a:lnTo>
                    <a:lnTo>
                      <a:pt x="8509" y="34671"/>
                    </a:lnTo>
                    <a:lnTo>
                      <a:pt x="8001" y="31750"/>
                    </a:lnTo>
                    <a:lnTo>
                      <a:pt x="7620" y="28575"/>
                    </a:lnTo>
                    <a:lnTo>
                      <a:pt x="7493" y="24892"/>
                    </a:lnTo>
                    <a:lnTo>
                      <a:pt x="7493" y="24892"/>
                    </a:lnTo>
                    <a:lnTo>
                      <a:pt x="7620" y="21336"/>
                    </a:lnTo>
                    <a:lnTo>
                      <a:pt x="8001" y="18034"/>
                    </a:lnTo>
                    <a:lnTo>
                      <a:pt x="8509" y="15240"/>
                    </a:lnTo>
                    <a:lnTo>
                      <a:pt x="9398" y="12827"/>
                    </a:lnTo>
                    <a:lnTo>
                      <a:pt x="10414" y="10795"/>
                    </a:lnTo>
                    <a:lnTo>
                      <a:pt x="11557" y="9017"/>
                    </a:lnTo>
                    <a:lnTo>
                      <a:pt x="12954" y="7747"/>
                    </a:lnTo>
                    <a:lnTo>
                      <a:pt x="14478" y="6858"/>
                    </a:lnTo>
                    <a:lnTo>
                      <a:pt x="16129" y="6223"/>
                    </a:lnTo>
                    <a:lnTo>
                      <a:pt x="18034" y="6096"/>
                    </a:lnTo>
                    <a:lnTo>
                      <a:pt x="18034" y="6096"/>
                    </a:lnTo>
                    <a:lnTo>
                      <a:pt x="19812" y="6223"/>
                    </a:lnTo>
                    <a:lnTo>
                      <a:pt x="21463" y="6858"/>
                    </a:lnTo>
                    <a:lnTo>
                      <a:pt x="22987" y="7747"/>
                    </a:lnTo>
                    <a:lnTo>
                      <a:pt x="24384" y="9017"/>
                    </a:lnTo>
                    <a:lnTo>
                      <a:pt x="25654" y="10795"/>
                    </a:lnTo>
                    <a:lnTo>
                      <a:pt x="26670" y="12827"/>
                    </a:lnTo>
                    <a:lnTo>
                      <a:pt x="27432" y="15240"/>
                    </a:lnTo>
                    <a:lnTo>
                      <a:pt x="28067" y="18034"/>
                    </a:lnTo>
                    <a:lnTo>
                      <a:pt x="28448" y="21336"/>
                    </a:lnTo>
                    <a:lnTo>
                      <a:pt x="28575" y="24892"/>
                    </a:lnTo>
                    <a:lnTo>
                      <a:pt x="28575" y="24892"/>
                    </a:lnTo>
                    <a:lnTo>
                      <a:pt x="28448" y="28575"/>
                    </a:lnTo>
                    <a:lnTo>
                      <a:pt x="28067" y="31750"/>
                    </a:lnTo>
                    <a:lnTo>
                      <a:pt x="27432" y="34671"/>
                    </a:lnTo>
                    <a:lnTo>
                      <a:pt x="26670" y="37084"/>
                    </a:lnTo>
                    <a:lnTo>
                      <a:pt x="25654" y="39243"/>
                    </a:lnTo>
                    <a:lnTo>
                      <a:pt x="24384" y="40894"/>
                    </a:lnTo>
                    <a:lnTo>
                      <a:pt x="22987" y="42291"/>
                    </a:lnTo>
                    <a:lnTo>
                      <a:pt x="21463" y="43180"/>
                    </a:lnTo>
                    <a:lnTo>
                      <a:pt x="19812" y="43815"/>
                    </a:lnTo>
                    <a:lnTo>
                      <a:pt x="18034" y="44069"/>
                    </a:lnTo>
                    <a:close/>
                    <a:moveTo>
                      <a:pt x="20320" y="82423"/>
                    </a:moveTo>
                    <a:lnTo>
                      <a:pt x="26924" y="82423"/>
                    </a:lnTo>
                    <a:lnTo>
                      <a:pt x="70866" y="0"/>
                    </a:lnTo>
                    <a:lnTo>
                      <a:pt x="64135" y="0"/>
                    </a:lnTo>
                    <a:lnTo>
                      <a:pt x="20320" y="82423"/>
                    </a:lnTo>
                    <a:close/>
                    <a:moveTo>
                      <a:pt x="73406" y="82423"/>
                    </a:moveTo>
                    <a:lnTo>
                      <a:pt x="73406" y="82423"/>
                    </a:lnTo>
                    <a:lnTo>
                      <a:pt x="76454" y="82169"/>
                    </a:lnTo>
                    <a:lnTo>
                      <a:pt x="79375" y="81280"/>
                    </a:lnTo>
                    <a:lnTo>
                      <a:pt x="82042" y="80010"/>
                    </a:lnTo>
                    <a:lnTo>
                      <a:pt x="84328" y="78105"/>
                    </a:lnTo>
                    <a:lnTo>
                      <a:pt x="86487" y="75819"/>
                    </a:lnTo>
                    <a:lnTo>
                      <a:pt x="88138" y="73025"/>
                    </a:lnTo>
                    <a:lnTo>
                      <a:pt x="89535" y="69723"/>
                    </a:lnTo>
                    <a:lnTo>
                      <a:pt x="90551" y="66040"/>
                    </a:lnTo>
                    <a:lnTo>
                      <a:pt x="91186" y="61849"/>
                    </a:lnTo>
                    <a:lnTo>
                      <a:pt x="91313" y="57277"/>
                    </a:lnTo>
                    <a:lnTo>
                      <a:pt x="91313" y="57277"/>
                    </a:lnTo>
                    <a:lnTo>
                      <a:pt x="91186" y="52705"/>
                    </a:lnTo>
                    <a:lnTo>
                      <a:pt x="90551" y="48514"/>
                    </a:lnTo>
                    <a:lnTo>
                      <a:pt x="89535" y="44831"/>
                    </a:lnTo>
                    <a:lnTo>
                      <a:pt x="88138" y="41529"/>
                    </a:lnTo>
                    <a:lnTo>
                      <a:pt x="86487" y="38735"/>
                    </a:lnTo>
                    <a:lnTo>
                      <a:pt x="84328" y="36449"/>
                    </a:lnTo>
                    <a:lnTo>
                      <a:pt x="82042" y="34671"/>
                    </a:lnTo>
                    <a:lnTo>
                      <a:pt x="79375" y="33401"/>
                    </a:lnTo>
                    <a:lnTo>
                      <a:pt x="76454" y="32512"/>
                    </a:lnTo>
                    <a:lnTo>
                      <a:pt x="73406" y="32258"/>
                    </a:lnTo>
                    <a:lnTo>
                      <a:pt x="73406" y="32258"/>
                    </a:lnTo>
                    <a:lnTo>
                      <a:pt x="70231" y="32512"/>
                    </a:lnTo>
                    <a:lnTo>
                      <a:pt x="67310" y="33401"/>
                    </a:lnTo>
                    <a:lnTo>
                      <a:pt x="64643" y="34671"/>
                    </a:lnTo>
                    <a:lnTo>
                      <a:pt x="62357" y="36449"/>
                    </a:lnTo>
                    <a:lnTo>
                      <a:pt x="60198" y="38735"/>
                    </a:lnTo>
                    <a:lnTo>
                      <a:pt x="58547" y="41529"/>
                    </a:lnTo>
                    <a:lnTo>
                      <a:pt x="57150" y="44831"/>
                    </a:lnTo>
                    <a:lnTo>
                      <a:pt x="56134" y="48514"/>
                    </a:lnTo>
                    <a:lnTo>
                      <a:pt x="55499" y="52705"/>
                    </a:lnTo>
                    <a:lnTo>
                      <a:pt x="55245" y="57277"/>
                    </a:lnTo>
                    <a:lnTo>
                      <a:pt x="55245" y="57277"/>
                    </a:lnTo>
                    <a:lnTo>
                      <a:pt x="55499" y="61849"/>
                    </a:lnTo>
                    <a:lnTo>
                      <a:pt x="56134" y="66040"/>
                    </a:lnTo>
                    <a:lnTo>
                      <a:pt x="57150" y="69723"/>
                    </a:lnTo>
                    <a:lnTo>
                      <a:pt x="58547" y="73025"/>
                    </a:lnTo>
                    <a:lnTo>
                      <a:pt x="60198" y="75819"/>
                    </a:lnTo>
                    <a:lnTo>
                      <a:pt x="62357" y="78105"/>
                    </a:lnTo>
                    <a:lnTo>
                      <a:pt x="64643" y="80010"/>
                    </a:lnTo>
                    <a:lnTo>
                      <a:pt x="67310" y="81280"/>
                    </a:lnTo>
                    <a:lnTo>
                      <a:pt x="70231" y="82169"/>
                    </a:lnTo>
                    <a:lnTo>
                      <a:pt x="73406" y="82423"/>
                    </a:lnTo>
                    <a:close/>
                    <a:moveTo>
                      <a:pt x="73406" y="76327"/>
                    </a:moveTo>
                    <a:lnTo>
                      <a:pt x="73406" y="76327"/>
                    </a:lnTo>
                    <a:lnTo>
                      <a:pt x="71501" y="76073"/>
                    </a:lnTo>
                    <a:lnTo>
                      <a:pt x="69850" y="75565"/>
                    </a:lnTo>
                    <a:lnTo>
                      <a:pt x="68326" y="74549"/>
                    </a:lnTo>
                    <a:lnTo>
                      <a:pt x="66929" y="73279"/>
                    </a:lnTo>
                    <a:lnTo>
                      <a:pt x="65786" y="71501"/>
                    </a:lnTo>
                    <a:lnTo>
                      <a:pt x="64770" y="69469"/>
                    </a:lnTo>
                    <a:lnTo>
                      <a:pt x="63881" y="66929"/>
                    </a:lnTo>
                    <a:lnTo>
                      <a:pt x="63373" y="64135"/>
                    </a:lnTo>
                    <a:lnTo>
                      <a:pt x="62992" y="60833"/>
                    </a:lnTo>
                    <a:lnTo>
                      <a:pt x="62865" y="57277"/>
                    </a:lnTo>
                    <a:lnTo>
                      <a:pt x="62865" y="57277"/>
                    </a:lnTo>
                    <a:lnTo>
                      <a:pt x="62992" y="53594"/>
                    </a:lnTo>
                    <a:lnTo>
                      <a:pt x="63373" y="50419"/>
                    </a:lnTo>
                    <a:lnTo>
                      <a:pt x="63881" y="47625"/>
                    </a:lnTo>
                    <a:lnTo>
                      <a:pt x="64770" y="45085"/>
                    </a:lnTo>
                    <a:lnTo>
                      <a:pt x="65786" y="43053"/>
                    </a:lnTo>
                    <a:lnTo>
                      <a:pt x="66929" y="41402"/>
                    </a:lnTo>
                    <a:lnTo>
                      <a:pt x="68326" y="40005"/>
                    </a:lnTo>
                    <a:lnTo>
                      <a:pt x="69850" y="39116"/>
                    </a:lnTo>
                    <a:lnTo>
                      <a:pt x="71501" y="38608"/>
                    </a:lnTo>
                    <a:lnTo>
                      <a:pt x="73406" y="38354"/>
                    </a:lnTo>
                    <a:lnTo>
                      <a:pt x="73406" y="38354"/>
                    </a:lnTo>
                    <a:lnTo>
                      <a:pt x="75184" y="38608"/>
                    </a:lnTo>
                    <a:lnTo>
                      <a:pt x="76835" y="39116"/>
                    </a:lnTo>
                    <a:lnTo>
                      <a:pt x="78359" y="40005"/>
                    </a:lnTo>
                    <a:lnTo>
                      <a:pt x="79756" y="41402"/>
                    </a:lnTo>
                    <a:lnTo>
                      <a:pt x="80899" y="43053"/>
                    </a:lnTo>
                    <a:lnTo>
                      <a:pt x="81915" y="45085"/>
                    </a:lnTo>
                    <a:lnTo>
                      <a:pt x="82804" y="47625"/>
                    </a:lnTo>
                    <a:lnTo>
                      <a:pt x="83439" y="50419"/>
                    </a:lnTo>
                    <a:lnTo>
                      <a:pt x="83820" y="53594"/>
                    </a:lnTo>
                    <a:lnTo>
                      <a:pt x="83947" y="57277"/>
                    </a:lnTo>
                    <a:lnTo>
                      <a:pt x="83947" y="57277"/>
                    </a:lnTo>
                    <a:lnTo>
                      <a:pt x="83820" y="60833"/>
                    </a:lnTo>
                    <a:lnTo>
                      <a:pt x="83439" y="64135"/>
                    </a:lnTo>
                    <a:lnTo>
                      <a:pt x="82804" y="66929"/>
                    </a:lnTo>
                    <a:lnTo>
                      <a:pt x="81915" y="69469"/>
                    </a:lnTo>
                    <a:lnTo>
                      <a:pt x="80899" y="71501"/>
                    </a:lnTo>
                    <a:lnTo>
                      <a:pt x="79756" y="73279"/>
                    </a:lnTo>
                    <a:lnTo>
                      <a:pt x="78359" y="74549"/>
                    </a:lnTo>
                    <a:lnTo>
                      <a:pt x="76835" y="75565"/>
                    </a:lnTo>
                    <a:lnTo>
                      <a:pt x="75184" y="76073"/>
                    </a:lnTo>
                    <a:lnTo>
                      <a:pt x="73406" y="76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1A8C062-1879-9B0A-EDCF-30ACB6D98B96}"/>
                </a:ext>
              </a:extLst>
            </p:cNvPr>
            <p:cNvSpPr/>
            <p:nvPr/>
          </p:nvSpPr>
          <p:spPr>
            <a:xfrm>
              <a:off x="5224145" y="2446782"/>
              <a:ext cx="514730" cy="778509"/>
            </a:xfrm>
            <a:custGeom>
              <a:avLst/>
              <a:gdLst>
                <a:gd name="connsiteX0" fmla="*/ 65405 w 514730"/>
                <a:gd name="connsiteY0" fmla="*/ 519049 h 778509"/>
                <a:gd name="connsiteX1" fmla="*/ 61468 w 514730"/>
                <a:gd name="connsiteY1" fmla="*/ 533527 h 778509"/>
                <a:gd name="connsiteX2" fmla="*/ 57658 w 514730"/>
                <a:gd name="connsiteY2" fmla="*/ 548005 h 778509"/>
                <a:gd name="connsiteX3" fmla="*/ 53848 w 514730"/>
                <a:gd name="connsiteY3" fmla="*/ 562483 h 778509"/>
                <a:gd name="connsiteX4" fmla="*/ 49911 w 514730"/>
                <a:gd name="connsiteY4" fmla="*/ 576834 h 778509"/>
                <a:gd name="connsiteX5" fmla="*/ 46101 w 514730"/>
                <a:gd name="connsiteY5" fmla="*/ 591312 h 778509"/>
                <a:gd name="connsiteX6" fmla="*/ 42291 w 514730"/>
                <a:gd name="connsiteY6" fmla="*/ 605790 h 778509"/>
                <a:gd name="connsiteX7" fmla="*/ 38481 w 514730"/>
                <a:gd name="connsiteY7" fmla="*/ 620268 h 778509"/>
                <a:gd name="connsiteX8" fmla="*/ 34544 w 514730"/>
                <a:gd name="connsiteY8" fmla="*/ 634746 h 778509"/>
                <a:gd name="connsiteX9" fmla="*/ 30734 w 514730"/>
                <a:gd name="connsiteY9" fmla="*/ 649097 h 778509"/>
                <a:gd name="connsiteX10" fmla="*/ 26924 w 514730"/>
                <a:gd name="connsiteY10" fmla="*/ 663575 h 778509"/>
                <a:gd name="connsiteX11" fmla="*/ 22987 w 514730"/>
                <a:gd name="connsiteY11" fmla="*/ 678053 h 778509"/>
                <a:gd name="connsiteX12" fmla="*/ 19177 w 514730"/>
                <a:gd name="connsiteY12" fmla="*/ 692531 h 778509"/>
                <a:gd name="connsiteX13" fmla="*/ 15367 w 514730"/>
                <a:gd name="connsiteY13" fmla="*/ 706882 h 778509"/>
                <a:gd name="connsiteX14" fmla="*/ 11557 w 514730"/>
                <a:gd name="connsiteY14" fmla="*/ 721360 h 778509"/>
                <a:gd name="connsiteX15" fmla="*/ 7620 w 514730"/>
                <a:gd name="connsiteY15" fmla="*/ 735838 h 778509"/>
                <a:gd name="connsiteX16" fmla="*/ 3810 w 514730"/>
                <a:gd name="connsiteY16" fmla="*/ 750316 h 778509"/>
                <a:gd name="connsiteX17" fmla="*/ 0 w 514730"/>
                <a:gd name="connsiteY17" fmla="*/ 764667 h 778509"/>
                <a:gd name="connsiteX18" fmla="*/ 13970 w 514730"/>
                <a:gd name="connsiteY18" fmla="*/ 768223 h 778509"/>
                <a:gd name="connsiteX19" fmla="*/ 28067 w 514730"/>
                <a:gd name="connsiteY19" fmla="*/ 771144 h 778509"/>
                <a:gd name="connsiteX20" fmla="*/ 42164 w 514730"/>
                <a:gd name="connsiteY20" fmla="*/ 773557 h 778509"/>
                <a:gd name="connsiteX21" fmla="*/ 56515 w 514730"/>
                <a:gd name="connsiteY21" fmla="*/ 775589 h 778509"/>
                <a:gd name="connsiteX22" fmla="*/ 70739 w 514730"/>
                <a:gd name="connsiteY22" fmla="*/ 776986 h 778509"/>
                <a:gd name="connsiteX23" fmla="*/ 85090 w 514730"/>
                <a:gd name="connsiteY23" fmla="*/ 778002 h 778509"/>
                <a:gd name="connsiteX24" fmla="*/ 99568 w 514730"/>
                <a:gd name="connsiteY24" fmla="*/ 778510 h 778509"/>
                <a:gd name="connsiteX25" fmla="*/ 113919 w 514730"/>
                <a:gd name="connsiteY25" fmla="*/ 778383 h 778509"/>
                <a:gd name="connsiteX26" fmla="*/ 128270 w 514730"/>
                <a:gd name="connsiteY26" fmla="*/ 777875 h 778509"/>
                <a:gd name="connsiteX27" fmla="*/ 142621 w 514730"/>
                <a:gd name="connsiteY27" fmla="*/ 776732 h 778509"/>
                <a:gd name="connsiteX28" fmla="*/ 156972 w 514730"/>
                <a:gd name="connsiteY28" fmla="*/ 775208 h 778509"/>
                <a:gd name="connsiteX29" fmla="*/ 171196 w 514730"/>
                <a:gd name="connsiteY29" fmla="*/ 773176 h 778509"/>
                <a:gd name="connsiteX30" fmla="*/ 185420 w 514730"/>
                <a:gd name="connsiteY30" fmla="*/ 770636 h 778509"/>
                <a:gd name="connsiteX31" fmla="*/ 199517 w 514730"/>
                <a:gd name="connsiteY31" fmla="*/ 767588 h 778509"/>
                <a:gd name="connsiteX32" fmla="*/ 213360 w 514730"/>
                <a:gd name="connsiteY32" fmla="*/ 764032 h 778509"/>
                <a:gd name="connsiteX33" fmla="*/ 227203 w 514730"/>
                <a:gd name="connsiteY33" fmla="*/ 759968 h 778509"/>
                <a:gd name="connsiteX34" fmla="*/ 240919 w 514730"/>
                <a:gd name="connsiteY34" fmla="*/ 755396 h 778509"/>
                <a:gd name="connsiteX35" fmla="*/ 254381 w 514730"/>
                <a:gd name="connsiteY35" fmla="*/ 750443 h 778509"/>
                <a:gd name="connsiteX36" fmla="*/ 267716 w 514730"/>
                <a:gd name="connsiteY36" fmla="*/ 744982 h 778509"/>
                <a:gd name="connsiteX37" fmla="*/ 280797 w 514730"/>
                <a:gd name="connsiteY37" fmla="*/ 739013 h 778509"/>
                <a:gd name="connsiteX38" fmla="*/ 293751 w 514730"/>
                <a:gd name="connsiteY38" fmla="*/ 732536 h 778509"/>
                <a:gd name="connsiteX39" fmla="*/ 306324 w 514730"/>
                <a:gd name="connsiteY39" fmla="*/ 725678 h 778509"/>
                <a:gd name="connsiteX40" fmla="*/ 318770 w 514730"/>
                <a:gd name="connsiteY40" fmla="*/ 718439 h 778509"/>
                <a:gd name="connsiteX41" fmla="*/ 330962 w 514730"/>
                <a:gd name="connsiteY41" fmla="*/ 710692 h 778509"/>
                <a:gd name="connsiteX42" fmla="*/ 342773 w 514730"/>
                <a:gd name="connsiteY42" fmla="*/ 702564 h 778509"/>
                <a:gd name="connsiteX43" fmla="*/ 354330 w 514730"/>
                <a:gd name="connsiteY43" fmla="*/ 694055 h 778509"/>
                <a:gd name="connsiteX44" fmla="*/ 365633 w 514730"/>
                <a:gd name="connsiteY44" fmla="*/ 685038 h 778509"/>
                <a:gd name="connsiteX45" fmla="*/ 376555 w 514730"/>
                <a:gd name="connsiteY45" fmla="*/ 675767 h 778509"/>
                <a:gd name="connsiteX46" fmla="*/ 387223 w 514730"/>
                <a:gd name="connsiteY46" fmla="*/ 665988 h 778509"/>
                <a:gd name="connsiteX47" fmla="*/ 397510 w 514730"/>
                <a:gd name="connsiteY47" fmla="*/ 655955 h 778509"/>
                <a:gd name="connsiteX48" fmla="*/ 407416 w 514730"/>
                <a:gd name="connsiteY48" fmla="*/ 645414 h 778509"/>
                <a:gd name="connsiteX49" fmla="*/ 416941 w 514730"/>
                <a:gd name="connsiteY49" fmla="*/ 634619 h 778509"/>
                <a:gd name="connsiteX50" fmla="*/ 426085 w 514730"/>
                <a:gd name="connsiteY50" fmla="*/ 623570 h 778509"/>
                <a:gd name="connsiteX51" fmla="*/ 434848 w 514730"/>
                <a:gd name="connsiteY51" fmla="*/ 612140 h 778509"/>
                <a:gd name="connsiteX52" fmla="*/ 443103 w 514730"/>
                <a:gd name="connsiteY52" fmla="*/ 600329 h 778509"/>
                <a:gd name="connsiteX53" fmla="*/ 451104 w 514730"/>
                <a:gd name="connsiteY53" fmla="*/ 588391 h 778509"/>
                <a:gd name="connsiteX54" fmla="*/ 458597 w 514730"/>
                <a:gd name="connsiteY54" fmla="*/ 576072 h 778509"/>
                <a:gd name="connsiteX55" fmla="*/ 465582 w 514730"/>
                <a:gd name="connsiteY55" fmla="*/ 563499 h 778509"/>
                <a:gd name="connsiteX56" fmla="*/ 472313 w 514730"/>
                <a:gd name="connsiteY56" fmla="*/ 550799 h 778509"/>
                <a:gd name="connsiteX57" fmla="*/ 478409 w 514730"/>
                <a:gd name="connsiteY57" fmla="*/ 537718 h 778509"/>
                <a:gd name="connsiteX58" fmla="*/ 484124 w 514730"/>
                <a:gd name="connsiteY58" fmla="*/ 524510 h 778509"/>
                <a:gd name="connsiteX59" fmla="*/ 489331 w 514730"/>
                <a:gd name="connsiteY59" fmla="*/ 511048 h 778509"/>
                <a:gd name="connsiteX60" fmla="*/ 494157 w 514730"/>
                <a:gd name="connsiteY60" fmla="*/ 497586 h 778509"/>
                <a:gd name="connsiteX61" fmla="*/ 498348 w 514730"/>
                <a:gd name="connsiteY61" fmla="*/ 483743 h 778509"/>
                <a:gd name="connsiteX62" fmla="*/ 502158 w 514730"/>
                <a:gd name="connsiteY62" fmla="*/ 469900 h 778509"/>
                <a:gd name="connsiteX63" fmla="*/ 505460 w 514730"/>
                <a:gd name="connsiteY63" fmla="*/ 455930 h 778509"/>
                <a:gd name="connsiteX64" fmla="*/ 508254 w 514730"/>
                <a:gd name="connsiteY64" fmla="*/ 441706 h 778509"/>
                <a:gd name="connsiteX65" fmla="*/ 510540 w 514730"/>
                <a:gd name="connsiteY65" fmla="*/ 427609 h 778509"/>
                <a:gd name="connsiteX66" fmla="*/ 512445 w 514730"/>
                <a:gd name="connsiteY66" fmla="*/ 413258 h 778509"/>
                <a:gd name="connsiteX67" fmla="*/ 513715 w 514730"/>
                <a:gd name="connsiteY67" fmla="*/ 398907 h 778509"/>
                <a:gd name="connsiteX68" fmla="*/ 514477 w 514730"/>
                <a:gd name="connsiteY68" fmla="*/ 384556 h 778509"/>
                <a:gd name="connsiteX69" fmla="*/ 514731 w 514730"/>
                <a:gd name="connsiteY69" fmla="*/ 370205 h 778509"/>
                <a:gd name="connsiteX70" fmla="*/ 514604 w 514730"/>
                <a:gd name="connsiteY70" fmla="*/ 355727 h 778509"/>
                <a:gd name="connsiteX71" fmla="*/ 513842 w 514730"/>
                <a:gd name="connsiteY71" fmla="*/ 341376 h 778509"/>
                <a:gd name="connsiteX72" fmla="*/ 512699 w 514730"/>
                <a:gd name="connsiteY72" fmla="*/ 327025 h 778509"/>
                <a:gd name="connsiteX73" fmla="*/ 510921 w 514730"/>
                <a:gd name="connsiteY73" fmla="*/ 312801 h 778509"/>
                <a:gd name="connsiteX74" fmla="*/ 508635 w 514730"/>
                <a:gd name="connsiteY74" fmla="*/ 298577 h 778509"/>
                <a:gd name="connsiteX75" fmla="*/ 505968 w 514730"/>
                <a:gd name="connsiteY75" fmla="*/ 284353 h 778509"/>
                <a:gd name="connsiteX76" fmla="*/ 502793 w 514730"/>
                <a:gd name="connsiteY76" fmla="*/ 270383 h 778509"/>
                <a:gd name="connsiteX77" fmla="*/ 498983 w 514730"/>
                <a:gd name="connsiteY77" fmla="*/ 256413 h 778509"/>
                <a:gd name="connsiteX78" fmla="*/ 494792 w 514730"/>
                <a:gd name="connsiteY78" fmla="*/ 242697 h 778509"/>
                <a:gd name="connsiteX79" fmla="*/ 490093 w 514730"/>
                <a:gd name="connsiteY79" fmla="*/ 229108 h 778509"/>
                <a:gd name="connsiteX80" fmla="*/ 485013 w 514730"/>
                <a:gd name="connsiteY80" fmla="*/ 215646 h 778509"/>
                <a:gd name="connsiteX81" fmla="*/ 479298 w 514730"/>
                <a:gd name="connsiteY81" fmla="*/ 202438 h 778509"/>
                <a:gd name="connsiteX82" fmla="*/ 473329 w 514730"/>
                <a:gd name="connsiteY82" fmla="*/ 189357 h 778509"/>
                <a:gd name="connsiteX83" fmla="*/ 466725 w 514730"/>
                <a:gd name="connsiteY83" fmla="*/ 176530 h 778509"/>
                <a:gd name="connsiteX84" fmla="*/ 459740 w 514730"/>
                <a:gd name="connsiteY84" fmla="*/ 163957 h 778509"/>
                <a:gd name="connsiteX85" fmla="*/ 452247 w 514730"/>
                <a:gd name="connsiteY85" fmla="*/ 151638 h 778509"/>
                <a:gd name="connsiteX86" fmla="*/ 444500 w 514730"/>
                <a:gd name="connsiteY86" fmla="*/ 139573 h 778509"/>
                <a:gd name="connsiteX87" fmla="*/ 436118 w 514730"/>
                <a:gd name="connsiteY87" fmla="*/ 127762 h 778509"/>
                <a:gd name="connsiteX88" fmla="*/ 427482 w 514730"/>
                <a:gd name="connsiteY88" fmla="*/ 116332 h 778509"/>
                <a:gd name="connsiteX89" fmla="*/ 418465 w 514730"/>
                <a:gd name="connsiteY89" fmla="*/ 105156 h 778509"/>
                <a:gd name="connsiteX90" fmla="*/ 408940 w 514730"/>
                <a:gd name="connsiteY90" fmla="*/ 94234 h 778509"/>
                <a:gd name="connsiteX91" fmla="*/ 399034 w 514730"/>
                <a:gd name="connsiteY91" fmla="*/ 83820 h 778509"/>
                <a:gd name="connsiteX92" fmla="*/ 388874 w 514730"/>
                <a:gd name="connsiteY92" fmla="*/ 73660 h 778509"/>
                <a:gd name="connsiteX93" fmla="*/ 378333 w 514730"/>
                <a:gd name="connsiteY93" fmla="*/ 63881 h 778509"/>
                <a:gd name="connsiteX94" fmla="*/ 367411 w 514730"/>
                <a:gd name="connsiteY94" fmla="*/ 54483 h 778509"/>
                <a:gd name="connsiteX95" fmla="*/ 356235 w 514730"/>
                <a:gd name="connsiteY95" fmla="*/ 45466 h 778509"/>
                <a:gd name="connsiteX96" fmla="*/ 344678 w 514730"/>
                <a:gd name="connsiteY96" fmla="*/ 36830 h 778509"/>
                <a:gd name="connsiteX97" fmla="*/ 332867 w 514730"/>
                <a:gd name="connsiteY97" fmla="*/ 28575 h 778509"/>
                <a:gd name="connsiteX98" fmla="*/ 320802 w 514730"/>
                <a:gd name="connsiteY98" fmla="*/ 20828 h 778509"/>
                <a:gd name="connsiteX99" fmla="*/ 308356 w 514730"/>
                <a:gd name="connsiteY99" fmla="*/ 13462 h 778509"/>
                <a:gd name="connsiteX100" fmla="*/ 295783 w 514730"/>
                <a:gd name="connsiteY100" fmla="*/ 6477 h 778509"/>
                <a:gd name="connsiteX101" fmla="*/ 282956 w 514730"/>
                <a:gd name="connsiteY101" fmla="*/ 0 h 778509"/>
                <a:gd name="connsiteX102" fmla="*/ 276352 w 514730"/>
                <a:gd name="connsiteY102" fmla="*/ 13462 h 778509"/>
                <a:gd name="connsiteX103" fmla="*/ 269875 w 514730"/>
                <a:gd name="connsiteY103" fmla="*/ 27051 h 778509"/>
                <a:gd name="connsiteX104" fmla="*/ 263398 w 514730"/>
                <a:gd name="connsiteY104" fmla="*/ 40513 h 778509"/>
                <a:gd name="connsiteX105" fmla="*/ 256921 w 514730"/>
                <a:gd name="connsiteY105" fmla="*/ 53975 h 778509"/>
                <a:gd name="connsiteX106" fmla="*/ 250444 w 514730"/>
                <a:gd name="connsiteY106" fmla="*/ 67437 h 778509"/>
                <a:gd name="connsiteX107" fmla="*/ 243967 w 514730"/>
                <a:gd name="connsiteY107" fmla="*/ 80899 h 778509"/>
                <a:gd name="connsiteX108" fmla="*/ 237490 w 514730"/>
                <a:gd name="connsiteY108" fmla="*/ 94361 h 778509"/>
                <a:gd name="connsiteX109" fmla="*/ 231013 w 514730"/>
                <a:gd name="connsiteY109" fmla="*/ 107823 h 778509"/>
                <a:gd name="connsiteX110" fmla="*/ 224536 w 514730"/>
                <a:gd name="connsiteY110" fmla="*/ 121285 h 778509"/>
                <a:gd name="connsiteX111" fmla="*/ 218059 w 514730"/>
                <a:gd name="connsiteY111" fmla="*/ 134747 h 778509"/>
                <a:gd name="connsiteX112" fmla="*/ 211582 w 514730"/>
                <a:gd name="connsiteY112" fmla="*/ 148209 h 778509"/>
                <a:gd name="connsiteX113" fmla="*/ 205105 w 514730"/>
                <a:gd name="connsiteY113" fmla="*/ 161671 h 778509"/>
                <a:gd name="connsiteX114" fmla="*/ 198628 w 514730"/>
                <a:gd name="connsiteY114" fmla="*/ 175133 h 778509"/>
                <a:gd name="connsiteX115" fmla="*/ 192151 w 514730"/>
                <a:gd name="connsiteY115" fmla="*/ 188595 h 778509"/>
                <a:gd name="connsiteX116" fmla="*/ 185674 w 514730"/>
                <a:gd name="connsiteY116" fmla="*/ 202057 h 778509"/>
                <a:gd name="connsiteX117" fmla="*/ 179197 w 514730"/>
                <a:gd name="connsiteY117" fmla="*/ 215646 h 778509"/>
                <a:gd name="connsiteX118" fmla="*/ 172720 w 514730"/>
                <a:gd name="connsiteY118" fmla="*/ 229108 h 778509"/>
                <a:gd name="connsiteX119" fmla="*/ 185293 w 514730"/>
                <a:gd name="connsiteY119" fmla="*/ 235839 h 778509"/>
                <a:gd name="connsiteX120" fmla="*/ 197231 w 514730"/>
                <a:gd name="connsiteY120" fmla="*/ 243840 h 778509"/>
                <a:gd name="connsiteX121" fmla="*/ 208407 w 514730"/>
                <a:gd name="connsiteY121" fmla="*/ 252857 h 778509"/>
                <a:gd name="connsiteX122" fmla="*/ 218694 w 514730"/>
                <a:gd name="connsiteY122" fmla="*/ 262763 h 778509"/>
                <a:gd name="connsiteX123" fmla="*/ 227965 w 514730"/>
                <a:gd name="connsiteY123" fmla="*/ 273685 h 778509"/>
                <a:gd name="connsiteX124" fmla="*/ 236220 w 514730"/>
                <a:gd name="connsiteY124" fmla="*/ 285369 h 778509"/>
                <a:gd name="connsiteX125" fmla="*/ 243332 w 514730"/>
                <a:gd name="connsiteY125" fmla="*/ 297815 h 778509"/>
                <a:gd name="connsiteX126" fmla="*/ 249301 w 514730"/>
                <a:gd name="connsiteY126" fmla="*/ 310896 h 778509"/>
                <a:gd name="connsiteX127" fmla="*/ 254127 w 514730"/>
                <a:gd name="connsiteY127" fmla="*/ 324358 h 778509"/>
                <a:gd name="connsiteX128" fmla="*/ 257556 w 514730"/>
                <a:gd name="connsiteY128" fmla="*/ 338201 h 778509"/>
                <a:gd name="connsiteX129" fmla="*/ 259715 w 514730"/>
                <a:gd name="connsiteY129" fmla="*/ 352425 h 778509"/>
                <a:gd name="connsiteX130" fmla="*/ 260604 w 514730"/>
                <a:gd name="connsiteY130" fmla="*/ 366776 h 778509"/>
                <a:gd name="connsiteX131" fmla="*/ 260223 w 514730"/>
                <a:gd name="connsiteY131" fmla="*/ 381000 h 778509"/>
                <a:gd name="connsiteX132" fmla="*/ 258445 w 514730"/>
                <a:gd name="connsiteY132" fmla="*/ 395224 h 778509"/>
                <a:gd name="connsiteX133" fmla="*/ 255270 w 514730"/>
                <a:gd name="connsiteY133" fmla="*/ 409321 h 778509"/>
                <a:gd name="connsiteX134" fmla="*/ 250952 w 514730"/>
                <a:gd name="connsiteY134" fmla="*/ 422910 h 778509"/>
                <a:gd name="connsiteX135" fmla="*/ 245364 w 514730"/>
                <a:gd name="connsiteY135" fmla="*/ 436118 h 778509"/>
                <a:gd name="connsiteX136" fmla="*/ 238633 w 514730"/>
                <a:gd name="connsiteY136" fmla="*/ 448691 h 778509"/>
                <a:gd name="connsiteX137" fmla="*/ 230759 w 514730"/>
                <a:gd name="connsiteY137" fmla="*/ 460629 h 778509"/>
                <a:gd name="connsiteX138" fmla="*/ 221742 w 514730"/>
                <a:gd name="connsiteY138" fmla="*/ 471805 h 778509"/>
                <a:gd name="connsiteX139" fmla="*/ 211709 w 514730"/>
                <a:gd name="connsiteY139" fmla="*/ 482092 h 778509"/>
                <a:gd name="connsiteX140" fmla="*/ 200914 w 514730"/>
                <a:gd name="connsiteY140" fmla="*/ 491490 h 778509"/>
                <a:gd name="connsiteX141" fmla="*/ 189230 w 514730"/>
                <a:gd name="connsiteY141" fmla="*/ 499745 h 778509"/>
                <a:gd name="connsiteX142" fmla="*/ 176784 w 514730"/>
                <a:gd name="connsiteY142" fmla="*/ 506857 h 778509"/>
                <a:gd name="connsiteX143" fmla="*/ 163703 w 514730"/>
                <a:gd name="connsiteY143" fmla="*/ 512953 h 778509"/>
                <a:gd name="connsiteX144" fmla="*/ 150241 w 514730"/>
                <a:gd name="connsiteY144" fmla="*/ 517652 h 778509"/>
                <a:gd name="connsiteX145" fmla="*/ 136398 w 514730"/>
                <a:gd name="connsiteY145" fmla="*/ 521208 h 778509"/>
                <a:gd name="connsiteX146" fmla="*/ 122174 w 514730"/>
                <a:gd name="connsiteY146" fmla="*/ 523367 h 778509"/>
                <a:gd name="connsiteX147" fmla="*/ 107950 w 514730"/>
                <a:gd name="connsiteY147" fmla="*/ 524256 h 778509"/>
                <a:gd name="connsiteX148" fmla="*/ 93599 w 514730"/>
                <a:gd name="connsiteY148" fmla="*/ 523875 h 778509"/>
                <a:gd name="connsiteX149" fmla="*/ 79375 w 514730"/>
                <a:gd name="connsiteY149" fmla="*/ 522097 h 7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514730" h="778509">
                  <a:moveTo>
                    <a:pt x="65405" y="519049"/>
                  </a:moveTo>
                  <a:lnTo>
                    <a:pt x="61468" y="533527"/>
                  </a:lnTo>
                  <a:lnTo>
                    <a:pt x="57658" y="548005"/>
                  </a:lnTo>
                  <a:lnTo>
                    <a:pt x="53848" y="562483"/>
                  </a:lnTo>
                  <a:lnTo>
                    <a:pt x="49911" y="576834"/>
                  </a:lnTo>
                  <a:lnTo>
                    <a:pt x="46101" y="591312"/>
                  </a:lnTo>
                  <a:lnTo>
                    <a:pt x="42291" y="605790"/>
                  </a:lnTo>
                  <a:lnTo>
                    <a:pt x="38481" y="620268"/>
                  </a:lnTo>
                  <a:lnTo>
                    <a:pt x="34544" y="634746"/>
                  </a:lnTo>
                  <a:lnTo>
                    <a:pt x="30734" y="649097"/>
                  </a:lnTo>
                  <a:lnTo>
                    <a:pt x="26924" y="663575"/>
                  </a:lnTo>
                  <a:lnTo>
                    <a:pt x="22987" y="678053"/>
                  </a:lnTo>
                  <a:lnTo>
                    <a:pt x="19177" y="692531"/>
                  </a:lnTo>
                  <a:lnTo>
                    <a:pt x="15367" y="706882"/>
                  </a:lnTo>
                  <a:lnTo>
                    <a:pt x="11557" y="721360"/>
                  </a:lnTo>
                  <a:lnTo>
                    <a:pt x="7620" y="735838"/>
                  </a:lnTo>
                  <a:lnTo>
                    <a:pt x="3810" y="750316"/>
                  </a:lnTo>
                  <a:lnTo>
                    <a:pt x="0" y="764667"/>
                  </a:lnTo>
                  <a:lnTo>
                    <a:pt x="13970" y="768223"/>
                  </a:lnTo>
                  <a:lnTo>
                    <a:pt x="28067" y="771144"/>
                  </a:lnTo>
                  <a:lnTo>
                    <a:pt x="42164" y="773557"/>
                  </a:lnTo>
                  <a:lnTo>
                    <a:pt x="56515" y="775589"/>
                  </a:lnTo>
                  <a:lnTo>
                    <a:pt x="70739" y="776986"/>
                  </a:lnTo>
                  <a:lnTo>
                    <a:pt x="85090" y="778002"/>
                  </a:lnTo>
                  <a:lnTo>
                    <a:pt x="99568" y="778510"/>
                  </a:lnTo>
                  <a:lnTo>
                    <a:pt x="113919" y="778383"/>
                  </a:lnTo>
                  <a:lnTo>
                    <a:pt x="128270" y="777875"/>
                  </a:lnTo>
                  <a:lnTo>
                    <a:pt x="142621" y="776732"/>
                  </a:lnTo>
                  <a:lnTo>
                    <a:pt x="156972" y="775208"/>
                  </a:lnTo>
                  <a:lnTo>
                    <a:pt x="171196" y="773176"/>
                  </a:lnTo>
                  <a:lnTo>
                    <a:pt x="185420" y="770636"/>
                  </a:lnTo>
                  <a:lnTo>
                    <a:pt x="199517" y="767588"/>
                  </a:lnTo>
                  <a:lnTo>
                    <a:pt x="213360" y="764032"/>
                  </a:lnTo>
                  <a:lnTo>
                    <a:pt x="227203" y="759968"/>
                  </a:lnTo>
                  <a:lnTo>
                    <a:pt x="240919" y="755396"/>
                  </a:lnTo>
                  <a:lnTo>
                    <a:pt x="254381" y="750443"/>
                  </a:lnTo>
                  <a:lnTo>
                    <a:pt x="267716" y="744982"/>
                  </a:lnTo>
                  <a:lnTo>
                    <a:pt x="280797" y="739013"/>
                  </a:lnTo>
                  <a:lnTo>
                    <a:pt x="293751" y="732536"/>
                  </a:lnTo>
                  <a:lnTo>
                    <a:pt x="306324" y="725678"/>
                  </a:lnTo>
                  <a:lnTo>
                    <a:pt x="318770" y="718439"/>
                  </a:lnTo>
                  <a:lnTo>
                    <a:pt x="330962" y="710692"/>
                  </a:lnTo>
                  <a:lnTo>
                    <a:pt x="342773" y="702564"/>
                  </a:lnTo>
                  <a:lnTo>
                    <a:pt x="354330" y="694055"/>
                  </a:lnTo>
                  <a:lnTo>
                    <a:pt x="365633" y="685038"/>
                  </a:lnTo>
                  <a:lnTo>
                    <a:pt x="376555" y="675767"/>
                  </a:lnTo>
                  <a:lnTo>
                    <a:pt x="387223" y="665988"/>
                  </a:lnTo>
                  <a:lnTo>
                    <a:pt x="397510" y="655955"/>
                  </a:lnTo>
                  <a:lnTo>
                    <a:pt x="407416" y="645414"/>
                  </a:lnTo>
                  <a:lnTo>
                    <a:pt x="416941" y="634619"/>
                  </a:lnTo>
                  <a:lnTo>
                    <a:pt x="426085" y="623570"/>
                  </a:lnTo>
                  <a:lnTo>
                    <a:pt x="434848" y="612140"/>
                  </a:lnTo>
                  <a:lnTo>
                    <a:pt x="443103" y="600329"/>
                  </a:lnTo>
                  <a:lnTo>
                    <a:pt x="451104" y="588391"/>
                  </a:lnTo>
                  <a:lnTo>
                    <a:pt x="458597" y="576072"/>
                  </a:lnTo>
                  <a:lnTo>
                    <a:pt x="465582" y="563499"/>
                  </a:lnTo>
                  <a:lnTo>
                    <a:pt x="472313" y="550799"/>
                  </a:lnTo>
                  <a:lnTo>
                    <a:pt x="478409" y="537718"/>
                  </a:lnTo>
                  <a:lnTo>
                    <a:pt x="484124" y="524510"/>
                  </a:lnTo>
                  <a:lnTo>
                    <a:pt x="489331" y="511048"/>
                  </a:lnTo>
                  <a:lnTo>
                    <a:pt x="494157" y="497586"/>
                  </a:lnTo>
                  <a:lnTo>
                    <a:pt x="498348" y="483743"/>
                  </a:lnTo>
                  <a:lnTo>
                    <a:pt x="502158" y="469900"/>
                  </a:lnTo>
                  <a:lnTo>
                    <a:pt x="505460" y="455930"/>
                  </a:lnTo>
                  <a:lnTo>
                    <a:pt x="508254" y="441706"/>
                  </a:lnTo>
                  <a:lnTo>
                    <a:pt x="510540" y="427609"/>
                  </a:lnTo>
                  <a:lnTo>
                    <a:pt x="512445" y="413258"/>
                  </a:lnTo>
                  <a:lnTo>
                    <a:pt x="513715" y="398907"/>
                  </a:lnTo>
                  <a:lnTo>
                    <a:pt x="514477" y="384556"/>
                  </a:lnTo>
                  <a:lnTo>
                    <a:pt x="514731" y="370205"/>
                  </a:lnTo>
                  <a:lnTo>
                    <a:pt x="514604" y="355727"/>
                  </a:lnTo>
                  <a:lnTo>
                    <a:pt x="513842" y="341376"/>
                  </a:lnTo>
                  <a:lnTo>
                    <a:pt x="512699" y="327025"/>
                  </a:lnTo>
                  <a:lnTo>
                    <a:pt x="510921" y="312801"/>
                  </a:lnTo>
                  <a:lnTo>
                    <a:pt x="508635" y="298577"/>
                  </a:lnTo>
                  <a:lnTo>
                    <a:pt x="505968" y="284353"/>
                  </a:lnTo>
                  <a:lnTo>
                    <a:pt x="502793" y="270383"/>
                  </a:lnTo>
                  <a:lnTo>
                    <a:pt x="498983" y="256413"/>
                  </a:lnTo>
                  <a:lnTo>
                    <a:pt x="494792" y="242697"/>
                  </a:lnTo>
                  <a:lnTo>
                    <a:pt x="490093" y="229108"/>
                  </a:lnTo>
                  <a:lnTo>
                    <a:pt x="485013" y="215646"/>
                  </a:lnTo>
                  <a:lnTo>
                    <a:pt x="479298" y="202438"/>
                  </a:lnTo>
                  <a:lnTo>
                    <a:pt x="473329" y="189357"/>
                  </a:lnTo>
                  <a:lnTo>
                    <a:pt x="466725" y="176530"/>
                  </a:lnTo>
                  <a:lnTo>
                    <a:pt x="459740" y="163957"/>
                  </a:lnTo>
                  <a:lnTo>
                    <a:pt x="452247" y="151638"/>
                  </a:lnTo>
                  <a:lnTo>
                    <a:pt x="444500" y="139573"/>
                  </a:lnTo>
                  <a:lnTo>
                    <a:pt x="436118" y="127762"/>
                  </a:lnTo>
                  <a:lnTo>
                    <a:pt x="427482" y="116332"/>
                  </a:lnTo>
                  <a:lnTo>
                    <a:pt x="418465" y="105156"/>
                  </a:lnTo>
                  <a:lnTo>
                    <a:pt x="408940" y="94234"/>
                  </a:lnTo>
                  <a:lnTo>
                    <a:pt x="399034" y="83820"/>
                  </a:lnTo>
                  <a:lnTo>
                    <a:pt x="388874" y="73660"/>
                  </a:lnTo>
                  <a:lnTo>
                    <a:pt x="378333" y="63881"/>
                  </a:lnTo>
                  <a:lnTo>
                    <a:pt x="367411" y="54483"/>
                  </a:lnTo>
                  <a:lnTo>
                    <a:pt x="356235" y="45466"/>
                  </a:lnTo>
                  <a:lnTo>
                    <a:pt x="344678" y="36830"/>
                  </a:lnTo>
                  <a:lnTo>
                    <a:pt x="332867" y="28575"/>
                  </a:lnTo>
                  <a:lnTo>
                    <a:pt x="320802" y="20828"/>
                  </a:lnTo>
                  <a:lnTo>
                    <a:pt x="308356" y="13462"/>
                  </a:lnTo>
                  <a:lnTo>
                    <a:pt x="295783" y="6477"/>
                  </a:lnTo>
                  <a:lnTo>
                    <a:pt x="282956" y="0"/>
                  </a:lnTo>
                  <a:lnTo>
                    <a:pt x="276352" y="13462"/>
                  </a:lnTo>
                  <a:lnTo>
                    <a:pt x="269875" y="27051"/>
                  </a:lnTo>
                  <a:lnTo>
                    <a:pt x="263398" y="40513"/>
                  </a:lnTo>
                  <a:lnTo>
                    <a:pt x="256921" y="53975"/>
                  </a:lnTo>
                  <a:lnTo>
                    <a:pt x="250444" y="67437"/>
                  </a:lnTo>
                  <a:lnTo>
                    <a:pt x="243967" y="80899"/>
                  </a:lnTo>
                  <a:lnTo>
                    <a:pt x="237490" y="94361"/>
                  </a:lnTo>
                  <a:lnTo>
                    <a:pt x="231013" y="107823"/>
                  </a:lnTo>
                  <a:lnTo>
                    <a:pt x="224536" y="121285"/>
                  </a:lnTo>
                  <a:lnTo>
                    <a:pt x="218059" y="134747"/>
                  </a:lnTo>
                  <a:lnTo>
                    <a:pt x="211582" y="148209"/>
                  </a:lnTo>
                  <a:lnTo>
                    <a:pt x="205105" y="161671"/>
                  </a:lnTo>
                  <a:lnTo>
                    <a:pt x="198628" y="175133"/>
                  </a:lnTo>
                  <a:lnTo>
                    <a:pt x="192151" y="188595"/>
                  </a:lnTo>
                  <a:lnTo>
                    <a:pt x="185674" y="202057"/>
                  </a:lnTo>
                  <a:lnTo>
                    <a:pt x="179197" y="215646"/>
                  </a:lnTo>
                  <a:lnTo>
                    <a:pt x="172720" y="229108"/>
                  </a:lnTo>
                  <a:lnTo>
                    <a:pt x="185293" y="235839"/>
                  </a:lnTo>
                  <a:lnTo>
                    <a:pt x="197231" y="243840"/>
                  </a:lnTo>
                  <a:lnTo>
                    <a:pt x="208407" y="252857"/>
                  </a:lnTo>
                  <a:lnTo>
                    <a:pt x="218694" y="262763"/>
                  </a:lnTo>
                  <a:lnTo>
                    <a:pt x="227965" y="273685"/>
                  </a:lnTo>
                  <a:lnTo>
                    <a:pt x="236220" y="285369"/>
                  </a:lnTo>
                  <a:lnTo>
                    <a:pt x="243332" y="297815"/>
                  </a:lnTo>
                  <a:lnTo>
                    <a:pt x="249301" y="310896"/>
                  </a:lnTo>
                  <a:lnTo>
                    <a:pt x="254127" y="324358"/>
                  </a:lnTo>
                  <a:lnTo>
                    <a:pt x="257556" y="338201"/>
                  </a:lnTo>
                  <a:lnTo>
                    <a:pt x="259715" y="352425"/>
                  </a:lnTo>
                  <a:lnTo>
                    <a:pt x="260604" y="366776"/>
                  </a:lnTo>
                  <a:lnTo>
                    <a:pt x="260223" y="381000"/>
                  </a:lnTo>
                  <a:lnTo>
                    <a:pt x="258445" y="395224"/>
                  </a:lnTo>
                  <a:lnTo>
                    <a:pt x="255270" y="409321"/>
                  </a:lnTo>
                  <a:lnTo>
                    <a:pt x="250952" y="422910"/>
                  </a:lnTo>
                  <a:lnTo>
                    <a:pt x="245364" y="436118"/>
                  </a:lnTo>
                  <a:lnTo>
                    <a:pt x="238633" y="448691"/>
                  </a:lnTo>
                  <a:lnTo>
                    <a:pt x="230759" y="460629"/>
                  </a:lnTo>
                  <a:lnTo>
                    <a:pt x="221742" y="471805"/>
                  </a:lnTo>
                  <a:lnTo>
                    <a:pt x="211709" y="482092"/>
                  </a:lnTo>
                  <a:lnTo>
                    <a:pt x="200914" y="491490"/>
                  </a:lnTo>
                  <a:lnTo>
                    <a:pt x="189230" y="499745"/>
                  </a:lnTo>
                  <a:lnTo>
                    <a:pt x="176784" y="506857"/>
                  </a:lnTo>
                  <a:lnTo>
                    <a:pt x="163703" y="512953"/>
                  </a:lnTo>
                  <a:lnTo>
                    <a:pt x="150241" y="517652"/>
                  </a:lnTo>
                  <a:lnTo>
                    <a:pt x="136398" y="521208"/>
                  </a:lnTo>
                  <a:lnTo>
                    <a:pt x="122174" y="523367"/>
                  </a:lnTo>
                  <a:lnTo>
                    <a:pt x="107950" y="524256"/>
                  </a:lnTo>
                  <a:lnTo>
                    <a:pt x="93599" y="523875"/>
                  </a:lnTo>
                  <a:lnTo>
                    <a:pt x="79375" y="522097"/>
                  </a:lnTo>
                  <a:close/>
                </a:path>
              </a:pathLst>
            </a:custGeom>
            <a:solidFill>
              <a:srgbClr val="FF7F00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048927-ECB9-7A1C-15EF-4904BDBE3D7E}"/>
                </a:ext>
              </a:extLst>
            </p:cNvPr>
            <p:cNvSpPr/>
            <p:nvPr/>
          </p:nvSpPr>
          <p:spPr>
            <a:xfrm>
              <a:off x="4919979" y="2605277"/>
              <a:ext cx="276225" cy="410591"/>
            </a:xfrm>
            <a:custGeom>
              <a:avLst/>
              <a:gdLst>
                <a:gd name="connsiteX0" fmla="*/ 276225 w 276225"/>
                <a:gd name="connsiteY0" fmla="*/ 130683 h 410591"/>
                <a:gd name="connsiteX1" fmla="*/ 263398 w 276225"/>
                <a:gd name="connsiteY1" fmla="*/ 122936 h 410591"/>
                <a:gd name="connsiteX2" fmla="*/ 250571 w 276225"/>
                <a:gd name="connsiteY2" fmla="*/ 115316 h 410591"/>
                <a:gd name="connsiteX3" fmla="*/ 237744 w 276225"/>
                <a:gd name="connsiteY3" fmla="*/ 107569 h 410591"/>
                <a:gd name="connsiteX4" fmla="*/ 224917 w 276225"/>
                <a:gd name="connsiteY4" fmla="*/ 99949 h 410591"/>
                <a:gd name="connsiteX5" fmla="*/ 212090 w 276225"/>
                <a:gd name="connsiteY5" fmla="*/ 92202 h 410591"/>
                <a:gd name="connsiteX6" fmla="*/ 199263 w 276225"/>
                <a:gd name="connsiteY6" fmla="*/ 84582 h 410591"/>
                <a:gd name="connsiteX7" fmla="*/ 186436 w 276225"/>
                <a:gd name="connsiteY7" fmla="*/ 76835 h 410591"/>
                <a:gd name="connsiteX8" fmla="*/ 173609 w 276225"/>
                <a:gd name="connsiteY8" fmla="*/ 69215 h 410591"/>
                <a:gd name="connsiteX9" fmla="*/ 160782 w 276225"/>
                <a:gd name="connsiteY9" fmla="*/ 61468 h 410591"/>
                <a:gd name="connsiteX10" fmla="*/ 147955 w 276225"/>
                <a:gd name="connsiteY10" fmla="*/ 53848 h 410591"/>
                <a:gd name="connsiteX11" fmla="*/ 135128 w 276225"/>
                <a:gd name="connsiteY11" fmla="*/ 46101 h 410591"/>
                <a:gd name="connsiteX12" fmla="*/ 122428 w 276225"/>
                <a:gd name="connsiteY12" fmla="*/ 38481 h 410591"/>
                <a:gd name="connsiteX13" fmla="*/ 109601 w 276225"/>
                <a:gd name="connsiteY13" fmla="*/ 30734 h 410591"/>
                <a:gd name="connsiteX14" fmla="*/ 96774 w 276225"/>
                <a:gd name="connsiteY14" fmla="*/ 23114 h 410591"/>
                <a:gd name="connsiteX15" fmla="*/ 83947 w 276225"/>
                <a:gd name="connsiteY15" fmla="*/ 15367 h 410591"/>
                <a:gd name="connsiteX16" fmla="*/ 71120 w 276225"/>
                <a:gd name="connsiteY16" fmla="*/ 7747 h 410591"/>
                <a:gd name="connsiteX17" fmla="*/ 58293 w 276225"/>
                <a:gd name="connsiteY17" fmla="*/ 0 h 410591"/>
                <a:gd name="connsiteX18" fmla="*/ 51054 w 276225"/>
                <a:gd name="connsiteY18" fmla="*/ 12446 h 410591"/>
                <a:gd name="connsiteX19" fmla="*/ 44323 w 276225"/>
                <a:gd name="connsiteY19" fmla="*/ 25146 h 410591"/>
                <a:gd name="connsiteX20" fmla="*/ 38100 w 276225"/>
                <a:gd name="connsiteY20" fmla="*/ 37973 h 410591"/>
                <a:gd name="connsiteX21" fmla="*/ 32258 w 276225"/>
                <a:gd name="connsiteY21" fmla="*/ 51181 h 410591"/>
                <a:gd name="connsiteX22" fmla="*/ 26924 w 276225"/>
                <a:gd name="connsiteY22" fmla="*/ 64389 h 410591"/>
                <a:gd name="connsiteX23" fmla="*/ 22098 w 276225"/>
                <a:gd name="connsiteY23" fmla="*/ 77851 h 410591"/>
                <a:gd name="connsiteX24" fmla="*/ 17653 w 276225"/>
                <a:gd name="connsiteY24" fmla="*/ 91567 h 410591"/>
                <a:gd name="connsiteX25" fmla="*/ 13716 w 276225"/>
                <a:gd name="connsiteY25" fmla="*/ 105283 h 410591"/>
                <a:gd name="connsiteX26" fmla="*/ 10287 w 276225"/>
                <a:gd name="connsiteY26" fmla="*/ 119253 h 410591"/>
                <a:gd name="connsiteX27" fmla="*/ 7366 w 276225"/>
                <a:gd name="connsiteY27" fmla="*/ 133350 h 410591"/>
                <a:gd name="connsiteX28" fmla="*/ 4953 w 276225"/>
                <a:gd name="connsiteY28" fmla="*/ 147447 h 410591"/>
                <a:gd name="connsiteX29" fmla="*/ 2921 w 276225"/>
                <a:gd name="connsiteY29" fmla="*/ 161671 h 410591"/>
                <a:gd name="connsiteX30" fmla="*/ 1524 w 276225"/>
                <a:gd name="connsiteY30" fmla="*/ 175895 h 410591"/>
                <a:gd name="connsiteX31" fmla="*/ 508 w 276225"/>
                <a:gd name="connsiteY31" fmla="*/ 190246 h 410591"/>
                <a:gd name="connsiteX32" fmla="*/ 0 w 276225"/>
                <a:gd name="connsiteY32" fmla="*/ 204470 h 410591"/>
                <a:gd name="connsiteX33" fmla="*/ 127 w 276225"/>
                <a:gd name="connsiteY33" fmla="*/ 218821 h 410591"/>
                <a:gd name="connsiteX34" fmla="*/ 635 w 276225"/>
                <a:gd name="connsiteY34" fmla="*/ 233172 h 410591"/>
                <a:gd name="connsiteX35" fmla="*/ 1651 w 276225"/>
                <a:gd name="connsiteY35" fmla="*/ 247523 h 410591"/>
                <a:gd name="connsiteX36" fmla="*/ 3175 w 276225"/>
                <a:gd name="connsiteY36" fmla="*/ 261747 h 410591"/>
                <a:gd name="connsiteX37" fmla="*/ 5207 w 276225"/>
                <a:gd name="connsiteY37" fmla="*/ 275971 h 410591"/>
                <a:gd name="connsiteX38" fmla="*/ 7747 w 276225"/>
                <a:gd name="connsiteY38" fmla="*/ 290068 h 410591"/>
                <a:gd name="connsiteX39" fmla="*/ 10795 w 276225"/>
                <a:gd name="connsiteY39" fmla="*/ 304038 h 410591"/>
                <a:gd name="connsiteX40" fmla="*/ 14351 w 276225"/>
                <a:gd name="connsiteY40" fmla="*/ 318008 h 410591"/>
                <a:gd name="connsiteX41" fmla="*/ 18415 w 276225"/>
                <a:gd name="connsiteY41" fmla="*/ 331724 h 410591"/>
                <a:gd name="connsiteX42" fmla="*/ 22860 w 276225"/>
                <a:gd name="connsiteY42" fmla="*/ 345313 h 410591"/>
                <a:gd name="connsiteX43" fmla="*/ 27813 w 276225"/>
                <a:gd name="connsiteY43" fmla="*/ 358775 h 410591"/>
                <a:gd name="connsiteX44" fmla="*/ 33274 w 276225"/>
                <a:gd name="connsiteY44" fmla="*/ 372110 h 410591"/>
                <a:gd name="connsiteX45" fmla="*/ 39116 w 276225"/>
                <a:gd name="connsiteY45" fmla="*/ 385191 h 410591"/>
                <a:gd name="connsiteX46" fmla="*/ 45466 w 276225"/>
                <a:gd name="connsiteY46" fmla="*/ 398018 h 410591"/>
                <a:gd name="connsiteX47" fmla="*/ 52197 w 276225"/>
                <a:gd name="connsiteY47" fmla="*/ 410591 h 410591"/>
                <a:gd name="connsiteX48" fmla="*/ 65278 w 276225"/>
                <a:gd name="connsiteY48" fmla="*/ 403352 h 410591"/>
                <a:gd name="connsiteX49" fmla="*/ 78359 w 276225"/>
                <a:gd name="connsiteY49" fmla="*/ 395986 h 410591"/>
                <a:gd name="connsiteX50" fmla="*/ 91313 w 276225"/>
                <a:gd name="connsiteY50" fmla="*/ 388747 h 410591"/>
                <a:gd name="connsiteX51" fmla="*/ 104394 w 276225"/>
                <a:gd name="connsiteY51" fmla="*/ 381381 h 410591"/>
                <a:gd name="connsiteX52" fmla="*/ 117475 w 276225"/>
                <a:gd name="connsiteY52" fmla="*/ 374142 h 410591"/>
                <a:gd name="connsiteX53" fmla="*/ 130556 w 276225"/>
                <a:gd name="connsiteY53" fmla="*/ 366776 h 410591"/>
                <a:gd name="connsiteX54" fmla="*/ 143510 w 276225"/>
                <a:gd name="connsiteY54" fmla="*/ 359537 h 410591"/>
                <a:gd name="connsiteX55" fmla="*/ 156591 w 276225"/>
                <a:gd name="connsiteY55" fmla="*/ 352171 h 410591"/>
                <a:gd name="connsiteX56" fmla="*/ 169672 w 276225"/>
                <a:gd name="connsiteY56" fmla="*/ 344932 h 410591"/>
                <a:gd name="connsiteX57" fmla="*/ 182626 w 276225"/>
                <a:gd name="connsiteY57" fmla="*/ 337566 h 410591"/>
                <a:gd name="connsiteX58" fmla="*/ 195707 w 276225"/>
                <a:gd name="connsiteY58" fmla="*/ 330327 h 410591"/>
                <a:gd name="connsiteX59" fmla="*/ 208788 w 276225"/>
                <a:gd name="connsiteY59" fmla="*/ 322961 h 410591"/>
                <a:gd name="connsiteX60" fmla="*/ 221742 w 276225"/>
                <a:gd name="connsiteY60" fmla="*/ 315595 h 410591"/>
                <a:gd name="connsiteX61" fmla="*/ 234823 w 276225"/>
                <a:gd name="connsiteY61" fmla="*/ 308356 h 410591"/>
                <a:gd name="connsiteX62" fmla="*/ 247904 w 276225"/>
                <a:gd name="connsiteY62" fmla="*/ 300990 h 410591"/>
                <a:gd name="connsiteX63" fmla="*/ 260985 w 276225"/>
                <a:gd name="connsiteY63" fmla="*/ 293751 h 410591"/>
                <a:gd name="connsiteX64" fmla="*/ 273939 w 276225"/>
                <a:gd name="connsiteY64" fmla="*/ 286385 h 410591"/>
                <a:gd name="connsiteX65" fmla="*/ 267335 w 276225"/>
                <a:gd name="connsiteY65" fmla="*/ 273177 h 410591"/>
                <a:gd name="connsiteX66" fmla="*/ 262001 w 276225"/>
                <a:gd name="connsiteY66" fmla="*/ 259334 h 410591"/>
                <a:gd name="connsiteX67" fmla="*/ 258064 w 276225"/>
                <a:gd name="connsiteY67" fmla="*/ 244983 h 410591"/>
                <a:gd name="connsiteX68" fmla="*/ 255397 w 276225"/>
                <a:gd name="connsiteY68" fmla="*/ 230505 h 410591"/>
                <a:gd name="connsiteX69" fmla="*/ 254254 w 276225"/>
                <a:gd name="connsiteY69" fmla="*/ 215646 h 410591"/>
                <a:gd name="connsiteX70" fmla="*/ 254508 w 276225"/>
                <a:gd name="connsiteY70" fmla="*/ 200787 h 410591"/>
                <a:gd name="connsiteX71" fmla="*/ 256032 w 276225"/>
                <a:gd name="connsiteY71" fmla="*/ 186055 h 410591"/>
                <a:gd name="connsiteX72" fmla="*/ 259080 w 276225"/>
                <a:gd name="connsiteY72" fmla="*/ 171577 h 410591"/>
                <a:gd name="connsiteX73" fmla="*/ 263525 w 276225"/>
                <a:gd name="connsiteY73" fmla="*/ 157480 h 410591"/>
                <a:gd name="connsiteX74" fmla="*/ 269240 w 276225"/>
                <a:gd name="connsiteY74" fmla="*/ 143764 h 41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76225" h="410591">
                  <a:moveTo>
                    <a:pt x="276225" y="130683"/>
                  </a:moveTo>
                  <a:lnTo>
                    <a:pt x="263398" y="122936"/>
                  </a:lnTo>
                  <a:lnTo>
                    <a:pt x="250571" y="115316"/>
                  </a:lnTo>
                  <a:lnTo>
                    <a:pt x="237744" y="107569"/>
                  </a:lnTo>
                  <a:lnTo>
                    <a:pt x="224917" y="99949"/>
                  </a:lnTo>
                  <a:lnTo>
                    <a:pt x="212090" y="92202"/>
                  </a:lnTo>
                  <a:lnTo>
                    <a:pt x="199263" y="84582"/>
                  </a:lnTo>
                  <a:lnTo>
                    <a:pt x="186436" y="76835"/>
                  </a:lnTo>
                  <a:lnTo>
                    <a:pt x="173609" y="69215"/>
                  </a:lnTo>
                  <a:lnTo>
                    <a:pt x="160782" y="61468"/>
                  </a:lnTo>
                  <a:lnTo>
                    <a:pt x="147955" y="53848"/>
                  </a:lnTo>
                  <a:lnTo>
                    <a:pt x="135128" y="46101"/>
                  </a:lnTo>
                  <a:lnTo>
                    <a:pt x="122428" y="38481"/>
                  </a:lnTo>
                  <a:lnTo>
                    <a:pt x="109601" y="30734"/>
                  </a:lnTo>
                  <a:lnTo>
                    <a:pt x="96774" y="23114"/>
                  </a:lnTo>
                  <a:lnTo>
                    <a:pt x="83947" y="15367"/>
                  </a:lnTo>
                  <a:lnTo>
                    <a:pt x="71120" y="7747"/>
                  </a:lnTo>
                  <a:lnTo>
                    <a:pt x="58293" y="0"/>
                  </a:lnTo>
                  <a:lnTo>
                    <a:pt x="51054" y="12446"/>
                  </a:lnTo>
                  <a:lnTo>
                    <a:pt x="44323" y="25146"/>
                  </a:lnTo>
                  <a:lnTo>
                    <a:pt x="38100" y="37973"/>
                  </a:lnTo>
                  <a:lnTo>
                    <a:pt x="32258" y="51181"/>
                  </a:lnTo>
                  <a:lnTo>
                    <a:pt x="26924" y="64389"/>
                  </a:lnTo>
                  <a:lnTo>
                    <a:pt x="22098" y="77851"/>
                  </a:lnTo>
                  <a:lnTo>
                    <a:pt x="17653" y="91567"/>
                  </a:lnTo>
                  <a:lnTo>
                    <a:pt x="13716" y="105283"/>
                  </a:lnTo>
                  <a:lnTo>
                    <a:pt x="10287" y="119253"/>
                  </a:lnTo>
                  <a:lnTo>
                    <a:pt x="7366" y="133350"/>
                  </a:lnTo>
                  <a:lnTo>
                    <a:pt x="4953" y="147447"/>
                  </a:lnTo>
                  <a:lnTo>
                    <a:pt x="2921" y="161671"/>
                  </a:lnTo>
                  <a:lnTo>
                    <a:pt x="1524" y="175895"/>
                  </a:lnTo>
                  <a:lnTo>
                    <a:pt x="508" y="190246"/>
                  </a:lnTo>
                  <a:lnTo>
                    <a:pt x="0" y="204470"/>
                  </a:lnTo>
                  <a:lnTo>
                    <a:pt x="127" y="218821"/>
                  </a:lnTo>
                  <a:lnTo>
                    <a:pt x="635" y="233172"/>
                  </a:lnTo>
                  <a:lnTo>
                    <a:pt x="1651" y="247523"/>
                  </a:lnTo>
                  <a:lnTo>
                    <a:pt x="3175" y="261747"/>
                  </a:lnTo>
                  <a:lnTo>
                    <a:pt x="5207" y="275971"/>
                  </a:lnTo>
                  <a:lnTo>
                    <a:pt x="7747" y="290068"/>
                  </a:lnTo>
                  <a:lnTo>
                    <a:pt x="10795" y="304038"/>
                  </a:lnTo>
                  <a:lnTo>
                    <a:pt x="14351" y="318008"/>
                  </a:lnTo>
                  <a:lnTo>
                    <a:pt x="18415" y="331724"/>
                  </a:lnTo>
                  <a:lnTo>
                    <a:pt x="22860" y="345313"/>
                  </a:lnTo>
                  <a:lnTo>
                    <a:pt x="27813" y="358775"/>
                  </a:lnTo>
                  <a:lnTo>
                    <a:pt x="33274" y="372110"/>
                  </a:lnTo>
                  <a:lnTo>
                    <a:pt x="39116" y="385191"/>
                  </a:lnTo>
                  <a:lnTo>
                    <a:pt x="45466" y="398018"/>
                  </a:lnTo>
                  <a:lnTo>
                    <a:pt x="52197" y="410591"/>
                  </a:lnTo>
                  <a:lnTo>
                    <a:pt x="65278" y="403352"/>
                  </a:lnTo>
                  <a:lnTo>
                    <a:pt x="78359" y="395986"/>
                  </a:lnTo>
                  <a:lnTo>
                    <a:pt x="91313" y="388747"/>
                  </a:lnTo>
                  <a:lnTo>
                    <a:pt x="104394" y="381381"/>
                  </a:lnTo>
                  <a:lnTo>
                    <a:pt x="117475" y="374142"/>
                  </a:lnTo>
                  <a:lnTo>
                    <a:pt x="130556" y="366776"/>
                  </a:lnTo>
                  <a:lnTo>
                    <a:pt x="143510" y="359537"/>
                  </a:lnTo>
                  <a:lnTo>
                    <a:pt x="156591" y="352171"/>
                  </a:lnTo>
                  <a:lnTo>
                    <a:pt x="169672" y="344932"/>
                  </a:lnTo>
                  <a:lnTo>
                    <a:pt x="182626" y="337566"/>
                  </a:lnTo>
                  <a:lnTo>
                    <a:pt x="195707" y="330327"/>
                  </a:lnTo>
                  <a:lnTo>
                    <a:pt x="208788" y="322961"/>
                  </a:lnTo>
                  <a:lnTo>
                    <a:pt x="221742" y="315595"/>
                  </a:lnTo>
                  <a:lnTo>
                    <a:pt x="234823" y="308356"/>
                  </a:lnTo>
                  <a:lnTo>
                    <a:pt x="247904" y="300990"/>
                  </a:lnTo>
                  <a:lnTo>
                    <a:pt x="260985" y="293751"/>
                  </a:lnTo>
                  <a:lnTo>
                    <a:pt x="273939" y="286385"/>
                  </a:lnTo>
                  <a:lnTo>
                    <a:pt x="267335" y="273177"/>
                  </a:lnTo>
                  <a:lnTo>
                    <a:pt x="262001" y="259334"/>
                  </a:lnTo>
                  <a:lnTo>
                    <a:pt x="258064" y="244983"/>
                  </a:lnTo>
                  <a:lnTo>
                    <a:pt x="255397" y="230505"/>
                  </a:lnTo>
                  <a:lnTo>
                    <a:pt x="254254" y="215646"/>
                  </a:lnTo>
                  <a:lnTo>
                    <a:pt x="254508" y="200787"/>
                  </a:lnTo>
                  <a:lnTo>
                    <a:pt x="256032" y="186055"/>
                  </a:lnTo>
                  <a:lnTo>
                    <a:pt x="259080" y="171577"/>
                  </a:lnTo>
                  <a:lnTo>
                    <a:pt x="263525" y="157480"/>
                  </a:lnTo>
                  <a:lnTo>
                    <a:pt x="269240" y="143764"/>
                  </a:lnTo>
                  <a:close/>
                </a:path>
              </a:pathLst>
            </a:custGeom>
            <a:solidFill>
              <a:srgbClr val="B2DF8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BFA8000-CD98-1AE8-4B14-DC15B59572B3}"/>
                </a:ext>
              </a:extLst>
            </p:cNvPr>
            <p:cNvSpPr/>
            <p:nvPr/>
          </p:nvSpPr>
          <p:spPr>
            <a:xfrm>
              <a:off x="5329427" y="2406269"/>
              <a:ext cx="177673" cy="269620"/>
            </a:xfrm>
            <a:custGeom>
              <a:avLst/>
              <a:gdLst>
                <a:gd name="connsiteX0" fmla="*/ 67437 w 177673"/>
                <a:gd name="connsiteY0" fmla="*/ 269621 h 269620"/>
                <a:gd name="connsiteX1" fmla="*/ 73914 w 177673"/>
                <a:gd name="connsiteY1" fmla="*/ 256159 h 269620"/>
                <a:gd name="connsiteX2" fmla="*/ 80391 w 177673"/>
                <a:gd name="connsiteY2" fmla="*/ 242570 h 269620"/>
                <a:gd name="connsiteX3" fmla="*/ 86868 w 177673"/>
                <a:gd name="connsiteY3" fmla="*/ 229108 h 269620"/>
                <a:gd name="connsiteX4" fmla="*/ 93345 w 177673"/>
                <a:gd name="connsiteY4" fmla="*/ 215646 h 269620"/>
                <a:gd name="connsiteX5" fmla="*/ 99822 w 177673"/>
                <a:gd name="connsiteY5" fmla="*/ 202184 h 269620"/>
                <a:gd name="connsiteX6" fmla="*/ 106299 w 177673"/>
                <a:gd name="connsiteY6" fmla="*/ 188722 h 269620"/>
                <a:gd name="connsiteX7" fmla="*/ 112776 w 177673"/>
                <a:gd name="connsiteY7" fmla="*/ 175260 h 269620"/>
                <a:gd name="connsiteX8" fmla="*/ 119253 w 177673"/>
                <a:gd name="connsiteY8" fmla="*/ 161798 h 269620"/>
                <a:gd name="connsiteX9" fmla="*/ 125730 w 177673"/>
                <a:gd name="connsiteY9" fmla="*/ 148336 h 269620"/>
                <a:gd name="connsiteX10" fmla="*/ 132207 w 177673"/>
                <a:gd name="connsiteY10" fmla="*/ 134874 h 269620"/>
                <a:gd name="connsiteX11" fmla="*/ 138684 w 177673"/>
                <a:gd name="connsiteY11" fmla="*/ 121412 h 269620"/>
                <a:gd name="connsiteX12" fmla="*/ 145161 w 177673"/>
                <a:gd name="connsiteY12" fmla="*/ 107950 h 269620"/>
                <a:gd name="connsiteX13" fmla="*/ 151638 w 177673"/>
                <a:gd name="connsiteY13" fmla="*/ 94488 h 269620"/>
                <a:gd name="connsiteX14" fmla="*/ 158115 w 177673"/>
                <a:gd name="connsiteY14" fmla="*/ 81026 h 269620"/>
                <a:gd name="connsiteX15" fmla="*/ 164592 w 177673"/>
                <a:gd name="connsiteY15" fmla="*/ 67564 h 269620"/>
                <a:gd name="connsiteX16" fmla="*/ 171069 w 177673"/>
                <a:gd name="connsiteY16" fmla="*/ 53975 h 269620"/>
                <a:gd name="connsiteX17" fmla="*/ 177673 w 177673"/>
                <a:gd name="connsiteY17" fmla="*/ 40513 h 269620"/>
                <a:gd name="connsiteX18" fmla="*/ 163703 w 177673"/>
                <a:gd name="connsiteY18" fmla="*/ 34163 h 269620"/>
                <a:gd name="connsiteX19" fmla="*/ 149606 w 177673"/>
                <a:gd name="connsiteY19" fmla="*/ 28321 h 269620"/>
                <a:gd name="connsiteX20" fmla="*/ 135255 w 177673"/>
                <a:gd name="connsiteY20" fmla="*/ 22987 h 269620"/>
                <a:gd name="connsiteX21" fmla="*/ 120650 w 177673"/>
                <a:gd name="connsiteY21" fmla="*/ 18161 h 269620"/>
                <a:gd name="connsiteX22" fmla="*/ 105918 w 177673"/>
                <a:gd name="connsiteY22" fmla="*/ 13970 h 269620"/>
                <a:gd name="connsiteX23" fmla="*/ 91059 w 177673"/>
                <a:gd name="connsiteY23" fmla="*/ 10287 h 269620"/>
                <a:gd name="connsiteX24" fmla="*/ 76073 w 177673"/>
                <a:gd name="connsiteY24" fmla="*/ 7239 h 269620"/>
                <a:gd name="connsiteX25" fmla="*/ 61087 w 177673"/>
                <a:gd name="connsiteY25" fmla="*/ 4572 h 269620"/>
                <a:gd name="connsiteX26" fmla="*/ 45847 w 177673"/>
                <a:gd name="connsiteY26" fmla="*/ 2667 h 269620"/>
                <a:gd name="connsiteX27" fmla="*/ 30607 w 177673"/>
                <a:gd name="connsiteY27" fmla="*/ 1143 h 269620"/>
                <a:gd name="connsiteX28" fmla="*/ 15367 w 177673"/>
                <a:gd name="connsiteY28" fmla="*/ 381 h 269620"/>
                <a:gd name="connsiteX29" fmla="*/ 0 w 177673"/>
                <a:gd name="connsiteY29" fmla="*/ 0 h 269620"/>
                <a:gd name="connsiteX30" fmla="*/ 0 w 177673"/>
                <a:gd name="connsiteY30" fmla="*/ 14986 h 269620"/>
                <a:gd name="connsiteX31" fmla="*/ 0 w 177673"/>
                <a:gd name="connsiteY31" fmla="*/ 29972 h 269620"/>
                <a:gd name="connsiteX32" fmla="*/ 0 w 177673"/>
                <a:gd name="connsiteY32" fmla="*/ 44958 h 269620"/>
                <a:gd name="connsiteX33" fmla="*/ 0 w 177673"/>
                <a:gd name="connsiteY33" fmla="*/ 59817 h 269620"/>
                <a:gd name="connsiteX34" fmla="*/ 0 w 177673"/>
                <a:gd name="connsiteY34" fmla="*/ 74803 h 269620"/>
                <a:gd name="connsiteX35" fmla="*/ 0 w 177673"/>
                <a:gd name="connsiteY35" fmla="*/ 89789 h 269620"/>
                <a:gd name="connsiteX36" fmla="*/ 0 w 177673"/>
                <a:gd name="connsiteY36" fmla="*/ 104648 h 269620"/>
                <a:gd name="connsiteX37" fmla="*/ 0 w 177673"/>
                <a:gd name="connsiteY37" fmla="*/ 119634 h 269620"/>
                <a:gd name="connsiteX38" fmla="*/ 0 w 177673"/>
                <a:gd name="connsiteY38" fmla="*/ 134620 h 269620"/>
                <a:gd name="connsiteX39" fmla="*/ 0 w 177673"/>
                <a:gd name="connsiteY39" fmla="*/ 149606 h 269620"/>
                <a:gd name="connsiteX40" fmla="*/ 0 w 177673"/>
                <a:gd name="connsiteY40" fmla="*/ 164465 h 269620"/>
                <a:gd name="connsiteX41" fmla="*/ 0 w 177673"/>
                <a:gd name="connsiteY41" fmla="*/ 179451 h 269620"/>
                <a:gd name="connsiteX42" fmla="*/ 0 w 177673"/>
                <a:gd name="connsiteY42" fmla="*/ 194437 h 269620"/>
                <a:gd name="connsiteX43" fmla="*/ 0 w 177673"/>
                <a:gd name="connsiteY43" fmla="*/ 209296 h 269620"/>
                <a:gd name="connsiteX44" fmla="*/ 0 w 177673"/>
                <a:gd name="connsiteY44" fmla="*/ 224282 h 269620"/>
                <a:gd name="connsiteX45" fmla="*/ 0 w 177673"/>
                <a:gd name="connsiteY45" fmla="*/ 239268 h 269620"/>
                <a:gd name="connsiteX46" fmla="*/ 0 w 177673"/>
                <a:gd name="connsiteY46" fmla="*/ 254254 h 269620"/>
                <a:gd name="connsiteX47" fmla="*/ 17399 w 177673"/>
                <a:gd name="connsiteY47" fmla="*/ 255143 h 269620"/>
                <a:gd name="connsiteX48" fmla="*/ 34544 w 177673"/>
                <a:gd name="connsiteY48" fmla="*/ 258064 h 269620"/>
                <a:gd name="connsiteX49" fmla="*/ 51308 w 177673"/>
                <a:gd name="connsiteY49" fmla="*/ 262890 h 2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7673" h="269620">
                  <a:moveTo>
                    <a:pt x="67437" y="269621"/>
                  </a:moveTo>
                  <a:lnTo>
                    <a:pt x="73914" y="256159"/>
                  </a:lnTo>
                  <a:lnTo>
                    <a:pt x="80391" y="242570"/>
                  </a:lnTo>
                  <a:lnTo>
                    <a:pt x="86868" y="229108"/>
                  </a:lnTo>
                  <a:lnTo>
                    <a:pt x="93345" y="215646"/>
                  </a:lnTo>
                  <a:lnTo>
                    <a:pt x="99822" y="202184"/>
                  </a:lnTo>
                  <a:lnTo>
                    <a:pt x="106299" y="188722"/>
                  </a:lnTo>
                  <a:lnTo>
                    <a:pt x="112776" y="175260"/>
                  </a:lnTo>
                  <a:lnTo>
                    <a:pt x="119253" y="161798"/>
                  </a:lnTo>
                  <a:lnTo>
                    <a:pt x="125730" y="148336"/>
                  </a:lnTo>
                  <a:lnTo>
                    <a:pt x="132207" y="134874"/>
                  </a:lnTo>
                  <a:lnTo>
                    <a:pt x="138684" y="121412"/>
                  </a:lnTo>
                  <a:lnTo>
                    <a:pt x="145161" y="107950"/>
                  </a:lnTo>
                  <a:lnTo>
                    <a:pt x="151638" y="94488"/>
                  </a:lnTo>
                  <a:lnTo>
                    <a:pt x="158115" y="81026"/>
                  </a:lnTo>
                  <a:lnTo>
                    <a:pt x="164592" y="67564"/>
                  </a:lnTo>
                  <a:lnTo>
                    <a:pt x="171069" y="53975"/>
                  </a:lnTo>
                  <a:lnTo>
                    <a:pt x="177673" y="40513"/>
                  </a:lnTo>
                  <a:lnTo>
                    <a:pt x="163703" y="34163"/>
                  </a:lnTo>
                  <a:lnTo>
                    <a:pt x="149606" y="28321"/>
                  </a:lnTo>
                  <a:lnTo>
                    <a:pt x="135255" y="22987"/>
                  </a:lnTo>
                  <a:lnTo>
                    <a:pt x="120650" y="18161"/>
                  </a:lnTo>
                  <a:lnTo>
                    <a:pt x="105918" y="13970"/>
                  </a:lnTo>
                  <a:lnTo>
                    <a:pt x="91059" y="10287"/>
                  </a:lnTo>
                  <a:lnTo>
                    <a:pt x="76073" y="7239"/>
                  </a:lnTo>
                  <a:lnTo>
                    <a:pt x="61087" y="4572"/>
                  </a:lnTo>
                  <a:lnTo>
                    <a:pt x="45847" y="2667"/>
                  </a:lnTo>
                  <a:lnTo>
                    <a:pt x="30607" y="1143"/>
                  </a:lnTo>
                  <a:lnTo>
                    <a:pt x="15367" y="381"/>
                  </a:lnTo>
                  <a:lnTo>
                    <a:pt x="0" y="0"/>
                  </a:lnTo>
                  <a:lnTo>
                    <a:pt x="0" y="14986"/>
                  </a:lnTo>
                  <a:lnTo>
                    <a:pt x="0" y="29972"/>
                  </a:lnTo>
                  <a:lnTo>
                    <a:pt x="0" y="44958"/>
                  </a:lnTo>
                  <a:lnTo>
                    <a:pt x="0" y="59817"/>
                  </a:lnTo>
                  <a:lnTo>
                    <a:pt x="0" y="74803"/>
                  </a:lnTo>
                  <a:lnTo>
                    <a:pt x="0" y="89789"/>
                  </a:lnTo>
                  <a:lnTo>
                    <a:pt x="0" y="104648"/>
                  </a:lnTo>
                  <a:lnTo>
                    <a:pt x="0" y="119634"/>
                  </a:lnTo>
                  <a:lnTo>
                    <a:pt x="0" y="134620"/>
                  </a:lnTo>
                  <a:lnTo>
                    <a:pt x="0" y="149606"/>
                  </a:lnTo>
                  <a:lnTo>
                    <a:pt x="0" y="164465"/>
                  </a:lnTo>
                  <a:lnTo>
                    <a:pt x="0" y="179451"/>
                  </a:lnTo>
                  <a:lnTo>
                    <a:pt x="0" y="194437"/>
                  </a:lnTo>
                  <a:lnTo>
                    <a:pt x="0" y="209296"/>
                  </a:lnTo>
                  <a:lnTo>
                    <a:pt x="0" y="224282"/>
                  </a:lnTo>
                  <a:lnTo>
                    <a:pt x="0" y="239268"/>
                  </a:lnTo>
                  <a:lnTo>
                    <a:pt x="0" y="254254"/>
                  </a:lnTo>
                  <a:lnTo>
                    <a:pt x="17399" y="255143"/>
                  </a:lnTo>
                  <a:lnTo>
                    <a:pt x="34544" y="258064"/>
                  </a:lnTo>
                  <a:lnTo>
                    <a:pt x="51308" y="262890"/>
                  </a:lnTo>
                  <a:close/>
                </a:path>
              </a:pathLst>
            </a:custGeom>
            <a:solidFill>
              <a:srgbClr val="CAB2D6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CDB2F57-53F3-E4EF-4020-12C70D26A20B}"/>
                </a:ext>
              </a:extLst>
            </p:cNvPr>
            <p:cNvSpPr/>
            <p:nvPr/>
          </p:nvSpPr>
          <p:spPr>
            <a:xfrm>
              <a:off x="4972176" y="2891663"/>
              <a:ext cx="263144" cy="249936"/>
            </a:xfrm>
            <a:custGeom>
              <a:avLst/>
              <a:gdLst>
                <a:gd name="connsiteX0" fmla="*/ 221742 w 263144"/>
                <a:gd name="connsiteY0" fmla="*/ 0 h 249936"/>
                <a:gd name="connsiteX1" fmla="*/ 208788 w 263144"/>
                <a:gd name="connsiteY1" fmla="*/ 7366 h 249936"/>
                <a:gd name="connsiteX2" fmla="*/ 195707 w 263144"/>
                <a:gd name="connsiteY2" fmla="*/ 14605 h 249936"/>
                <a:gd name="connsiteX3" fmla="*/ 182626 w 263144"/>
                <a:gd name="connsiteY3" fmla="*/ 21971 h 249936"/>
                <a:gd name="connsiteX4" fmla="*/ 169545 w 263144"/>
                <a:gd name="connsiteY4" fmla="*/ 29210 h 249936"/>
                <a:gd name="connsiteX5" fmla="*/ 156591 w 263144"/>
                <a:gd name="connsiteY5" fmla="*/ 36576 h 249936"/>
                <a:gd name="connsiteX6" fmla="*/ 143510 w 263144"/>
                <a:gd name="connsiteY6" fmla="*/ 43942 h 249936"/>
                <a:gd name="connsiteX7" fmla="*/ 130429 w 263144"/>
                <a:gd name="connsiteY7" fmla="*/ 51181 h 249936"/>
                <a:gd name="connsiteX8" fmla="*/ 117475 w 263144"/>
                <a:gd name="connsiteY8" fmla="*/ 58547 h 249936"/>
                <a:gd name="connsiteX9" fmla="*/ 104394 w 263144"/>
                <a:gd name="connsiteY9" fmla="*/ 65786 h 249936"/>
                <a:gd name="connsiteX10" fmla="*/ 91313 w 263144"/>
                <a:gd name="connsiteY10" fmla="*/ 73152 h 249936"/>
                <a:gd name="connsiteX11" fmla="*/ 78359 w 263144"/>
                <a:gd name="connsiteY11" fmla="*/ 80391 h 249936"/>
                <a:gd name="connsiteX12" fmla="*/ 65278 w 263144"/>
                <a:gd name="connsiteY12" fmla="*/ 87757 h 249936"/>
                <a:gd name="connsiteX13" fmla="*/ 52197 w 263144"/>
                <a:gd name="connsiteY13" fmla="*/ 94996 h 249936"/>
                <a:gd name="connsiteX14" fmla="*/ 39116 w 263144"/>
                <a:gd name="connsiteY14" fmla="*/ 102362 h 249936"/>
                <a:gd name="connsiteX15" fmla="*/ 26162 w 263144"/>
                <a:gd name="connsiteY15" fmla="*/ 109601 h 249936"/>
                <a:gd name="connsiteX16" fmla="*/ 13081 w 263144"/>
                <a:gd name="connsiteY16" fmla="*/ 116967 h 249936"/>
                <a:gd name="connsiteX17" fmla="*/ 0 w 263144"/>
                <a:gd name="connsiteY17" fmla="*/ 124206 h 249936"/>
                <a:gd name="connsiteX18" fmla="*/ 7747 w 263144"/>
                <a:gd name="connsiteY18" fmla="*/ 137414 h 249936"/>
                <a:gd name="connsiteX19" fmla="*/ 15875 w 263144"/>
                <a:gd name="connsiteY19" fmla="*/ 150241 h 249936"/>
                <a:gd name="connsiteX20" fmla="*/ 24511 w 263144"/>
                <a:gd name="connsiteY20" fmla="*/ 162814 h 249936"/>
                <a:gd name="connsiteX21" fmla="*/ 33655 w 263144"/>
                <a:gd name="connsiteY21" fmla="*/ 175006 h 249936"/>
                <a:gd name="connsiteX22" fmla="*/ 43180 w 263144"/>
                <a:gd name="connsiteY22" fmla="*/ 186817 h 249936"/>
                <a:gd name="connsiteX23" fmla="*/ 53213 w 263144"/>
                <a:gd name="connsiteY23" fmla="*/ 198374 h 249936"/>
                <a:gd name="connsiteX24" fmla="*/ 63627 w 263144"/>
                <a:gd name="connsiteY24" fmla="*/ 209550 h 249936"/>
                <a:gd name="connsiteX25" fmla="*/ 74422 w 263144"/>
                <a:gd name="connsiteY25" fmla="*/ 220218 h 249936"/>
                <a:gd name="connsiteX26" fmla="*/ 85598 w 263144"/>
                <a:gd name="connsiteY26" fmla="*/ 230505 h 249936"/>
                <a:gd name="connsiteX27" fmla="*/ 97155 w 263144"/>
                <a:gd name="connsiteY27" fmla="*/ 240411 h 249936"/>
                <a:gd name="connsiteX28" fmla="*/ 109093 w 263144"/>
                <a:gd name="connsiteY28" fmla="*/ 249936 h 249936"/>
                <a:gd name="connsiteX29" fmla="*/ 118237 w 263144"/>
                <a:gd name="connsiteY29" fmla="*/ 237998 h 249936"/>
                <a:gd name="connsiteX30" fmla="*/ 127254 w 263144"/>
                <a:gd name="connsiteY30" fmla="*/ 226060 h 249936"/>
                <a:gd name="connsiteX31" fmla="*/ 136271 w 263144"/>
                <a:gd name="connsiteY31" fmla="*/ 214249 h 249936"/>
                <a:gd name="connsiteX32" fmla="*/ 145415 w 263144"/>
                <a:gd name="connsiteY32" fmla="*/ 202311 h 249936"/>
                <a:gd name="connsiteX33" fmla="*/ 154432 w 263144"/>
                <a:gd name="connsiteY33" fmla="*/ 190373 h 249936"/>
                <a:gd name="connsiteX34" fmla="*/ 163449 w 263144"/>
                <a:gd name="connsiteY34" fmla="*/ 178562 h 249936"/>
                <a:gd name="connsiteX35" fmla="*/ 172593 w 263144"/>
                <a:gd name="connsiteY35" fmla="*/ 166624 h 249936"/>
                <a:gd name="connsiteX36" fmla="*/ 181610 w 263144"/>
                <a:gd name="connsiteY36" fmla="*/ 154686 h 249936"/>
                <a:gd name="connsiteX37" fmla="*/ 190627 w 263144"/>
                <a:gd name="connsiteY37" fmla="*/ 142875 h 249936"/>
                <a:gd name="connsiteX38" fmla="*/ 199771 w 263144"/>
                <a:gd name="connsiteY38" fmla="*/ 130937 h 249936"/>
                <a:gd name="connsiteX39" fmla="*/ 208788 w 263144"/>
                <a:gd name="connsiteY39" fmla="*/ 118999 h 249936"/>
                <a:gd name="connsiteX40" fmla="*/ 217805 w 263144"/>
                <a:gd name="connsiteY40" fmla="*/ 107188 h 249936"/>
                <a:gd name="connsiteX41" fmla="*/ 226949 w 263144"/>
                <a:gd name="connsiteY41" fmla="*/ 95250 h 249936"/>
                <a:gd name="connsiteX42" fmla="*/ 235966 w 263144"/>
                <a:gd name="connsiteY42" fmla="*/ 83312 h 249936"/>
                <a:gd name="connsiteX43" fmla="*/ 244983 w 263144"/>
                <a:gd name="connsiteY43" fmla="*/ 71501 h 249936"/>
                <a:gd name="connsiteX44" fmla="*/ 254127 w 263144"/>
                <a:gd name="connsiteY44" fmla="*/ 59563 h 249936"/>
                <a:gd name="connsiteX45" fmla="*/ 263144 w 263144"/>
                <a:gd name="connsiteY45" fmla="*/ 47752 h 249936"/>
                <a:gd name="connsiteX46" fmla="*/ 251079 w 263144"/>
                <a:gd name="connsiteY46" fmla="*/ 37465 h 249936"/>
                <a:gd name="connsiteX47" fmla="*/ 240030 w 263144"/>
                <a:gd name="connsiteY47" fmla="*/ 26035 h 249936"/>
                <a:gd name="connsiteX48" fmla="*/ 230251 w 263144"/>
                <a:gd name="connsiteY48" fmla="*/ 13462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3144" h="249936">
                  <a:moveTo>
                    <a:pt x="221742" y="0"/>
                  </a:moveTo>
                  <a:lnTo>
                    <a:pt x="208788" y="7366"/>
                  </a:lnTo>
                  <a:lnTo>
                    <a:pt x="195707" y="14605"/>
                  </a:lnTo>
                  <a:lnTo>
                    <a:pt x="182626" y="21971"/>
                  </a:lnTo>
                  <a:lnTo>
                    <a:pt x="169545" y="29210"/>
                  </a:lnTo>
                  <a:lnTo>
                    <a:pt x="156591" y="36576"/>
                  </a:lnTo>
                  <a:lnTo>
                    <a:pt x="143510" y="43942"/>
                  </a:lnTo>
                  <a:lnTo>
                    <a:pt x="130429" y="51181"/>
                  </a:lnTo>
                  <a:lnTo>
                    <a:pt x="117475" y="58547"/>
                  </a:lnTo>
                  <a:lnTo>
                    <a:pt x="104394" y="65786"/>
                  </a:lnTo>
                  <a:lnTo>
                    <a:pt x="91313" y="73152"/>
                  </a:lnTo>
                  <a:lnTo>
                    <a:pt x="78359" y="80391"/>
                  </a:lnTo>
                  <a:lnTo>
                    <a:pt x="65278" y="87757"/>
                  </a:lnTo>
                  <a:lnTo>
                    <a:pt x="52197" y="94996"/>
                  </a:lnTo>
                  <a:lnTo>
                    <a:pt x="39116" y="102362"/>
                  </a:lnTo>
                  <a:lnTo>
                    <a:pt x="26162" y="109601"/>
                  </a:lnTo>
                  <a:lnTo>
                    <a:pt x="13081" y="116967"/>
                  </a:lnTo>
                  <a:lnTo>
                    <a:pt x="0" y="124206"/>
                  </a:lnTo>
                  <a:lnTo>
                    <a:pt x="7747" y="137414"/>
                  </a:lnTo>
                  <a:lnTo>
                    <a:pt x="15875" y="150241"/>
                  </a:lnTo>
                  <a:lnTo>
                    <a:pt x="24511" y="162814"/>
                  </a:lnTo>
                  <a:lnTo>
                    <a:pt x="33655" y="175006"/>
                  </a:lnTo>
                  <a:lnTo>
                    <a:pt x="43180" y="186817"/>
                  </a:lnTo>
                  <a:lnTo>
                    <a:pt x="53213" y="198374"/>
                  </a:lnTo>
                  <a:lnTo>
                    <a:pt x="63627" y="209550"/>
                  </a:lnTo>
                  <a:lnTo>
                    <a:pt x="74422" y="220218"/>
                  </a:lnTo>
                  <a:lnTo>
                    <a:pt x="85598" y="230505"/>
                  </a:lnTo>
                  <a:lnTo>
                    <a:pt x="97155" y="240411"/>
                  </a:lnTo>
                  <a:lnTo>
                    <a:pt x="109093" y="249936"/>
                  </a:lnTo>
                  <a:lnTo>
                    <a:pt x="118237" y="237998"/>
                  </a:lnTo>
                  <a:lnTo>
                    <a:pt x="127254" y="226060"/>
                  </a:lnTo>
                  <a:lnTo>
                    <a:pt x="136271" y="214249"/>
                  </a:lnTo>
                  <a:lnTo>
                    <a:pt x="145415" y="202311"/>
                  </a:lnTo>
                  <a:lnTo>
                    <a:pt x="154432" y="190373"/>
                  </a:lnTo>
                  <a:lnTo>
                    <a:pt x="163449" y="178562"/>
                  </a:lnTo>
                  <a:lnTo>
                    <a:pt x="172593" y="166624"/>
                  </a:lnTo>
                  <a:lnTo>
                    <a:pt x="181610" y="154686"/>
                  </a:lnTo>
                  <a:lnTo>
                    <a:pt x="190627" y="142875"/>
                  </a:lnTo>
                  <a:lnTo>
                    <a:pt x="199771" y="130937"/>
                  </a:lnTo>
                  <a:lnTo>
                    <a:pt x="208788" y="118999"/>
                  </a:lnTo>
                  <a:lnTo>
                    <a:pt x="217805" y="107188"/>
                  </a:lnTo>
                  <a:lnTo>
                    <a:pt x="226949" y="95250"/>
                  </a:lnTo>
                  <a:lnTo>
                    <a:pt x="235966" y="83312"/>
                  </a:lnTo>
                  <a:lnTo>
                    <a:pt x="244983" y="71501"/>
                  </a:lnTo>
                  <a:lnTo>
                    <a:pt x="254127" y="59563"/>
                  </a:lnTo>
                  <a:lnTo>
                    <a:pt x="263144" y="47752"/>
                  </a:lnTo>
                  <a:lnTo>
                    <a:pt x="251079" y="37465"/>
                  </a:lnTo>
                  <a:lnTo>
                    <a:pt x="240030" y="26035"/>
                  </a:lnTo>
                  <a:lnTo>
                    <a:pt x="230251" y="13462"/>
                  </a:lnTo>
                  <a:close/>
                </a:path>
              </a:pathLst>
            </a:custGeom>
            <a:solidFill>
              <a:srgbClr val="33A02C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9F6FAEB-9E40-8803-D7EB-12480000EAB3}"/>
                </a:ext>
              </a:extLst>
            </p:cNvPr>
            <p:cNvSpPr/>
            <p:nvPr/>
          </p:nvSpPr>
          <p:spPr>
            <a:xfrm>
              <a:off x="5081270" y="2939414"/>
              <a:ext cx="208279" cy="272034"/>
            </a:xfrm>
            <a:custGeom>
              <a:avLst/>
              <a:gdLst>
                <a:gd name="connsiteX0" fmla="*/ 154051 w 208279"/>
                <a:gd name="connsiteY0" fmla="*/ 0 h 272034"/>
                <a:gd name="connsiteX1" fmla="*/ 145034 w 208279"/>
                <a:gd name="connsiteY1" fmla="*/ 11811 h 272034"/>
                <a:gd name="connsiteX2" fmla="*/ 135890 w 208279"/>
                <a:gd name="connsiteY2" fmla="*/ 23749 h 272034"/>
                <a:gd name="connsiteX3" fmla="*/ 126873 w 208279"/>
                <a:gd name="connsiteY3" fmla="*/ 35560 h 272034"/>
                <a:gd name="connsiteX4" fmla="*/ 117856 w 208279"/>
                <a:gd name="connsiteY4" fmla="*/ 47498 h 272034"/>
                <a:gd name="connsiteX5" fmla="*/ 108712 w 208279"/>
                <a:gd name="connsiteY5" fmla="*/ 59436 h 272034"/>
                <a:gd name="connsiteX6" fmla="*/ 99695 w 208279"/>
                <a:gd name="connsiteY6" fmla="*/ 71247 h 272034"/>
                <a:gd name="connsiteX7" fmla="*/ 90678 w 208279"/>
                <a:gd name="connsiteY7" fmla="*/ 83185 h 272034"/>
                <a:gd name="connsiteX8" fmla="*/ 81534 w 208279"/>
                <a:gd name="connsiteY8" fmla="*/ 95123 h 272034"/>
                <a:gd name="connsiteX9" fmla="*/ 72517 w 208279"/>
                <a:gd name="connsiteY9" fmla="*/ 106934 h 272034"/>
                <a:gd name="connsiteX10" fmla="*/ 63500 w 208279"/>
                <a:gd name="connsiteY10" fmla="*/ 118872 h 272034"/>
                <a:gd name="connsiteX11" fmla="*/ 54356 w 208279"/>
                <a:gd name="connsiteY11" fmla="*/ 130810 h 272034"/>
                <a:gd name="connsiteX12" fmla="*/ 45339 w 208279"/>
                <a:gd name="connsiteY12" fmla="*/ 142621 h 272034"/>
                <a:gd name="connsiteX13" fmla="*/ 36322 w 208279"/>
                <a:gd name="connsiteY13" fmla="*/ 154559 h 272034"/>
                <a:gd name="connsiteX14" fmla="*/ 27178 w 208279"/>
                <a:gd name="connsiteY14" fmla="*/ 166497 h 272034"/>
                <a:gd name="connsiteX15" fmla="*/ 18161 w 208279"/>
                <a:gd name="connsiteY15" fmla="*/ 178308 h 272034"/>
                <a:gd name="connsiteX16" fmla="*/ 9144 w 208279"/>
                <a:gd name="connsiteY16" fmla="*/ 190246 h 272034"/>
                <a:gd name="connsiteX17" fmla="*/ 0 w 208279"/>
                <a:gd name="connsiteY17" fmla="*/ 202184 h 272034"/>
                <a:gd name="connsiteX18" fmla="*/ 11811 w 208279"/>
                <a:gd name="connsiteY18" fmla="*/ 210693 h 272034"/>
                <a:gd name="connsiteX19" fmla="*/ 23749 w 208279"/>
                <a:gd name="connsiteY19" fmla="*/ 218948 h 272034"/>
                <a:gd name="connsiteX20" fmla="*/ 36068 w 208279"/>
                <a:gd name="connsiteY20" fmla="*/ 226695 h 272034"/>
                <a:gd name="connsiteX21" fmla="*/ 48641 w 208279"/>
                <a:gd name="connsiteY21" fmla="*/ 233934 h 272034"/>
                <a:gd name="connsiteX22" fmla="*/ 61468 w 208279"/>
                <a:gd name="connsiteY22" fmla="*/ 240792 h 272034"/>
                <a:gd name="connsiteX23" fmla="*/ 74549 w 208279"/>
                <a:gd name="connsiteY23" fmla="*/ 247269 h 272034"/>
                <a:gd name="connsiteX24" fmla="*/ 87884 w 208279"/>
                <a:gd name="connsiteY24" fmla="*/ 253111 h 272034"/>
                <a:gd name="connsiteX25" fmla="*/ 101346 w 208279"/>
                <a:gd name="connsiteY25" fmla="*/ 258572 h 272034"/>
                <a:gd name="connsiteX26" fmla="*/ 115062 w 208279"/>
                <a:gd name="connsiteY26" fmla="*/ 263652 h 272034"/>
                <a:gd name="connsiteX27" fmla="*/ 128905 w 208279"/>
                <a:gd name="connsiteY27" fmla="*/ 268097 h 272034"/>
                <a:gd name="connsiteX28" fmla="*/ 142875 w 208279"/>
                <a:gd name="connsiteY28" fmla="*/ 272034 h 272034"/>
                <a:gd name="connsiteX29" fmla="*/ 146685 w 208279"/>
                <a:gd name="connsiteY29" fmla="*/ 257683 h 272034"/>
                <a:gd name="connsiteX30" fmla="*/ 150495 w 208279"/>
                <a:gd name="connsiteY30" fmla="*/ 243205 h 272034"/>
                <a:gd name="connsiteX31" fmla="*/ 154432 w 208279"/>
                <a:gd name="connsiteY31" fmla="*/ 228727 h 272034"/>
                <a:gd name="connsiteX32" fmla="*/ 158242 w 208279"/>
                <a:gd name="connsiteY32" fmla="*/ 214249 h 272034"/>
                <a:gd name="connsiteX33" fmla="*/ 162052 w 208279"/>
                <a:gd name="connsiteY33" fmla="*/ 199898 h 272034"/>
                <a:gd name="connsiteX34" fmla="*/ 165862 w 208279"/>
                <a:gd name="connsiteY34" fmla="*/ 185420 h 272034"/>
                <a:gd name="connsiteX35" fmla="*/ 169799 w 208279"/>
                <a:gd name="connsiteY35" fmla="*/ 170942 h 272034"/>
                <a:gd name="connsiteX36" fmla="*/ 173609 w 208279"/>
                <a:gd name="connsiteY36" fmla="*/ 156464 h 272034"/>
                <a:gd name="connsiteX37" fmla="*/ 177419 w 208279"/>
                <a:gd name="connsiteY37" fmla="*/ 142113 h 272034"/>
                <a:gd name="connsiteX38" fmla="*/ 181356 w 208279"/>
                <a:gd name="connsiteY38" fmla="*/ 127635 h 272034"/>
                <a:gd name="connsiteX39" fmla="*/ 185166 w 208279"/>
                <a:gd name="connsiteY39" fmla="*/ 113157 h 272034"/>
                <a:gd name="connsiteX40" fmla="*/ 188976 w 208279"/>
                <a:gd name="connsiteY40" fmla="*/ 98679 h 272034"/>
                <a:gd name="connsiteX41" fmla="*/ 192786 w 208279"/>
                <a:gd name="connsiteY41" fmla="*/ 84201 h 272034"/>
                <a:gd name="connsiteX42" fmla="*/ 196723 w 208279"/>
                <a:gd name="connsiteY42" fmla="*/ 69850 h 272034"/>
                <a:gd name="connsiteX43" fmla="*/ 200533 w 208279"/>
                <a:gd name="connsiteY43" fmla="*/ 55372 h 272034"/>
                <a:gd name="connsiteX44" fmla="*/ 204343 w 208279"/>
                <a:gd name="connsiteY44" fmla="*/ 40894 h 272034"/>
                <a:gd name="connsiteX45" fmla="*/ 208280 w 208279"/>
                <a:gd name="connsiteY45" fmla="*/ 26416 h 272034"/>
                <a:gd name="connsiteX46" fmla="*/ 193802 w 208279"/>
                <a:gd name="connsiteY46" fmla="*/ 21844 h 272034"/>
                <a:gd name="connsiteX47" fmla="*/ 179832 w 208279"/>
                <a:gd name="connsiteY47" fmla="*/ 15875 h 272034"/>
                <a:gd name="connsiteX48" fmla="*/ 166624 w 208279"/>
                <a:gd name="connsiteY48" fmla="*/ 8509 h 27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08279" h="272034">
                  <a:moveTo>
                    <a:pt x="154051" y="0"/>
                  </a:moveTo>
                  <a:lnTo>
                    <a:pt x="145034" y="11811"/>
                  </a:lnTo>
                  <a:lnTo>
                    <a:pt x="135890" y="23749"/>
                  </a:lnTo>
                  <a:lnTo>
                    <a:pt x="126873" y="35560"/>
                  </a:lnTo>
                  <a:lnTo>
                    <a:pt x="117856" y="47498"/>
                  </a:lnTo>
                  <a:lnTo>
                    <a:pt x="108712" y="59436"/>
                  </a:lnTo>
                  <a:lnTo>
                    <a:pt x="99695" y="71247"/>
                  </a:lnTo>
                  <a:lnTo>
                    <a:pt x="90678" y="83185"/>
                  </a:lnTo>
                  <a:lnTo>
                    <a:pt x="81534" y="95123"/>
                  </a:lnTo>
                  <a:lnTo>
                    <a:pt x="72517" y="106934"/>
                  </a:lnTo>
                  <a:lnTo>
                    <a:pt x="63500" y="118872"/>
                  </a:lnTo>
                  <a:lnTo>
                    <a:pt x="54356" y="130810"/>
                  </a:lnTo>
                  <a:lnTo>
                    <a:pt x="45339" y="142621"/>
                  </a:lnTo>
                  <a:lnTo>
                    <a:pt x="36322" y="154559"/>
                  </a:lnTo>
                  <a:lnTo>
                    <a:pt x="27178" y="166497"/>
                  </a:lnTo>
                  <a:lnTo>
                    <a:pt x="18161" y="178308"/>
                  </a:lnTo>
                  <a:lnTo>
                    <a:pt x="9144" y="190246"/>
                  </a:lnTo>
                  <a:lnTo>
                    <a:pt x="0" y="202184"/>
                  </a:lnTo>
                  <a:lnTo>
                    <a:pt x="11811" y="210693"/>
                  </a:lnTo>
                  <a:lnTo>
                    <a:pt x="23749" y="218948"/>
                  </a:lnTo>
                  <a:lnTo>
                    <a:pt x="36068" y="226695"/>
                  </a:lnTo>
                  <a:lnTo>
                    <a:pt x="48641" y="233934"/>
                  </a:lnTo>
                  <a:lnTo>
                    <a:pt x="61468" y="240792"/>
                  </a:lnTo>
                  <a:lnTo>
                    <a:pt x="74549" y="247269"/>
                  </a:lnTo>
                  <a:lnTo>
                    <a:pt x="87884" y="253111"/>
                  </a:lnTo>
                  <a:lnTo>
                    <a:pt x="101346" y="258572"/>
                  </a:lnTo>
                  <a:lnTo>
                    <a:pt x="115062" y="263652"/>
                  </a:lnTo>
                  <a:lnTo>
                    <a:pt x="128905" y="268097"/>
                  </a:lnTo>
                  <a:lnTo>
                    <a:pt x="142875" y="272034"/>
                  </a:lnTo>
                  <a:lnTo>
                    <a:pt x="146685" y="257683"/>
                  </a:lnTo>
                  <a:lnTo>
                    <a:pt x="150495" y="243205"/>
                  </a:lnTo>
                  <a:lnTo>
                    <a:pt x="154432" y="228727"/>
                  </a:lnTo>
                  <a:lnTo>
                    <a:pt x="158242" y="214249"/>
                  </a:lnTo>
                  <a:lnTo>
                    <a:pt x="162052" y="199898"/>
                  </a:lnTo>
                  <a:lnTo>
                    <a:pt x="165862" y="185420"/>
                  </a:lnTo>
                  <a:lnTo>
                    <a:pt x="169799" y="170942"/>
                  </a:lnTo>
                  <a:lnTo>
                    <a:pt x="173609" y="156464"/>
                  </a:lnTo>
                  <a:lnTo>
                    <a:pt x="177419" y="142113"/>
                  </a:lnTo>
                  <a:lnTo>
                    <a:pt x="181356" y="127635"/>
                  </a:lnTo>
                  <a:lnTo>
                    <a:pt x="185166" y="113157"/>
                  </a:lnTo>
                  <a:lnTo>
                    <a:pt x="188976" y="98679"/>
                  </a:lnTo>
                  <a:lnTo>
                    <a:pt x="192786" y="84201"/>
                  </a:lnTo>
                  <a:lnTo>
                    <a:pt x="196723" y="69850"/>
                  </a:lnTo>
                  <a:lnTo>
                    <a:pt x="200533" y="55372"/>
                  </a:lnTo>
                  <a:lnTo>
                    <a:pt x="204343" y="40894"/>
                  </a:lnTo>
                  <a:lnTo>
                    <a:pt x="208280" y="26416"/>
                  </a:lnTo>
                  <a:lnTo>
                    <a:pt x="193802" y="21844"/>
                  </a:lnTo>
                  <a:lnTo>
                    <a:pt x="179832" y="15875"/>
                  </a:lnTo>
                  <a:lnTo>
                    <a:pt x="166624" y="8509"/>
                  </a:lnTo>
                  <a:close/>
                </a:path>
              </a:pathLst>
            </a:custGeom>
            <a:solidFill>
              <a:srgbClr val="FDBF6F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FF2DCAB-0182-D75B-E810-34839420046B}"/>
                </a:ext>
              </a:extLst>
            </p:cNvPr>
            <p:cNvSpPr/>
            <p:nvPr/>
          </p:nvSpPr>
          <p:spPr>
            <a:xfrm>
              <a:off x="5498719" y="2916364"/>
              <a:ext cx="60449" cy="146241"/>
            </a:xfrm>
            <a:custGeom>
              <a:avLst/>
              <a:gdLst>
                <a:gd name="connsiteX0" fmla="*/ 27178 w 27177"/>
                <a:gd name="connsiteY0" fmla="*/ 0 h 46481"/>
                <a:gd name="connsiteX1" fmla="*/ 0 w 27177"/>
                <a:gd name="connsiteY1" fmla="*/ 46482 h 4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77" h="46481">
                  <a:moveTo>
                    <a:pt x="27178" y="0"/>
                  </a:moveTo>
                  <a:lnTo>
                    <a:pt x="0" y="46482"/>
                  </a:lnTo>
                </a:path>
              </a:pathLst>
            </a:custGeom>
            <a:ln w="135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4E55C2-95EA-7F25-5D68-BA1FAC14756B}"/>
                </a:ext>
              </a:extLst>
            </p:cNvPr>
            <p:cNvSpPr/>
            <p:nvPr/>
          </p:nvSpPr>
          <p:spPr>
            <a:xfrm>
              <a:off x="4791455" y="2553905"/>
              <a:ext cx="222250" cy="181675"/>
            </a:xfrm>
            <a:custGeom>
              <a:avLst/>
              <a:gdLst>
                <a:gd name="connsiteX0" fmla="*/ 0 w 44704"/>
                <a:gd name="connsiteY0" fmla="*/ 0 h 48640"/>
                <a:gd name="connsiteX1" fmla="*/ 44704 w 44704"/>
                <a:gd name="connsiteY1" fmla="*/ 48641 h 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04" h="48640">
                  <a:moveTo>
                    <a:pt x="0" y="0"/>
                  </a:moveTo>
                  <a:lnTo>
                    <a:pt x="44704" y="48641"/>
                  </a:lnTo>
                </a:path>
              </a:pathLst>
            </a:custGeom>
            <a:ln w="135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12C1AC7-A673-5338-B62D-286FA8A803E3}"/>
                </a:ext>
              </a:extLst>
            </p:cNvPr>
            <p:cNvGrpSpPr/>
            <p:nvPr/>
          </p:nvGrpSpPr>
          <p:grpSpPr>
            <a:xfrm>
              <a:off x="4813045" y="2763330"/>
              <a:ext cx="1157986" cy="170941"/>
              <a:chOff x="4845685" y="2863596"/>
              <a:chExt cx="1157986" cy="170941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220BBC3-C1D6-40D9-921E-A18FBD0648AE}"/>
                  </a:ext>
                </a:extLst>
              </p:cNvPr>
              <p:cNvSpPr/>
              <p:nvPr/>
            </p:nvSpPr>
            <p:spPr>
              <a:xfrm>
                <a:off x="4845685" y="2863596"/>
                <a:ext cx="1157986" cy="170941"/>
              </a:xfrm>
              <a:custGeom>
                <a:avLst/>
                <a:gdLst>
                  <a:gd name="connsiteX0" fmla="*/ 27432 w 1157986"/>
                  <a:gd name="connsiteY0" fmla="*/ 170942 h 170941"/>
                  <a:gd name="connsiteX1" fmla="*/ 1130554 w 1157986"/>
                  <a:gd name="connsiteY1" fmla="*/ 170942 h 170941"/>
                  <a:gd name="connsiteX2" fmla="*/ 1129538 w 1157986"/>
                  <a:gd name="connsiteY2" fmla="*/ 170942 h 170941"/>
                  <a:gd name="connsiteX3" fmla="*/ 1133856 w 1157986"/>
                  <a:gd name="connsiteY3" fmla="*/ 170815 h 170941"/>
                  <a:gd name="connsiteX4" fmla="*/ 1138174 w 1157986"/>
                  <a:gd name="connsiteY4" fmla="*/ 169926 h 170941"/>
                  <a:gd name="connsiteX5" fmla="*/ 1142365 w 1157986"/>
                  <a:gd name="connsiteY5" fmla="*/ 168275 h 170941"/>
                  <a:gd name="connsiteX6" fmla="*/ 1146175 w 1157986"/>
                  <a:gd name="connsiteY6" fmla="*/ 166116 h 170941"/>
                  <a:gd name="connsiteX7" fmla="*/ 1149604 w 1157986"/>
                  <a:gd name="connsiteY7" fmla="*/ 163322 h 170941"/>
                  <a:gd name="connsiteX8" fmla="*/ 1152525 w 1157986"/>
                  <a:gd name="connsiteY8" fmla="*/ 160020 h 170941"/>
                  <a:gd name="connsiteX9" fmla="*/ 1154938 w 1157986"/>
                  <a:gd name="connsiteY9" fmla="*/ 156337 h 170941"/>
                  <a:gd name="connsiteX10" fmla="*/ 1156589 w 1157986"/>
                  <a:gd name="connsiteY10" fmla="*/ 152273 h 170941"/>
                  <a:gd name="connsiteX11" fmla="*/ 1157732 w 1157986"/>
                  <a:gd name="connsiteY11" fmla="*/ 147955 h 170941"/>
                  <a:gd name="connsiteX12" fmla="*/ 1157986 w 1157986"/>
                  <a:gd name="connsiteY12" fmla="*/ 143510 h 170941"/>
                  <a:gd name="connsiteX13" fmla="*/ 1157986 w 1157986"/>
                  <a:gd name="connsiteY13" fmla="*/ 143510 h 170941"/>
                  <a:gd name="connsiteX14" fmla="*/ 1157986 w 1157986"/>
                  <a:gd name="connsiteY14" fmla="*/ 27432 h 170941"/>
                  <a:gd name="connsiteX15" fmla="*/ 1157986 w 1157986"/>
                  <a:gd name="connsiteY15" fmla="*/ 27432 h 170941"/>
                  <a:gd name="connsiteX16" fmla="*/ 1157732 w 1157986"/>
                  <a:gd name="connsiteY16" fmla="*/ 22987 h 170941"/>
                  <a:gd name="connsiteX17" fmla="*/ 1156589 w 1157986"/>
                  <a:gd name="connsiteY17" fmla="*/ 18669 h 170941"/>
                  <a:gd name="connsiteX18" fmla="*/ 1154938 w 1157986"/>
                  <a:gd name="connsiteY18" fmla="*/ 14605 h 170941"/>
                  <a:gd name="connsiteX19" fmla="*/ 1152525 w 1157986"/>
                  <a:gd name="connsiteY19" fmla="*/ 10922 h 170941"/>
                  <a:gd name="connsiteX20" fmla="*/ 1149604 w 1157986"/>
                  <a:gd name="connsiteY20" fmla="*/ 7620 h 170941"/>
                  <a:gd name="connsiteX21" fmla="*/ 1146175 w 1157986"/>
                  <a:gd name="connsiteY21" fmla="*/ 4826 h 170941"/>
                  <a:gd name="connsiteX22" fmla="*/ 1142365 w 1157986"/>
                  <a:gd name="connsiteY22" fmla="*/ 2667 h 170941"/>
                  <a:gd name="connsiteX23" fmla="*/ 1138174 w 1157986"/>
                  <a:gd name="connsiteY23" fmla="*/ 1016 h 170941"/>
                  <a:gd name="connsiteX24" fmla="*/ 1133856 w 1157986"/>
                  <a:gd name="connsiteY24" fmla="*/ 127 h 170941"/>
                  <a:gd name="connsiteX25" fmla="*/ 1130554 w 1157986"/>
                  <a:gd name="connsiteY25" fmla="*/ 0 h 170941"/>
                  <a:gd name="connsiteX26" fmla="*/ 27432 w 1157986"/>
                  <a:gd name="connsiteY26" fmla="*/ 0 h 170941"/>
                  <a:gd name="connsiteX27" fmla="*/ 30734 w 1157986"/>
                  <a:gd name="connsiteY27" fmla="*/ 127 h 170941"/>
                  <a:gd name="connsiteX28" fmla="*/ 26289 w 1157986"/>
                  <a:gd name="connsiteY28" fmla="*/ 0 h 170941"/>
                  <a:gd name="connsiteX29" fmla="*/ 21971 w 1157986"/>
                  <a:gd name="connsiteY29" fmla="*/ 508 h 170941"/>
                  <a:gd name="connsiteX30" fmla="*/ 17653 w 1157986"/>
                  <a:gd name="connsiteY30" fmla="*/ 1778 h 170941"/>
                  <a:gd name="connsiteX31" fmla="*/ 13716 w 1157986"/>
                  <a:gd name="connsiteY31" fmla="*/ 3683 h 170941"/>
                  <a:gd name="connsiteX32" fmla="*/ 10033 w 1157986"/>
                  <a:gd name="connsiteY32" fmla="*/ 6096 h 170941"/>
                  <a:gd name="connsiteX33" fmla="*/ 6858 w 1157986"/>
                  <a:gd name="connsiteY33" fmla="*/ 9144 h 170941"/>
                  <a:gd name="connsiteX34" fmla="*/ 4191 w 1157986"/>
                  <a:gd name="connsiteY34" fmla="*/ 12700 h 170941"/>
                  <a:gd name="connsiteX35" fmla="*/ 2159 w 1157986"/>
                  <a:gd name="connsiteY35" fmla="*/ 16637 h 170941"/>
                  <a:gd name="connsiteX36" fmla="*/ 762 w 1157986"/>
                  <a:gd name="connsiteY36" fmla="*/ 20828 h 170941"/>
                  <a:gd name="connsiteX37" fmla="*/ 127 w 1157986"/>
                  <a:gd name="connsiteY37" fmla="*/ 25146 h 170941"/>
                  <a:gd name="connsiteX38" fmla="*/ 0 w 1157986"/>
                  <a:gd name="connsiteY38" fmla="*/ 27432 h 170941"/>
                  <a:gd name="connsiteX39" fmla="*/ 0 w 1157986"/>
                  <a:gd name="connsiteY39" fmla="*/ 143510 h 170941"/>
                  <a:gd name="connsiteX40" fmla="*/ 127 w 1157986"/>
                  <a:gd name="connsiteY40" fmla="*/ 141351 h 170941"/>
                  <a:gd name="connsiteX41" fmla="*/ 127 w 1157986"/>
                  <a:gd name="connsiteY41" fmla="*/ 145796 h 170941"/>
                  <a:gd name="connsiteX42" fmla="*/ 762 w 1157986"/>
                  <a:gd name="connsiteY42" fmla="*/ 150114 h 170941"/>
                  <a:gd name="connsiteX43" fmla="*/ 2159 w 1157986"/>
                  <a:gd name="connsiteY43" fmla="*/ 154305 h 170941"/>
                  <a:gd name="connsiteX44" fmla="*/ 4191 w 1157986"/>
                  <a:gd name="connsiteY44" fmla="*/ 158242 h 170941"/>
                  <a:gd name="connsiteX45" fmla="*/ 6858 w 1157986"/>
                  <a:gd name="connsiteY45" fmla="*/ 161671 h 170941"/>
                  <a:gd name="connsiteX46" fmla="*/ 10033 w 1157986"/>
                  <a:gd name="connsiteY46" fmla="*/ 164846 h 170941"/>
                  <a:gd name="connsiteX47" fmla="*/ 13716 w 1157986"/>
                  <a:gd name="connsiteY47" fmla="*/ 167259 h 170941"/>
                  <a:gd name="connsiteX48" fmla="*/ 17653 w 1157986"/>
                  <a:gd name="connsiteY48" fmla="*/ 169164 h 170941"/>
                  <a:gd name="connsiteX49" fmla="*/ 21971 w 1157986"/>
                  <a:gd name="connsiteY49" fmla="*/ 170434 h 170941"/>
                  <a:gd name="connsiteX50" fmla="*/ 26289 w 1157986"/>
                  <a:gd name="connsiteY50" fmla="*/ 170942 h 17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157986" h="170941">
                    <a:moveTo>
                      <a:pt x="27432" y="170942"/>
                    </a:moveTo>
                    <a:lnTo>
                      <a:pt x="1130554" y="170942"/>
                    </a:lnTo>
                    <a:lnTo>
                      <a:pt x="1129538" y="170942"/>
                    </a:lnTo>
                    <a:lnTo>
                      <a:pt x="1133856" y="170815"/>
                    </a:lnTo>
                    <a:lnTo>
                      <a:pt x="1138174" y="169926"/>
                    </a:lnTo>
                    <a:lnTo>
                      <a:pt x="1142365" y="168275"/>
                    </a:lnTo>
                    <a:lnTo>
                      <a:pt x="1146175" y="166116"/>
                    </a:lnTo>
                    <a:lnTo>
                      <a:pt x="1149604" y="163322"/>
                    </a:lnTo>
                    <a:lnTo>
                      <a:pt x="1152525" y="160020"/>
                    </a:lnTo>
                    <a:lnTo>
                      <a:pt x="1154938" y="156337"/>
                    </a:lnTo>
                    <a:lnTo>
                      <a:pt x="1156589" y="152273"/>
                    </a:lnTo>
                    <a:lnTo>
                      <a:pt x="1157732" y="147955"/>
                    </a:lnTo>
                    <a:lnTo>
                      <a:pt x="1157986" y="143510"/>
                    </a:lnTo>
                    <a:lnTo>
                      <a:pt x="1157986" y="143510"/>
                    </a:lnTo>
                    <a:lnTo>
                      <a:pt x="1157986" y="27432"/>
                    </a:lnTo>
                    <a:lnTo>
                      <a:pt x="1157986" y="27432"/>
                    </a:lnTo>
                    <a:lnTo>
                      <a:pt x="1157732" y="22987"/>
                    </a:lnTo>
                    <a:lnTo>
                      <a:pt x="1156589" y="18669"/>
                    </a:lnTo>
                    <a:lnTo>
                      <a:pt x="1154938" y="14605"/>
                    </a:lnTo>
                    <a:lnTo>
                      <a:pt x="1152525" y="10922"/>
                    </a:lnTo>
                    <a:lnTo>
                      <a:pt x="1149604" y="7620"/>
                    </a:lnTo>
                    <a:lnTo>
                      <a:pt x="1146175" y="4826"/>
                    </a:lnTo>
                    <a:lnTo>
                      <a:pt x="1142365" y="2667"/>
                    </a:lnTo>
                    <a:lnTo>
                      <a:pt x="1138174" y="1016"/>
                    </a:lnTo>
                    <a:lnTo>
                      <a:pt x="1133856" y="127"/>
                    </a:lnTo>
                    <a:lnTo>
                      <a:pt x="1130554" y="0"/>
                    </a:lnTo>
                    <a:lnTo>
                      <a:pt x="27432" y="0"/>
                    </a:lnTo>
                    <a:lnTo>
                      <a:pt x="30734" y="127"/>
                    </a:lnTo>
                    <a:lnTo>
                      <a:pt x="26289" y="0"/>
                    </a:lnTo>
                    <a:lnTo>
                      <a:pt x="21971" y="508"/>
                    </a:lnTo>
                    <a:lnTo>
                      <a:pt x="17653" y="1778"/>
                    </a:lnTo>
                    <a:lnTo>
                      <a:pt x="13716" y="3683"/>
                    </a:lnTo>
                    <a:lnTo>
                      <a:pt x="10033" y="6096"/>
                    </a:lnTo>
                    <a:lnTo>
                      <a:pt x="6858" y="9144"/>
                    </a:lnTo>
                    <a:lnTo>
                      <a:pt x="4191" y="12700"/>
                    </a:lnTo>
                    <a:lnTo>
                      <a:pt x="2159" y="16637"/>
                    </a:lnTo>
                    <a:lnTo>
                      <a:pt x="762" y="20828"/>
                    </a:lnTo>
                    <a:lnTo>
                      <a:pt x="127" y="25146"/>
                    </a:lnTo>
                    <a:lnTo>
                      <a:pt x="0" y="27432"/>
                    </a:lnTo>
                    <a:lnTo>
                      <a:pt x="0" y="143510"/>
                    </a:lnTo>
                    <a:lnTo>
                      <a:pt x="127" y="141351"/>
                    </a:lnTo>
                    <a:lnTo>
                      <a:pt x="127" y="145796"/>
                    </a:lnTo>
                    <a:lnTo>
                      <a:pt x="762" y="150114"/>
                    </a:lnTo>
                    <a:lnTo>
                      <a:pt x="2159" y="154305"/>
                    </a:lnTo>
                    <a:lnTo>
                      <a:pt x="4191" y="158242"/>
                    </a:lnTo>
                    <a:lnTo>
                      <a:pt x="6858" y="161671"/>
                    </a:lnTo>
                    <a:lnTo>
                      <a:pt x="10033" y="164846"/>
                    </a:lnTo>
                    <a:lnTo>
                      <a:pt x="13716" y="167259"/>
                    </a:lnTo>
                    <a:lnTo>
                      <a:pt x="17653" y="169164"/>
                    </a:lnTo>
                    <a:lnTo>
                      <a:pt x="21971" y="170434"/>
                    </a:lnTo>
                    <a:lnTo>
                      <a:pt x="26289" y="170942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BE66AFB-0190-D72F-350B-1FADA63B74F9}"/>
                  </a:ext>
                </a:extLst>
              </p:cNvPr>
              <p:cNvSpPr/>
              <p:nvPr/>
            </p:nvSpPr>
            <p:spPr>
              <a:xfrm>
                <a:off x="4895976" y="2899791"/>
                <a:ext cx="91948" cy="97027"/>
              </a:xfrm>
              <a:custGeom>
                <a:avLst/>
                <a:gdLst>
                  <a:gd name="connsiteX0" fmla="*/ 33782 w 91948"/>
                  <a:gd name="connsiteY0" fmla="*/ 8255 h 97027"/>
                  <a:gd name="connsiteX1" fmla="*/ 25019 w 91948"/>
                  <a:gd name="connsiteY1" fmla="*/ 8255 h 97027"/>
                  <a:gd name="connsiteX2" fmla="*/ 25019 w 91948"/>
                  <a:gd name="connsiteY2" fmla="*/ 25781 h 97027"/>
                  <a:gd name="connsiteX3" fmla="*/ 25019 w 91948"/>
                  <a:gd name="connsiteY3" fmla="*/ 25781 h 97027"/>
                  <a:gd name="connsiteX4" fmla="*/ 24638 w 91948"/>
                  <a:gd name="connsiteY4" fmla="*/ 31115 h 97027"/>
                  <a:gd name="connsiteX5" fmla="*/ 23749 w 91948"/>
                  <a:gd name="connsiteY5" fmla="*/ 36322 h 97027"/>
                  <a:gd name="connsiteX6" fmla="*/ 22225 w 91948"/>
                  <a:gd name="connsiteY6" fmla="*/ 41529 h 97027"/>
                  <a:gd name="connsiteX7" fmla="*/ 20193 w 91948"/>
                  <a:gd name="connsiteY7" fmla="*/ 46609 h 97027"/>
                  <a:gd name="connsiteX8" fmla="*/ 17780 w 91948"/>
                  <a:gd name="connsiteY8" fmla="*/ 51435 h 97027"/>
                  <a:gd name="connsiteX9" fmla="*/ 14859 w 91948"/>
                  <a:gd name="connsiteY9" fmla="*/ 55880 h 97027"/>
                  <a:gd name="connsiteX10" fmla="*/ 11557 w 91948"/>
                  <a:gd name="connsiteY10" fmla="*/ 60071 h 97027"/>
                  <a:gd name="connsiteX11" fmla="*/ 8001 w 91948"/>
                  <a:gd name="connsiteY11" fmla="*/ 63627 h 97027"/>
                  <a:gd name="connsiteX12" fmla="*/ 4064 w 91948"/>
                  <a:gd name="connsiteY12" fmla="*/ 66802 h 97027"/>
                  <a:gd name="connsiteX13" fmla="*/ 0 w 91948"/>
                  <a:gd name="connsiteY13" fmla="*/ 69215 h 97027"/>
                  <a:gd name="connsiteX14" fmla="*/ 5334 w 91948"/>
                  <a:gd name="connsiteY14" fmla="*/ 76327 h 97027"/>
                  <a:gd name="connsiteX15" fmla="*/ 5334 w 91948"/>
                  <a:gd name="connsiteY15" fmla="*/ 76327 h 97027"/>
                  <a:gd name="connsiteX16" fmla="*/ 8509 w 91948"/>
                  <a:gd name="connsiteY16" fmla="*/ 74422 h 97027"/>
                  <a:gd name="connsiteX17" fmla="*/ 11557 w 91948"/>
                  <a:gd name="connsiteY17" fmla="*/ 72136 h 97027"/>
                  <a:gd name="connsiteX18" fmla="*/ 14478 w 91948"/>
                  <a:gd name="connsiteY18" fmla="*/ 69469 h 97027"/>
                  <a:gd name="connsiteX19" fmla="*/ 17272 w 91948"/>
                  <a:gd name="connsiteY19" fmla="*/ 66548 h 97027"/>
                  <a:gd name="connsiteX20" fmla="*/ 19939 w 91948"/>
                  <a:gd name="connsiteY20" fmla="*/ 63373 h 97027"/>
                  <a:gd name="connsiteX21" fmla="*/ 22225 w 91948"/>
                  <a:gd name="connsiteY21" fmla="*/ 59944 h 97027"/>
                  <a:gd name="connsiteX22" fmla="*/ 24384 w 91948"/>
                  <a:gd name="connsiteY22" fmla="*/ 56261 h 97027"/>
                  <a:gd name="connsiteX23" fmla="*/ 26416 w 91948"/>
                  <a:gd name="connsiteY23" fmla="*/ 52451 h 97027"/>
                  <a:gd name="connsiteX24" fmla="*/ 28067 w 91948"/>
                  <a:gd name="connsiteY24" fmla="*/ 48387 h 97027"/>
                  <a:gd name="connsiteX25" fmla="*/ 29464 w 91948"/>
                  <a:gd name="connsiteY25" fmla="*/ 44196 h 97027"/>
                  <a:gd name="connsiteX26" fmla="*/ 29464 w 91948"/>
                  <a:gd name="connsiteY26" fmla="*/ 44196 h 97027"/>
                  <a:gd name="connsiteX27" fmla="*/ 30861 w 91948"/>
                  <a:gd name="connsiteY27" fmla="*/ 48133 h 97027"/>
                  <a:gd name="connsiteX28" fmla="*/ 32639 w 91948"/>
                  <a:gd name="connsiteY28" fmla="*/ 51943 h 97027"/>
                  <a:gd name="connsiteX29" fmla="*/ 34544 w 91948"/>
                  <a:gd name="connsiteY29" fmla="*/ 55499 h 97027"/>
                  <a:gd name="connsiteX30" fmla="*/ 36703 w 91948"/>
                  <a:gd name="connsiteY30" fmla="*/ 58928 h 97027"/>
                  <a:gd name="connsiteX31" fmla="*/ 38989 w 91948"/>
                  <a:gd name="connsiteY31" fmla="*/ 62230 h 97027"/>
                  <a:gd name="connsiteX32" fmla="*/ 41529 w 91948"/>
                  <a:gd name="connsiteY32" fmla="*/ 65278 h 97027"/>
                  <a:gd name="connsiteX33" fmla="*/ 44196 w 91948"/>
                  <a:gd name="connsiteY33" fmla="*/ 67945 h 97027"/>
                  <a:gd name="connsiteX34" fmla="*/ 46990 w 91948"/>
                  <a:gd name="connsiteY34" fmla="*/ 70485 h 97027"/>
                  <a:gd name="connsiteX35" fmla="*/ 49911 w 91948"/>
                  <a:gd name="connsiteY35" fmla="*/ 72644 h 97027"/>
                  <a:gd name="connsiteX36" fmla="*/ 52959 w 91948"/>
                  <a:gd name="connsiteY36" fmla="*/ 74422 h 97027"/>
                  <a:gd name="connsiteX37" fmla="*/ 58547 w 91948"/>
                  <a:gd name="connsiteY37" fmla="*/ 67437 h 97027"/>
                  <a:gd name="connsiteX38" fmla="*/ 58547 w 91948"/>
                  <a:gd name="connsiteY38" fmla="*/ 67437 h 97027"/>
                  <a:gd name="connsiteX39" fmla="*/ 54483 w 91948"/>
                  <a:gd name="connsiteY39" fmla="*/ 65024 h 97027"/>
                  <a:gd name="connsiteX40" fmla="*/ 50673 w 91948"/>
                  <a:gd name="connsiteY40" fmla="*/ 62103 h 97027"/>
                  <a:gd name="connsiteX41" fmla="*/ 47117 w 91948"/>
                  <a:gd name="connsiteY41" fmla="*/ 58547 h 97027"/>
                  <a:gd name="connsiteX42" fmla="*/ 43942 w 91948"/>
                  <a:gd name="connsiteY42" fmla="*/ 54737 h 97027"/>
                  <a:gd name="connsiteX43" fmla="*/ 41021 w 91948"/>
                  <a:gd name="connsiteY43" fmla="*/ 50419 h 97027"/>
                  <a:gd name="connsiteX44" fmla="*/ 38608 w 91948"/>
                  <a:gd name="connsiteY44" fmla="*/ 45847 h 97027"/>
                  <a:gd name="connsiteX45" fmla="*/ 36576 w 91948"/>
                  <a:gd name="connsiteY45" fmla="*/ 41021 h 97027"/>
                  <a:gd name="connsiteX46" fmla="*/ 35052 w 91948"/>
                  <a:gd name="connsiteY46" fmla="*/ 35941 h 97027"/>
                  <a:gd name="connsiteX47" fmla="*/ 34163 w 91948"/>
                  <a:gd name="connsiteY47" fmla="*/ 30861 h 97027"/>
                  <a:gd name="connsiteX48" fmla="*/ 33782 w 91948"/>
                  <a:gd name="connsiteY48" fmla="*/ 25781 h 97027"/>
                  <a:gd name="connsiteX49" fmla="*/ 33782 w 91948"/>
                  <a:gd name="connsiteY49" fmla="*/ 8255 h 97027"/>
                  <a:gd name="connsiteX50" fmla="*/ 91948 w 91948"/>
                  <a:gd name="connsiteY50" fmla="*/ 39243 h 97027"/>
                  <a:gd name="connsiteX51" fmla="*/ 75946 w 91948"/>
                  <a:gd name="connsiteY51" fmla="*/ 39243 h 97027"/>
                  <a:gd name="connsiteX52" fmla="*/ 75946 w 91948"/>
                  <a:gd name="connsiteY52" fmla="*/ 0 h 97027"/>
                  <a:gd name="connsiteX53" fmla="*/ 67056 w 91948"/>
                  <a:gd name="connsiteY53" fmla="*/ 0 h 97027"/>
                  <a:gd name="connsiteX54" fmla="*/ 67056 w 91948"/>
                  <a:gd name="connsiteY54" fmla="*/ 97028 h 97027"/>
                  <a:gd name="connsiteX55" fmla="*/ 75946 w 91948"/>
                  <a:gd name="connsiteY55" fmla="*/ 97028 h 97027"/>
                  <a:gd name="connsiteX56" fmla="*/ 75946 w 91948"/>
                  <a:gd name="connsiteY56" fmla="*/ 46609 h 97027"/>
                  <a:gd name="connsiteX57" fmla="*/ 91948 w 91948"/>
                  <a:gd name="connsiteY57" fmla="*/ 46609 h 97027"/>
                  <a:gd name="connsiteX58" fmla="*/ 91948 w 91948"/>
                  <a:gd name="connsiteY58" fmla="*/ 39243 h 97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91948" h="97027">
                    <a:moveTo>
                      <a:pt x="33782" y="8255"/>
                    </a:moveTo>
                    <a:lnTo>
                      <a:pt x="25019" y="8255"/>
                    </a:lnTo>
                    <a:lnTo>
                      <a:pt x="25019" y="25781"/>
                    </a:lnTo>
                    <a:lnTo>
                      <a:pt x="25019" y="25781"/>
                    </a:lnTo>
                    <a:lnTo>
                      <a:pt x="24638" y="31115"/>
                    </a:lnTo>
                    <a:lnTo>
                      <a:pt x="23749" y="36322"/>
                    </a:lnTo>
                    <a:lnTo>
                      <a:pt x="22225" y="41529"/>
                    </a:lnTo>
                    <a:lnTo>
                      <a:pt x="20193" y="46609"/>
                    </a:lnTo>
                    <a:lnTo>
                      <a:pt x="17780" y="51435"/>
                    </a:lnTo>
                    <a:lnTo>
                      <a:pt x="14859" y="55880"/>
                    </a:lnTo>
                    <a:lnTo>
                      <a:pt x="11557" y="60071"/>
                    </a:lnTo>
                    <a:lnTo>
                      <a:pt x="8001" y="63627"/>
                    </a:lnTo>
                    <a:lnTo>
                      <a:pt x="4064" y="66802"/>
                    </a:lnTo>
                    <a:lnTo>
                      <a:pt x="0" y="69215"/>
                    </a:lnTo>
                    <a:lnTo>
                      <a:pt x="5334" y="76327"/>
                    </a:lnTo>
                    <a:lnTo>
                      <a:pt x="5334" y="76327"/>
                    </a:lnTo>
                    <a:lnTo>
                      <a:pt x="8509" y="74422"/>
                    </a:lnTo>
                    <a:lnTo>
                      <a:pt x="11557" y="72136"/>
                    </a:lnTo>
                    <a:lnTo>
                      <a:pt x="14478" y="69469"/>
                    </a:lnTo>
                    <a:lnTo>
                      <a:pt x="17272" y="66548"/>
                    </a:lnTo>
                    <a:lnTo>
                      <a:pt x="19939" y="63373"/>
                    </a:lnTo>
                    <a:lnTo>
                      <a:pt x="22225" y="59944"/>
                    </a:lnTo>
                    <a:lnTo>
                      <a:pt x="24384" y="56261"/>
                    </a:lnTo>
                    <a:lnTo>
                      <a:pt x="26416" y="52451"/>
                    </a:lnTo>
                    <a:lnTo>
                      <a:pt x="28067" y="48387"/>
                    </a:lnTo>
                    <a:lnTo>
                      <a:pt x="29464" y="44196"/>
                    </a:lnTo>
                    <a:lnTo>
                      <a:pt x="29464" y="44196"/>
                    </a:lnTo>
                    <a:lnTo>
                      <a:pt x="30861" y="48133"/>
                    </a:lnTo>
                    <a:lnTo>
                      <a:pt x="32639" y="51943"/>
                    </a:lnTo>
                    <a:lnTo>
                      <a:pt x="34544" y="55499"/>
                    </a:lnTo>
                    <a:lnTo>
                      <a:pt x="36703" y="58928"/>
                    </a:lnTo>
                    <a:lnTo>
                      <a:pt x="38989" y="62230"/>
                    </a:lnTo>
                    <a:lnTo>
                      <a:pt x="41529" y="65278"/>
                    </a:lnTo>
                    <a:lnTo>
                      <a:pt x="44196" y="67945"/>
                    </a:lnTo>
                    <a:lnTo>
                      <a:pt x="46990" y="70485"/>
                    </a:lnTo>
                    <a:lnTo>
                      <a:pt x="49911" y="72644"/>
                    </a:lnTo>
                    <a:lnTo>
                      <a:pt x="52959" y="74422"/>
                    </a:lnTo>
                    <a:lnTo>
                      <a:pt x="58547" y="67437"/>
                    </a:lnTo>
                    <a:lnTo>
                      <a:pt x="58547" y="67437"/>
                    </a:lnTo>
                    <a:lnTo>
                      <a:pt x="54483" y="65024"/>
                    </a:lnTo>
                    <a:lnTo>
                      <a:pt x="50673" y="62103"/>
                    </a:lnTo>
                    <a:lnTo>
                      <a:pt x="47117" y="58547"/>
                    </a:lnTo>
                    <a:lnTo>
                      <a:pt x="43942" y="54737"/>
                    </a:lnTo>
                    <a:lnTo>
                      <a:pt x="41021" y="50419"/>
                    </a:lnTo>
                    <a:lnTo>
                      <a:pt x="38608" y="45847"/>
                    </a:lnTo>
                    <a:lnTo>
                      <a:pt x="36576" y="41021"/>
                    </a:lnTo>
                    <a:lnTo>
                      <a:pt x="35052" y="35941"/>
                    </a:lnTo>
                    <a:lnTo>
                      <a:pt x="34163" y="30861"/>
                    </a:lnTo>
                    <a:lnTo>
                      <a:pt x="33782" y="25781"/>
                    </a:lnTo>
                    <a:lnTo>
                      <a:pt x="33782" y="8255"/>
                    </a:lnTo>
                    <a:close/>
                    <a:moveTo>
                      <a:pt x="91948" y="39243"/>
                    </a:moveTo>
                    <a:lnTo>
                      <a:pt x="75946" y="39243"/>
                    </a:lnTo>
                    <a:lnTo>
                      <a:pt x="75946" y="0"/>
                    </a:lnTo>
                    <a:lnTo>
                      <a:pt x="67056" y="0"/>
                    </a:lnTo>
                    <a:lnTo>
                      <a:pt x="67056" y="97028"/>
                    </a:lnTo>
                    <a:lnTo>
                      <a:pt x="75946" y="97028"/>
                    </a:lnTo>
                    <a:lnTo>
                      <a:pt x="75946" y="46609"/>
                    </a:lnTo>
                    <a:lnTo>
                      <a:pt x="91948" y="46609"/>
                    </a:lnTo>
                    <a:lnTo>
                      <a:pt x="91948" y="3924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969DA09-C143-98BB-DAB4-23B20719DE22}"/>
                  </a:ext>
                </a:extLst>
              </p:cNvPr>
              <p:cNvSpPr/>
              <p:nvPr/>
            </p:nvSpPr>
            <p:spPr>
              <a:xfrm>
                <a:off x="4998339" y="2899791"/>
                <a:ext cx="78612" cy="95758"/>
              </a:xfrm>
              <a:custGeom>
                <a:avLst/>
                <a:gdLst>
                  <a:gd name="connsiteX0" fmla="*/ 69723 w 78612"/>
                  <a:gd name="connsiteY0" fmla="*/ 88646 h 95758"/>
                  <a:gd name="connsiteX1" fmla="*/ 25146 w 78612"/>
                  <a:gd name="connsiteY1" fmla="*/ 88646 h 95758"/>
                  <a:gd name="connsiteX2" fmla="*/ 25146 w 78612"/>
                  <a:gd name="connsiteY2" fmla="*/ 76073 h 95758"/>
                  <a:gd name="connsiteX3" fmla="*/ 69723 w 78612"/>
                  <a:gd name="connsiteY3" fmla="*/ 76073 h 95758"/>
                  <a:gd name="connsiteX4" fmla="*/ 69723 w 78612"/>
                  <a:gd name="connsiteY4" fmla="*/ 88646 h 95758"/>
                  <a:gd name="connsiteX5" fmla="*/ 69723 w 78612"/>
                  <a:gd name="connsiteY5" fmla="*/ 69088 h 95758"/>
                  <a:gd name="connsiteX6" fmla="*/ 25146 w 78612"/>
                  <a:gd name="connsiteY6" fmla="*/ 69088 h 95758"/>
                  <a:gd name="connsiteX7" fmla="*/ 25146 w 78612"/>
                  <a:gd name="connsiteY7" fmla="*/ 56769 h 95758"/>
                  <a:gd name="connsiteX8" fmla="*/ 16383 w 78612"/>
                  <a:gd name="connsiteY8" fmla="*/ 56769 h 95758"/>
                  <a:gd name="connsiteX9" fmla="*/ 16383 w 78612"/>
                  <a:gd name="connsiteY9" fmla="*/ 95758 h 95758"/>
                  <a:gd name="connsiteX10" fmla="*/ 78613 w 78612"/>
                  <a:gd name="connsiteY10" fmla="*/ 95758 h 95758"/>
                  <a:gd name="connsiteX11" fmla="*/ 78613 w 78612"/>
                  <a:gd name="connsiteY11" fmla="*/ 56769 h 95758"/>
                  <a:gd name="connsiteX12" fmla="*/ 69723 w 78612"/>
                  <a:gd name="connsiteY12" fmla="*/ 56769 h 95758"/>
                  <a:gd name="connsiteX13" fmla="*/ 69723 w 78612"/>
                  <a:gd name="connsiteY13" fmla="*/ 69088 h 95758"/>
                  <a:gd name="connsiteX14" fmla="*/ 25146 w 78612"/>
                  <a:gd name="connsiteY14" fmla="*/ 42037 h 95758"/>
                  <a:gd name="connsiteX15" fmla="*/ 25146 w 78612"/>
                  <a:gd name="connsiteY15" fmla="*/ 42037 h 95758"/>
                  <a:gd name="connsiteX16" fmla="*/ 22352 w 78612"/>
                  <a:gd name="connsiteY16" fmla="*/ 41783 h 95758"/>
                  <a:gd name="connsiteX17" fmla="*/ 19685 w 78612"/>
                  <a:gd name="connsiteY17" fmla="*/ 41275 h 95758"/>
                  <a:gd name="connsiteX18" fmla="*/ 17272 w 78612"/>
                  <a:gd name="connsiteY18" fmla="*/ 40386 h 95758"/>
                  <a:gd name="connsiteX19" fmla="*/ 15113 w 78612"/>
                  <a:gd name="connsiteY19" fmla="*/ 39243 h 95758"/>
                  <a:gd name="connsiteX20" fmla="*/ 13208 w 78612"/>
                  <a:gd name="connsiteY20" fmla="*/ 37719 h 95758"/>
                  <a:gd name="connsiteX21" fmla="*/ 11557 w 78612"/>
                  <a:gd name="connsiteY21" fmla="*/ 36068 h 95758"/>
                  <a:gd name="connsiteX22" fmla="*/ 10287 w 78612"/>
                  <a:gd name="connsiteY22" fmla="*/ 34036 h 95758"/>
                  <a:gd name="connsiteX23" fmla="*/ 9271 w 78612"/>
                  <a:gd name="connsiteY23" fmla="*/ 31877 h 95758"/>
                  <a:gd name="connsiteX24" fmla="*/ 8763 w 78612"/>
                  <a:gd name="connsiteY24" fmla="*/ 29464 h 95758"/>
                  <a:gd name="connsiteX25" fmla="*/ 8509 w 78612"/>
                  <a:gd name="connsiteY25" fmla="*/ 26797 h 95758"/>
                  <a:gd name="connsiteX26" fmla="*/ 8509 w 78612"/>
                  <a:gd name="connsiteY26" fmla="*/ 26797 h 95758"/>
                  <a:gd name="connsiteX27" fmla="*/ 8763 w 78612"/>
                  <a:gd name="connsiteY27" fmla="*/ 24257 h 95758"/>
                  <a:gd name="connsiteX28" fmla="*/ 9271 w 78612"/>
                  <a:gd name="connsiteY28" fmla="*/ 21844 h 95758"/>
                  <a:gd name="connsiteX29" fmla="*/ 10287 w 78612"/>
                  <a:gd name="connsiteY29" fmla="*/ 19685 h 95758"/>
                  <a:gd name="connsiteX30" fmla="*/ 11557 w 78612"/>
                  <a:gd name="connsiteY30" fmla="*/ 17653 h 95758"/>
                  <a:gd name="connsiteX31" fmla="*/ 13208 w 78612"/>
                  <a:gd name="connsiteY31" fmla="*/ 16002 h 95758"/>
                  <a:gd name="connsiteX32" fmla="*/ 15113 w 78612"/>
                  <a:gd name="connsiteY32" fmla="*/ 14478 h 95758"/>
                  <a:gd name="connsiteX33" fmla="*/ 17272 w 78612"/>
                  <a:gd name="connsiteY33" fmla="*/ 13335 h 95758"/>
                  <a:gd name="connsiteX34" fmla="*/ 19685 w 78612"/>
                  <a:gd name="connsiteY34" fmla="*/ 12446 h 95758"/>
                  <a:gd name="connsiteX35" fmla="*/ 22352 w 78612"/>
                  <a:gd name="connsiteY35" fmla="*/ 11938 h 95758"/>
                  <a:gd name="connsiteX36" fmla="*/ 25146 w 78612"/>
                  <a:gd name="connsiteY36" fmla="*/ 11811 h 95758"/>
                  <a:gd name="connsiteX37" fmla="*/ 25146 w 78612"/>
                  <a:gd name="connsiteY37" fmla="*/ 11811 h 95758"/>
                  <a:gd name="connsiteX38" fmla="*/ 27940 w 78612"/>
                  <a:gd name="connsiteY38" fmla="*/ 11938 h 95758"/>
                  <a:gd name="connsiteX39" fmla="*/ 30480 w 78612"/>
                  <a:gd name="connsiteY39" fmla="*/ 12446 h 95758"/>
                  <a:gd name="connsiteX40" fmla="*/ 32893 w 78612"/>
                  <a:gd name="connsiteY40" fmla="*/ 13335 h 95758"/>
                  <a:gd name="connsiteX41" fmla="*/ 35052 w 78612"/>
                  <a:gd name="connsiteY41" fmla="*/ 14478 h 95758"/>
                  <a:gd name="connsiteX42" fmla="*/ 36957 w 78612"/>
                  <a:gd name="connsiteY42" fmla="*/ 16002 h 95758"/>
                  <a:gd name="connsiteX43" fmla="*/ 38608 w 78612"/>
                  <a:gd name="connsiteY43" fmla="*/ 17653 h 95758"/>
                  <a:gd name="connsiteX44" fmla="*/ 39878 w 78612"/>
                  <a:gd name="connsiteY44" fmla="*/ 19685 h 95758"/>
                  <a:gd name="connsiteX45" fmla="*/ 40894 w 78612"/>
                  <a:gd name="connsiteY45" fmla="*/ 21844 h 95758"/>
                  <a:gd name="connsiteX46" fmla="*/ 41529 w 78612"/>
                  <a:gd name="connsiteY46" fmla="*/ 24257 h 95758"/>
                  <a:gd name="connsiteX47" fmla="*/ 41656 w 78612"/>
                  <a:gd name="connsiteY47" fmla="*/ 26797 h 95758"/>
                  <a:gd name="connsiteX48" fmla="*/ 41656 w 78612"/>
                  <a:gd name="connsiteY48" fmla="*/ 26797 h 95758"/>
                  <a:gd name="connsiteX49" fmla="*/ 41529 w 78612"/>
                  <a:gd name="connsiteY49" fmla="*/ 29464 h 95758"/>
                  <a:gd name="connsiteX50" fmla="*/ 40894 w 78612"/>
                  <a:gd name="connsiteY50" fmla="*/ 31877 h 95758"/>
                  <a:gd name="connsiteX51" fmla="*/ 39878 w 78612"/>
                  <a:gd name="connsiteY51" fmla="*/ 34036 h 95758"/>
                  <a:gd name="connsiteX52" fmla="*/ 38608 w 78612"/>
                  <a:gd name="connsiteY52" fmla="*/ 36068 h 95758"/>
                  <a:gd name="connsiteX53" fmla="*/ 36957 w 78612"/>
                  <a:gd name="connsiteY53" fmla="*/ 37719 h 95758"/>
                  <a:gd name="connsiteX54" fmla="*/ 35052 w 78612"/>
                  <a:gd name="connsiteY54" fmla="*/ 39243 h 95758"/>
                  <a:gd name="connsiteX55" fmla="*/ 32893 w 78612"/>
                  <a:gd name="connsiteY55" fmla="*/ 40386 h 95758"/>
                  <a:gd name="connsiteX56" fmla="*/ 30480 w 78612"/>
                  <a:gd name="connsiteY56" fmla="*/ 41275 h 95758"/>
                  <a:gd name="connsiteX57" fmla="*/ 27940 w 78612"/>
                  <a:gd name="connsiteY57" fmla="*/ 41783 h 95758"/>
                  <a:gd name="connsiteX58" fmla="*/ 25146 w 78612"/>
                  <a:gd name="connsiteY58" fmla="*/ 42037 h 95758"/>
                  <a:gd name="connsiteX59" fmla="*/ 69596 w 78612"/>
                  <a:gd name="connsiteY59" fmla="*/ 0 h 95758"/>
                  <a:gd name="connsiteX60" fmla="*/ 69596 w 78612"/>
                  <a:gd name="connsiteY60" fmla="*/ 22987 h 95758"/>
                  <a:gd name="connsiteX61" fmla="*/ 49784 w 78612"/>
                  <a:gd name="connsiteY61" fmla="*/ 22987 h 95758"/>
                  <a:gd name="connsiteX62" fmla="*/ 49784 w 78612"/>
                  <a:gd name="connsiteY62" fmla="*/ 22987 h 95758"/>
                  <a:gd name="connsiteX63" fmla="*/ 49022 w 78612"/>
                  <a:gd name="connsiteY63" fmla="*/ 19812 h 95758"/>
                  <a:gd name="connsiteX64" fmla="*/ 47752 w 78612"/>
                  <a:gd name="connsiteY64" fmla="*/ 16764 h 95758"/>
                  <a:gd name="connsiteX65" fmla="*/ 46101 w 78612"/>
                  <a:gd name="connsiteY65" fmla="*/ 14097 h 95758"/>
                  <a:gd name="connsiteX66" fmla="*/ 44069 w 78612"/>
                  <a:gd name="connsiteY66" fmla="*/ 11557 h 95758"/>
                  <a:gd name="connsiteX67" fmla="*/ 41656 w 78612"/>
                  <a:gd name="connsiteY67" fmla="*/ 9525 h 95758"/>
                  <a:gd name="connsiteX68" fmla="*/ 38989 w 78612"/>
                  <a:gd name="connsiteY68" fmla="*/ 7747 h 95758"/>
                  <a:gd name="connsiteX69" fmla="*/ 35814 w 78612"/>
                  <a:gd name="connsiteY69" fmla="*/ 6350 h 95758"/>
                  <a:gd name="connsiteX70" fmla="*/ 32512 w 78612"/>
                  <a:gd name="connsiteY70" fmla="*/ 5207 h 95758"/>
                  <a:gd name="connsiteX71" fmla="*/ 28956 w 78612"/>
                  <a:gd name="connsiteY71" fmla="*/ 4572 h 95758"/>
                  <a:gd name="connsiteX72" fmla="*/ 25146 w 78612"/>
                  <a:gd name="connsiteY72" fmla="*/ 4445 h 95758"/>
                  <a:gd name="connsiteX73" fmla="*/ 25146 w 78612"/>
                  <a:gd name="connsiteY73" fmla="*/ 4445 h 95758"/>
                  <a:gd name="connsiteX74" fmla="*/ 20828 w 78612"/>
                  <a:gd name="connsiteY74" fmla="*/ 4699 h 95758"/>
                  <a:gd name="connsiteX75" fmla="*/ 16891 w 78612"/>
                  <a:gd name="connsiteY75" fmla="*/ 5461 h 95758"/>
                  <a:gd name="connsiteX76" fmla="*/ 13335 w 78612"/>
                  <a:gd name="connsiteY76" fmla="*/ 6731 h 95758"/>
                  <a:gd name="connsiteX77" fmla="*/ 10033 w 78612"/>
                  <a:gd name="connsiteY77" fmla="*/ 8509 h 95758"/>
                  <a:gd name="connsiteX78" fmla="*/ 7112 w 78612"/>
                  <a:gd name="connsiteY78" fmla="*/ 10668 h 95758"/>
                  <a:gd name="connsiteX79" fmla="*/ 4699 w 78612"/>
                  <a:gd name="connsiteY79" fmla="*/ 13208 h 95758"/>
                  <a:gd name="connsiteX80" fmla="*/ 2667 w 78612"/>
                  <a:gd name="connsiteY80" fmla="*/ 16129 h 95758"/>
                  <a:gd name="connsiteX81" fmla="*/ 1270 w 78612"/>
                  <a:gd name="connsiteY81" fmla="*/ 19431 h 95758"/>
                  <a:gd name="connsiteX82" fmla="*/ 381 w 78612"/>
                  <a:gd name="connsiteY82" fmla="*/ 22987 h 95758"/>
                  <a:gd name="connsiteX83" fmla="*/ 0 w 78612"/>
                  <a:gd name="connsiteY83" fmla="*/ 26797 h 95758"/>
                  <a:gd name="connsiteX84" fmla="*/ 0 w 78612"/>
                  <a:gd name="connsiteY84" fmla="*/ 26797 h 95758"/>
                  <a:gd name="connsiteX85" fmla="*/ 381 w 78612"/>
                  <a:gd name="connsiteY85" fmla="*/ 30734 h 95758"/>
                  <a:gd name="connsiteX86" fmla="*/ 1270 w 78612"/>
                  <a:gd name="connsiteY86" fmla="*/ 34290 h 95758"/>
                  <a:gd name="connsiteX87" fmla="*/ 2667 w 78612"/>
                  <a:gd name="connsiteY87" fmla="*/ 37592 h 95758"/>
                  <a:gd name="connsiteX88" fmla="*/ 4699 w 78612"/>
                  <a:gd name="connsiteY88" fmla="*/ 40513 h 95758"/>
                  <a:gd name="connsiteX89" fmla="*/ 7112 w 78612"/>
                  <a:gd name="connsiteY89" fmla="*/ 43180 h 95758"/>
                  <a:gd name="connsiteX90" fmla="*/ 10033 w 78612"/>
                  <a:gd name="connsiteY90" fmla="*/ 45339 h 95758"/>
                  <a:gd name="connsiteX91" fmla="*/ 13335 w 78612"/>
                  <a:gd name="connsiteY91" fmla="*/ 46990 h 95758"/>
                  <a:gd name="connsiteX92" fmla="*/ 16891 w 78612"/>
                  <a:gd name="connsiteY92" fmla="*/ 48387 h 95758"/>
                  <a:gd name="connsiteX93" fmla="*/ 20828 w 78612"/>
                  <a:gd name="connsiteY93" fmla="*/ 49149 h 95758"/>
                  <a:gd name="connsiteX94" fmla="*/ 25146 w 78612"/>
                  <a:gd name="connsiteY94" fmla="*/ 49403 h 95758"/>
                  <a:gd name="connsiteX95" fmla="*/ 25146 w 78612"/>
                  <a:gd name="connsiteY95" fmla="*/ 49403 h 95758"/>
                  <a:gd name="connsiteX96" fmla="*/ 28956 w 78612"/>
                  <a:gd name="connsiteY96" fmla="*/ 49149 h 95758"/>
                  <a:gd name="connsiteX97" fmla="*/ 32639 w 78612"/>
                  <a:gd name="connsiteY97" fmla="*/ 48514 h 95758"/>
                  <a:gd name="connsiteX98" fmla="*/ 36068 w 78612"/>
                  <a:gd name="connsiteY98" fmla="*/ 47371 h 95758"/>
                  <a:gd name="connsiteX99" fmla="*/ 39116 w 78612"/>
                  <a:gd name="connsiteY99" fmla="*/ 45974 h 95758"/>
                  <a:gd name="connsiteX100" fmla="*/ 41910 w 78612"/>
                  <a:gd name="connsiteY100" fmla="*/ 44196 h 95758"/>
                  <a:gd name="connsiteX101" fmla="*/ 44323 w 78612"/>
                  <a:gd name="connsiteY101" fmla="*/ 42037 h 95758"/>
                  <a:gd name="connsiteX102" fmla="*/ 46355 w 78612"/>
                  <a:gd name="connsiteY102" fmla="*/ 39497 h 95758"/>
                  <a:gd name="connsiteX103" fmla="*/ 48006 w 78612"/>
                  <a:gd name="connsiteY103" fmla="*/ 36703 h 95758"/>
                  <a:gd name="connsiteX104" fmla="*/ 49149 w 78612"/>
                  <a:gd name="connsiteY104" fmla="*/ 33655 h 95758"/>
                  <a:gd name="connsiteX105" fmla="*/ 49911 w 78612"/>
                  <a:gd name="connsiteY105" fmla="*/ 30353 h 95758"/>
                  <a:gd name="connsiteX106" fmla="*/ 69596 w 78612"/>
                  <a:gd name="connsiteY106" fmla="*/ 30353 h 95758"/>
                  <a:gd name="connsiteX107" fmla="*/ 69596 w 78612"/>
                  <a:gd name="connsiteY107" fmla="*/ 52070 h 95758"/>
                  <a:gd name="connsiteX108" fmla="*/ 78613 w 78612"/>
                  <a:gd name="connsiteY108" fmla="*/ 52070 h 95758"/>
                  <a:gd name="connsiteX109" fmla="*/ 78613 w 78612"/>
                  <a:gd name="connsiteY109" fmla="*/ 0 h 95758"/>
                  <a:gd name="connsiteX110" fmla="*/ 69596 w 78612"/>
                  <a:gd name="connsiteY110" fmla="*/ 0 h 9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78612" h="95758">
                    <a:moveTo>
                      <a:pt x="69723" y="88646"/>
                    </a:moveTo>
                    <a:lnTo>
                      <a:pt x="25146" y="88646"/>
                    </a:lnTo>
                    <a:lnTo>
                      <a:pt x="25146" y="76073"/>
                    </a:lnTo>
                    <a:lnTo>
                      <a:pt x="69723" y="76073"/>
                    </a:lnTo>
                    <a:lnTo>
                      <a:pt x="69723" y="88646"/>
                    </a:lnTo>
                    <a:close/>
                    <a:moveTo>
                      <a:pt x="69723" y="69088"/>
                    </a:moveTo>
                    <a:lnTo>
                      <a:pt x="25146" y="69088"/>
                    </a:lnTo>
                    <a:lnTo>
                      <a:pt x="25146" y="56769"/>
                    </a:lnTo>
                    <a:lnTo>
                      <a:pt x="16383" y="56769"/>
                    </a:lnTo>
                    <a:lnTo>
                      <a:pt x="16383" y="95758"/>
                    </a:lnTo>
                    <a:lnTo>
                      <a:pt x="78613" y="95758"/>
                    </a:lnTo>
                    <a:lnTo>
                      <a:pt x="78613" y="56769"/>
                    </a:lnTo>
                    <a:lnTo>
                      <a:pt x="69723" y="56769"/>
                    </a:lnTo>
                    <a:lnTo>
                      <a:pt x="69723" y="69088"/>
                    </a:lnTo>
                    <a:close/>
                    <a:moveTo>
                      <a:pt x="25146" y="42037"/>
                    </a:moveTo>
                    <a:lnTo>
                      <a:pt x="25146" y="42037"/>
                    </a:lnTo>
                    <a:lnTo>
                      <a:pt x="22352" y="41783"/>
                    </a:lnTo>
                    <a:lnTo>
                      <a:pt x="19685" y="41275"/>
                    </a:lnTo>
                    <a:lnTo>
                      <a:pt x="17272" y="40386"/>
                    </a:lnTo>
                    <a:lnTo>
                      <a:pt x="15113" y="39243"/>
                    </a:lnTo>
                    <a:lnTo>
                      <a:pt x="13208" y="37719"/>
                    </a:lnTo>
                    <a:lnTo>
                      <a:pt x="11557" y="36068"/>
                    </a:lnTo>
                    <a:lnTo>
                      <a:pt x="10287" y="34036"/>
                    </a:lnTo>
                    <a:lnTo>
                      <a:pt x="9271" y="31877"/>
                    </a:lnTo>
                    <a:lnTo>
                      <a:pt x="8763" y="29464"/>
                    </a:lnTo>
                    <a:lnTo>
                      <a:pt x="8509" y="26797"/>
                    </a:lnTo>
                    <a:lnTo>
                      <a:pt x="8509" y="26797"/>
                    </a:lnTo>
                    <a:lnTo>
                      <a:pt x="8763" y="24257"/>
                    </a:lnTo>
                    <a:lnTo>
                      <a:pt x="9271" y="21844"/>
                    </a:lnTo>
                    <a:lnTo>
                      <a:pt x="10287" y="19685"/>
                    </a:lnTo>
                    <a:lnTo>
                      <a:pt x="11557" y="17653"/>
                    </a:lnTo>
                    <a:lnTo>
                      <a:pt x="13208" y="16002"/>
                    </a:lnTo>
                    <a:lnTo>
                      <a:pt x="15113" y="14478"/>
                    </a:lnTo>
                    <a:lnTo>
                      <a:pt x="17272" y="13335"/>
                    </a:lnTo>
                    <a:lnTo>
                      <a:pt x="19685" y="12446"/>
                    </a:lnTo>
                    <a:lnTo>
                      <a:pt x="22352" y="11938"/>
                    </a:lnTo>
                    <a:lnTo>
                      <a:pt x="25146" y="11811"/>
                    </a:lnTo>
                    <a:lnTo>
                      <a:pt x="25146" y="11811"/>
                    </a:lnTo>
                    <a:lnTo>
                      <a:pt x="27940" y="11938"/>
                    </a:lnTo>
                    <a:lnTo>
                      <a:pt x="30480" y="12446"/>
                    </a:lnTo>
                    <a:lnTo>
                      <a:pt x="32893" y="13335"/>
                    </a:lnTo>
                    <a:lnTo>
                      <a:pt x="35052" y="14478"/>
                    </a:lnTo>
                    <a:lnTo>
                      <a:pt x="36957" y="16002"/>
                    </a:lnTo>
                    <a:lnTo>
                      <a:pt x="38608" y="17653"/>
                    </a:lnTo>
                    <a:lnTo>
                      <a:pt x="39878" y="19685"/>
                    </a:lnTo>
                    <a:lnTo>
                      <a:pt x="40894" y="21844"/>
                    </a:lnTo>
                    <a:lnTo>
                      <a:pt x="41529" y="24257"/>
                    </a:lnTo>
                    <a:lnTo>
                      <a:pt x="41656" y="26797"/>
                    </a:lnTo>
                    <a:lnTo>
                      <a:pt x="41656" y="26797"/>
                    </a:lnTo>
                    <a:lnTo>
                      <a:pt x="41529" y="29464"/>
                    </a:lnTo>
                    <a:lnTo>
                      <a:pt x="40894" y="31877"/>
                    </a:lnTo>
                    <a:lnTo>
                      <a:pt x="39878" y="34036"/>
                    </a:lnTo>
                    <a:lnTo>
                      <a:pt x="38608" y="36068"/>
                    </a:lnTo>
                    <a:lnTo>
                      <a:pt x="36957" y="37719"/>
                    </a:lnTo>
                    <a:lnTo>
                      <a:pt x="35052" y="39243"/>
                    </a:lnTo>
                    <a:lnTo>
                      <a:pt x="32893" y="40386"/>
                    </a:lnTo>
                    <a:lnTo>
                      <a:pt x="30480" y="41275"/>
                    </a:lnTo>
                    <a:lnTo>
                      <a:pt x="27940" y="41783"/>
                    </a:lnTo>
                    <a:lnTo>
                      <a:pt x="25146" y="42037"/>
                    </a:lnTo>
                    <a:close/>
                    <a:moveTo>
                      <a:pt x="69596" y="0"/>
                    </a:moveTo>
                    <a:lnTo>
                      <a:pt x="69596" y="22987"/>
                    </a:lnTo>
                    <a:lnTo>
                      <a:pt x="49784" y="22987"/>
                    </a:lnTo>
                    <a:lnTo>
                      <a:pt x="49784" y="22987"/>
                    </a:lnTo>
                    <a:lnTo>
                      <a:pt x="49022" y="19812"/>
                    </a:lnTo>
                    <a:lnTo>
                      <a:pt x="47752" y="16764"/>
                    </a:lnTo>
                    <a:lnTo>
                      <a:pt x="46101" y="14097"/>
                    </a:lnTo>
                    <a:lnTo>
                      <a:pt x="44069" y="11557"/>
                    </a:lnTo>
                    <a:lnTo>
                      <a:pt x="41656" y="9525"/>
                    </a:lnTo>
                    <a:lnTo>
                      <a:pt x="38989" y="7747"/>
                    </a:lnTo>
                    <a:lnTo>
                      <a:pt x="35814" y="6350"/>
                    </a:lnTo>
                    <a:lnTo>
                      <a:pt x="32512" y="5207"/>
                    </a:lnTo>
                    <a:lnTo>
                      <a:pt x="28956" y="4572"/>
                    </a:lnTo>
                    <a:lnTo>
                      <a:pt x="25146" y="4445"/>
                    </a:lnTo>
                    <a:lnTo>
                      <a:pt x="25146" y="4445"/>
                    </a:lnTo>
                    <a:lnTo>
                      <a:pt x="20828" y="4699"/>
                    </a:lnTo>
                    <a:lnTo>
                      <a:pt x="16891" y="5461"/>
                    </a:lnTo>
                    <a:lnTo>
                      <a:pt x="13335" y="6731"/>
                    </a:lnTo>
                    <a:lnTo>
                      <a:pt x="10033" y="8509"/>
                    </a:lnTo>
                    <a:lnTo>
                      <a:pt x="7112" y="10668"/>
                    </a:lnTo>
                    <a:lnTo>
                      <a:pt x="4699" y="13208"/>
                    </a:lnTo>
                    <a:lnTo>
                      <a:pt x="2667" y="16129"/>
                    </a:lnTo>
                    <a:lnTo>
                      <a:pt x="1270" y="19431"/>
                    </a:lnTo>
                    <a:lnTo>
                      <a:pt x="381" y="22987"/>
                    </a:lnTo>
                    <a:lnTo>
                      <a:pt x="0" y="26797"/>
                    </a:lnTo>
                    <a:lnTo>
                      <a:pt x="0" y="26797"/>
                    </a:lnTo>
                    <a:lnTo>
                      <a:pt x="381" y="30734"/>
                    </a:lnTo>
                    <a:lnTo>
                      <a:pt x="1270" y="34290"/>
                    </a:lnTo>
                    <a:lnTo>
                      <a:pt x="2667" y="37592"/>
                    </a:lnTo>
                    <a:lnTo>
                      <a:pt x="4699" y="40513"/>
                    </a:lnTo>
                    <a:lnTo>
                      <a:pt x="7112" y="43180"/>
                    </a:lnTo>
                    <a:lnTo>
                      <a:pt x="10033" y="45339"/>
                    </a:lnTo>
                    <a:lnTo>
                      <a:pt x="13335" y="46990"/>
                    </a:lnTo>
                    <a:lnTo>
                      <a:pt x="16891" y="48387"/>
                    </a:lnTo>
                    <a:lnTo>
                      <a:pt x="20828" y="49149"/>
                    </a:lnTo>
                    <a:lnTo>
                      <a:pt x="25146" y="49403"/>
                    </a:lnTo>
                    <a:lnTo>
                      <a:pt x="25146" y="49403"/>
                    </a:lnTo>
                    <a:lnTo>
                      <a:pt x="28956" y="49149"/>
                    </a:lnTo>
                    <a:lnTo>
                      <a:pt x="32639" y="48514"/>
                    </a:lnTo>
                    <a:lnTo>
                      <a:pt x="36068" y="47371"/>
                    </a:lnTo>
                    <a:lnTo>
                      <a:pt x="39116" y="45974"/>
                    </a:lnTo>
                    <a:lnTo>
                      <a:pt x="41910" y="44196"/>
                    </a:lnTo>
                    <a:lnTo>
                      <a:pt x="44323" y="42037"/>
                    </a:lnTo>
                    <a:lnTo>
                      <a:pt x="46355" y="39497"/>
                    </a:lnTo>
                    <a:lnTo>
                      <a:pt x="48006" y="36703"/>
                    </a:lnTo>
                    <a:lnTo>
                      <a:pt x="49149" y="33655"/>
                    </a:lnTo>
                    <a:lnTo>
                      <a:pt x="49911" y="30353"/>
                    </a:lnTo>
                    <a:lnTo>
                      <a:pt x="69596" y="30353"/>
                    </a:lnTo>
                    <a:lnTo>
                      <a:pt x="69596" y="52070"/>
                    </a:lnTo>
                    <a:lnTo>
                      <a:pt x="78613" y="52070"/>
                    </a:lnTo>
                    <a:lnTo>
                      <a:pt x="78613" y="0"/>
                    </a:lnTo>
                    <a:lnTo>
                      <a:pt x="695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D18252C-FB66-DDBD-FFBB-2C3204EE6BC9}"/>
                  </a:ext>
                </a:extLst>
              </p:cNvPr>
              <p:cNvSpPr/>
              <p:nvPr/>
            </p:nvSpPr>
            <p:spPr>
              <a:xfrm>
                <a:off x="5096129" y="2899791"/>
                <a:ext cx="90297" cy="97027"/>
              </a:xfrm>
              <a:custGeom>
                <a:avLst/>
                <a:gdLst>
                  <a:gd name="connsiteX0" fmla="*/ 56896 w 90297"/>
                  <a:gd name="connsiteY0" fmla="*/ 46863 h 97027"/>
                  <a:gd name="connsiteX1" fmla="*/ 56896 w 90297"/>
                  <a:gd name="connsiteY1" fmla="*/ 46863 h 97027"/>
                  <a:gd name="connsiteX2" fmla="*/ 52705 w 90297"/>
                  <a:gd name="connsiteY2" fmla="*/ 45212 h 97027"/>
                  <a:gd name="connsiteX3" fmla="*/ 48895 w 90297"/>
                  <a:gd name="connsiteY3" fmla="*/ 43307 h 97027"/>
                  <a:gd name="connsiteX4" fmla="*/ 45466 w 90297"/>
                  <a:gd name="connsiteY4" fmla="*/ 40894 h 97027"/>
                  <a:gd name="connsiteX5" fmla="*/ 42418 w 90297"/>
                  <a:gd name="connsiteY5" fmla="*/ 38354 h 97027"/>
                  <a:gd name="connsiteX6" fmla="*/ 39751 w 90297"/>
                  <a:gd name="connsiteY6" fmla="*/ 35433 h 97027"/>
                  <a:gd name="connsiteX7" fmla="*/ 37465 w 90297"/>
                  <a:gd name="connsiteY7" fmla="*/ 32258 h 97027"/>
                  <a:gd name="connsiteX8" fmla="*/ 35687 w 90297"/>
                  <a:gd name="connsiteY8" fmla="*/ 28956 h 97027"/>
                  <a:gd name="connsiteX9" fmla="*/ 34417 w 90297"/>
                  <a:gd name="connsiteY9" fmla="*/ 25400 h 97027"/>
                  <a:gd name="connsiteX10" fmla="*/ 33655 w 90297"/>
                  <a:gd name="connsiteY10" fmla="*/ 21844 h 97027"/>
                  <a:gd name="connsiteX11" fmla="*/ 33274 w 90297"/>
                  <a:gd name="connsiteY11" fmla="*/ 18034 h 97027"/>
                  <a:gd name="connsiteX12" fmla="*/ 33274 w 90297"/>
                  <a:gd name="connsiteY12" fmla="*/ 14224 h 97027"/>
                  <a:gd name="connsiteX13" fmla="*/ 54737 w 90297"/>
                  <a:gd name="connsiteY13" fmla="*/ 14224 h 97027"/>
                  <a:gd name="connsiteX14" fmla="*/ 54737 w 90297"/>
                  <a:gd name="connsiteY14" fmla="*/ 7112 h 97027"/>
                  <a:gd name="connsiteX15" fmla="*/ 2667 w 90297"/>
                  <a:gd name="connsiteY15" fmla="*/ 7112 h 97027"/>
                  <a:gd name="connsiteX16" fmla="*/ 2667 w 90297"/>
                  <a:gd name="connsiteY16" fmla="*/ 14224 h 97027"/>
                  <a:gd name="connsiteX17" fmla="*/ 24384 w 90297"/>
                  <a:gd name="connsiteY17" fmla="*/ 14224 h 97027"/>
                  <a:gd name="connsiteX18" fmla="*/ 24384 w 90297"/>
                  <a:gd name="connsiteY18" fmla="*/ 18034 h 97027"/>
                  <a:gd name="connsiteX19" fmla="*/ 24384 w 90297"/>
                  <a:gd name="connsiteY19" fmla="*/ 18034 h 97027"/>
                  <a:gd name="connsiteX20" fmla="*/ 24130 w 90297"/>
                  <a:gd name="connsiteY20" fmla="*/ 22225 h 97027"/>
                  <a:gd name="connsiteX21" fmla="*/ 23368 w 90297"/>
                  <a:gd name="connsiteY21" fmla="*/ 26162 h 97027"/>
                  <a:gd name="connsiteX22" fmla="*/ 21971 w 90297"/>
                  <a:gd name="connsiteY22" fmla="*/ 30099 h 97027"/>
                  <a:gd name="connsiteX23" fmla="*/ 20066 w 90297"/>
                  <a:gd name="connsiteY23" fmla="*/ 33782 h 97027"/>
                  <a:gd name="connsiteX24" fmla="*/ 17780 w 90297"/>
                  <a:gd name="connsiteY24" fmla="*/ 37211 h 97027"/>
                  <a:gd name="connsiteX25" fmla="*/ 14986 w 90297"/>
                  <a:gd name="connsiteY25" fmla="*/ 40386 h 97027"/>
                  <a:gd name="connsiteX26" fmla="*/ 11811 w 90297"/>
                  <a:gd name="connsiteY26" fmla="*/ 43307 h 97027"/>
                  <a:gd name="connsiteX27" fmla="*/ 8255 w 90297"/>
                  <a:gd name="connsiteY27" fmla="*/ 45847 h 97027"/>
                  <a:gd name="connsiteX28" fmla="*/ 4318 w 90297"/>
                  <a:gd name="connsiteY28" fmla="*/ 48006 h 97027"/>
                  <a:gd name="connsiteX29" fmla="*/ 0 w 90297"/>
                  <a:gd name="connsiteY29" fmla="*/ 49657 h 97027"/>
                  <a:gd name="connsiteX30" fmla="*/ 4572 w 90297"/>
                  <a:gd name="connsiteY30" fmla="*/ 56769 h 97027"/>
                  <a:gd name="connsiteX31" fmla="*/ 4572 w 90297"/>
                  <a:gd name="connsiteY31" fmla="*/ 56769 h 97027"/>
                  <a:gd name="connsiteX32" fmla="*/ 8001 w 90297"/>
                  <a:gd name="connsiteY32" fmla="*/ 55372 h 97027"/>
                  <a:gd name="connsiteX33" fmla="*/ 11176 w 90297"/>
                  <a:gd name="connsiteY33" fmla="*/ 53721 h 97027"/>
                  <a:gd name="connsiteX34" fmla="*/ 14224 w 90297"/>
                  <a:gd name="connsiteY34" fmla="*/ 51816 h 97027"/>
                  <a:gd name="connsiteX35" fmla="*/ 17018 w 90297"/>
                  <a:gd name="connsiteY35" fmla="*/ 49784 h 97027"/>
                  <a:gd name="connsiteX36" fmla="*/ 19685 w 90297"/>
                  <a:gd name="connsiteY36" fmla="*/ 47371 h 97027"/>
                  <a:gd name="connsiteX37" fmla="*/ 22098 w 90297"/>
                  <a:gd name="connsiteY37" fmla="*/ 44831 h 97027"/>
                  <a:gd name="connsiteX38" fmla="*/ 24130 w 90297"/>
                  <a:gd name="connsiteY38" fmla="*/ 42164 h 97027"/>
                  <a:gd name="connsiteX39" fmla="*/ 26035 w 90297"/>
                  <a:gd name="connsiteY39" fmla="*/ 39243 h 97027"/>
                  <a:gd name="connsiteX40" fmla="*/ 27686 w 90297"/>
                  <a:gd name="connsiteY40" fmla="*/ 36195 h 97027"/>
                  <a:gd name="connsiteX41" fmla="*/ 29083 w 90297"/>
                  <a:gd name="connsiteY41" fmla="*/ 32893 h 97027"/>
                  <a:gd name="connsiteX42" fmla="*/ 29083 w 90297"/>
                  <a:gd name="connsiteY42" fmla="*/ 32893 h 97027"/>
                  <a:gd name="connsiteX43" fmla="*/ 30480 w 90297"/>
                  <a:gd name="connsiteY43" fmla="*/ 35687 h 97027"/>
                  <a:gd name="connsiteX44" fmla="*/ 32004 w 90297"/>
                  <a:gd name="connsiteY44" fmla="*/ 38481 h 97027"/>
                  <a:gd name="connsiteX45" fmla="*/ 33909 w 90297"/>
                  <a:gd name="connsiteY45" fmla="*/ 41021 h 97027"/>
                  <a:gd name="connsiteX46" fmla="*/ 35941 w 90297"/>
                  <a:gd name="connsiteY46" fmla="*/ 43434 h 97027"/>
                  <a:gd name="connsiteX47" fmla="*/ 38227 w 90297"/>
                  <a:gd name="connsiteY47" fmla="*/ 45593 h 97027"/>
                  <a:gd name="connsiteX48" fmla="*/ 40767 w 90297"/>
                  <a:gd name="connsiteY48" fmla="*/ 47752 h 97027"/>
                  <a:gd name="connsiteX49" fmla="*/ 43434 w 90297"/>
                  <a:gd name="connsiteY49" fmla="*/ 49530 h 97027"/>
                  <a:gd name="connsiteX50" fmla="*/ 46355 w 90297"/>
                  <a:gd name="connsiteY50" fmla="*/ 51181 h 97027"/>
                  <a:gd name="connsiteX51" fmla="*/ 49403 w 90297"/>
                  <a:gd name="connsiteY51" fmla="*/ 52578 h 97027"/>
                  <a:gd name="connsiteX52" fmla="*/ 52578 w 90297"/>
                  <a:gd name="connsiteY52" fmla="*/ 53848 h 97027"/>
                  <a:gd name="connsiteX53" fmla="*/ 56896 w 90297"/>
                  <a:gd name="connsiteY53" fmla="*/ 46863 h 97027"/>
                  <a:gd name="connsiteX54" fmla="*/ 45085 w 90297"/>
                  <a:gd name="connsiteY54" fmla="*/ 89916 h 97027"/>
                  <a:gd name="connsiteX55" fmla="*/ 45085 w 90297"/>
                  <a:gd name="connsiteY55" fmla="*/ 89916 h 97027"/>
                  <a:gd name="connsiteX56" fmla="*/ 40894 w 90297"/>
                  <a:gd name="connsiteY56" fmla="*/ 89789 h 97027"/>
                  <a:gd name="connsiteX57" fmla="*/ 37084 w 90297"/>
                  <a:gd name="connsiteY57" fmla="*/ 89408 h 97027"/>
                  <a:gd name="connsiteX58" fmla="*/ 33655 w 90297"/>
                  <a:gd name="connsiteY58" fmla="*/ 88900 h 97027"/>
                  <a:gd name="connsiteX59" fmla="*/ 30607 w 90297"/>
                  <a:gd name="connsiteY59" fmla="*/ 88011 h 97027"/>
                  <a:gd name="connsiteX60" fmla="*/ 27940 w 90297"/>
                  <a:gd name="connsiteY60" fmla="*/ 86995 h 97027"/>
                  <a:gd name="connsiteX61" fmla="*/ 25781 w 90297"/>
                  <a:gd name="connsiteY61" fmla="*/ 85852 h 97027"/>
                  <a:gd name="connsiteX62" fmla="*/ 24130 w 90297"/>
                  <a:gd name="connsiteY62" fmla="*/ 84455 h 97027"/>
                  <a:gd name="connsiteX63" fmla="*/ 22860 w 90297"/>
                  <a:gd name="connsiteY63" fmla="*/ 82804 h 97027"/>
                  <a:gd name="connsiteX64" fmla="*/ 22098 w 90297"/>
                  <a:gd name="connsiteY64" fmla="*/ 81026 h 97027"/>
                  <a:gd name="connsiteX65" fmla="*/ 21844 w 90297"/>
                  <a:gd name="connsiteY65" fmla="*/ 78994 h 97027"/>
                  <a:gd name="connsiteX66" fmla="*/ 21844 w 90297"/>
                  <a:gd name="connsiteY66" fmla="*/ 78994 h 97027"/>
                  <a:gd name="connsiteX67" fmla="*/ 22098 w 90297"/>
                  <a:gd name="connsiteY67" fmla="*/ 76962 h 97027"/>
                  <a:gd name="connsiteX68" fmla="*/ 22860 w 90297"/>
                  <a:gd name="connsiteY68" fmla="*/ 75184 h 97027"/>
                  <a:gd name="connsiteX69" fmla="*/ 24130 w 90297"/>
                  <a:gd name="connsiteY69" fmla="*/ 73660 h 97027"/>
                  <a:gd name="connsiteX70" fmla="*/ 25781 w 90297"/>
                  <a:gd name="connsiteY70" fmla="*/ 72263 h 97027"/>
                  <a:gd name="connsiteX71" fmla="*/ 27940 w 90297"/>
                  <a:gd name="connsiteY71" fmla="*/ 70993 h 97027"/>
                  <a:gd name="connsiteX72" fmla="*/ 30607 w 90297"/>
                  <a:gd name="connsiteY72" fmla="*/ 69977 h 97027"/>
                  <a:gd name="connsiteX73" fmla="*/ 33655 w 90297"/>
                  <a:gd name="connsiteY73" fmla="*/ 69215 h 97027"/>
                  <a:gd name="connsiteX74" fmla="*/ 37084 w 90297"/>
                  <a:gd name="connsiteY74" fmla="*/ 68580 h 97027"/>
                  <a:gd name="connsiteX75" fmla="*/ 40894 w 90297"/>
                  <a:gd name="connsiteY75" fmla="*/ 68199 h 97027"/>
                  <a:gd name="connsiteX76" fmla="*/ 45085 w 90297"/>
                  <a:gd name="connsiteY76" fmla="*/ 68072 h 97027"/>
                  <a:gd name="connsiteX77" fmla="*/ 45085 w 90297"/>
                  <a:gd name="connsiteY77" fmla="*/ 68072 h 97027"/>
                  <a:gd name="connsiteX78" fmla="*/ 49149 w 90297"/>
                  <a:gd name="connsiteY78" fmla="*/ 68199 h 97027"/>
                  <a:gd name="connsiteX79" fmla="*/ 52959 w 90297"/>
                  <a:gd name="connsiteY79" fmla="*/ 68580 h 97027"/>
                  <a:gd name="connsiteX80" fmla="*/ 56388 w 90297"/>
                  <a:gd name="connsiteY80" fmla="*/ 69215 h 97027"/>
                  <a:gd name="connsiteX81" fmla="*/ 59309 w 90297"/>
                  <a:gd name="connsiteY81" fmla="*/ 69977 h 97027"/>
                  <a:gd name="connsiteX82" fmla="*/ 61976 w 90297"/>
                  <a:gd name="connsiteY82" fmla="*/ 70993 h 97027"/>
                  <a:gd name="connsiteX83" fmla="*/ 64135 w 90297"/>
                  <a:gd name="connsiteY83" fmla="*/ 72263 h 97027"/>
                  <a:gd name="connsiteX84" fmla="*/ 65786 w 90297"/>
                  <a:gd name="connsiteY84" fmla="*/ 73660 h 97027"/>
                  <a:gd name="connsiteX85" fmla="*/ 67056 w 90297"/>
                  <a:gd name="connsiteY85" fmla="*/ 75184 h 97027"/>
                  <a:gd name="connsiteX86" fmla="*/ 67818 w 90297"/>
                  <a:gd name="connsiteY86" fmla="*/ 76962 h 97027"/>
                  <a:gd name="connsiteX87" fmla="*/ 68072 w 90297"/>
                  <a:gd name="connsiteY87" fmla="*/ 78994 h 97027"/>
                  <a:gd name="connsiteX88" fmla="*/ 68072 w 90297"/>
                  <a:gd name="connsiteY88" fmla="*/ 78994 h 97027"/>
                  <a:gd name="connsiteX89" fmla="*/ 67818 w 90297"/>
                  <a:gd name="connsiteY89" fmla="*/ 81026 h 97027"/>
                  <a:gd name="connsiteX90" fmla="*/ 67056 w 90297"/>
                  <a:gd name="connsiteY90" fmla="*/ 82804 h 97027"/>
                  <a:gd name="connsiteX91" fmla="*/ 65786 w 90297"/>
                  <a:gd name="connsiteY91" fmla="*/ 84455 h 97027"/>
                  <a:gd name="connsiteX92" fmla="*/ 64135 w 90297"/>
                  <a:gd name="connsiteY92" fmla="*/ 85852 h 97027"/>
                  <a:gd name="connsiteX93" fmla="*/ 61976 w 90297"/>
                  <a:gd name="connsiteY93" fmla="*/ 86995 h 97027"/>
                  <a:gd name="connsiteX94" fmla="*/ 59309 w 90297"/>
                  <a:gd name="connsiteY94" fmla="*/ 88011 h 97027"/>
                  <a:gd name="connsiteX95" fmla="*/ 56388 w 90297"/>
                  <a:gd name="connsiteY95" fmla="*/ 88900 h 97027"/>
                  <a:gd name="connsiteX96" fmla="*/ 52959 w 90297"/>
                  <a:gd name="connsiteY96" fmla="*/ 89408 h 97027"/>
                  <a:gd name="connsiteX97" fmla="*/ 49149 w 90297"/>
                  <a:gd name="connsiteY97" fmla="*/ 89789 h 97027"/>
                  <a:gd name="connsiteX98" fmla="*/ 45085 w 90297"/>
                  <a:gd name="connsiteY98" fmla="*/ 89916 h 97027"/>
                  <a:gd name="connsiteX99" fmla="*/ 45085 w 90297"/>
                  <a:gd name="connsiteY99" fmla="*/ 61087 h 97027"/>
                  <a:gd name="connsiteX100" fmla="*/ 45085 w 90297"/>
                  <a:gd name="connsiteY100" fmla="*/ 61087 h 97027"/>
                  <a:gd name="connsiteX101" fmla="*/ 39243 w 90297"/>
                  <a:gd name="connsiteY101" fmla="*/ 61341 h 97027"/>
                  <a:gd name="connsiteX102" fmla="*/ 34036 w 90297"/>
                  <a:gd name="connsiteY102" fmla="*/ 61849 h 97027"/>
                  <a:gd name="connsiteX103" fmla="*/ 29337 w 90297"/>
                  <a:gd name="connsiteY103" fmla="*/ 62865 h 97027"/>
                  <a:gd name="connsiteX104" fmla="*/ 25146 w 90297"/>
                  <a:gd name="connsiteY104" fmla="*/ 64135 h 97027"/>
                  <a:gd name="connsiteX105" fmla="*/ 21463 w 90297"/>
                  <a:gd name="connsiteY105" fmla="*/ 65786 h 97027"/>
                  <a:gd name="connsiteX106" fmla="*/ 18542 w 90297"/>
                  <a:gd name="connsiteY106" fmla="*/ 67818 h 97027"/>
                  <a:gd name="connsiteX107" fmla="*/ 16129 w 90297"/>
                  <a:gd name="connsiteY107" fmla="*/ 70104 h 97027"/>
                  <a:gd name="connsiteX108" fmla="*/ 14351 w 90297"/>
                  <a:gd name="connsiteY108" fmla="*/ 72771 h 97027"/>
                  <a:gd name="connsiteX109" fmla="*/ 13335 w 90297"/>
                  <a:gd name="connsiteY109" fmla="*/ 75692 h 97027"/>
                  <a:gd name="connsiteX110" fmla="*/ 12954 w 90297"/>
                  <a:gd name="connsiteY110" fmla="*/ 78994 h 97027"/>
                  <a:gd name="connsiteX111" fmla="*/ 12954 w 90297"/>
                  <a:gd name="connsiteY111" fmla="*/ 78994 h 97027"/>
                  <a:gd name="connsiteX112" fmla="*/ 13335 w 90297"/>
                  <a:gd name="connsiteY112" fmla="*/ 82296 h 97027"/>
                  <a:gd name="connsiteX113" fmla="*/ 14351 w 90297"/>
                  <a:gd name="connsiteY113" fmla="*/ 85217 h 97027"/>
                  <a:gd name="connsiteX114" fmla="*/ 16129 w 90297"/>
                  <a:gd name="connsiteY114" fmla="*/ 87884 h 97027"/>
                  <a:gd name="connsiteX115" fmla="*/ 18542 w 90297"/>
                  <a:gd name="connsiteY115" fmla="*/ 90170 h 97027"/>
                  <a:gd name="connsiteX116" fmla="*/ 21463 w 90297"/>
                  <a:gd name="connsiteY116" fmla="*/ 92202 h 97027"/>
                  <a:gd name="connsiteX117" fmla="*/ 25146 w 90297"/>
                  <a:gd name="connsiteY117" fmla="*/ 93853 h 97027"/>
                  <a:gd name="connsiteX118" fmla="*/ 29337 w 90297"/>
                  <a:gd name="connsiteY118" fmla="*/ 95250 h 97027"/>
                  <a:gd name="connsiteX119" fmla="*/ 34036 w 90297"/>
                  <a:gd name="connsiteY119" fmla="*/ 96139 h 97027"/>
                  <a:gd name="connsiteX120" fmla="*/ 39243 w 90297"/>
                  <a:gd name="connsiteY120" fmla="*/ 96774 h 97027"/>
                  <a:gd name="connsiteX121" fmla="*/ 45085 w 90297"/>
                  <a:gd name="connsiteY121" fmla="*/ 97028 h 97027"/>
                  <a:gd name="connsiteX122" fmla="*/ 45085 w 90297"/>
                  <a:gd name="connsiteY122" fmla="*/ 97028 h 97027"/>
                  <a:gd name="connsiteX123" fmla="*/ 50673 w 90297"/>
                  <a:gd name="connsiteY123" fmla="*/ 96774 h 97027"/>
                  <a:gd name="connsiteX124" fmla="*/ 55880 w 90297"/>
                  <a:gd name="connsiteY124" fmla="*/ 96139 h 97027"/>
                  <a:gd name="connsiteX125" fmla="*/ 60706 w 90297"/>
                  <a:gd name="connsiteY125" fmla="*/ 95250 h 97027"/>
                  <a:gd name="connsiteX126" fmla="*/ 64770 w 90297"/>
                  <a:gd name="connsiteY126" fmla="*/ 93853 h 97027"/>
                  <a:gd name="connsiteX127" fmla="*/ 68453 w 90297"/>
                  <a:gd name="connsiteY127" fmla="*/ 92202 h 97027"/>
                  <a:gd name="connsiteX128" fmla="*/ 71501 w 90297"/>
                  <a:gd name="connsiteY128" fmla="*/ 90170 h 97027"/>
                  <a:gd name="connsiteX129" fmla="*/ 73787 w 90297"/>
                  <a:gd name="connsiteY129" fmla="*/ 87884 h 97027"/>
                  <a:gd name="connsiteX130" fmla="*/ 75565 w 90297"/>
                  <a:gd name="connsiteY130" fmla="*/ 85217 h 97027"/>
                  <a:gd name="connsiteX131" fmla="*/ 76708 w 90297"/>
                  <a:gd name="connsiteY131" fmla="*/ 82296 h 97027"/>
                  <a:gd name="connsiteX132" fmla="*/ 76962 w 90297"/>
                  <a:gd name="connsiteY132" fmla="*/ 78994 h 97027"/>
                  <a:gd name="connsiteX133" fmla="*/ 76962 w 90297"/>
                  <a:gd name="connsiteY133" fmla="*/ 78994 h 97027"/>
                  <a:gd name="connsiteX134" fmla="*/ 76708 w 90297"/>
                  <a:gd name="connsiteY134" fmla="*/ 75692 h 97027"/>
                  <a:gd name="connsiteX135" fmla="*/ 75565 w 90297"/>
                  <a:gd name="connsiteY135" fmla="*/ 72771 h 97027"/>
                  <a:gd name="connsiteX136" fmla="*/ 73787 w 90297"/>
                  <a:gd name="connsiteY136" fmla="*/ 70104 h 97027"/>
                  <a:gd name="connsiteX137" fmla="*/ 71501 w 90297"/>
                  <a:gd name="connsiteY137" fmla="*/ 67818 h 97027"/>
                  <a:gd name="connsiteX138" fmla="*/ 68453 w 90297"/>
                  <a:gd name="connsiteY138" fmla="*/ 65786 h 97027"/>
                  <a:gd name="connsiteX139" fmla="*/ 64770 w 90297"/>
                  <a:gd name="connsiteY139" fmla="*/ 64135 h 97027"/>
                  <a:gd name="connsiteX140" fmla="*/ 60706 w 90297"/>
                  <a:gd name="connsiteY140" fmla="*/ 62865 h 97027"/>
                  <a:gd name="connsiteX141" fmla="*/ 55880 w 90297"/>
                  <a:gd name="connsiteY141" fmla="*/ 61849 h 97027"/>
                  <a:gd name="connsiteX142" fmla="*/ 50673 w 90297"/>
                  <a:gd name="connsiteY142" fmla="*/ 61341 h 97027"/>
                  <a:gd name="connsiteX143" fmla="*/ 45085 w 90297"/>
                  <a:gd name="connsiteY143" fmla="*/ 61087 h 97027"/>
                  <a:gd name="connsiteX144" fmla="*/ 75946 w 90297"/>
                  <a:gd name="connsiteY144" fmla="*/ 24384 h 97027"/>
                  <a:gd name="connsiteX145" fmla="*/ 75946 w 90297"/>
                  <a:gd name="connsiteY145" fmla="*/ 0 h 97027"/>
                  <a:gd name="connsiteX146" fmla="*/ 67056 w 90297"/>
                  <a:gd name="connsiteY146" fmla="*/ 0 h 97027"/>
                  <a:gd name="connsiteX147" fmla="*/ 67056 w 90297"/>
                  <a:gd name="connsiteY147" fmla="*/ 58547 h 97027"/>
                  <a:gd name="connsiteX148" fmla="*/ 75946 w 90297"/>
                  <a:gd name="connsiteY148" fmla="*/ 58547 h 97027"/>
                  <a:gd name="connsiteX149" fmla="*/ 75946 w 90297"/>
                  <a:gd name="connsiteY149" fmla="*/ 31877 h 97027"/>
                  <a:gd name="connsiteX150" fmla="*/ 90297 w 90297"/>
                  <a:gd name="connsiteY150" fmla="*/ 31877 h 97027"/>
                  <a:gd name="connsiteX151" fmla="*/ 90297 w 90297"/>
                  <a:gd name="connsiteY151" fmla="*/ 24384 h 97027"/>
                  <a:gd name="connsiteX152" fmla="*/ 75946 w 90297"/>
                  <a:gd name="connsiteY152" fmla="*/ 24384 h 97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90297" h="97027">
                    <a:moveTo>
                      <a:pt x="56896" y="46863"/>
                    </a:moveTo>
                    <a:lnTo>
                      <a:pt x="56896" y="46863"/>
                    </a:lnTo>
                    <a:lnTo>
                      <a:pt x="52705" y="45212"/>
                    </a:lnTo>
                    <a:lnTo>
                      <a:pt x="48895" y="43307"/>
                    </a:lnTo>
                    <a:lnTo>
                      <a:pt x="45466" y="40894"/>
                    </a:lnTo>
                    <a:lnTo>
                      <a:pt x="42418" y="38354"/>
                    </a:lnTo>
                    <a:lnTo>
                      <a:pt x="39751" y="35433"/>
                    </a:lnTo>
                    <a:lnTo>
                      <a:pt x="37465" y="32258"/>
                    </a:lnTo>
                    <a:lnTo>
                      <a:pt x="35687" y="28956"/>
                    </a:lnTo>
                    <a:lnTo>
                      <a:pt x="34417" y="25400"/>
                    </a:lnTo>
                    <a:lnTo>
                      <a:pt x="33655" y="21844"/>
                    </a:lnTo>
                    <a:lnTo>
                      <a:pt x="33274" y="18034"/>
                    </a:lnTo>
                    <a:lnTo>
                      <a:pt x="33274" y="14224"/>
                    </a:lnTo>
                    <a:lnTo>
                      <a:pt x="54737" y="14224"/>
                    </a:lnTo>
                    <a:lnTo>
                      <a:pt x="54737" y="7112"/>
                    </a:lnTo>
                    <a:lnTo>
                      <a:pt x="2667" y="7112"/>
                    </a:lnTo>
                    <a:lnTo>
                      <a:pt x="2667" y="14224"/>
                    </a:lnTo>
                    <a:lnTo>
                      <a:pt x="24384" y="14224"/>
                    </a:lnTo>
                    <a:lnTo>
                      <a:pt x="24384" y="18034"/>
                    </a:lnTo>
                    <a:lnTo>
                      <a:pt x="24384" y="18034"/>
                    </a:lnTo>
                    <a:lnTo>
                      <a:pt x="24130" y="22225"/>
                    </a:lnTo>
                    <a:lnTo>
                      <a:pt x="23368" y="26162"/>
                    </a:lnTo>
                    <a:lnTo>
                      <a:pt x="21971" y="30099"/>
                    </a:lnTo>
                    <a:lnTo>
                      <a:pt x="20066" y="33782"/>
                    </a:lnTo>
                    <a:lnTo>
                      <a:pt x="17780" y="37211"/>
                    </a:lnTo>
                    <a:lnTo>
                      <a:pt x="14986" y="40386"/>
                    </a:lnTo>
                    <a:lnTo>
                      <a:pt x="11811" y="43307"/>
                    </a:lnTo>
                    <a:lnTo>
                      <a:pt x="8255" y="45847"/>
                    </a:lnTo>
                    <a:lnTo>
                      <a:pt x="4318" y="48006"/>
                    </a:lnTo>
                    <a:lnTo>
                      <a:pt x="0" y="49657"/>
                    </a:lnTo>
                    <a:lnTo>
                      <a:pt x="4572" y="56769"/>
                    </a:lnTo>
                    <a:lnTo>
                      <a:pt x="4572" y="56769"/>
                    </a:lnTo>
                    <a:lnTo>
                      <a:pt x="8001" y="55372"/>
                    </a:lnTo>
                    <a:lnTo>
                      <a:pt x="11176" y="53721"/>
                    </a:lnTo>
                    <a:lnTo>
                      <a:pt x="14224" y="51816"/>
                    </a:lnTo>
                    <a:lnTo>
                      <a:pt x="17018" y="49784"/>
                    </a:lnTo>
                    <a:lnTo>
                      <a:pt x="19685" y="47371"/>
                    </a:lnTo>
                    <a:lnTo>
                      <a:pt x="22098" y="44831"/>
                    </a:lnTo>
                    <a:lnTo>
                      <a:pt x="24130" y="42164"/>
                    </a:lnTo>
                    <a:lnTo>
                      <a:pt x="26035" y="39243"/>
                    </a:lnTo>
                    <a:lnTo>
                      <a:pt x="27686" y="36195"/>
                    </a:lnTo>
                    <a:lnTo>
                      <a:pt x="29083" y="32893"/>
                    </a:lnTo>
                    <a:lnTo>
                      <a:pt x="29083" y="32893"/>
                    </a:lnTo>
                    <a:lnTo>
                      <a:pt x="30480" y="35687"/>
                    </a:lnTo>
                    <a:lnTo>
                      <a:pt x="32004" y="38481"/>
                    </a:lnTo>
                    <a:lnTo>
                      <a:pt x="33909" y="41021"/>
                    </a:lnTo>
                    <a:lnTo>
                      <a:pt x="35941" y="43434"/>
                    </a:lnTo>
                    <a:lnTo>
                      <a:pt x="38227" y="45593"/>
                    </a:lnTo>
                    <a:lnTo>
                      <a:pt x="40767" y="47752"/>
                    </a:lnTo>
                    <a:lnTo>
                      <a:pt x="43434" y="49530"/>
                    </a:lnTo>
                    <a:lnTo>
                      <a:pt x="46355" y="51181"/>
                    </a:lnTo>
                    <a:lnTo>
                      <a:pt x="49403" y="52578"/>
                    </a:lnTo>
                    <a:lnTo>
                      <a:pt x="52578" y="53848"/>
                    </a:lnTo>
                    <a:lnTo>
                      <a:pt x="56896" y="46863"/>
                    </a:lnTo>
                    <a:close/>
                    <a:moveTo>
                      <a:pt x="45085" y="89916"/>
                    </a:moveTo>
                    <a:lnTo>
                      <a:pt x="45085" y="89916"/>
                    </a:lnTo>
                    <a:lnTo>
                      <a:pt x="40894" y="89789"/>
                    </a:lnTo>
                    <a:lnTo>
                      <a:pt x="37084" y="89408"/>
                    </a:lnTo>
                    <a:lnTo>
                      <a:pt x="33655" y="88900"/>
                    </a:lnTo>
                    <a:lnTo>
                      <a:pt x="30607" y="88011"/>
                    </a:lnTo>
                    <a:lnTo>
                      <a:pt x="27940" y="86995"/>
                    </a:lnTo>
                    <a:lnTo>
                      <a:pt x="25781" y="85852"/>
                    </a:lnTo>
                    <a:lnTo>
                      <a:pt x="24130" y="84455"/>
                    </a:lnTo>
                    <a:lnTo>
                      <a:pt x="22860" y="82804"/>
                    </a:lnTo>
                    <a:lnTo>
                      <a:pt x="22098" y="81026"/>
                    </a:lnTo>
                    <a:lnTo>
                      <a:pt x="21844" y="78994"/>
                    </a:lnTo>
                    <a:lnTo>
                      <a:pt x="21844" y="78994"/>
                    </a:lnTo>
                    <a:lnTo>
                      <a:pt x="22098" y="76962"/>
                    </a:lnTo>
                    <a:lnTo>
                      <a:pt x="22860" y="75184"/>
                    </a:lnTo>
                    <a:lnTo>
                      <a:pt x="24130" y="73660"/>
                    </a:lnTo>
                    <a:lnTo>
                      <a:pt x="25781" y="72263"/>
                    </a:lnTo>
                    <a:lnTo>
                      <a:pt x="27940" y="70993"/>
                    </a:lnTo>
                    <a:lnTo>
                      <a:pt x="30607" y="69977"/>
                    </a:lnTo>
                    <a:lnTo>
                      <a:pt x="33655" y="69215"/>
                    </a:lnTo>
                    <a:lnTo>
                      <a:pt x="37084" y="68580"/>
                    </a:lnTo>
                    <a:lnTo>
                      <a:pt x="40894" y="68199"/>
                    </a:lnTo>
                    <a:lnTo>
                      <a:pt x="45085" y="68072"/>
                    </a:lnTo>
                    <a:lnTo>
                      <a:pt x="45085" y="68072"/>
                    </a:lnTo>
                    <a:lnTo>
                      <a:pt x="49149" y="68199"/>
                    </a:lnTo>
                    <a:lnTo>
                      <a:pt x="52959" y="68580"/>
                    </a:lnTo>
                    <a:lnTo>
                      <a:pt x="56388" y="69215"/>
                    </a:lnTo>
                    <a:lnTo>
                      <a:pt x="59309" y="69977"/>
                    </a:lnTo>
                    <a:lnTo>
                      <a:pt x="61976" y="70993"/>
                    </a:lnTo>
                    <a:lnTo>
                      <a:pt x="64135" y="72263"/>
                    </a:lnTo>
                    <a:lnTo>
                      <a:pt x="65786" y="73660"/>
                    </a:lnTo>
                    <a:lnTo>
                      <a:pt x="67056" y="75184"/>
                    </a:lnTo>
                    <a:lnTo>
                      <a:pt x="67818" y="76962"/>
                    </a:lnTo>
                    <a:lnTo>
                      <a:pt x="68072" y="78994"/>
                    </a:lnTo>
                    <a:lnTo>
                      <a:pt x="68072" y="78994"/>
                    </a:lnTo>
                    <a:lnTo>
                      <a:pt x="67818" y="81026"/>
                    </a:lnTo>
                    <a:lnTo>
                      <a:pt x="67056" y="82804"/>
                    </a:lnTo>
                    <a:lnTo>
                      <a:pt x="65786" y="84455"/>
                    </a:lnTo>
                    <a:lnTo>
                      <a:pt x="64135" y="85852"/>
                    </a:lnTo>
                    <a:lnTo>
                      <a:pt x="61976" y="86995"/>
                    </a:lnTo>
                    <a:lnTo>
                      <a:pt x="59309" y="88011"/>
                    </a:lnTo>
                    <a:lnTo>
                      <a:pt x="56388" y="88900"/>
                    </a:lnTo>
                    <a:lnTo>
                      <a:pt x="52959" y="89408"/>
                    </a:lnTo>
                    <a:lnTo>
                      <a:pt x="49149" y="89789"/>
                    </a:lnTo>
                    <a:lnTo>
                      <a:pt x="45085" y="89916"/>
                    </a:lnTo>
                    <a:close/>
                    <a:moveTo>
                      <a:pt x="45085" y="61087"/>
                    </a:moveTo>
                    <a:lnTo>
                      <a:pt x="45085" y="61087"/>
                    </a:lnTo>
                    <a:lnTo>
                      <a:pt x="39243" y="61341"/>
                    </a:lnTo>
                    <a:lnTo>
                      <a:pt x="34036" y="61849"/>
                    </a:lnTo>
                    <a:lnTo>
                      <a:pt x="29337" y="62865"/>
                    </a:lnTo>
                    <a:lnTo>
                      <a:pt x="25146" y="64135"/>
                    </a:lnTo>
                    <a:lnTo>
                      <a:pt x="21463" y="65786"/>
                    </a:lnTo>
                    <a:lnTo>
                      <a:pt x="18542" y="67818"/>
                    </a:lnTo>
                    <a:lnTo>
                      <a:pt x="16129" y="70104"/>
                    </a:lnTo>
                    <a:lnTo>
                      <a:pt x="14351" y="72771"/>
                    </a:lnTo>
                    <a:lnTo>
                      <a:pt x="13335" y="75692"/>
                    </a:lnTo>
                    <a:lnTo>
                      <a:pt x="12954" y="78994"/>
                    </a:lnTo>
                    <a:lnTo>
                      <a:pt x="12954" y="78994"/>
                    </a:lnTo>
                    <a:lnTo>
                      <a:pt x="13335" y="82296"/>
                    </a:lnTo>
                    <a:lnTo>
                      <a:pt x="14351" y="85217"/>
                    </a:lnTo>
                    <a:lnTo>
                      <a:pt x="16129" y="87884"/>
                    </a:lnTo>
                    <a:lnTo>
                      <a:pt x="18542" y="90170"/>
                    </a:lnTo>
                    <a:lnTo>
                      <a:pt x="21463" y="92202"/>
                    </a:lnTo>
                    <a:lnTo>
                      <a:pt x="25146" y="93853"/>
                    </a:lnTo>
                    <a:lnTo>
                      <a:pt x="29337" y="95250"/>
                    </a:lnTo>
                    <a:lnTo>
                      <a:pt x="34036" y="96139"/>
                    </a:lnTo>
                    <a:lnTo>
                      <a:pt x="39243" y="96774"/>
                    </a:lnTo>
                    <a:lnTo>
                      <a:pt x="45085" y="97028"/>
                    </a:lnTo>
                    <a:lnTo>
                      <a:pt x="45085" y="97028"/>
                    </a:lnTo>
                    <a:lnTo>
                      <a:pt x="50673" y="96774"/>
                    </a:lnTo>
                    <a:lnTo>
                      <a:pt x="55880" y="96139"/>
                    </a:lnTo>
                    <a:lnTo>
                      <a:pt x="60706" y="95250"/>
                    </a:lnTo>
                    <a:lnTo>
                      <a:pt x="64770" y="93853"/>
                    </a:lnTo>
                    <a:lnTo>
                      <a:pt x="68453" y="92202"/>
                    </a:lnTo>
                    <a:lnTo>
                      <a:pt x="71501" y="90170"/>
                    </a:lnTo>
                    <a:lnTo>
                      <a:pt x="73787" y="87884"/>
                    </a:lnTo>
                    <a:lnTo>
                      <a:pt x="75565" y="85217"/>
                    </a:lnTo>
                    <a:lnTo>
                      <a:pt x="76708" y="82296"/>
                    </a:lnTo>
                    <a:lnTo>
                      <a:pt x="76962" y="78994"/>
                    </a:lnTo>
                    <a:lnTo>
                      <a:pt x="76962" y="78994"/>
                    </a:lnTo>
                    <a:lnTo>
                      <a:pt x="76708" y="75692"/>
                    </a:lnTo>
                    <a:lnTo>
                      <a:pt x="75565" y="72771"/>
                    </a:lnTo>
                    <a:lnTo>
                      <a:pt x="73787" y="70104"/>
                    </a:lnTo>
                    <a:lnTo>
                      <a:pt x="71501" y="67818"/>
                    </a:lnTo>
                    <a:lnTo>
                      <a:pt x="68453" y="65786"/>
                    </a:lnTo>
                    <a:lnTo>
                      <a:pt x="64770" y="64135"/>
                    </a:lnTo>
                    <a:lnTo>
                      <a:pt x="60706" y="62865"/>
                    </a:lnTo>
                    <a:lnTo>
                      <a:pt x="55880" y="61849"/>
                    </a:lnTo>
                    <a:lnTo>
                      <a:pt x="50673" y="61341"/>
                    </a:lnTo>
                    <a:lnTo>
                      <a:pt x="45085" y="61087"/>
                    </a:lnTo>
                    <a:close/>
                    <a:moveTo>
                      <a:pt x="75946" y="24384"/>
                    </a:moveTo>
                    <a:lnTo>
                      <a:pt x="75946" y="0"/>
                    </a:lnTo>
                    <a:lnTo>
                      <a:pt x="67056" y="0"/>
                    </a:lnTo>
                    <a:lnTo>
                      <a:pt x="67056" y="58547"/>
                    </a:lnTo>
                    <a:lnTo>
                      <a:pt x="75946" y="58547"/>
                    </a:lnTo>
                    <a:lnTo>
                      <a:pt x="75946" y="31877"/>
                    </a:lnTo>
                    <a:lnTo>
                      <a:pt x="90297" y="31877"/>
                    </a:lnTo>
                    <a:lnTo>
                      <a:pt x="90297" y="24384"/>
                    </a:lnTo>
                    <a:lnTo>
                      <a:pt x="75946" y="2438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AF88B29-DFBA-632A-E47D-202DFC7790FC}"/>
                  </a:ext>
                </a:extLst>
              </p:cNvPr>
              <p:cNvSpPr/>
              <p:nvPr/>
            </p:nvSpPr>
            <p:spPr>
              <a:xfrm>
                <a:off x="5196967" y="2899536"/>
                <a:ext cx="78612" cy="97536"/>
              </a:xfrm>
              <a:custGeom>
                <a:avLst/>
                <a:gdLst>
                  <a:gd name="connsiteX0" fmla="*/ 13589 w 78612"/>
                  <a:gd name="connsiteY0" fmla="*/ 29083 h 97536"/>
                  <a:gd name="connsiteX1" fmla="*/ 13589 w 78612"/>
                  <a:gd name="connsiteY1" fmla="*/ 29083 h 97536"/>
                  <a:gd name="connsiteX2" fmla="*/ 13843 w 78612"/>
                  <a:gd name="connsiteY2" fmla="*/ 26543 h 97536"/>
                  <a:gd name="connsiteX3" fmla="*/ 14478 w 78612"/>
                  <a:gd name="connsiteY3" fmla="*/ 24130 h 97536"/>
                  <a:gd name="connsiteX4" fmla="*/ 15494 w 78612"/>
                  <a:gd name="connsiteY4" fmla="*/ 21844 h 97536"/>
                  <a:gd name="connsiteX5" fmla="*/ 16764 w 78612"/>
                  <a:gd name="connsiteY5" fmla="*/ 19939 h 97536"/>
                  <a:gd name="connsiteX6" fmla="*/ 18542 w 78612"/>
                  <a:gd name="connsiteY6" fmla="*/ 18161 h 97536"/>
                  <a:gd name="connsiteX7" fmla="*/ 20447 w 78612"/>
                  <a:gd name="connsiteY7" fmla="*/ 16764 h 97536"/>
                  <a:gd name="connsiteX8" fmla="*/ 22733 w 78612"/>
                  <a:gd name="connsiteY8" fmla="*/ 15494 h 97536"/>
                  <a:gd name="connsiteX9" fmla="*/ 25273 w 78612"/>
                  <a:gd name="connsiteY9" fmla="*/ 14732 h 97536"/>
                  <a:gd name="connsiteX10" fmla="*/ 27940 w 78612"/>
                  <a:gd name="connsiteY10" fmla="*/ 14097 h 97536"/>
                  <a:gd name="connsiteX11" fmla="*/ 30861 w 78612"/>
                  <a:gd name="connsiteY11" fmla="*/ 13970 h 97536"/>
                  <a:gd name="connsiteX12" fmla="*/ 30861 w 78612"/>
                  <a:gd name="connsiteY12" fmla="*/ 13970 h 97536"/>
                  <a:gd name="connsiteX13" fmla="*/ 33782 w 78612"/>
                  <a:gd name="connsiteY13" fmla="*/ 14097 h 97536"/>
                  <a:gd name="connsiteX14" fmla="*/ 36576 w 78612"/>
                  <a:gd name="connsiteY14" fmla="*/ 14732 h 97536"/>
                  <a:gd name="connsiteX15" fmla="*/ 39116 w 78612"/>
                  <a:gd name="connsiteY15" fmla="*/ 15494 h 97536"/>
                  <a:gd name="connsiteX16" fmla="*/ 41402 w 78612"/>
                  <a:gd name="connsiteY16" fmla="*/ 16764 h 97536"/>
                  <a:gd name="connsiteX17" fmla="*/ 43307 w 78612"/>
                  <a:gd name="connsiteY17" fmla="*/ 18161 h 97536"/>
                  <a:gd name="connsiteX18" fmla="*/ 45085 w 78612"/>
                  <a:gd name="connsiteY18" fmla="*/ 19939 h 97536"/>
                  <a:gd name="connsiteX19" fmla="*/ 46482 w 78612"/>
                  <a:gd name="connsiteY19" fmla="*/ 21844 h 97536"/>
                  <a:gd name="connsiteX20" fmla="*/ 47371 w 78612"/>
                  <a:gd name="connsiteY20" fmla="*/ 24130 h 97536"/>
                  <a:gd name="connsiteX21" fmla="*/ 48006 w 78612"/>
                  <a:gd name="connsiteY21" fmla="*/ 26543 h 97536"/>
                  <a:gd name="connsiteX22" fmla="*/ 48260 w 78612"/>
                  <a:gd name="connsiteY22" fmla="*/ 29083 h 97536"/>
                  <a:gd name="connsiteX23" fmla="*/ 48260 w 78612"/>
                  <a:gd name="connsiteY23" fmla="*/ 29083 h 97536"/>
                  <a:gd name="connsiteX24" fmla="*/ 48006 w 78612"/>
                  <a:gd name="connsiteY24" fmla="*/ 31750 h 97536"/>
                  <a:gd name="connsiteX25" fmla="*/ 47371 w 78612"/>
                  <a:gd name="connsiteY25" fmla="*/ 34290 h 97536"/>
                  <a:gd name="connsiteX26" fmla="*/ 46482 w 78612"/>
                  <a:gd name="connsiteY26" fmla="*/ 36449 h 97536"/>
                  <a:gd name="connsiteX27" fmla="*/ 45085 w 78612"/>
                  <a:gd name="connsiteY27" fmla="*/ 38481 h 97536"/>
                  <a:gd name="connsiteX28" fmla="*/ 43307 w 78612"/>
                  <a:gd name="connsiteY28" fmla="*/ 40259 h 97536"/>
                  <a:gd name="connsiteX29" fmla="*/ 41402 w 78612"/>
                  <a:gd name="connsiteY29" fmla="*/ 41783 h 97536"/>
                  <a:gd name="connsiteX30" fmla="*/ 39116 w 78612"/>
                  <a:gd name="connsiteY30" fmla="*/ 42926 h 97536"/>
                  <a:gd name="connsiteX31" fmla="*/ 36576 w 78612"/>
                  <a:gd name="connsiteY31" fmla="*/ 43815 h 97536"/>
                  <a:gd name="connsiteX32" fmla="*/ 33782 w 78612"/>
                  <a:gd name="connsiteY32" fmla="*/ 44323 h 97536"/>
                  <a:gd name="connsiteX33" fmla="*/ 30861 w 78612"/>
                  <a:gd name="connsiteY33" fmla="*/ 44577 h 97536"/>
                  <a:gd name="connsiteX34" fmla="*/ 30861 w 78612"/>
                  <a:gd name="connsiteY34" fmla="*/ 44577 h 97536"/>
                  <a:gd name="connsiteX35" fmla="*/ 27940 w 78612"/>
                  <a:gd name="connsiteY35" fmla="*/ 44323 h 97536"/>
                  <a:gd name="connsiteX36" fmla="*/ 25273 w 78612"/>
                  <a:gd name="connsiteY36" fmla="*/ 43815 h 97536"/>
                  <a:gd name="connsiteX37" fmla="*/ 22733 w 78612"/>
                  <a:gd name="connsiteY37" fmla="*/ 42926 h 97536"/>
                  <a:gd name="connsiteX38" fmla="*/ 20447 w 78612"/>
                  <a:gd name="connsiteY38" fmla="*/ 41783 h 97536"/>
                  <a:gd name="connsiteX39" fmla="*/ 18542 w 78612"/>
                  <a:gd name="connsiteY39" fmla="*/ 40259 h 97536"/>
                  <a:gd name="connsiteX40" fmla="*/ 16764 w 78612"/>
                  <a:gd name="connsiteY40" fmla="*/ 38481 h 97536"/>
                  <a:gd name="connsiteX41" fmla="*/ 15494 w 78612"/>
                  <a:gd name="connsiteY41" fmla="*/ 36449 h 97536"/>
                  <a:gd name="connsiteX42" fmla="*/ 14478 w 78612"/>
                  <a:gd name="connsiteY42" fmla="*/ 34290 h 97536"/>
                  <a:gd name="connsiteX43" fmla="*/ 13843 w 78612"/>
                  <a:gd name="connsiteY43" fmla="*/ 31750 h 97536"/>
                  <a:gd name="connsiteX44" fmla="*/ 13589 w 78612"/>
                  <a:gd name="connsiteY44" fmla="*/ 29083 h 97536"/>
                  <a:gd name="connsiteX45" fmla="*/ 35306 w 78612"/>
                  <a:gd name="connsiteY45" fmla="*/ 51816 h 97536"/>
                  <a:gd name="connsiteX46" fmla="*/ 35306 w 78612"/>
                  <a:gd name="connsiteY46" fmla="*/ 51816 h 97536"/>
                  <a:gd name="connsiteX47" fmla="*/ 38989 w 78612"/>
                  <a:gd name="connsiteY47" fmla="*/ 51181 h 97536"/>
                  <a:gd name="connsiteX48" fmla="*/ 42418 w 78612"/>
                  <a:gd name="connsiteY48" fmla="*/ 50038 h 97536"/>
                  <a:gd name="connsiteX49" fmla="*/ 45593 w 78612"/>
                  <a:gd name="connsiteY49" fmla="*/ 48514 h 97536"/>
                  <a:gd name="connsiteX50" fmla="*/ 48514 w 78612"/>
                  <a:gd name="connsiteY50" fmla="*/ 46736 h 97536"/>
                  <a:gd name="connsiteX51" fmla="*/ 50927 w 78612"/>
                  <a:gd name="connsiteY51" fmla="*/ 44450 h 97536"/>
                  <a:gd name="connsiteX52" fmla="*/ 52959 w 78612"/>
                  <a:gd name="connsiteY52" fmla="*/ 42037 h 97536"/>
                  <a:gd name="connsiteX53" fmla="*/ 54737 w 78612"/>
                  <a:gd name="connsiteY53" fmla="*/ 39116 h 97536"/>
                  <a:gd name="connsiteX54" fmla="*/ 55880 w 78612"/>
                  <a:gd name="connsiteY54" fmla="*/ 36068 h 97536"/>
                  <a:gd name="connsiteX55" fmla="*/ 56642 w 78612"/>
                  <a:gd name="connsiteY55" fmla="*/ 32766 h 97536"/>
                  <a:gd name="connsiteX56" fmla="*/ 56896 w 78612"/>
                  <a:gd name="connsiteY56" fmla="*/ 29083 h 97536"/>
                  <a:gd name="connsiteX57" fmla="*/ 56896 w 78612"/>
                  <a:gd name="connsiteY57" fmla="*/ 29083 h 97536"/>
                  <a:gd name="connsiteX58" fmla="*/ 56642 w 78612"/>
                  <a:gd name="connsiteY58" fmla="*/ 25273 h 97536"/>
                  <a:gd name="connsiteX59" fmla="*/ 55626 w 78612"/>
                  <a:gd name="connsiteY59" fmla="*/ 21590 h 97536"/>
                  <a:gd name="connsiteX60" fmla="*/ 54229 w 78612"/>
                  <a:gd name="connsiteY60" fmla="*/ 18288 h 97536"/>
                  <a:gd name="connsiteX61" fmla="*/ 52197 w 78612"/>
                  <a:gd name="connsiteY61" fmla="*/ 15240 h 97536"/>
                  <a:gd name="connsiteX62" fmla="*/ 49657 w 78612"/>
                  <a:gd name="connsiteY62" fmla="*/ 12700 h 97536"/>
                  <a:gd name="connsiteX63" fmla="*/ 46609 w 78612"/>
                  <a:gd name="connsiteY63" fmla="*/ 10541 h 97536"/>
                  <a:gd name="connsiteX64" fmla="*/ 43180 w 78612"/>
                  <a:gd name="connsiteY64" fmla="*/ 8763 h 97536"/>
                  <a:gd name="connsiteX65" fmla="*/ 39370 w 78612"/>
                  <a:gd name="connsiteY65" fmla="*/ 7493 h 97536"/>
                  <a:gd name="connsiteX66" fmla="*/ 35306 w 78612"/>
                  <a:gd name="connsiteY66" fmla="*/ 6604 h 97536"/>
                  <a:gd name="connsiteX67" fmla="*/ 30861 w 78612"/>
                  <a:gd name="connsiteY67" fmla="*/ 6350 h 97536"/>
                  <a:gd name="connsiteX68" fmla="*/ 30861 w 78612"/>
                  <a:gd name="connsiteY68" fmla="*/ 6350 h 97536"/>
                  <a:gd name="connsiteX69" fmla="*/ 26416 w 78612"/>
                  <a:gd name="connsiteY69" fmla="*/ 6604 h 97536"/>
                  <a:gd name="connsiteX70" fmla="*/ 22352 w 78612"/>
                  <a:gd name="connsiteY70" fmla="*/ 7493 h 97536"/>
                  <a:gd name="connsiteX71" fmla="*/ 18669 w 78612"/>
                  <a:gd name="connsiteY71" fmla="*/ 8763 h 97536"/>
                  <a:gd name="connsiteX72" fmla="*/ 15240 w 78612"/>
                  <a:gd name="connsiteY72" fmla="*/ 10541 h 97536"/>
                  <a:gd name="connsiteX73" fmla="*/ 12192 w 78612"/>
                  <a:gd name="connsiteY73" fmla="*/ 12700 h 97536"/>
                  <a:gd name="connsiteX74" fmla="*/ 9779 w 78612"/>
                  <a:gd name="connsiteY74" fmla="*/ 15240 h 97536"/>
                  <a:gd name="connsiteX75" fmla="*/ 7620 w 78612"/>
                  <a:gd name="connsiteY75" fmla="*/ 18288 h 97536"/>
                  <a:gd name="connsiteX76" fmla="*/ 6223 w 78612"/>
                  <a:gd name="connsiteY76" fmla="*/ 21590 h 97536"/>
                  <a:gd name="connsiteX77" fmla="*/ 5207 w 78612"/>
                  <a:gd name="connsiteY77" fmla="*/ 25273 h 97536"/>
                  <a:gd name="connsiteX78" fmla="*/ 4953 w 78612"/>
                  <a:gd name="connsiteY78" fmla="*/ 29083 h 97536"/>
                  <a:gd name="connsiteX79" fmla="*/ 4953 w 78612"/>
                  <a:gd name="connsiteY79" fmla="*/ 29083 h 97536"/>
                  <a:gd name="connsiteX80" fmla="*/ 5207 w 78612"/>
                  <a:gd name="connsiteY80" fmla="*/ 32766 h 97536"/>
                  <a:gd name="connsiteX81" fmla="*/ 5969 w 78612"/>
                  <a:gd name="connsiteY81" fmla="*/ 36068 h 97536"/>
                  <a:gd name="connsiteX82" fmla="*/ 7112 w 78612"/>
                  <a:gd name="connsiteY82" fmla="*/ 39116 h 97536"/>
                  <a:gd name="connsiteX83" fmla="*/ 8890 w 78612"/>
                  <a:gd name="connsiteY83" fmla="*/ 41910 h 97536"/>
                  <a:gd name="connsiteX84" fmla="*/ 10922 w 78612"/>
                  <a:gd name="connsiteY84" fmla="*/ 44450 h 97536"/>
                  <a:gd name="connsiteX85" fmla="*/ 13335 w 78612"/>
                  <a:gd name="connsiteY85" fmla="*/ 46609 h 97536"/>
                  <a:gd name="connsiteX86" fmla="*/ 16129 w 78612"/>
                  <a:gd name="connsiteY86" fmla="*/ 48514 h 97536"/>
                  <a:gd name="connsiteX87" fmla="*/ 19304 w 78612"/>
                  <a:gd name="connsiteY87" fmla="*/ 50038 h 97536"/>
                  <a:gd name="connsiteX88" fmla="*/ 22733 w 78612"/>
                  <a:gd name="connsiteY88" fmla="*/ 51054 h 97536"/>
                  <a:gd name="connsiteX89" fmla="*/ 26416 w 78612"/>
                  <a:gd name="connsiteY89" fmla="*/ 51816 h 97536"/>
                  <a:gd name="connsiteX90" fmla="*/ 26416 w 78612"/>
                  <a:gd name="connsiteY90" fmla="*/ 68580 h 97536"/>
                  <a:gd name="connsiteX91" fmla="*/ 26416 w 78612"/>
                  <a:gd name="connsiteY91" fmla="*/ 68580 h 97536"/>
                  <a:gd name="connsiteX92" fmla="*/ 23495 w 78612"/>
                  <a:gd name="connsiteY92" fmla="*/ 68707 h 97536"/>
                  <a:gd name="connsiteX93" fmla="*/ 20701 w 78612"/>
                  <a:gd name="connsiteY93" fmla="*/ 68707 h 97536"/>
                  <a:gd name="connsiteX94" fmla="*/ 17907 w 78612"/>
                  <a:gd name="connsiteY94" fmla="*/ 68834 h 97536"/>
                  <a:gd name="connsiteX95" fmla="*/ 15240 w 78612"/>
                  <a:gd name="connsiteY95" fmla="*/ 68834 h 97536"/>
                  <a:gd name="connsiteX96" fmla="*/ 12573 w 78612"/>
                  <a:gd name="connsiteY96" fmla="*/ 68834 h 97536"/>
                  <a:gd name="connsiteX97" fmla="*/ 9906 w 78612"/>
                  <a:gd name="connsiteY97" fmla="*/ 68961 h 97536"/>
                  <a:gd name="connsiteX98" fmla="*/ 7366 w 78612"/>
                  <a:gd name="connsiteY98" fmla="*/ 68961 h 97536"/>
                  <a:gd name="connsiteX99" fmla="*/ 4826 w 78612"/>
                  <a:gd name="connsiteY99" fmla="*/ 68961 h 97536"/>
                  <a:gd name="connsiteX100" fmla="*/ 2413 w 78612"/>
                  <a:gd name="connsiteY100" fmla="*/ 68961 h 97536"/>
                  <a:gd name="connsiteX101" fmla="*/ 0 w 78612"/>
                  <a:gd name="connsiteY101" fmla="*/ 68961 h 97536"/>
                  <a:gd name="connsiteX102" fmla="*/ 1143 w 78612"/>
                  <a:gd name="connsiteY102" fmla="*/ 76454 h 97536"/>
                  <a:gd name="connsiteX103" fmla="*/ 1143 w 78612"/>
                  <a:gd name="connsiteY103" fmla="*/ 76454 h 97536"/>
                  <a:gd name="connsiteX104" fmla="*/ 6604 w 78612"/>
                  <a:gd name="connsiteY104" fmla="*/ 76454 h 97536"/>
                  <a:gd name="connsiteX105" fmla="*/ 12319 w 78612"/>
                  <a:gd name="connsiteY105" fmla="*/ 76327 h 97536"/>
                  <a:gd name="connsiteX106" fmla="*/ 18288 w 78612"/>
                  <a:gd name="connsiteY106" fmla="*/ 76200 h 97536"/>
                  <a:gd name="connsiteX107" fmla="*/ 24511 w 78612"/>
                  <a:gd name="connsiteY107" fmla="*/ 76073 h 97536"/>
                  <a:gd name="connsiteX108" fmla="*/ 30988 w 78612"/>
                  <a:gd name="connsiteY108" fmla="*/ 75819 h 97536"/>
                  <a:gd name="connsiteX109" fmla="*/ 37465 w 78612"/>
                  <a:gd name="connsiteY109" fmla="*/ 75438 h 97536"/>
                  <a:gd name="connsiteX110" fmla="*/ 44196 w 78612"/>
                  <a:gd name="connsiteY110" fmla="*/ 74803 h 97536"/>
                  <a:gd name="connsiteX111" fmla="*/ 50800 w 78612"/>
                  <a:gd name="connsiteY111" fmla="*/ 74168 h 97536"/>
                  <a:gd name="connsiteX112" fmla="*/ 57531 w 78612"/>
                  <a:gd name="connsiteY112" fmla="*/ 73279 h 97536"/>
                  <a:gd name="connsiteX113" fmla="*/ 64135 w 78612"/>
                  <a:gd name="connsiteY113" fmla="*/ 72136 h 97536"/>
                  <a:gd name="connsiteX114" fmla="*/ 63373 w 78612"/>
                  <a:gd name="connsiteY114" fmla="*/ 65532 h 97536"/>
                  <a:gd name="connsiteX115" fmla="*/ 63373 w 78612"/>
                  <a:gd name="connsiteY115" fmla="*/ 65532 h 97536"/>
                  <a:gd name="connsiteX116" fmla="*/ 60579 w 78612"/>
                  <a:gd name="connsiteY116" fmla="*/ 65913 h 97536"/>
                  <a:gd name="connsiteX117" fmla="*/ 57912 w 78612"/>
                  <a:gd name="connsiteY117" fmla="*/ 66294 h 97536"/>
                  <a:gd name="connsiteX118" fmla="*/ 55118 w 78612"/>
                  <a:gd name="connsiteY118" fmla="*/ 66675 h 97536"/>
                  <a:gd name="connsiteX119" fmla="*/ 52324 w 78612"/>
                  <a:gd name="connsiteY119" fmla="*/ 66929 h 97536"/>
                  <a:gd name="connsiteX120" fmla="*/ 49403 w 78612"/>
                  <a:gd name="connsiteY120" fmla="*/ 67310 h 97536"/>
                  <a:gd name="connsiteX121" fmla="*/ 46609 w 78612"/>
                  <a:gd name="connsiteY121" fmla="*/ 67437 h 97536"/>
                  <a:gd name="connsiteX122" fmla="*/ 43815 w 78612"/>
                  <a:gd name="connsiteY122" fmla="*/ 67691 h 97536"/>
                  <a:gd name="connsiteX123" fmla="*/ 40894 w 78612"/>
                  <a:gd name="connsiteY123" fmla="*/ 67945 h 97536"/>
                  <a:gd name="connsiteX124" fmla="*/ 38100 w 78612"/>
                  <a:gd name="connsiteY124" fmla="*/ 68072 h 97536"/>
                  <a:gd name="connsiteX125" fmla="*/ 35306 w 78612"/>
                  <a:gd name="connsiteY125" fmla="*/ 68326 h 97536"/>
                  <a:gd name="connsiteX126" fmla="*/ 35306 w 78612"/>
                  <a:gd name="connsiteY126" fmla="*/ 51816 h 97536"/>
                  <a:gd name="connsiteX127" fmla="*/ 69723 w 78612"/>
                  <a:gd name="connsiteY127" fmla="*/ 0 h 97536"/>
                  <a:gd name="connsiteX128" fmla="*/ 69723 w 78612"/>
                  <a:gd name="connsiteY128" fmla="*/ 97536 h 97536"/>
                  <a:gd name="connsiteX129" fmla="*/ 78613 w 78612"/>
                  <a:gd name="connsiteY129" fmla="*/ 97536 h 97536"/>
                  <a:gd name="connsiteX130" fmla="*/ 78613 w 78612"/>
                  <a:gd name="connsiteY130" fmla="*/ 0 h 97536"/>
                  <a:gd name="connsiteX131" fmla="*/ 69723 w 78612"/>
                  <a:gd name="connsiteY131" fmla="*/ 0 h 9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78612" h="97536">
                    <a:moveTo>
                      <a:pt x="13589" y="29083"/>
                    </a:moveTo>
                    <a:lnTo>
                      <a:pt x="13589" y="29083"/>
                    </a:lnTo>
                    <a:lnTo>
                      <a:pt x="13843" y="26543"/>
                    </a:lnTo>
                    <a:lnTo>
                      <a:pt x="14478" y="24130"/>
                    </a:lnTo>
                    <a:lnTo>
                      <a:pt x="15494" y="21844"/>
                    </a:lnTo>
                    <a:lnTo>
                      <a:pt x="16764" y="19939"/>
                    </a:lnTo>
                    <a:lnTo>
                      <a:pt x="18542" y="18161"/>
                    </a:lnTo>
                    <a:lnTo>
                      <a:pt x="20447" y="16764"/>
                    </a:lnTo>
                    <a:lnTo>
                      <a:pt x="22733" y="15494"/>
                    </a:lnTo>
                    <a:lnTo>
                      <a:pt x="25273" y="14732"/>
                    </a:lnTo>
                    <a:lnTo>
                      <a:pt x="27940" y="14097"/>
                    </a:lnTo>
                    <a:lnTo>
                      <a:pt x="30861" y="13970"/>
                    </a:lnTo>
                    <a:lnTo>
                      <a:pt x="30861" y="13970"/>
                    </a:lnTo>
                    <a:lnTo>
                      <a:pt x="33782" y="14097"/>
                    </a:lnTo>
                    <a:lnTo>
                      <a:pt x="36576" y="14732"/>
                    </a:lnTo>
                    <a:lnTo>
                      <a:pt x="39116" y="15494"/>
                    </a:lnTo>
                    <a:lnTo>
                      <a:pt x="41402" y="16764"/>
                    </a:lnTo>
                    <a:lnTo>
                      <a:pt x="43307" y="18161"/>
                    </a:lnTo>
                    <a:lnTo>
                      <a:pt x="45085" y="19939"/>
                    </a:lnTo>
                    <a:lnTo>
                      <a:pt x="46482" y="21844"/>
                    </a:lnTo>
                    <a:lnTo>
                      <a:pt x="47371" y="24130"/>
                    </a:lnTo>
                    <a:lnTo>
                      <a:pt x="48006" y="26543"/>
                    </a:lnTo>
                    <a:lnTo>
                      <a:pt x="48260" y="29083"/>
                    </a:lnTo>
                    <a:lnTo>
                      <a:pt x="48260" y="29083"/>
                    </a:lnTo>
                    <a:lnTo>
                      <a:pt x="48006" y="31750"/>
                    </a:lnTo>
                    <a:lnTo>
                      <a:pt x="47371" y="34290"/>
                    </a:lnTo>
                    <a:lnTo>
                      <a:pt x="46482" y="36449"/>
                    </a:lnTo>
                    <a:lnTo>
                      <a:pt x="45085" y="38481"/>
                    </a:lnTo>
                    <a:lnTo>
                      <a:pt x="43307" y="40259"/>
                    </a:lnTo>
                    <a:lnTo>
                      <a:pt x="41402" y="41783"/>
                    </a:lnTo>
                    <a:lnTo>
                      <a:pt x="39116" y="42926"/>
                    </a:lnTo>
                    <a:lnTo>
                      <a:pt x="36576" y="43815"/>
                    </a:lnTo>
                    <a:lnTo>
                      <a:pt x="33782" y="44323"/>
                    </a:lnTo>
                    <a:lnTo>
                      <a:pt x="30861" y="44577"/>
                    </a:lnTo>
                    <a:lnTo>
                      <a:pt x="30861" y="44577"/>
                    </a:lnTo>
                    <a:lnTo>
                      <a:pt x="27940" y="44323"/>
                    </a:lnTo>
                    <a:lnTo>
                      <a:pt x="25273" y="43815"/>
                    </a:lnTo>
                    <a:lnTo>
                      <a:pt x="22733" y="42926"/>
                    </a:lnTo>
                    <a:lnTo>
                      <a:pt x="20447" y="41783"/>
                    </a:lnTo>
                    <a:lnTo>
                      <a:pt x="18542" y="40259"/>
                    </a:lnTo>
                    <a:lnTo>
                      <a:pt x="16764" y="38481"/>
                    </a:lnTo>
                    <a:lnTo>
                      <a:pt x="15494" y="36449"/>
                    </a:lnTo>
                    <a:lnTo>
                      <a:pt x="14478" y="34290"/>
                    </a:lnTo>
                    <a:lnTo>
                      <a:pt x="13843" y="31750"/>
                    </a:lnTo>
                    <a:lnTo>
                      <a:pt x="13589" y="29083"/>
                    </a:lnTo>
                    <a:close/>
                    <a:moveTo>
                      <a:pt x="35306" y="51816"/>
                    </a:moveTo>
                    <a:lnTo>
                      <a:pt x="35306" y="51816"/>
                    </a:lnTo>
                    <a:lnTo>
                      <a:pt x="38989" y="51181"/>
                    </a:lnTo>
                    <a:lnTo>
                      <a:pt x="42418" y="50038"/>
                    </a:lnTo>
                    <a:lnTo>
                      <a:pt x="45593" y="48514"/>
                    </a:lnTo>
                    <a:lnTo>
                      <a:pt x="48514" y="46736"/>
                    </a:lnTo>
                    <a:lnTo>
                      <a:pt x="50927" y="44450"/>
                    </a:lnTo>
                    <a:lnTo>
                      <a:pt x="52959" y="42037"/>
                    </a:lnTo>
                    <a:lnTo>
                      <a:pt x="54737" y="39116"/>
                    </a:lnTo>
                    <a:lnTo>
                      <a:pt x="55880" y="36068"/>
                    </a:lnTo>
                    <a:lnTo>
                      <a:pt x="56642" y="32766"/>
                    </a:lnTo>
                    <a:lnTo>
                      <a:pt x="56896" y="29083"/>
                    </a:lnTo>
                    <a:lnTo>
                      <a:pt x="56896" y="29083"/>
                    </a:lnTo>
                    <a:lnTo>
                      <a:pt x="56642" y="25273"/>
                    </a:lnTo>
                    <a:lnTo>
                      <a:pt x="55626" y="21590"/>
                    </a:lnTo>
                    <a:lnTo>
                      <a:pt x="54229" y="18288"/>
                    </a:lnTo>
                    <a:lnTo>
                      <a:pt x="52197" y="15240"/>
                    </a:lnTo>
                    <a:lnTo>
                      <a:pt x="49657" y="12700"/>
                    </a:lnTo>
                    <a:lnTo>
                      <a:pt x="46609" y="10541"/>
                    </a:lnTo>
                    <a:lnTo>
                      <a:pt x="43180" y="8763"/>
                    </a:lnTo>
                    <a:lnTo>
                      <a:pt x="39370" y="7493"/>
                    </a:lnTo>
                    <a:lnTo>
                      <a:pt x="35306" y="6604"/>
                    </a:lnTo>
                    <a:lnTo>
                      <a:pt x="30861" y="6350"/>
                    </a:lnTo>
                    <a:lnTo>
                      <a:pt x="30861" y="6350"/>
                    </a:lnTo>
                    <a:lnTo>
                      <a:pt x="26416" y="6604"/>
                    </a:lnTo>
                    <a:lnTo>
                      <a:pt x="22352" y="7493"/>
                    </a:lnTo>
                    <a:lnTo>
                      <a:pt x="18669" y="8763"/>
                    </a:lnTo>
                    <a:lnTo>
                      <a:pt x="15240" y="10541"/>
                    </a:lnTo>
                    <a:lnTo>
                      <a:pt x="12192" y="12700"/>
                    </a:lnTo>
                    <a:lnTo>
                      <a:pt x="9779" y="15240"/>
                    </a:lnTo>
                    <a:lnTo>
                      <a:pt x="7620" y="18288"/>
                    </a:lnTo>
                    <a:lnTo>
                      <a:pt x="6223" y="21590"/>
                    </a:lnTo>
                    <a:lnTo>
                      <a:pt x="5207" y="25273"/>
                    </a:lnTo>
                    <a:lnTo>
                      <a:pt x="4953" y="29083"/>
                    </a:lnTo>
                    <a:lnTo>
                      <a:pt x="4953" y="29083"/>
                    </a:lnTo>
                    <a:lnTo>
                      <a:pt x="5207" y="32766"/>
                    </a:lnTo>
                    <a:lnTo>
                      <a:pt x="5969" y="36068"/>
                    </a:lnTo>
                    <a:lnTo>
                      <a:pt x="7112" y="39116"/>
                    </a:lnTo>
                    <a:lnTo>
                      <a:pt x="8890" y="41910"/>
                    </a:lnTo>
                    <a:lnTo>
                      <a:pt x="10922" y="44450"/>
                    </a:lnTo>
                    <a:lnTo>
                      <a:pt x="13335" y="46609"/>
                    </a:lnTo>
                    <a:lnTo>
                      <a:pt x="16129" y="48514"/>
                    </a:lnTo>
                    <a:lnTo>
                      <a:pt x="19304" y="50038"/>
                    </a:lnTo>
                    <a:lnTo>
                      <a:pt x="22733" y="51054"/>
                    </a:lnTo>
                    <a:lnTo>
                      <a:pt x="26416" y="51816"/>
                    </a:lnTo>
                    <a:lnTo>
                      <a:pt x="26416" y="68580"/>
                    </a:lnTo>
                    <a:lnTo>
                      <a:pt x="26416" y="68580"/>
                    </a:lnTo>
                    <a:lnTo>
                      <a:pt x="23495" y="68707"/>
                    </a:lnTo>
                    <a:lnTo>
                      <a:pt x="20701" y="68707"/>
                    </a:lnTo>
                    <a:lnTo>
                      <a:pt x="17907" y="68834"/>
                    </a:lnTo>
                    <a:lnTo>
                      <a:pt x="15240" y="68834"/>
                    </a:lnTo>
                    <a:lnTo>
                      <a:pt x="12573" y="68834"/>
                    </a:lnTo>
                    <a:lnTo>
                      <a:pt x="9906" y="68961"/>
                    </a:lnTo>
                    <a:lnTo>
                      <a:pt x="7366" y="68961"/>
                    </a:lnTo>
                    <a:lnTo>
                      <a:pt x="4826" y="68961"/>
                    </a:lnTo>
                    <a:lnTo>
                      <a:pt x="2413" y="68961"/>
                    </a:lnTo>
                    <a:lnTo>
                      <a:pt x="0" y="68961"/>
                    </a:lnTo>
                    <a:lnTo>
                      <a:pt x="1143" y="76454"/>
                    </a:lnTo>
                    <a:lnTo>
                      <a:pt x="1143" y="76454"/>
                    </a:lnTo>
                    <a:lnTo>
                      <a:pt x="6604" y="76454"/>
                    </a:lnTo>
                    <a:lnTo>
                      <a:pt x="12319" y="76327"/>
                    </a:lnTo>
                    <a:lnTo>
                      <a:pt x="18288" y="76200"/>
                    </a:lnTo>
                    <a:lnTo>
                      <a:pt x="24511" y="76073"/>
                    </a:lnTo>
                    <a:lnTo>
                      <a:pt x="30988" y="75819"/>
                    </a:lnTo>
                    <a:lnTo>
                      <a:pt x="37465" y="75438"/>
                    </a:lnTo>
                    <a:lnTo>
                      <a:pt x="44196" y="74803"/>
                    </a:lnTo>
                    <a:lnTo>
                      <a:pt x="50800" y="74168"/>
                    </a:lnTo>
                    <a:lnTo>
                      <a:pt x="57531" y="73279"/>
                    </a:lnTo>
                    <a:lnTo>
                      <a:pt x="64135" y="72136"/>
                    </a:lnTo>
                    <a:lnTo>
                      <a:pt x="63373" y="65532"/>
                    </a:lnTo>
                    <a:lnTo>
                      <a:pt x="63373" y="65532"/>
                    </a:lnTo>
                    <a:lnTo>
                      <a:pt x="60579" y="65913"/>
                    </a:lnTo>
                    <a:lnTo>
                      <a:pt x="57912" y="66294"/>
                    </a:lnTo>
                    <a:lnTo>
                      <a:pt x="55118" y="66675"/>
                    </a:lnTo>
                    <a:lnTo>
                      <a:pt x="52324" y="66929"/>
                    </a:lnTo>
                    <a:lnTo>
                      <a:pt x="49403" y="67310"/>
                    </a:lnTo>
                    <a:lnTo>
                      <a:pt x="46609" y="67437"/>
                    </a:lnTo>
                    <a:lnTo>
                      <a:pt x="43815" y="67691"/>
                    </a:lnTo>
                    <a:lnTo>
                      <a:pt x="40894" y="67945"/>
                    </a:lnTo>
                    <a:lnTo>
                      <a:pt x="38100" y="68072"/>
                    </a:lnTo>
                    <a:lnTo>
                      <a:pt x="35306" y="68326"/>
                    </a:lnTo>
                    <a:lnTo>
                      <a:pt x="35306" y="51816"/>
                    </a:lnTo>
                    <a:close/>
                    <a:moveTo>
                      <a:pt x="69723" y="0"/>
                    </a:moveTo>
                    <a:lnTo>
                      <a:pt x="69723" y="97536"/>
                    </a:lnTo>
                    <a:lnTo>
                      <a:pt x="78613" y="97536"/>
                    </a:lnTo>
                    <a:lnTo>
                      <a:pt x="78613" y="0"/>
                    </a:lnTo>
                    <a:lnTo>
                      <a:pt x="697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8846ACF-B237-EB80-7BEE-EDA098271CCD}"/>
                  </a:ext>
                </a:extLst>
              </p:cNvPr>
              <p:cNvSpPr/>
              <p:nvPr/>
            </p:nvSpPr>
            <p:spPr>
              <a:xfrm>
                <a:off x="5320410" y="2909442"/>
                <a:ext cx="87884" cy="73787"/>
              </a:xfrm>
              <a:custGeom>
                <a:avLst/>
                <a:gdLst>
                  <a:gd name="connsiteX0" fmla="*/ 68707 w 87884"/>
                  <a:gd name="connsiteY0" fmla="*/ 10668 h 73787"/>
                  <a:gd name="connsiteX1" fmla="*/ 68707 w 87884"/>
                  <a:gd name="connsiteY1" fmla="*/ 10668 h 73787"/>
                  <a:gd name="connsiteX2" fmla="*/ 68707 w 87884"/>
                  <a:gd name="connsiteY2" fmla="*/ 14351 h 73787"/>
                  <a:gd name="connsiteX3" fmla="*/ 68707 w 87884"/>
                  <a:gd name="connsiteY3" fmla="*/ 18034 h 73787"/>
                  <a:gd name="connsiteX4" fmla="*/ 68580 w 87884"/>
                  <a:gd name="connsiteY4" fmla="*/ 21844 h 73787"/>
                  <a:gd name="connsiteX5" fmla="*/ 68453 w 87884"/>
                  <a:gd name="connsiteY5" fmla="*/ 25781 h 73787"/>
                  <a:gd name="connsiteX6" fmla="*/ 68199 w 87884"/>
                  <a:gd name="connsiteY6" fmla="*/ 29718 h 73787"/>
                  <a:gd name="connsiteX7" fmla="*/ 67945 w 87884"/>
                  <a:gd name="connsiteY7" fmla="*/ 34036 h 73787"/>
                  <a:gd name="connsiteX8" fmla="*/ 67564 w 87884"/>
                  <a:gd name="connsiteY8" fmla="*/ 38354 h 73787"/>
                  <a:gd name="connsiteX9" fmla="*/ 66929 w 87884"/>
                  <a:gd name="connsiteY9" fmla="*/ 42926 h 73787"/>
                  <a:gd name="connsiteX10" fmla="*/ 66167 w 87884"/>
                  <a:gd name="connsiteY10" fmla="*/ 47752 h 73787"/>
                  <a:gd name="connsiteX11" fmla="*/ 65278 w 87884"/>
                  <a:gd name="connsiteY11" fmla="*/ 52832 h 73787"/>
                  <a:gd name="connsiteX12" fmla="*/ 74041 w 87884"/>
                  <a:gd name="connsiteY12" fmla="*/ 53975 h 73787"/>
                  <a:gd name="connsiteX13" fmla="*/ 74041 w 87884"/>
                  <a:gd name="connsiteY13" fmla="*/ 53975 h 73787"/>
                  <a:gd name="connsiteX14" fmla="*/ 75057 w 87884"/>
                  <a:gd name="connsiteY14" fmla="*/ 48641 h 73787"/>
                  <a:gd name="connsiteX15" fmla="*/ 75819 w 87884"/>
                  <a:gd name="connsiteY15" fmla="*/ 43561 h 73787"/>
                  <a:gd name="connsiteX16" fmla="*/ 76327 w 87884"/>
                  <a:gd name="connsiteY16" fmla="*/ 38862 h 73787"/>
                  <a:gd name="connsiteX17" fmla="*/ 76835 w 87884"/>
                  <a:gd name="connsiteY17" fmla="*/ 34417 h 73787"/>
                  <a:gd name="connsiteX18" fmla="*/ 77089 w 87884"/>
                  <a:gd name="connsiteY18" fmla="*/ 30099 h 73787"/>
                  <a:gd name="connsiteX19" fmla="*/ 77343 w 87884"/>
                  <a:gd name="connsiteY19" fmla="*/ 26035 h 73787"/>
                  <a:gd name="connsiteX20" fmla="*/ 77470 w 87884"/>
                  <a:gd name="connsiteY20" fmla="*/ 21971 h 73787"/>
                  <a:gd name="connsiteX21" fmla="*/ 77597 w 87884"/>
                  <a:gd name="connsiteY21" fmla="*/ 18161 h 73787"/>
                  <a:gd name="connsiteX22" fmla="*/ 77597 w 87884"/>
                  <a:gd name="connsiteY22" fmla="*/ 14351 h 73787"/>
                  <a:gd name="connsiteX23" fmla="*/ 77597 w 87884"/>
                  <a:gd name="connsiteY23" fmla="*/ 10668 h 73787"/>
                  <a:gd name="connsiteX24" fmla="*/ 77597 w 87884"/>
                  <a:gd name="connsiteY24" fmla="*/ 0 h 73787"/>
                  <a:gd name="connsiteX25" fmla="*/ 9017 w 87884"/>
                  <a:gd name="connsiteY25" fmla="*/ 0 h 73787"/>
                  <a:gd name="connsiteX26" fmla="*/ 9017 w 87884"/>
                  <a:gd name="connsiteY26" fmla="*/ 7239 h 73787"/>
                  <a:gd name="connsiteX27" fmla="*/ 68707 w 87884"/>
                  <a:gd name="connsiteY27" fmla="*/ 7239 h 73787"/>
                  <a:gd name="connsiteX28" fmla="*/ 68707 w 87884"/>
                  <a:gd name="connsiteY28" fmla="*/ 10668 h 73787"/>
                  <a:gd name="connsiteX29" fmla="*/ 54356 w 87884"/>
                  <a:gd name="connsiteY29" fmla="*/ 66548 h 73787"/>
                  <a:gd name="connsiteX30" fmla="*/ 54356 w 87884"/>
                  <a:gd name="connsiteY30" fmla="*/ 34290 h 73787"/>
                  <a:gd name="connsiteX31" fmla="*/ 45593 w 87884"/>
                  <a:gd name="connsiteY31" fmla="*/ 34290 h 73787"/>
                  <a:gd name="connsiteX32" fmla="*/ 45593 w 87884"/>
                  <a:gd name="connsiteY32" fmla="*/ 66548 h 73787"/>
                  <a:gd name="connsiteX33" fmla="*/ 30353 w 87884"/>
                  <a:gd name="connsiteY33" fmla="*/ 66548 h 73787"/>
                  <a:gd name="connsiteX34" fmla="*/ 30353 w 87884"/>
                  <a:gd name="connsiteY34" fmla="*/ 34290 h 73787"/>
                  <a:gd name="connsiteX35" fmla="*/ 21463 w 87884"/>
                  <a:gd name="connsiteY35" fmla="*/ 34290 h 73787"/>
                  <a:gd name="connsiteX36" fmla="*/ 21463 w 87884"/>
                  <a:gd name="connsiteY36" fmla="*/ 66548 h 73787"/>
                  <a:gd name="connsiteX37" fmla="*/ 0 w 87884"/>
                  <a:gd name="connsiteY37" fmla="*/ 66548 h 73787"/>
                  <a:gd name="connsiteX38" fmla="*/ 0 w 87884"/>
                  <a:gd name="connsiteY38" fmla="*/ 73787 h 73787"/>
                  <a:gd name="connsiteX39" fmla="*/ 87884 w 87884"/>
                  <a:gd name="connsiteY39" fmla="*/ 73787 h 73787"/>
                  <a:gd name="connsiteX40" fmla="*/ 87884 w 87884"/>
                  <a:gd name="connsiteY40" fmla="*/ 66548 h 73787"/>
                  <a:gd name="connsiteX41" fmla="*/ 54356 w 87884"/>
                  <a:gd name="connsiteY41" fmla="*/ 66548 h 7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884" h="73787">
                    <a:moveTo>
                      <a:pt x="68707" y="10668"/>
                    </a:moveTo>
                    <a:lnTo>
                      <a:pt x="68707" y="10668"/>
                    </a:lnTo>
                    <a:lnTo>
                      <a:pt x="68707" y="14351"/>
                    </a:lnTo>
                    <a:lnTo>
                      <a:pt x="68707" y="18034"/>
                    </a:lnTo>
                    <a:lnTo>
                      <a:pt x="68580" y="21844"/>
                    </a:lnTo>
                    <a:lnTo>
                      <a:pt x="68453" y="25781"/>
                    </a:lnTo>
                    <a:lnTo>
                      <a:pt x="68199" y="29718"/>
                    </a:lnTo>
                    <a:lnTo>
                      <a:pt x="67945" y="34036"/>
                    </a:lnTo>
                    <a:lnTo>
                      <a:pt x="67564" y="38354"/>
                    </a:lnTo>
                    <a:lnTo>
                      <a:pt x="66929" y="42926"/>
                    </a:lnTo>
                    <a:lnTo>
                      <a:pt x="66167" y="47752"/>
                    </a:lnTo>
                    <a:lnTo>
                      <a:pt x="65278" y="52832"/>
                    </a:lnTo>
                    <a:lnTo>
                      <a:pt x="74041" y="53975"/>
                    </a:lnTo>
                    <a:lnTo>
                      <a:pt x="74041" y="53975"/>
                    </a:lnTo>
                    <a:lnTo>
                      <a:pt x="75057" y="48641"/>
                    </a:lnTo>
                    <a:lnTo>
                      <a:pt x="75819" y="43561"/>
                    </a:lnTo>
                    <a:lnTo>
                      <a:pt x="76327" y="38862"/>
                    </a:lnTo>
                    <a:lnTo>
                      <a:pt x="76835" y="34417"/>
                    </a:lnTo>
                    <a:lnTo>
                      <a:pt x="77089" y="30099"/>
                    </a:lnTo>
                    <a:lnTo>
                      <a:pt x="77343" y="26035"/>
                    </a:lnTo>
                    <a:lnTo>
                      <a:pt x="77470" y="21971"/>
                    </a:lnTo>
                    <a:lnTo>
                      <a:pt x="77597" y="18161"/>
                    </a:lnTo>
                    <a:lnTo>
                      <a:pt x="77597" y="14351"/>
                    </a:lnTo>
                    <a:lnTo>
                      <a:pt x="77597" y="10668"/>
                    </a:lnTo>
                    <a:lnTo>
                      <a:pt x="77597" y="0"/>
                    </a:lnTo>
                    <a:lnTo>
                      <a:pt x="9017" y="0"/>
                    </a:lnTo>
                    <a:lnTo>
                      <a:pt x="9017" y="7239"/>
                    </a:lnTo>
                    <a:lnTo>
                      <a:pt x="68707" y="7239"/>
                    </a:lnTo>
                    <a:lnTo>
                      <a:pt x="68707" y="10668"/>
                    </a:lnTo>
                    <a:close/>
                    <a:moveTo>
                      <a:pt x="54356" y="66548"/>
                    </a:moveTo>
                    <a:lnTo>
                      <a:pt x="54356" y="34290"/>
                    </a:lnTo>
                    <a:lnTo>
                      <a:pt x="45593" y="34290"/>
                    </a:lnTo>
                    <a:lnTo>
                      <a:pt x="45593" y="66548"/>
                    </a:lnTo>
                    <a:lnTo>
                      <a:pt x="30353" y="66548"/>
                    </a:lnTo>
                    <a:lnTo>
                      <a:pt x="30353" y="34290"/>
                    </a:lnTo>
                    <a:lnTo>
                      <a:pt x="21463" y="34290"/>
                    </a:lnTo>
                    <a:lnTo>
                      <a:pt x="21463" y="66548"/>
                    </a:lnTo>
                    <a:lnTo>
                      <a:pt x="0" y="66548"/>
                    </a:lnTo>
                    <a:lnTo>
                      <a:pt x="0" y="73787"/>
                    </a:lnTo>
                    <a:lnTo>
                      <a:pt x="87884" y="73787"/>
                    </a:lnTo>
                    <a:lnTo>
                      <a:pt x="87884" y="66548"/>
                    </a:lnTo>
                    <a:lnTo>
                      <a:pt x="54356" y="6654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A13D503-1FBB-FEE6-8A8B-F9697B90CE41}"/>
                  </a:ext>
                </a:extLst>
              </p:cNvPr>
              <p:cNvSpPr/>
              <p:nvPr/>
            </p:nvSpPr>
            <p:spPr>
              <a:xfrm>
                <a:off x="5419979" y="2902458"/>
                <a:ext cx="88010" cy="94361"/>
              </a:xfrm>
              <a:custGeom>
                <a:avLst/>
                <a:gdLst>
                  <a:gd name="connsiteX0" fmla="*/ 44069 w 88010"/>
                  <a:gd name="connsiteY0" fmla="*/ 87630 h 94361"/>
                  <a:gd name="connsiteX1" fmla="*/ 44069 w 88010"/>
                  <a:gd name="connsiteY1" fmla="*/ 87630 h 94361"/>
                  <a:gd name="connsiteX2" fmla="*/ 39497 w 88010"/>
                  <a:gd name="connsiteY2" fmla="*/ 87503 h 94361"/>
                  <a:gd name="connsiteX3" fmla="*/ 35433 w 88010"/>
                  <a:gd name="connsiteY3" fmla="*/ 87249 h 94361"/>
                  <a:gd name="connsiteX4" fmla="*/ 31877 w 88010"/>
                  <a:gd name="connsiteY4" fmla="*/ 86741 h 94361"/>
                  <a:gd name="connsiteX5" fmla="*/ 28702 w 88010"/>
                  <a:gd name="connsiteY5" fmla="*/ 86106 h 94361"/>
                  <a:gd name="connsiteX6" fmla="*/ 25908 w 88010"/>
                  <a:gd name="connsiteY6" fmla="*/ 85344 h 94361"/>
                  <a:gd name="connsiteX7" fmla="*/ 23749 w 88010"/>
                  <a:gd name="connsiteY7" fmla="*/ 84328 h 94361"/>
                  <a:gd name="connsiteX8" fmla="*/ 21971 w 88010"/>
                  <a:gd name="connsiteY8" fmla="*/ 83185 h 94361"/>
                  <a:gd name="connsiteX9" fmla="*/ 20701 w 88010"/>
                  <a:gd name="connsiteY9" fmla="*/ 81915 h 94361"/>
                  <a:gd name="connsiteX10" fmla="*/ 19939 w 88010"/>
                  <a:gd name="connsiteY10" fmla="*/ 80391 h 94361"/>
                  <a:gd name="connsiteX11" fmla="*/ 19685 w 88010"/>
                  <a:gd name="connsiteY11" fmla="*/ 78740 h 94361"/>
                  <a:gd name="connsiteX12" fmla="*/ 19685 w 88010"/>
                  <a:gd name="connsiteY12" fmla="*/ 78740 h 94361"/>
                  <a:gd name="connsiteX13" fmla="*/ 19939 w 88010"/>
                  <a:gd name="connsiteY13" fmla="*/ 77089 h 94361"/>
                  <a:gd name="connsiteX14" fmla="*/ 20701 w 88010"/>
                  <a:gd name="connsiteY14" fmla="*/ 75565 h 94361"/>
                  <a:gd name="connsiteX15" fmla="*/ 21971 w 88010"/>
                  <a:gd name="connsiteY15" fmla="*/ 74295 h 94361"/>
                  <a:gd name="connsiteX16" fmla="*/ 23749 w 88010"/>
                  <a:gd name="connsiteY16" fmla="*/ 73025 h 94361"/>
                  <a:gd name="connsiteX17" fmla="*/ 25908 w 88010"/>
                  <a:gd name="connsiteY17" fmla="*/ 72136 h 94361"/>
                  <a:gd name="connsiteX18" fmla="*/ 28702 w 88010"/>
                  <a:gd name="connsiteY18" fmla="*/ 71247 h 94361"/>
                  <a:gd name="connsiteX19" fmla="*/ 31877 w 88010"/>
                  <a:gd name="connsiteY19" fmla="*/ 70612 h 94361"/>
                  <a:gd name="connsiteX20" fmla="*/ 35433 w 88010"/>
                  <a:gd name="connsiteY20" fmla="*/ 70231 h 94361"/>
                  <a:gd name="connsiteX21" fmla="*/ 39497 w 88010"/>
                  <a:gd name="connsiteY21" fmla="*/ 69850 h 94361"/>
                  <a:gd name="connsiteX22" fmla="*/ 44069 w 88010"/>
                  <a:gd name="connsiteY22" fmla="*/ 69850 h 94361"/>
                  <a:gd name="connsiteX23" fmla="*/ 44069 w 88010"/>
                  <a:gd name="connsiteY23" fmla="*/ 69850 h 94361"/>
                  <a:gd name="connsiteX24" fmla="*/ 48514 w 88010"/>
                  <a:gd name="connsiteY24" fmla="*/ 69850 h 94361"/>
                  <a:gd name="connsiteX25" fmla="*/ 52578 w 88010"/>
                  <a:gd name="connsiteY25" fmla="*/ 70231 h 94361"/>
                  <a:gd name="connsiteX26" fmla="*/ 56261 w 88010"/>
                  <a:gd name="connsiteY26" fmla="*/ 70612 h 94361"/>
                  <a:gd name="connsiteX27" fmla="*/ 59436 w 88010"/>
                  <a:gd name="connsiteY27" fmla="*/ 71247 h 94361"/>
                  <a:gd name="connsiteX28" fmla="*/ 62103 w 88010"/>
                  <a:gd name="connsiteY28" fmla="*/ 72136 h 94361"/>
                  <a:gd name="connsiteX29" fmla="*/ 64389 w 88010"/>
                  <a:gd name="connsiteY29" fmla="*/ 73025 h 94361"/>
                  <a:gd name="connsiteX30" fmla="*/ 66167 w 88010"/>
                  <a:gd name="connsiteY30" fmla="*/ 74295 h 94361"/>
                  <a:gd name="connsiteX31" fmla="*/ 67437 w 88010"/>
                  <a:gd name="connsiteY31" fmla="*/ 75565 h 94361"/>
                  <a:gd name="connsiteX32" fmla="*/ 68199 w 88010"/>
                  <a:gd name="connsiteY32" fmla="*/ 77089 h 94361"/>
                  <a:gd name="connsiteX33" fmla="*/ 68453 w 88010"/>
                  <a:gd name="connsiteY33" fmla="*/ 78740 h 94361"/>
                  <a:gd name="connsiteX34" fmla="*/ 68453 w 88010"/>
                  <a:gd name="connsiteY34" fmla="*/ 78740 h 94361"/>
                  <a:gd name="connsiteX35" fmla="*/ 68199 w 88010"/>
                  <a:gd name="connsiteY35" fmla="*/ 80391 h 94361"/>
                  <a:gd name="connsiteX36" fmla="*/ 67437 w 88010"/>
                  <a:gd name="connsiteY36" fmla="*/ 81915 h 94361"/>
                  <a:gd name="connsiteX37" fmla="*/ 66167 w 88010"/>
                  <a:gd name="connsiteY37" fmla="*/ 83185 h 94361"/>
                  <a:gd name="connsiteX38" fmla="*/ 64389 w 88010"/>
                  <a:gd name="connsiteY38" fmla="*/ 84328 h 94361"/>
                  <a:gd name="connsiteX39" fmla="*/ 62103 w 88010"/>
                  <a:gd name="connsiteY39" fmla="*/ 85344 h 94361"/>
                  <a:gd name="connsiteX40" fmla="*/ 59436 w 88010"/>
                  <a:gd name="connsiteY40" fmla="*/ 86106 h 94361"/>
                  <a:gd name="connsiteX41" fmla="*/ 56261 w 88010"/>
                  <a:gd name="connsiteY41" fmla="*/ 86741 h 94361"/>
                  <a:gd name="connsiteX42" fmla="*/ 52578 w 88010"/>
                  <a:gd name="connsiteY42" fmla="*/ 87249 h 94361"/>
                  <a:gd name="connsiteX43" fmla="*/ 48514 w 88010"/>
                  <a:gd name="connsiteY43" fmla="*/ 87503 h 94361"/>
                  <a:gd name="connsiteX44" fmla="*/ 44069 w 88010"/>
                  <a:gd name="connsiteY44" fmla="*/ 87630 h 94361"/>
                  <a:gd name="connsiteX45" fmla="*/ 44069 w 88010"/>
                  <a:gd name="connsiteY45" fmla="*/ 63246 h 94361"/>
                  <a:gd name="connsiteX46" fmla="*/ 44069 w 88010"/>
                  <a:gd name="connsiteY46" fmla="*/ 63246 h 94361"/>
                  <a:gd name="connsiteX47" fmla="*/ 37973 w 88010"/>
                  <a:gd name="connsiteY47" fmla="*/ 63373 h 94361"/>
                  <a:gd name="connsiteX48" fmla="*/ 32385 w 88010"/>
                  <a:gd name="connsiteY48" fmla="*/ 63881 h 94361"/>
                  <a:gd name="connsiteX49" fmla="*/ 27559 w 88010"/>
                  <a:gd name="connsiteY49" fmla="*/ 64643 h 94361"/>
                  <a:gd name="connsiteX50" fmla="*/ 23114 w 88010"/>
                  <a:gd name="connsiteY50" fmla="*/ 65786 h 94361"/>
                  <a:gd name="connsiteX51" fmla="*/ 19431 w 88010"/>
                  <a:gd name="connsiteY51" fmla="*/ 67183 h 94361"/>
                  <a:gd name="connsiteX52" fmla="*/ 16383 w 88010"/>
                  <a:gd name="connsiteY52" fmla="*/ 68834 h 94361"/>
                  <a:gd name="connsiteX53" fmla="*/ 13970 w 88010"/>
                  <a:gd name="connsiteY53" fmla="*/ 70866 h 94361"/>
                  <a:gd name="connsiteX54" fmla="*/ 12192 w 88010"/>
                  <a:gd name="connsiteY54" fmla="*/ 73152 h 94361"/>
                  <a:gd name="connsiteX55" fmla="*/ 11049 w 88010"/>
                  <a:gd name="connsiteY55" fmla="*/ 75819 h 94361"/>
                  <a:gd name="connsiteX56" fmla="*/ 10795 w 88010"/>
                  <a:gd name="connsiteY56" fmla="*/ 78740 h 94361"/>
                  <a:gd name="connsiteX57" fmla="*/ 10795 w 88010"/>
                  <a:gd name="connsiteY57" fmla="*/ 78740 h 94361"/>
                  <a:gd name="connsiteX58" fmla="*/ 11049 w 88010"/>
                  <a:gd name="connsiteY58" fmla="*/ 81661 h 94361"/>
                  <a:gd name="connsiteX59" fmla="*/ 12192 w 88010"/>
                  <a:gd name="connsiteY59" fmla="*/ 84201 h 94361"/>
                  <a:gd name="connsiteX60" fmla="*/ 13970 w 88010"/>
                  <a:gd name="connsiteY60" fmla="*/ 86614 h 94361"/>
                  <a:gd name="connsiteX61" fmla="*/ 16383 w 88010"/>
                  <a:gd name="connsiteY61" fmla="*/ 88646 h 94361"/>
                  <a:gd name="connsiteX62" fmla="*/ 19431 w 88010"/>
                  <a:gd name="connsiteY62" fmla="*/ 90297 h 94361"/>
                  <a:gd name="connsiteX63" fmla="*/ 23114 w 88010"/>
                  <a:gd name="connsiteY63" fmla="*/ 91694 h 94361"/>
                  <a:gd name="connsiteX64" fmla="*/ 27559 w 88010"/>
                  <a:gd name="connsiteY64" fmla="*/ 92837 h 94361"/>
                  <a:gd name="connsiteX65" fmla="*/ 32385 w 88010"/>
                  <a:gd name="connsiteY65" fmla="*/ 93599 h 94361"/>
                  <a:gd name="connsiteX66" fmla="*/ 37973 w 88010"/>
                  <a:gd name="connsiteY66" fmla="*/ 94107 h 94361"/>
                  <a:gd name="connsiteX67" fmla="*/ 44069 w 88010"/>
                  <a:gd name="connsiteY67" fmla="*/ 94361 h 94361"/>
                  <a:gd name="connsiteX68" fmla="*/ 44069 w 88010"/>
                  <a:gd name="connsiteY68" fmla="*/ 94361 h 94361"/>
                  <a:gd name="connsiteX69" fmla="*/ 50038 w 88010"/>
                  <a:gd name="connsiteY69" fmla="*/ 94107 h 94361"/>
                  <a:gd name="connsiteX70" fmla="*/ 55626 w 88010"/>
                  <a:gd name="connsiteY70" fmla="*/ 93599 h 94361"/>
                  <a:gd name="connsiteX71" fmla="*/ 60579 w 88010"/>
                  <a:gd name="connsiteY71" fmla="*/ 92837 h 94361"/>
                  <a:gd name="connsiteX72" fmla="*/ 64897 w 88010"/>
                  <a:gd name="connsiteY72" fmla="*/ 91694 h 94361"/>
                  <a:gd name="connsiteX73" fmla="*/ 68580 w 88010"/>
                  <a:gd name="connsiteY73" fmla="*/ 90297 h 94361"/>
                  <a:gd name="connsiteX74" fmla="*/ 71628 w 88010"/>
                  <a:gd name="connsiteY74" fmla="*/ 88646 h 94361"/>
                  <a:gd name="connsiteX75" fmla="*/ 74041 w 88010"/>
                  <a:gd name="connsiteY75" fmla="*/ 86614 h 94361"/>
                  <a:gd name="connsiteX76" fmla="*/ 75819 w 88010"/>
                  <a:gd name="connsiteY76" fmla="*/ 84201 h 94361"/>
                  <a:gd name="connsiteX77" fmla="*/ 76962 w 88010"/>
                  <a:gd name="connsiteY77" fmla="*/ 81661 h 94361"/>
                  <a:gd name="connsiteX78" fmla="*/ 77343 w 88010"/>
                  <a:gd name="connsiteY78" fmla="*/ 78740 h 94361"/>
                  <a:gd name="connsiteX79" fmla="*/ 77343 w 88010"/>
                  <a:gd name="connsiteY79" fmla="*/ 78740 h 94361"/>
                  <a:gd name="connsiteX80" fmla="*/ 76962 w 88010"/>
                  <a:gd name="connsiteY80" fmla="*/ 75819 h 94361"/>
                  <a:gd name="connsiteX81" fmla="*/ 75819 w 88010"/>
                  <a:gd name="connsiteY81" fmla="*/ 73152 h 94361"/>
                  <a:gd name="connsiteX82" fmla="*/ 74041 w 88010"/>
                  <a:gd name="connsiteY82" fmla="*/ 70866 h 94361"/>
                  <a:gd name="connsiteX83" fmla="*/ 71628 w 88010"/>
                  <a:gd name="connsiteY83" fmla="*/ 68834 h 94361"/>
                  <a:gd name="connsiteX84" fmla="*/ 68580 w 88010"/>
                  <a:gd name="connsiteY84" fmla="*/ 67183 h 94361"/>
                  <a:gd name="connsiteX85" fmla="*/ 64897 w 88010"/>
                  <a:gd name="connsiteY85" fmla="*/ 65786 h 94361"/>
                  <a:gd name="connsiteX86" fmla="*/ 60579 w 88010"/>
                  <a:gd name="connsiteY86" fmla="*/ 64643 h 94361"/>
                  <a:gd name="connsiteX87" fmla="*/ 55626 w 88010"/>
                  <a:gd name="connsiteY87" fmla="*/ 63881 h 94361"/>
                  <a:gd name="connsiteX88" fmla="*/ 50038 w 88010"/>
                  <a:gd name="connsiteY88" fmla="*/ 63373 h 94361"/>
                  <a:gd name="connsiteX89" fmla="*/ 44069 w 88010"/>
                  <a:gd name="connsiteY89" fmla="*/ 63246 h 94361"/>
                  <a:gd name="connsiteX90" fmla="*/ 48514 w 88010"/>
                  <a:gd name="connsiteY90" fmla="*/ 48641 h 94361"/>
                  <a:gd name="connsiteX91" fmla="*/ 48514 w 88010"/>
                  <a:gd name="connsiteY91" fmla="*/ 39116 h 94361"/>
                  <a:gd name="connsiteX92" fmla="*/ 77724 w 88010"/>
                  <a:gd name="connsiteY92" fmla="*/ 39116 h 94361"/>
                  <a:gd name="connsiteX93" fmla="*/ 77724 w 88010"/>
                  <a:gd name="connsiteY93" fmla="*/ 32131 h 94361"/>
                  <a:gd name="connsiteX94" fmla="*/ 20447 w 88010"/>
                  <a:gd name="connsiteY94" fmla="*/ 32131 h 94361"/>
                  <a:gd name="connsiteX95" fmla="*/ 20447 w 88010"/>
                  <a:gd name="connsiteY95" fmla="*/ 22606 h 94361"/>
                  <a:gd name="connsiteX96" fmla="*/ 74549 w 88010"/>
                  <a:gd name="connsiteY96" fmla="*/ 22606 h 94361"/>
                  <a:gd name="connsiteX97" fmla="*/ 74549 w 88010"/>
                  <a:gd name="connsiteY97" fmla="*/ 15875 h 94361"/>
                  <a:gd name="connsiteX98" fmla="*/ 20447 w 88010"/>
                  <a:gd name="connsiteY98" fmla="*/ 15875 h 94361"/>
                  <a:gd name="connsiteX99" fmla="*/ 20447 w 88010"/>
                  <a:gd name="connsiteY99" fmla="*/ 6985 h 94361"/>
                  <a:gd name="connsiteX100" fmla="*/ 77216 w 88010"/>
                  <a:gd name="connsiteY100" fmla="*/ 6985 h 94361"/>
                  <a:gd name="connsiteX101" fmla="*/ 77216 w 88010"/>
                  <a:gd name="connsiteY101" fmla="*/ 0 h 94361"/>
                  <a:gd name="connsiteX102" fmla="*/ 11557 w 88010"/>
                  <a:gd name="connsiteY102" fmla="*/ 0 h 94361"/>
                  <a:gd name="connsiteX103" fmla="*/ 11557 w 88010"/>
                  <a:gd name="connsiteY103" fmla="*/ 39116 h 94361"/>
                  <a:gd name="connsiteX104" fmla="*/ 39624 w 88010"/>
                  <a:gd name="connsiteY104" fmla="*/ 39116 h 94361"/>
                  <a:gd name="connsiteX105" fmla="*/ 39624 w 88010"/>
                  <a:gd name="connsiteY105" fmla="*/ 48641 h 94361"/>
                  <a:gd name="connsiteX106" fmla="*/ 0 w 88010"/>
                  <a:gd name="connsiteY106" fmla="*/ 48641 h 94361"/>
                  <a:gd name="connsiteX107" fmla="*/ 0 w 88010"/>
                  <a:gd name="connsiteY107" fmla="*/ 55880 h 94361"/>
                  <a:gd name="connsiteX108" fmla="*/ 88011 w 88010"/>
                  <a:gd name="connsiteY108" fmla="*/ 55880 h 94361"/>
                  <a:gd name="connsiteX109" fmla="*/ 88011 w 88010"/>
                  <a:gd name="connsiteY109" fmla="*/ 48641 h 94361"/>
                  <a:gd name="connsiteX110" fmla="*/ 48514 w 88010"/>
                  <a:gd name="connsiteY110" fmla="*/ 48641 h 9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88010" h="94361">
                    <a:moveTo>
                      <a:pt x="44069" y="87630"/>
                    </a:moveTo>
                    <a:lnTo>
                      <a:pt x="44069" y="87630"/>
                    </a:lnTo>
                    <a:lnTo>
                      <a:pt x="39497" y="87503"/>
                    </a:lnTo>
                    <a:lnTo>
                      <a:pt x="35433" y="87249"/>
                    </a:lnTo>
                    <a:lnTo>
                      <a:pt x="31877" y="86741"/>
                    </a:lnTo>
                    <a:lnTo>
                      <a:pt x="28702" y="86106"/>
                    </a:lnTo>
                    <a:lnTo>
                      <a:pt x="25908" y="85344"/>
                    </a:lnTo>
                    <a:lnTo>
                      <a:pt x="23749" y="84328"/>
                    </a:lnTo>
                    <a:lnTo>
                      <a:pt x="21971" y="83185"/>
                    </a:lnTo>
                    <a:lnTo>
                      <a:pt x="20701" y="81915"/>
                    </a:lnTo>
                    <a:lnTo>
                      <a:pt x="19939" y="80391"/>
                    </a:lnTo>
                    <a:lnTo>
                      <a:pt x="19685" y="78740"/>
                    </a:lnTo>
                    <a:lnTo>
                      <a:pt x="19685" y="78740"/>
                    </a:lnTo>
                    <a:lnTo>
                      <a:pt x="19939" y="77089"/>
                    </a:lnTo>
                    <a:lnTo>
                      <a:pt x="20701" y="75565"/>
                    </a:lnTo>
                    <a:lnTo>
                      <a:pt x="21971" y="74295"/>
                    </a:lnTo>
                    <a:lnTo>
                      <a:pt x="23749" y="73025"/>
                    </a:lnTo>
                    <a:lnTo>
                      <a:pt x="25908" y="72136"/>
                    </a:lnTo>
                    <a:lnTo>
                      <a:pt x="28702" y="71247"/>
                    </a:lnTo>
                    <a:lnTo>
                      <a:pt x="31877" y="70612"/>
                    </a:lnTo>
                    <a:lnTo>
                      <a:pt x="35433" y="70231"/>
                    </a:lnTo>
                    <a:lnTo>
                      <a:pt x="39497" y="69850"/>
                    </a:lnTo>
                    <a:lnTo>
                      <a:pt x="44069" y="69850"/>
                    </a:lnTo>
                    <a:lnTo>
                      <a:pt x="44069" y="69850"/>
                    </a:lnTo>
                    <a:lnTo>
                      <a:pt x="48514" y="69850"/>
                    </a:lnTo>
                    <a:lnTo>
                      <a:pt x="52578" y="70231"/>
                    </a:lnTo>
                    <a:lnTo>
                      <a:pt x="56261" y="70612"/>
                    </a:lnTo>
                    <a:lnTo>
                      <a:pt x="59436" y="71247"/>
                    </a:lnTo>
                    <a:lnTo>
                      <a:pt x="62103" y="72136"/>
                    </a:lnTo>
                    <a:lnTo>
                      <a:pt x="64389" y="73025"/>
                    </a:lnTo>
                    <a:lnTo>
                      <a:pt x="66167" y="74295"/>
                    </a:lnTo>
                    <a:lnTo>
                      <a:pt x="67437" y="75565"/>
                    </a:lnTo>
                    <a:lnTo>
                      <a:pt x="68199" y="77089"/>
                    </a:lnTo>
                    <a:lnTo>
                      <a:pt x="68453" y="78740"/>
                    </a:lnTo>
                    <a:lnTo>
                      <a:pt x="68453" y="78740"/>
                    </a:lnTo>
                    <a:lnTo>
                      <a:pt x="68199" y="80391"/>
                    </a:lnTo>
                    <a:lnTo>
                      <a:pt x="67437" y="81915"/>
                    </a:lnTo>
                    <a:lnTo>
                      <a:pt x="66167" y="83185"/>
                    </a:lnTo>
                    <a:lnTo>
                      <a:pt x="64389" y="84328"/>
                    </a:lnTo>
                    <a:lnTo>
                      <a:pt x="62103" y="85344"/>
                    </a:lnTo>
                    <a:lnTo>
                      <a:pt x="59436" y="86106"/>
                    </a:lnTo>
                    <a:lnTo>
                      <a:pt x="56261" y="86741"/>
                    </a:lnTo>
                    <a:lnTo>
                      <a:pt x="52578" y="87249"/>
                    </a:lnTo>
                    <a:lnTo>
                      <a:pt x="48514" y="87503"/>
                    </a:lnTo>
                    <a:lnTo>
                      <a:pt x="44069" y="87630"/>
                    </a:lnTo>
                    <a:close/>
                    <a:moveTo>
                      <a:pt x="44069" y="63246"/>
                    </a:moveTo>
                    <a:lnTo>
                      <a:pt x="44069" y="63246"/>
                    </a:lnTo>
                    <a:lnTo>
                      <a:pt x="37973" y="63373"/>
                    </a:lnTo>
                    <a:lnTo>
                      <a:pt x="32385" y="63881"/>
                    </a:lnTo>
                    <a:lnTo>
                      <a:pt x="27559" y="64643"/>
                    </a:lnTo>
                    <a:lnTo>
                      <a:pt x="23114" y="65786"/>
                    </a:lnTo>
                    <a:lnTo>
                      <a:pt x="19431" y="67183"/>
                    </a:lnTo>
                    <a:lnTo>
                      <a:pt x="16383" y="68834"/>
                    </a:lnTo>
                    <a:lnTo>
                      <a:pt x="13970" y="70866"/>
                    </a:lnTo>
                    <a:lnTo>
                      <a:pt x="12192" y="73152"/>
                    </a:lnTo>
                    <a:lnTo>
                      <a:pt x="11049" y="75819"/>
                    </a:lnTo>
                    <a:lnTo>
                      <a:pt x="10795" y="78740"/>
                    </a:lnTo>
                    <a:lnTo>
                      <a:pt x="10795" y="78740"/>
                    </a:lnTo>
                    <a:lnTo>
                      <a:pt x="11049" y="81661"/>
                    </a:lnTo>
                    <a:lnTo>
                      <a:pt x="12192" y="84201"/>
                    </a:lnTo>
                    <a:lnTo>
                      <a:pt x="13970" y="86614"/>
                    </a:lnTo>
                    <a:lnTo>
                      <a:pt x="16383" y="88646"/>
                    </a:lnTo>
                    <a:lnTo>
                      <a:pt x="19431" y="90297"/>
                    </a:lnTo>
                    <a:lnTo>
                      <a:pt x="23114" y="91694"/>
                    </a:lnTo>
                    <a:lnTo>
                      <a:pt x="27559" y="92837"/>
                    </a:lnTo>
                    <a:lnTo>
                      <a:pt x="32385" y="93599"/>
                    </a:lnTo>
                    <a:lnTo>
                      <a:pt x="37973" y="94107"/>
                    </a:lnTo>
                    <a:lnTo>
                      <a:pt x="44069" y="94361"/>
                    </a:lnTo>
                    <a:lnTo>
                      <a:pt x="44069" y="94361"/>
                    </a:lnTo>
                    <a:lnTo>
                      <a:pt x="50038" y="94107"/>
                    </a:lnTo>
                    <a:lnTo>
                      <a:pt x="55626" y="93599"/>
                    </a:lnTo>
                    <a:lnTo>
                      <a:pt x="60579" y="92837"/>
                    </a:lnTo>
                    <a:lnTo>
                      <a:pt x="64897" y="91694"/>
                    </a:lnTo>
                    <a:lnTo>
                      <a:pt x="68580" y="90297"/>
                    </a:lnTo>
                    <a:lnTo>
                      <a:pt x="71628" y="88646"/>
                    </a:lnTo>
                    <a:lnTo>
                      <a:pt x="74041" y="86614"/>
                    </a:lnTo>
                    <a:lnTo>
                      <a:pt x="75819" y="84201"/>
                    </a:lnTo>
                    <a:lnTo>
                      <a:pt x="76962" y="81661"/>
                    </a:lnTo>
                    <a:lnTo>
                      <a:pt x="77343" y="78740"/>
                    </a:lnTo>
                    <a:lnTo>
                      <a:pt x="77343" y="78740"/>
                    </a:lnTo>
                    <a:lnTo>
                      <a:pt x="76962" y="75819"/>
                    </a:lnTo>
                    <a:lnTo>
                      <a:pt x="75819" y="73152"/>
                    </a:lnTo>
                    <a:lnTo>
                      <a:pt x="74041" y="70866"/>
                    </a:lnTo>
                    <a:lnTo>
                      <a:pt x="71628" y="68834"/>
                    </a:lnTo>
                    <a:lnTo>
                      <a:pt x="68580" y="67183"/>
                    </a:lnTo>
                    <a:lnTo>
                      <a:pt x="64897" y="65786"/>
                    </a:lnTo>
                    <a:lnTo>
                      <a:pt x="60579" y="64643"/>
                    </a:lnTo>
                    <a:lnTo>
                      <a:pt x="55626" y="63881"/>
                    </a:lnTo>
                    <a:lnTo>
                      <a:pt x="50038" y="63373"/>
                    </a:lnTo>
                    <a:lnTo>
                      <a:pt x="44069" y="63246"/>
                    </a:lnTo>
                    <a:close/>
                    <a:moveTo>
                      <a:pt x="48514" y="48641"/>
                    </a:moveTo>
                    <a:lnTo>
                      <a:pt x="48514" y="39116"/>
                    </a:lnTo>
                    <a:lnTo>
                      <a:pt x="77724" y="39116"/>
                    </a:lnTo>
                    <a:lnTo>
                      <a:pt x="77724" y="32131"/>
                    </a:lnTo>
                    <a:lnTo>
                      <a:pt x="20447" y="32131"/>
                    </a:lnTo>
                    <a:lnTo>
                      <a:pt x="20447" y="22606"/>
                    </a:lnTo>
                    <a:lnTo>
                      <a:pt x="74549" y="22606"/>
                    </a:lnTo>
                    <a:lnTo>
                      <a:pt x="74549" y="15875"/>
                    </a:lnTo>
                    <a:lnTo>
                      <a:pt x="20447" y="15875"/>
                    </a:lnTo>
                    <a:lnTo>
                      <a:pt x="20447" y="6985"/>
                    </a:lnTo>
                    <a:lnTo>
                      <a:pt x="77216" y="6985"/>
                    </a:lnTo>
                    <a:lnTo>
                      <a:pt x="77216" y="0"/>
                    </a:lnTo>
                    <a:lnTo>
                      <a:pt x="11557" y="0"/>
                    </a:lnTo>
                    <a:lnTo>
                      <a:pt x="11557" y="39116"/>
                    </a:lnTo>
                    <a:lnTo>
                      <a:pt x="39624" y="39116"/>
                    </a:lnTo>
                    <a:lnTo>
                      <a:pt x="39624" y="48641"/>
                    </a:lnTo>
                    <a:lnTo>
                      <a:pt x="0" y="48641"/>
                    </a:lnTo>
                    <a:lnTo>
                      <a:pt x="0" y="55880"/>
                    </a:lnTo>
                    <a:lnTo>
                      <a:pt x="88011" y="55880"/>
                    </a:lnTo>
                    <a:lnTo>
                      <a:pt x="88011" y="48641"/>
                    </a:lnTo>
                    <a:lnTo>
                      <a:pt x="48514" y="4864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65E95DC-82FB-1736-A9C2-DE1ABF893625}"/>
                  </a:ext>
                </a:extLst>
              </p:cNvPr>
              <p:cNvSpPr/>
              <p:nvPr/>
            </p:nvSpPr>
            <p:spPr>
              <a:xfrm>
                <a:off x="5518657" y="2899791"/>
                <a:ext cx="91948" cy="97027"/>
              </a:xfrm>
              <a:custGeom>
                <a:avLst/>
                <a:gdLst>
                  <a:gd name="connsiteX0" fmla="*/ 33782 w 91948"/>
                  <a:gd name="connsiteY0" fmla="*/ 8255 h 97027"/>
                  <a:gd name="connsiteX1" fmla="*/ 25019 w 91948"/>
                  <a:gd name="connsiteY1" fmla="*/ 8255 h 97027"/>
                  <a:gd name="connsiteX2" fmla="*/ 25019 w 91948"/>
                  <a:gd name="connsiteY2" fmla="*/ 25781 h 97027"/>
                  <a:gd name="connsiteX3" fmla="*/ 25019 w 91948"/>
                  <a:gd name="connsiteY3" fmla="*/ 25781 h 97027"/>
                  <a:gd name="connsiteX4" fmla="*/ 24638 w 91948"/>
                  <a:gd name="connsiteY4" fmla="*/ 31115 h 97027"/>
                  <a:gd name="connsiteX5" fmla="*/ 23749 w 91948"/>
                  <a:gd name="connsiteY5" fmla="*/ 36322 h 97027"/>
                  <a:gd name="connsiteX6" fmla="*/ 22225 w 91948"/>
                  <a:gd name="connsiteY6" fmla="*/ 41529 h 97027"/>
                  <a:gd name="connsiteX7" fmla="*/ 20193 w 91948"/>
                  <a:gd name="connsiteY7" fmla="*/ 46609 h 97027"/>
                  <a:gd name="connsiteX8" fmla="*/ 17780 w 91948"/>
                  <a:gd name="connsiteY8" fmla="*/ 51435 h 97027"/>
                  <a:gd name="connsiteX9" fmla="*/ 14859 w 91948"/>
                  <a:gd name="connsiteY9" fmla="*/ 55880 h 97027"/>
                  <a:gd name="connsiteX10" fmla="*/ 11557 w 91948"/>
                  <a:gd name="connsiteY10" fmla="*/ 60071 h 97027"/>
                  <a:gd name="connsiteX11" fmla="*/ 8001 w 91948"/>
                  <a:gd name="connsiteY11" fmla="*/ 63627 h 97027"/>
                  <a:gd name="connsiteX12" fmla="*/ 4064 w 91948"/>
                  <a:gd name="connsiteY12" fmla="*/ 66802 h 97027"/>
                  <a:gd name="connsiteX13" fmla="*/ 0 w 91948"/>
                  <a:gd name="connsiteY13" fmla="*/ 69215 h 97027"/>
                  <a:gd name="connsiteX14" fmla="*/ 5334 w 91948"/>
                  <a:gd name="connsiteY14" fmla="*/ 76327 h 97027"/>
                  <a:gd name="connsiteX15" fmla="*/ 5334 w 91948"/>
                  <a:gd name="connsiteY15" fmla="*/ 76327 h 97027"/>
                  <a:gd name="connsiteX16" fmla="*/ 8509 w 91948"/>
                  <a:gd name="connsiteY16" fmla="*/ 74422 h 97027"/>
                  <a:gd name="connsiteX17" fmla="*/ 11557 w 91948"/>
                  <a:gd name="connsiteY17" fmla="*/ 72136 h 97027"/>
                  <a:gd name="connsiteX18" fmla="*/ 14478 w 91948"/>
                  <a:gd name="connsiteY18" fmla="*/ 69469 h 97027"/>
                  <a:gd name="connsiteX19" fmla="*/ 17272 w 91948"/>
                  <a:gd name="connsiteY19" fmla="*/ 66548 h 97027"/>
                  <a:gd name="connsiteX20" fmla="*/ 19939 w 91948"/>
                  <a:gd name="connsiteY20" fmla="*/ 63373 h 97027"/>
                  <a:gd name="connsiteX21" fmla="*/ 22225 w 91948"/>
                  <a:gd name="connsiteY21" fmla="*/ 59944 h 97027"/>
                  <a:gd name="connsiteX22" fmla="*/ 24384 w 91948"/>
                  <a:gd name="connsiteY22" fmla="*/ 56261 h 97027"/>
                  <a:gd name="connsiteX23" fmla="*/ 26416 w 91948"/>
                  <a:gd name="connsiteY23" fmla="*/ 52451 h 97027"/>
                  <a:gd name="connsiteX24" fmla="*/ 28067 w 91948"/>
                  <a:gd name="connsiteY24" fmla="*/ 48387 h 97027"/>
                  <a:gd name="connsiteX25" fmla="*/ 29464 w 91948"/>
                  <a:gd name="connsiteY25" fmla="*/ 44196 h 97027"/>
                  <a:gd name="connsiteX26" fmla="*/ 29464 w 91948"/>
                  <a:gd name="connsiteY26" fmla="*/ 44196 h 97027"/>
                  <a:gd name="connsiteX27" fmla="*/ 30861 w 91948"/>
                  <a:gd name="connsiteY27" fmla="*/ 48133 h 97027"/>
                  <a:gd name="connsiteX28" fmla="*/ 32639 w 91948"/>
                  <a:gd name="connsiteY28" fmla="*/ 51943 h 97027"/>
                  <a:gd name="connsiteX29" fmla="*/ 34544 w 91948"/>
                  <a:gd name="connsiteY29" fmla="*/ 55499 h 97027"/>
                  <a:gd name="connsiteX30" fmla="*/ 36703 w 91948"/>
                  <a:gd name="connsiteY30" fmla="*/ 58928 h 97027"/>
                  <a:gd name="connsiteX31" fmla="*/ 38989 w 91948"/>
                  <a:gd name="connsiteY31" fmla="*/ 62230 h 97027"/>
                  <a:gd name="connsiteX32" fmla="*/ 41529 w 91948"/>
                  <a:gd name="connsiteY32" fmla="*/ 65278 h 97027"/>
                  <a:gd name="connsiteX33" fmla="*/ 44196 w 91948"/>
                  <a:gd name="connsiteY33" fmla="*/ 67945 h 97027"/>
                  <a:gd name="connsiteX34" fmla="*/ 46990 w 91948"/>
                  <a:gd name="connsiteY34" fmla="*/ 70485 h 97027"/>
                  <a:gd name="connsiteX35" fmla="*/ 49911 w 91948"/>
                  <a:gd name="connsiteY35" fmla="*/ 72644 h 97027"/>
                  <a:gd name="connsiteX36" fmla="*/ 52959 w 91948"/>
                  <a:gd name="connsiteY36" fmla="*/ 74422 h 97027"/>
                  <a:gd name="connsiteX37" fmla="*/ 58547 w 91948"/>
                  <a:gd name="connsiteY37" fmla="*/ 67437 h 97027"/>
                  <a:gd name="connsiteX38" fmla="*/ 58547 w 91948"/>
                  <a:gd name="connsiteY38" fmla="*/ 67437 h 97027"/>
                  <a:gd name="connsiteX39" fmla="*/ 54483 w 91948"/>
                  <a:gd name="connsiteY39" fmla="*/ 65024 h 97027"/>
                  <a:gd name="connsiteX40" fmla="*/ 50673 w 91948"/>
                  <a:gd name="connsiteY40" fmla="*/ 62103 h 97027"/>
                  <a:gd name="connsiteX41" fmla="*/ 47117 w 91948"/>
                  <a:gd name="connsiteY41" fmla="*/ 58547 h 97027"/>
                  <a:gd name="connsiteX42" fmla="*/ 43942 w 91948"/>
                  <a:gd name="connsiteY42" fmla="*/ 54737 h 97027"/>
                  <a:gd name="connsiteX43" fmla="*/ 41021 w 91948"/>
                  <a:gd name="connsiteY43" fmla="*/ 50419 h 97027"/>
                  <a:gd name="connsiteX44" fmla="*/ 38608 w 91948"/>
                  <a:gd name="connsiteY44" fmla="*/ 45847 h 97027"/>
                  <a:gd name="connsiteX45" fmla="*/ 36576 w 91948"/>
                  <a:gd name="connsiteY45" fmla="*/ 41021 h 97027"/>
                  <a:gd name="connsiteX46" fmla="*/ 35052 w 91948"/>
                  <a:gd name="connsiteY46" fmla="*/ 35941 h 97027"/>
                  <a:gd name="connsiteX47" fmla="*/ 34163 w 91948"/>
                  <a:gd name="connsiteY47" fmla="*/ 30861 h 97027"/>
                  <a:gd name="connsiteX48" fmla="*/ 33782 w 91948"/>
                  <a:gd name="connsiteY48" fmla="*/ 25781 h 97027"/>
                  <a:gd name="connsiteX49" fmla="*/ 33782 w 91948"/>
                  <a:gd name="connsiteY49" fmla="*/ 8255 h 97027"/>
                  <a:gd name="connsiteX50" fmla="*/ 91948 w 91948"/>
                  <a:gd name="connsiteY50" fmla="*/ 39243 h 97027"/>
                  <a:gd name="connsiteX51" fmla="*/ 75946 w 91948"/>
                  <a:gd name="connsiteY51" fmla="*/ 39243 h 97027"/>
                  <a:gd name="connsiteX52" fmla="*/ 75946 w 91948"/>
                  <a:gd name="connsiteY52" fmla="*/ 0 h 97027"/>
                  <a:gd name="connsiteX53" fmla="*/ 67056 w 91948"/>
                  <a:gd name="connsiteY53" fmla="*/ 0 h 97027"/>
                  <a:gd name="connsiteX54" fmla="*/ 67056 w 91948"/>
                  <a:gd name="connsiteY54" fmla="*/ 97028 h 97027"/>
                  <a:gd name="connsiteX55" fmla="*/ 75946 w 91948"/>
                  <a:gd name="connsiteY55" fmla="*/ 97028 h 97027"/>
                  <a:gd name="connsiteX56" fmla="*/ 75946 w 91948"/>
                  <a:gd name="connsiteY56" fmla="*/ 46609 h 97027"/>
                  <a:gd name="connsiteX57" fmla="*/ 91948 w 91948"/>
                  <a:gd name="connsiteY57" fmla="*/ 46609 h 97027"/>
                  <a:gd name="connsiteX58" fmla="*/ 91948 w 91948"/>
                  <a:gd name="connsiteY58" fmla="*/ 39243 h 97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91948" h="97027">
                    <a:moveTo>
                      <a:pt x="33782" y="8255"/>
                    </a:moveTo>
                    <a:lnTo>
                      <a:pt x="25019" y="8255"/>
                    </a:lnTo>
                    <a:lnTo>
                      <a:pt x="25019" y="25781"/>
                    </a:lnTo>
                    <a:lnTo>
                      <a:pt x="25019" y="25781"/>
                    </a:lnTo>
                    <a:lnTo>
                      <a:pt x="24638" y="31115"/>
                    </a:lnTo>
                    <a:lnTo>
                      <a:pt x="23749" y="36322"/>
                    </a:lnTo>
                    <a:lnTo>
                      <a:pt x="22225" y="41529"/>
                    </a:lnTo>
                    <a:lnTo>
                      <a:pt x="20193" y="46609"/>
                    </a:lnTo>
                    <a:lnTo>
                      <a:pt x="17780" y="51435"/>
                    </a:lnTo>
                    <a:lnTo>
                      <a:pt x="14859" y="55880"/>
                    </a:lnTo>
                    <a:lnTo>
                      <a:pt x="11557" y="60071"/>
                    </a:lnTo>
                    <a:lnTo>
                      <a:pt x="8001" y="63627"/>
                    </a:lnTo>
                    <a:lnTo>
                      <a:pt x="4064" y="66802"/>
                    </a:lnTo>
                    <a:lnTo>
                      <a:pt x="0" y="69215"/>
                    </a:lnTo>
                    <a:lnTo>
                      <a:pt x="5334" y="76327"/>
                    </a:lnTo>
                    <a:lnTo>
                      <a:pt x="5334" y="76327"/>
                    </a:lnTo>
                    <a:lnTo>
                      <a:pt x="8509" y="74422"/>
                    </a:lnTo>
                    <a:lnTo>
                      <a:pt x="11557" y="72136"/>
                    </a:lnTo>
                    <a:lnTo>
                      <a:pt x="14478" y="69469"/>
                    </a:lnTo>
                    <a:lnTo>
                      <a:pt x="17272" y="66548"/>
                    </a:lnTo>
                    <a:lnTo>
                      <a:pt x="19939" y="63373"/>
                    </a:lnTo>
                    <a:lnTo>
                      <a:pt x="22225" y="59944"/>
                    </a:lnTo>
                    <a:lnTo>
                      <a:pt x="24384" y="56261"/>
                    </a:lnTo>
                    <a:lnTo>
                      <a:pt x="26416" y="52451"/>
                    </a:lnTo>
                    <a:lnTo>
                      <a:pt x="28067" y="48387"/>
                    </a:lnTo>
                    <a:lnTo>
                      <a:pt x="29464" y="44196"/>
                    </a:lnTo>
                    <a:lnTo>
                      <a:pt x="29464" y="44196"/>
                    </a:lnTo>
                    <a:lnTo>
                      <a:pt x="30861" y="48133"/>
                    </a:lnTo>
                    <a:lnTo>
                      <a:pt x="32639" y="51943"/>
                    </a:lnTo>
                    <a:lnTo>
                      <a:pt x="34544" y="55499"/>
                    </a:lnTo>
                    <a:lnTo>
                      <a:pt x="36703" y="58928"/>
                    </a:lnTo>
                    <a:lnTo>
                      <a:pt x="38989" y="62230"/>
                    </a:lnTo>
                    <a:lnTo>
                      <a:pt x="41529" y="65278"/>
                    </a:lnTo>
                    <a:lnTo>
                      <a:pt x="44196" y="67945"/>
                    </a:lnTo>
                    <a:lnTo>
                      <a:pt x="46990" y="70485"/>
                    </a:lnTo>
                    <a:lnTo>
                      <a:pt x="49911" y="72644"/>
                    </a:lnTo>
                    <a:lnTo>
                      <a:pt x="52959" y="74422"/>
                    </a:lnTo>
                    <a:lnTo>
                      <a:pt x="58547" y="67437"/>
                    </a:lnTo>
                    <a:lnTo>
                      <a:pt x="58547" y="67437"/>
                    </a:lnTo>
                    <a:lnTo>
                      <a:pt x="54483" y="65024"/>
                    </a:lnTo>
                    <a:lnTo>
                      <a:pt x="50673" y="62103"/>
                    </a:lnTo>
                    <a:lnTo>
                      <a:pt x="47117" y="58547"/>
                    </a:lnTo>
                    <a:lnTo>
                      <a:pt x="43942" y="54737"/>
                    </a:lnTo>
                    <a:lnTo>
                      <a:pt x="41021" y="50419"/>
                    </a:lnTo>
                    <a:lnTo>
                      <a:pt x="38608" y="45847"/>
                    </a:lnTo>
                    <a:lnTo>
                      <a:pt x="36576" y="41021"/>
                    </a:lnTo>
                    <a:lnTo>
                      <a:pt x="35052" y="35941"/>
                    </a:lnTo>
                    <a:lnTo>
                      <a:pt x="34163" y="30861"/>
                    </a:lnTo>
                    <a:lnTo>
                      <a:pt x="33782" y="25781"/>
                    </a:lnTo>
                    <a:lnTo>
                      <a:pt x="33782" y="8255"/>
                    </a:lnTo>
                    <a:close/>
                    <a:moveTo>
                      <a:pt x="91948" y="39243"/>
                    </a:moveTo>
                    <a:lnTo>
                      <a:pt x="75946" y="39243"/>
                    </a:lnTo>
                    <a:lnTo>
                      <a:pt x="75946" y="0"/>
                    </a:lnTo>
                    <a:lnTo>
                      <a:pt x="67056" y="0"/>
                    </a:lnTo>
                    <a:lnTo>
                      <a:pt x="67056" y="97028"/>
                    </a:lnTo>
                    <a:lnTo>
                      <a:pt x="75946" y="97028"/>
                    </a:lnTo>
                    <a:lnTo>
                      <a:pt x="75946" y="46609"/>
                    </a:lnTo>
                    <a:lnTo>
                      <a:pt x="91948" y="46609"/>
                    </a:lnTo>
                    <a:lnTo>
                      <a:pt x="91948" y="3924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7BC35D7-A4C4-45BF-7A5B-E9397C720F12}"/>
                  </a:ext>
                </a:extLst>
              </p:cNvPr>
              <p:cNvSpPr/>
              <p:nvPr/>
            </p:nvSpPr>
            <p:spPr>
              <a:xfrm>
                <a:off x="5619623" y="2909442"/>
                <a:ext cx="88011" cy="73787"/>
              </a:xfrm>
              <a:custGeom>
                <a:avLst/>
                <a:gdLst>
                  <a:gd name="connsiteX0" fmla="*/ 68580 w 88011"/>
                  <a:gd name="connsiteY0" fmla="*/ 9652 h 73787"/>
                  <a:gd name="connsiteX1" fmla="*/ 68580 w 88011"/>
                  <a:gd name="connsiteY1" fmla="*/ 9652 h 73787"/>
                  <a:gd name="connsiteX2" fmla="*/ 68580 w 88011"/>
                  <a:gd name="connsiteY2" fmla="*/ 13208 h 73787"/>
                  <a:gd name="connsiteX3" fmla="*/ 68580 w 88011"/>
                  <a:gd name="connsiteY3" fmla="*/ 16891 h 73787"/>
                  <a:gd name="connsiteX4" fmla="*/ 68453 w 88011"/>
                  <a:gd name="connsiteY4" fmla="*/ 20701 h 73787"/>
                  <a:gd name="connsiteX5" fmla="*/ 68326 w 88011"/>
                  <a:gd name="connsiteY5" fmla="*/ 24765 h 73787"/>
                  <a:gd name="connsiteX6" fmla="*/ 68072 w 88011"/>
                  <a:gd name="connsiteY6" fmla="*/ 28956 h 73787"/>
                  <a:gd name="connsiteX7" fmla="*/ 67818 w 88011"/>
                  <a:gd name="connsiteY7" fmla="*/ 33401 h 73787"/>
                  <a:gd name="connsiteX8" fmla="*/ 67310 w 88011"/>
                  <a:gd name="connsiteY8" fmla="*/ 38100 h 73787"/>
                  <a:gd name="connsiteX9" fmla="*/ 66675 w 88011"/>
                  <a:gd name="connsiteY9" fmla="*/ 43053 h 73787"/>
                  <a:gd name="connsiteX10" fmla="*/ 65913 w 88011"/>
                  <a:gd name="connsiteY10" fmla="*/ 48133 h 73787"/>
                  <a:gd name="connsiteX11" fmla="*/ 64897 w 88011"/>
                  <a:gd name="connsiteY11" fmla="*/ 53594 h 73787"/>
                  <a:gd name="connsiteX12" fmla="*/ 73787 w 88011"/>
                  <a:gd name="connsiteY12" fmla="*/ 54610 h 73787"/>
                  <a:gd name="connsiteX13" fmla="*/ 73787 w 88011"/>
                  <a:gd name="connsiteY13" fmla="*/ 54610 h 73787"/>
                  <a:gd name="connsiteX14" fmla="*/ 74803 w 88011"/>
                  <a:gd name="connsiteY14" fmla="*/ 48895 h 73787"/>
                  <a:gd name="connsiteX15" fmla="*/ 75565 w 88011"/>
                  <a:gd name="connsiteY15" fmla="*/ 43561 h 73787"/>
                  <a:gd name="connsiteX16" fmla="*/ 76200 w 88011"/>
                  <a:gd name="connsiteY16" fmla="*/ 38481 h 73787"/>
                  <a:gd name="connsiteX17" fmla="*/ 76708 w 88011"/>
                  <a:gd name="connsiteY17" fmla="*/ 33782 h 73787"/>
                  <a:gd name="connsiteX18" fmla="*/ 76962 w 88011"/>
                  <a:gd name="connsiteY18" fmla="*/ 29210 h 73787"/>
                  <a:gd name="connsiteX19" fmla="*/ 77216 w 88011"/>
                  <a:gd name="connsiteY19" fmla="*/ 25019 h 73787"/>
                  <a:gd name="connsiteX20" fmla="*/ 77343 w 88011"/>
                  <a:gd name="connsiteY20" fmla="*/ 20955 h 73787"/>
                  <a:gd name="connsiteX21" fmla="*/ 77470 w 88011"/>
                  <a:gd name="connsiteY21" fmla="*/ 17018 h 73787"/>
                  <a:gd name="connsiteX22" fmla="*/ 77470 w 88011"/>
                  <a:gd name="connsiteY22" fmla="*/ 13208 h 73787"/>
                  <a:gd name="connsiteX23" fmla="*/ 77470 w 88011"/>
                  <a:gd name="connsiteY23" fmla="*/ 9652 h 73787"/>
                  <a:gd name="connsiteX24" fmla="*/ 77470 w 88011"/>
                  <a:gd name="connsiteY24" fmla="*/ 0 h 73787"/>
                  <a:gd name="connsiteX25" fmla="*/ 9271 w 88011"/>
                  <a:gd name="connsiteY25" fmla="*/ 0 h 73787"/>
                  <a:gd name="connsiteX26" fmla="*/ 9271 w 88011"/>
                  <a:gd name="connsiteY26" fmla="*/ 7239 h 73787"/>
                  <a:gd name="connsiteX27" fmla="*/ 68580 w 88011"/>
                  <a:gd name="connsiteY27" fmla="*/ 7239 h 73787"/>
                  <a:gd name="connsiteX28" fmla="*/ 68580 w 88011"/>
                  <a:gd name="connsiteY28" fmla="*/ 9652 h 73787"/>
                  <a:gd name="connsiteX29" fmla="*/ 43053 w 88011"/>
                  <a:gd name="connsiteY29" fmla="*/ 66548 h 73787"/>
                  <a:gd name="connsiteX30" fmla="*/ 43053 w 88011"/>
                  <a:gd name="connsiteY30" fmla="*/ 31750 h 73787"/>
                  <a:gd name="connsiteX31" fmla="*/ 34163 w 88011"/>
                  <a:gd name="connsiteY31" fmla="*/ 31750 h 73787"/>
                  <a:gd name="connsiteX32" fmla="*/ 34163 w 88011"/>
                  <a:gd name="connsiteY32" fmla="*/ 66548 h 73787"/>
                  <a:gd name="connsiteX33" fmla="*/ 0 w 88011"/>
                  <a:gd name="connsiteY33" fmla="*/ 66548 h 73787"/>
                  <a:gd name="connsiteX34" fmla="*/ 0 w 88011"/>
                  <a:gd name="connsiteY34" fmla="*/ 73787 h 73787"/>
                  <a:gd name="connsiteX35" fmla="*/ 88011 w 88011"/>
                  <a:gd name="connsiteY35" fmla="*/ 73787 h 73787"/>
                  <a:gd name="connsiteX36" fmla="*/ 88011 w 88011"/>
                  <a:gd name="connsiteY36" fmla="*/ 66548 h 73787"/>
                  <a:gd name="connsiteX37" fmla="*/ 43053 w 88011"/>
                  <a:gd name="connsiteY37" fmla="*/ 66548 h 7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011" h="73787">
                    <a:moveTo>
                      <a:pt x="68580" y="9652"/>
                    </a:moveTo>
                    <a:lnTo>
                      <a:pt x="68580" y="9652"/>
                    </a:lnTo>
                    <a:lnTo>
                      <a:pt x="68580" y="13208"/>
                    </a:lnTo>
                    <a:lnTo>
                      <a:pt x="68580" y="16891"/>
                    </a:lnTo>
                    <a:lnTo>
                      <a:pt x="68453" y="20701"/>
                    </a:lnTo>
                    <a:lnTo>
                      <a:pt x="68326" y="24765"/>
                    </a:lnTo>
                    <a:lnTo>
                      <a:pt x="68072" y="28956"/>
                    </a:lnTo>
                    <a:lnTo>
                      <a:pt x="67818" y="33401"/>
                    </a:lnTo>
                    <a:lnTo>
                      <a:pt x="67310" y="38100"/>
                    </a:lnTo>
                    <a:lnTo>
                      <a:pt x="66675" y="43053"/>
                    </a:lnTo>
                    <a:lnTo>
                      <a:pt x="65913" y="48133"/>
                    </a:lnTo>
                    <a:lnTo>
                      <a:pt x="64897" y="53594"/>
                    </a:lnTo>
                    <a:lnTo>
                      <a:pt x="73787" y="54610"/>
                    </a:lnTo>
                    <a:lnTo>
                      <a:pt x="73787" y="54610"/>
                    </a:lnTo>
                    <a:lnTo>
                      <a:pt x="74803" y="48895"/>
                    </a:lnTo>
                    <a:lnTo>
                      <a:pt x="75565" y="43561"/>
                    </a:lnTo>
                    <a:lnTo>
                      <a:pt x="76200" y="38481"/>
                    </a:lnTo>
                    <a:lnTo>
                      <a:pt x="76708" y="33782"/>
                    </a:lnTo>
                    <a:lnTo>
                      <a:pt x="76962" y="29210"/>
                    </a:lnTo>
                    <a:lnTo>
                      <a:pt x="77216" y="25019"/>
                    </a:lnTo>
                    <a:lnTo>
                      <a:pt x="77343" y="20955"/>
                    </a:lnTo>
                    <a:lnTo>
                      <a:pt x="77470" y="17018"/>
                    </a:lnTo>
                    <a:lnTo>
                      <a:pt x="77470" y="13208"/>
                    </a:lnTo>
                    <a:lnTo>
                      <a:pt x="77470" y="9652"/>
                    </a:lnTo>
                    <a:lnTo>
                      <a:pt x="77470" y="0"/>
                    </a:lnTo>
                    <a:lnTo>
                      <a:pt x="9271" y="0"/>
                    </a:lnTo>
                    <a:lnTo>
                      <a:pt x="9271" y="7239"/>
                    </a:lnTo>
                    <a:lnTo>
                      <a:pt x="68580" y="7239"/>
                    </a:lnTo>
                    <a:lnTo>
                      <a:pt x="68580" y="9652"/>
                    </a:lnTo>
                    <a:close/>
                    <a:moveTo>
                      <a:pt x="43053" y="66548"/>
                    </a:moveTo>
                    <a:lnTo>
                      <a:pt x="43053" y="31750"/>
                    </a:lnTo>
                    <a:lnTo>
                      <a:pt x="34163" y="31750"/>
                    </a:lnTo>
                    <a:lnTo>
                      <a:pt x="34163" y="66548"/>
                    </a:lnTo>
                    <a:lnTo>
                      <a:pt x="0" y="66548"/>
                    </a:lnTo>
                    <a:lnTo>
                      <a:pt x="0" y="73787"/>
                    </a:lnTo>
                    <a:lnTo>
                      <a:pt x="88011" y="73787"/>
                    </a:lnTo>
                    <a:lnTo>
                      <a:pt x="88011" y="66548"/>
                    </a:lnTo>
                    <a:lnTo>
                      <a:pt x="43053" y="6654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97E7E8A-DA93-9E60-2D9D-3ABE2F43FCFA}"/>
                  </a:ext>
                </a:extLst>
              </p:cNvPr>
              <p:cNvSpPr/>
              <p:nvPr/>
            </p:nvSpPr>
            <p:spPr>
              <a:xfrm>
                <a:off x="5740019" y="2909316"/>
                <a:ext cx="54483" cy="79501"/>
              </a:xfrm>
              <a:custGeom>
                <a:avLst/>
                <a:gdLst>
                  <a:gd name="connsiteX0" fmla="*/ 10287 w 54483"/>
                  <a:gd name="connsiteY0" fmla="*/ 49657 h 79501"/>
                  <a:gd name="connsiteX1" fmla="*/ 28321 w 54483"/>
                  <a:gd name="connsiteY1" fmla="*/ 22606 h 79501"/>
                  <a:gd name="connsiteX2" fmla="*/ 28321 w 54483"/>
                  <a:gd name="connsiteY2" fmla="*/ 22606 h 79501"/>
                  <a:gd name="connsiteX3" fmla="*/ 29083 w 54483"/>
                  <a:gd name="connsiteY3" fmla="*/ 21463 h 79501"/>
                  <a:gd name="connsiteX4" fmla="*/ 29718 w 54483"/>
                  <a:gd name="connsiteY4" fmla="*/ 20320 h 79501"/>
                  <a:gd name="connsiteX5" fmla="*/ 30353 w 54483"/>
                  <a:gd name="connsiteY5" fmla="*/ 19050 h 79501"/>
                  <a:gd name="connsiteX6" fmla="*/ 30988 w 54483"/>
                  <a:gd name="connsiteY6" fmla="*/ 17907 h 79501"/>
                  <a:gd name="connsiteX7" fmla="*/ 31750 w 54483"/>
                  <a:gd name="connsiteY7" fmla="*/ 16764 h 79501"/>
                  <a:gd name="connsiteX8" fmla="*/ 32385 w 54483"/>
                  <a:gd name="connsiteY8" fmla="*/ 15621 h 79501"/>
                  <a:gd name="connsiteX9" fmla="*/ 33020 w 54483"/>
                  <a:gd name="connsiteY9" fmla="*/ 14478 h 79501"/>
                  <a:gd name="connsiteX10" fmla="*/ 33528 w 54483"/>
                  <a:gd name="connsiteY10" fmla="*/ 13208 h 79501"/>
                  <a:gd name="connsiteX11" fmla="*/ 34163 w 54483"/>
                  <a:gd name="connsiteY11" fmla="*/ 12065 h 79501"/>
                  <a:gd name="connsiteX12" fmla="*/ 34798 w 54483"/>
                  <a:gd name="connsiteY12" fmla="*/ 10922 h 79501"/>
                  <a:gd name="connsiteX13" fmla="*/ 35179 w 54483"/>
                  <a:gd name="connsiteY13" fmla="*/ 10922 h 79501"/>
                  <a:gd name="connsiteX14" fmla="*/ 35179 w 54483"/>
                  <a:gd name="connsiteY14" fmla="*/ 10922 h 79501"/>
                  <a:gd name="connsiteX15" fmla="*/ 35179 w 54483"/>
                  <a:gd name="connsiteY15" fmla="*/ 12192 h 79501"/>
                  <a:gd name="connsiteX16" fmla="*/ 35052 w 54483"/>
                  <a:gd name="connsiteY16" fmla="*/ 13589 h 79501"/>
                  <a:gd name="connsiteX17" fmla="*/ 35052 w 54483"/>
                  <a:gd name="connsiteY17" fmla="*/ 15113 h 79501"/>
                  <a:gd name="connsiteX18" fmla="*/ 34925 w 54483"/>
                  <a:gd name="connsiteY18" fmla="*/ 16637 h 79501"/>
                  <a:gd name="connsiteX19" fmla="*/ 34798 w 54483"/>
                  <a:gd name="connsiteY19" fmla="*/ 18161 h 79501"/>
                  <a:gd name="connsiteX20" fmla="*/ 34798 w 54483"/>
                  <a:gd name="connsiteY20" fmla="*/ 19812 h 79501"/>
                  <a:gd name="connsiteX21" fmla="*/ 34798 w 54483"/>
                  <a:gd name="connsiteY21" fmla="*/ 21336 h 79501"/>
                  <a:gd name="connsiteX22" fmla="*/ 34671 w 54483"/>
                  <a:gd name="connsiteY22" fmla="*/ 22733 h 79501"/>
                  <a:gd name="connsiteX23" fmla="*/ 34671 w 54483"/>
                  <a:gd name="connsiteY23" fmla="*/ 24130 h 79501"/>
                  <a:gd name="connsiteX24" fmla="*/ 34671 w 54483"/>
                  <a:gd name="connsiteY24" fmla="*/ 25273 h 79501"/>
                  <a:gd name="connsiteX25" fmla="*/ 34671 w 54483"/>
                  <a:gd name="connsiteY25" fmla="*/ 49657 h 79501"/>
                  <a:gd name="connsiteX26" fmla="*/ 10287 w 54483"/>
                  <a:gd name="connsiteY26" fmla="*/ 49657 h 79501"/>
                  <a:gd name="connsiteX27" fmla="*/ 34671 w 54483"/>
                  <a:gd name="connsiteY27" fmla="*/ 79502 h 79501"/>
                  <a:gd name="connsiteX28" fmla="*/ 43942 w 54483"/>
                  <a:gd name="connsiteY28" fmla="*/ 79502 h 79501"/>
                  <a:gd name="connsiteX29" fmla="*/ 43942 w 54483"/>
                  <a:gd name="connsiteY29" fmla="*/ 57658 h 79501"/>
                  <a:gd name="connsiteX30" fmla="*/ 54483 w 54483"/>
                  <a:gd name="connsiteY30" fmla="*/ 57658 h 79501"/>
                  <a:gd name="connsiteX31" fmla="*/ 54483 w 54483"/>
                  <a:gd name="connsiteY31" fmla="*/ 49657 h 79501"/>
                  <a:gd name="connsiteX32" fmla="*/ 43942 w 54483"/>
                  <a:gd name="connsiteY32" fmla="*/ 49657 h 79501"/>
                  <a:gd name="connsiteX33" fmla="*/ 43942 w 54483"/>
                  <a:gd name="connsiteY33" fmla="*/ 0 h 79501"/>
                  <a:gd name="connsiteX34" fmla="*/ 33020 w 54483"/>
                  <a:gd name="connsiteY34" fmla="*/ 0 h 79501"/>
                  <a:gd name="connsiteX35" fmla="*/ 0 w 54483"/>
                  <a:gd name="connsiteY35" fmla="*/ 51181 h 79501"/>
                  <a:gd name="connsiteX36" fmla="*/ 0 w 54483"/>
                  <a:gd name="connsiteY36" fmla="*/ 57658 h 79501"/>
                  <a:gd name="connsiteX37" fmla="*/ 34671 w 54483"/>
                  <a:gd name="connsiteY37" fmla="*/ 57658 h 79501"/>
                  <a:gd name="connsiteX38" fmla="*/ 34671 w 54483"/>
                  <a:gd name="connsiteY38" fmla="*/ 79502 h 7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4483" h="79501">
                    <a:moveTo>
                      <a:pt x="10287" y="49657"/>
                    </a:moveTo>
                    <a:lnTo>
                      <a:pt x="28321" y="22606"/>
                    </a:lnTo>
                    <a:lnTo>
                      <a:pt x="28321" y="22606"/>
                    </a:lnTo>
                    <a:lnTo>
                      <a:pt x="29083" y="21463"/>
                    </a:lnTo>
                    <a:lnTo>
                      <a:pt x="29718" y="20320"/>
                    </a:lnTo>
                    <a:lnTo>
                      <a:pt x="30353" y="19050"/>
                    </a:lnTo>
                    <a:lnTo>
                      <a:pt x="30988" y="17907"/>
                    </a:lnTo>
                    <a:lnTo>
                      <a:pt x="31750" y="16764"/>
                    </a:lnTo>
                    <a:lnTo>
                      <a:pt x="32385" y="15621"/>
                    </a:lnTo>
                    <a:lnTo>
                      <a:pt x="33020" y="14478"/>
                    </a:lnTo>
                    <a:lnTo>
                      <a:pt x="33528" y="13208"/>
                    </a:lnTo>
                    <a:lnTo>
                      <a:pt x="34163" y="12065"/>
                    </a:lnTo>
                    <a:lnTo>
                      <a:pt x="34798" y="10922"/>
                    </a:lnTo>
                    <a:lnTo>
                      <a:pt x="35179" y="10922"/>
                    </a:lnTo>
                    <a:lnTo>
                      <a:pt x="35179" y="10922"/>
                    </a:lnTo>
                    <a:lnTo>
                      <a:pt x="35179" y="12192"/>
                    </a:lnTo>
                    <a:lnTo>
                      <a:pt x="35052" y="13589"/>
                    </a:lnTo>
                    <a:lnTo>
                      <a:pt x="35052" y="15113"/>
                    </a:lnTo>
                    <a:lnTo>
                      <a:pt x="34925" y="16637"/>
                    </a:lnTo>
                    <a:lnTo>
                      <a:pt x="34798" y="18161"/>
                    </a:lnTo>
                    <a:lnTo>
                      <a:pt x="34798" y="19812"/>
                    </a:lnTo>
                    <a:lnTo>
                      <a:pt x="34798" y="21336"/>
                    </a:lnTo>
                    <a:lnTo>
                      <a:pt x="34671" y="22733"/>
                    </a:lnTo>
                    <a:lnTo>
                      <a:pt x="34671" y="24130"/>
                    </a:lnTo>
                    <a:lnTo>
                      <a:pt x="34671" y="25273"/>
                    </a:lnTo>
                    <a:lnTo>
                      <a:pt x="34671" y="49657"/>
                    </a:lnTo>
                    <a:lnTo>
                      <a:pt x="10287" y="49657"/>
                    </a:lnTo>
                    <a:close/>
                    <a:moveTo>
                      <a:pt x="34671" y="79502"/>
                    </a:moveTo>
                    <a:lnTo>
                      <a:pt x="43942" y="79502"/>
                    </a:lnTo>
                    <a:lnTo>
                      <a:pt x="43942" y="57658"/>
                    </a:lnTo>
                    <a:lnTo>
                      <a:pt x="54483" y="57658"/>
                    </a:lnTo>
                    <a:lnTo>
                      <a:pt x="54483" y="49657"/>
                    </a:lnTo>
                    <a:lnTo>
                      <a:pt x="43942" y="49657"/>
                    </a:lnTo>
                    <a:lnTo>
                      <a:pt x="43942" y="0"/>
                    </a:lnTo>
                    <a:lnTo>
                      <a:pt x="33020" y="0"/>
                    </a:lnTo>
                    <a:lnTo>
                      <a:pt x="0" y="51181"/>
                    </a:lnTo>
                    <a:lnTo>
                      <a:pt x="0" y="57658"/>
                    </a:lnTo>
                    <a:lnTo>
                      <a:pt x="34671" y="57658"/>
                    </a:lnTo>
                    <a:lnTo>
                      <a:pt x="34671" y="7950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5BFE02C-B751-49F2-AA87-28EDF9910589}"/>
                  </a:ext>
                </a:extLst>
              </p:cNvPr>
              <p:cNvSpPr/>
              <p:nvPr/>
            </p:nvSpPr>
            <p:spPr>
              <a:xfrm>
                <a:off x="5804027" y="2907919"/>
                <a:ext cx="49402" cy="82295"/>
              </a:xfrm>
              <a:custGeom>
                <a:avLst/>
                <a:gdLst>
                  <a:gd name="connsiteX0" fmla="*/ 25781 w 49402"/>
                  <a:gd name="connsiteY0" fmla="*/ 38989 h 82295"/>
                  <a:gd name="connsiteX1" fmla="*/ 25781 w 49402"/>
                  <a:gd name="connsiteY1" fmla="*/ 38989 h 82295"/>
                  <a:gd name="connsiteX2" fmla="*/ 28448 w 49402"/>
                  <a:gd name="connsiteY2" fmla="*/ 39116 h 82295"/>
                  <a:gd name="connsiteX3" fmla="*/ 30988 w 49402"/>
                  <a:gd name="connsiteY3" fmla="*/ 39751 h 82295"/>
                  <a:gd name="connsiteX4" fmla="*/ 33147 w 49402"/>
                  <a:gd name="connsiteY4" fmla="*/ 40767 h 82295"/>
                  <a:gd name="connsiteX5" fmla="*/ 34925 w 49402"/>
                  <a:gd name="connsiteY5" fmla="*/ 42037 h 82295"/>
                  <a:gd name="connsiteX6" fmla="*/ 36576 w 49402"/>
                  <a:gd name="connsiteY6" fmla="*/ 43688 h 82295"/>
                  <a:gd name="connsiteX7" fmla="*/ 37846 w 49402"/>
                  <a:gd name="connsiteY7" fmla="*/ 45720 h 82295"/>
                  <a:gd name="connsiteX8" fmla="*/ 38862 w 49402"/>
                  <a:gd name="connsiteY8" fmla="*/ 48006 h 82295"/>
                  <a:gd name="connsiteX9" fmla="*/ 39624 w 49402"/>
                  <a:gd name="connsiteY9" fmla="*/ 50546 h 82295"/>
                  <a:gd name="connsiteX10" fmla="*/ 40005 w 49402"/>
                  <a:gd name="connsiteY10" fmla="*/ 53467 h 82295"/>
                  <a:gd name="connsiteX11" fmla="*/ 40132 w 49402"/>
                  <a:gd name="connsiteY11" fmla="*/ 56515 h 82295"/>
                  <a:gd name="connsiteX12" fmla="*/ 40132 w 49402"/>
                  <a:gd name="connsiteY12" fmla="*/ 56515 h 82295"/>
                  <a:gd name="connsiteX13" fmla="*/ 40005 w 49402"/>
                  <a:gd name="connsiteY13" fmla="*/ 59690 h 82295"/>
                  <a:gd name="connsiteX14" fmla="*/ 39497 w 49402"/>
                  <a:gd name="connsiteY14" fmla="*/ 62611 h 82295"/>
                  <a:gd name="connsiteX15" fmla="*/ 38608 w 49402"/>
                  <a:gd name="connsiteY15" fmla="*/ 65278 h 82295"/>
                  <a:gd name="connsiteX16" fmla="*/ 37592 w 49402"/>
                  <a:gd name="connsiteY16" fmla="*/ 67564 h 82295"/>
                  <a:gd name="connsiteX17" fmla="*/ 36195 w 49402"/>
                  <a:gd name="connsiteY17" fmla="*/ 69596 h 82295"/>
                  <a:gd name="connsiteX18" fmla="*/ 34671 w 49402"/>
                  <a:gd name="connsiteY18" fmla="*/ 71374 h 82295"/>
                  <a:gd name="connsiteX19" fmla="*/ 32893 w 49402"/>
                  <a:gd name="connsiteY19" fmla="*/ 72771 h 82295"/>
                  <a:gd name="connsiteX20" fmla="*/ 30861 w 49402"/>
                  <a:gd name="connsiteY20" fmla="*/ 73787 h 82295"/>
                  <a:gd name="connsiteX21" fmla="*/ 28829 w 49402"/>
                  <a:gd name="connsiteY21" fmla="*/ 74422 h 82295"/>
                  <a:gd name="connsiteX22" fmla="*/ 26543 w 49402"/>
                  <a:gd name="connsiteY22" fmla="*/ 74676 h 82295"/>
                  <a:gd name="connsiteX23" fmla="*/ 26543 w 49402"/>
                  <a:gd name="connsiteY23" fmla="*/ 74676 h 82295"/>
                  <a:gd name="connsiteX24" fmla="*/ 23749 w 49402"/>
                  <a:gd name="connsiteY24" fmla="*/ 74422 h 82295"/>
                  <a:gd name="connsiteX25" fmla="*/ 21082 w 49402"/>
                  <a:gd name="connsiteY25" fmla="*/ 73533 h 82295"/>
                  <a:gd name="connsiteX26" fmla="*/ 18669 w 49402"/>
                  <a:gd name="connsiteY26" fmla="*/ 72263 h 82295"/>
                  <a:gd name="connsiteX27" fmla="*/ 16637 w 49402"/>
                  <a:gd name="connsiteY27" fmla="*/ 70358 h 82295"/>
                  <a:gd name="connsiteX28" fmla="*/ 14732 w 49402"/>
                  <a:gd name="connsiteY28" fmla="*/ 68072 h 82295"/>
                  <a:gd name="connsiteX29" fmla="*/ 13081 w 49402"/>
                  <a:gd name="connsiteY29" fmla="*/ 65278 h 82295"/>
                  <a:gd name="connsiteX30" fmla="*/ 11811 w 49402"/>
                  <a:gd name="connsiteY30" fmla="*/ 61976 h 82295"/>
                  <a:gd name="connsiteX31" fmla="*/ 10795 w 49402"/>
                  <a:gd name="connsiteY31" fmla="*/ 58166 h 82295"/>
                  <a:gd name="connsiteX32" fmla="*/ 9906 w 49402"/>
                  <a:gd name="connsiteY32" fmla="*/ 53848 h 82295"/>
                  <a:gd name="connsiteX33" fmla="*/ 9525 w 49402"/>
                  <a:gd name="connsiteY33" fmla="*/ 49149 h 82295"/>
                  <a:gd name="connsiteX34" fmla="*/ 9525 w 49402"/>
                  <a:gd name="connsiteY34" fmla="*/ 49149 h 82295"/>
                  <a:gd name="connsiteX35" fmla="*/ 10922 w 49402"/>
                  <a:gd name="connsiteY35" fmla="*/ 47117 h 82295"/>
                  <a:gd name="connsiteX36" fmla="*/ 12573 w 49402"/>
                  <a:gd name="connsiteY36" fmla="*/ 45339 h 82295"/>
                  <a:gd name="connsiteX37" fmla="*/ 14224 w 49402"/>
                  <a:gd name="connsiteY37" fmla="*/ 43815 h 82295"/>
                  <a:gd name="connsiteX38" fmla="*/ 15875 w 49402"/>
                  <a:gd name="connsiteY38" fmla="*/ 42418 h 82295"/>
                  <a:gd name="connsiteX39" fmla="*/ 17526 w 49402"/>
                  <a:gd name="connsiteY39" fmla="*/ 41402 h 82295"/>
                  <a:gd name="connsiteX40" fmla="*/ 19304 w 49402"/>
                  <a:gd name="connsiteY40" fmla="*/ 40513 h 82295"/>
                  <a:gd name="connsiteX41" fmla="*/ 20955 w 49402"/>
                  <a:gd name="connsiteY41" fmla="*/ 39751 h 82295"/>
                  <a:gd name="connsiteX42" fmla="*/ 22606 w 49402"/>
                  <a:gd name="connsiteY42" fmla="*/ 39370 h 82295"/>
                  <a:gd name="connsiteX43" fmla="*/ 24130 w 49402"/>
                  <a:gd name="connsiteY43" fmla="*/ 39116 h 82295"/>
                  <a:gd name="connsiteX44" fmla="*/ 25781 w 49402"/>
                  <a:gd name="connsiteY44" fmla="*/ 38989 h 82295"/>
                  <a:gd name="connsiteX45" fmla="*/ 26543 w 49402"/>
                  <a:gd name="connsiteY45" fmla="*/ 82296 h 82295"/>
                  <a:gd name="connsiteX46" fmla="*/ 26543 w 49402"/>
                  <a:gd name="connsiteY46" fmla="*/ 82296 h 82295"/>
                  <a:gd name="connsiteX47" fmla="*/ 30226 w 49402"/>
                  <a:gd name="connsiteY47" fmla="*/ 82042 h 82295"/>
                  <a:gd name="connsiteX48" fmla="*/ 33655 w 49402"/>
                  <a:gd name="connsiteY48" fmla="*/ 81153 h 82295"/>
                  <a:gd name="connsiteX49" fmla="*/ 36957 w 49402"/>
                  <a:gd name="connsiteY49" fmla="*/ 79629 h 82295"/>
                  <a:gd name="connsiteX50" fmla="*/ 40005 w 49402"/>
                  <a:gd name="connsiteY50" fmla="*/ 77724 h 82295"/>
                  <a:gd name="connsiteX51" fmla="*/ 42672 w 49402"/>
                  <a:gd name="connsiteY51" fmla="*/ 75184 h 82295"/>
                  <a:gd name="connsiteX52" fmla="*/ 44958 w 49402"/>
                  <a:gd name="connsiteY52" fmla="*/ 72263 h 82295"/>
                  <a:gd name="connsiteX53" fmla="*/ 46736 w 49402"/>
                  <a:gd name="connsiteY53" fmla="*/ 68961 h 82295"/>
                  <a:gd name="connsiteX54" fmla="*/ 48133 w 49402"/>
                  <a:gd name="connsiteY54" fmla="*/ 65151 h 82295"/>
                  <a:gd name="connsiteX55" fmla="*/ 49022 w 49402"/>
                  <a:gd name="connsiteY55" fmla="*/ 60960 h 82295"/>
                  <a:gd name="connsiteX56" fmla="*/ 49403 w 49402"/>
                  <a:gd name="connsiteY56" fmla="*/ 56515 h 82295"/>
                  <a:gd name="connsiteX57" fmla="*/ 49403 w 49402"/>
                  <a:gd name="connsiteY57" fmla="*/ 56515 h 82295"/>
                  <a:gd name="connsiteX58" fmla="*/ 49149 w 49402"/>
                  <a:gd name="connsiteY58" fmla="*/ 51816 h 82295"/>
                  <a:gd name="connsiteX59" fmla="*/ 48387 w 49402"/>
                  <a:gd name="connsiteY59" fmla="*/ 47625 h 82295"/>
                  <a:gd name="connsiteX60" fmla="*/ 47117 w 49402"/>
                  <a:gd name="connsiteY60" fmla="*/ 43815 h 82295"/>
                  <a:gd name="connsiteX61" fmla="*/ 45466 w 49402"/>
                  <a:gd name="connsiteY61" fmla="*/ 40640 h 82295"/>
                  <a:gd name="connsiteX62" fmla="*/ 43434 w 49402"/>
                  <a:gd name="connsiteY62" fmla="*/ 37846 h 82295"/>
                  <a:gd name="connsiteX63" fmla="*/ 40894 w 49402"/>
                  <a:gd name="connsiteY63" fmla="*/ 35560 h 82295"/>
                  <a:gd name="connsiteX64" fmla="*/ 37973 w 49402"/>
                  <a:gd name="connsiteY64" fmla="*/ 33909 h 82295"/>
                  <a:gd name="connsiteX65" fmla="*/ 34798 w 49402"/>
                  <a:gd name="connsiteY65" fmla="*/ 32639 h 82295"/>
                  <a:gd name="connsiteX66" fmla="*/ 31242 w 49402"/>
                  <a:gd name="connsiteY66" fmla="*/ 31877 h 82295"/>
                  <a:gd name="connsiteX67" fmla="*/ 27305 w 49402"/>
                  <a:gd name="connsiteY67" fmla="*/ 31623 h 82295"/>
                  <a:gd name="connsiteX68" fmla="*/ 27305 w 49402"/>
                  <a:gd name="connsiteY68" fmla="*/ 31623 h 82295"/>
                  <a:gd name="connsiteX69" fmla="*/ 25400 w 49402"/>
                  <a:gd name="connsiteY69" fmla="*/ 31750 h 82295"/>
                  <a:gd name="connsiteX70" fmla="*/ 23495 w 49402"/>
                  <a:gd name="connsiteY70" fmla="*/ 32004 h 82295"/>
                  <a:gd name="connsiteX71" fmla="*/ 21590 w 49402"/>
                  <a:gd name="connsiteY71" fmla="*/ 32512 h 82295"/>
                  <a:gd name="connsiteX72" fmla="*/ 19685 w 49402"/>
                  <a:gd name="connsiteY72" fmla="*/ 33274 h 82295"/>
                  <a:gd name="connsiteX73" fmla="*/ 17780 w 49402"/>
                  <a:gd name="connsiteY73" fmla="*/ 34163 h 82295"/>
                  <a:gd name="connsiteX74" fmla="*/ 15875 w 49402"/>
                  <a:gd name="connsiteY74" fmla="*/ 35306 h 82295"/>
                  <a:gd name="connsiteX75" fmla="*/ 14097 w 49402"/>
                  <a:gd name="connsiteY75" fmla="*/ 36576 h 82295"/>
                  <a:gd name="connsiteX76" fmla="*/ 12446 w 49402"/>
                  <a:gd name="connsiteY76" fmla="*/ 37973 h 82295"/>
                  <a:gd name="connsiteX77" fmla="*/ 10795 w 49402"/>
                  <a:gd name="connsiteY77" fmla="*/ 39497 h 82295"/>
                  <a:gd name="connsiteX78" fmla="*/ 9271 w 49402"/>
                  <a:gd name="connsiteY78" fmla="*/ 41275 h 82295"/>
                  <a:gd name="connsiteX79" fmla="*/ 9271 w 49402"/>
                  <a:gd name="connsiteY79" fmla="*/ 41275 h 82295"/>
                  <a:gd name="connsiteX80" fmla="*/ 9652 w 49402"/>
                  <a:gd name="connsiteY80" fmla="*/ 34290 h 82295"/>
                  <a:gd name="connsiteX81" fmla="*/ 10541 w 49402"/>
                  <a:gd name="connsiteY81" fmla="*/ 28321 h 82295"/>
                  <a:gd name="connsiteX82" fmla="*/ 11811 w 49402"/>
                  <a:gd name="connsiteY82" fmla="*/ 23241 h 82295"/>
                  <a:gd name="connsiteX83" fmla="*/ 13589 w 49402"/>
                  <a:gd name="connsiteY83" fmla="*/ 18923 h 82295"/>
                  <a:gd name="connsiteX84" fmla="*/ 15621 w 49402"/>
                  <a:gd name="connsiteY84" fmla="*/ 15494 h 82295"/>
                  <a:gd name="connsiteX85" fmla="*/ 17907 w 49402"/>
                  <a:gd name="connsiteY85" fmla="*/ 12700 h 82295"/>
                  <a:gd name="connsiteX86" fmla="*/ 20574 w 49402"/>
                  <a:gd name="connsiteY86" fmla="*/ 10668 h 82295"/>
                  <a:gd name="connsiteX87" fmla="*/ 23495 w 49402"/>
                  <a:gd name="connsiteY87" fmla="*/ 9271 h 82295"/>
                  <a:gd name="connsiteX88" fmla="*/ 26543 w 49402"/>
                  <a:gd name="connsiteY88" fmla="*/ 8509 h 82295"/>
                  <a:gd name="connsiteX89" fmla="*/ 29718 w 49402"/>
                  <a:gd name="connsiteY89" fmla="*/ 8128 h 82295"/>
                  <a:gd name="connsiteX90" fmla="*/ 29718 w 49402"/>
                  <a:gd name="connsiteY90" fmla="*/ 8128 h 82295"/>
                  <a:gd name="connsiteX91" fmla="*/ 31242 w 49402"/>
                  <a:gd name="connsiteY91" fmla="*/ 8255 h 82295"/>
                  <a:gd name="connsiteX92" fmla="*/ 32639 w 49402"/>
                  <a:gd name="connsiteY92" fmla="*/ 8509 h 82295"/>
                  <a:gd name="connsiteX93" fmla="*/ 34036 w 49402"/>
                  <a:gd name="connsiteY93" fmla="*/ 8763 h 82295"/>
                  <a:gd name="connsiteX94" fmla="*/ 35433 w 49402"/>
                  <a:gd name="connsiteY94" fmla="*/ 9271 h 82295"/>
                  <a:gd name="connsiteX95" fmla="*/ 36830 w 49402"/>
                  <a:gd name="connsiteY95" fmla="*/ 9779 h 82295"/>
                  <a:gd name="connsiteX96" fmla="*/ 38100 w 49402"/>
                  <a:gd name="connsiteY96" fmla="*/ 10541 h 82295"/>
                  <a:gd name="connsiteX97" fmla="*/ 39243 w 49402"/>
                  <a:gd name="connsiteY97" fmla="*/ 11303 h 82295"/>
                  <a:gd name="connsiteX98" fmla="*/ 40513 w 49402"/>
                  <a:gd name="connsiteY98" fmla="*/ 12192 h 82295"/>
                  <a:gd name="connsiteX99" fmla="*/ 41529 w 49402"/>
                  <a:gd name="connsiteY99" fmla="*/ 13208 h 82295"/>
                  <a:gd name="connsiteX100" fmla="*/ 42545 w 49402"/>
                  <a:gd name="connsiteY100" fmla="*/ 14224 h 82295"/>
                  <a:gd name="connsiteX101" fmla="*/ 48006 w 49402"/>
                  <a:gd name="connsiteY101" fmla="*/ 8128 h 82295"/>
                  <a:gd name="connsiteX102" fmla="*/ 48006 w 49402"/>
                  <a:gd name="connsiteY102" fmla="*/ 8128 h 82295"/>
                  <a:gd name="connsiteX103" fmla="*/ 46609 w 49402"/>
                  <a:gd name="connsiteY103" fmla="*/ 6731 h 82295"/>
                  <a:gd name="connsiteX104" fmla="*/ 45085 w 49402"/>
                  <a:gd name="connsiteY104" fmla="*/ 5461 h 82295"/>
                  <a:gd name="connsiteX105" fmla="*/ 43561 w 49402"/>
                  <a:gd name="connsiteY105" fmla="*/ 4318 h 82295"/>
                  <a:gd name="connsiteX106" fmla="*/ 41910 w 49402"/>
                  <a:gd name="connsiteY106" fmla="*/ 3175 h 82295"/>
                  <a:gd name="connsiteX107" fmla="*/ 40132 w 49402"/>
                  <a:gd name="connsiteY107" fmla="*/ 2286 h 82295"/>
                  <a:gd name="connsiteX108" fmla="*/ 38227 w 49402"/>
                  <a:gd name="connsiteY108" fmla="*/ 1524 h 82295"/>
                  <a:gd name="connsiteX109" fmla="*/ 36195 w 49402"/>
                  <a:gd name="connsiteY109" fmla="*/ 762 h 82295"/>
                  <a:gd name="connsiteX110" fmla="*/ 34036 w 49402"/>
                  <a:gd name="connsiteY110" fmla="*/ 381 h 82295"/>
                  <a:gd name="connsiteX111" fmla="*/ 31877 w 49402"/>
                  <a:gd name="connsiteY111" fmla="*/ 0 h 82295"/>
                  <a:gd name="connsiteX112" fmla="*/ 29464 w 49402"/>
                  <a:gd name="connsiteY112" fmla="*/ 0 h 82295"/>
                  <a:gd name="connsiteX113" fmla="*/ 29464 w 49402"/>
                  <a:gd name="connsiteY113" fmla="*/ 0 h 82295"/>
                  <a:gd name="connsiteX114" fmla="*/ 24892 w 49402"/>
                  <a:gd name="connsiteY114" fmla="*/ 254 h 82295"/>
                  <a:gd name="connsiteX115" fmla="*/ 20447 w 49402"/>
                  <a:gd name="connsiteY115" fmla="*/ 1397 h 82295"/>
                  <a:gd name="connsiteX116" fmla="*/ 16256 w 49402"/>
                  <a:gd name="connsiteY116" fmla="*/ 3429 h 82295"/>
                  <a:gd name="connsiteX117" fmla="*/ 12446 w 49402"/>
                  <a:gd name="connsiteY117" fmla="*/ 6096 h 82295"/>
                  <a:gd name="connsiteX118" fmla="*/ 8890 w 49402"/>
                  <a:gd name="connsiteY118" fmla="*/ 9779 h 82295"/>
                  <a:gd name="connsiteX119" fmla="*/ 5969 w 49402"/>
                  <a:gd name="connsiteY119" fmla="*/ 14351 h 82295"/>
                  <a:gd name="connsiteX120" fmla="*/ 3429 w 49402"/>
                  <a:gd name="connsiteY120" fmla="*/ 19939 h 82295"/>
                  <a:gd name="connsiteX121" fmla="*/ 1651 w 49402"/>
                  <a:gd name="connsiteY121" fmla="*/ 26543 h 82295"/>
                  <a:gd name="connsiteX122" fmla="*/ 381 w 49402"/>
                  <a:gd name="connsiteY122" fmla="*/ 34163 h 82295"/>
                  <a:gd name="connsiteX123" fmla="*/ 0 w 49402"/>
                  <a:gd name="connsiteY123" fmla="*/ 42926 h 82295"/>
                  <a:gd name="connsiteX124" fmla="*/ 0 w 49402"/>
                  <a:gd name="connsiteY124" fmla="*/ 42926 h 82295"/>
                  <a:gd name="connsiteX125" fmla="*/ 381 w 49402"/>
                  <a:gd name="connsiteY125" fmla="*/ 50419 h 82295"/>
                  <a:gd name="connsiteX126" fmla="*/ 1270 w 49402"/>
                  <a:gd name="connsiteY126" fmla="*/ 57150 h 82295"/>
                  <a:gd name="connsiteX127" fmla="*/ 2921 w 49402"/>
                  <a:gd name="connsiteY127" fmla="*/ 63119 h 82295"/>
                  <a:gd name="connsiteX128" fmla="*/ 4953 w 49402"/>
                  <a:gd name="connsiteY128" fmla="*/ 68199 h 82295"/>
                  <a:gd name="connsiteX129" fmla="*/ 7620 w 49402"/>
                  <a:gd name="connsiteY129" fmla="*/ 72517 h 82295"/>
                  <a:gd name="connsiteX130" fmla="*/ 10668 w 49402"/>
                  <a:gd name="connsiteY130" fmla="*/ 76073 h 82295"/>
                  <a:gd name="connsiteX131" fmla="*/ 14097 w 49402"/>
                  <a:gd name="connsiteY131" fmla="*/ 78740 h 82295"/>
                  <a:gd name="connsiteX132" fmla="*/ 17907 w 49402"/>
                  <a:gd name="connsiteY132" fmla="*/ 80772 h 82295"/>
                  <a:gd name="connsiteX133" fmla="*/ 22098 w 49402"/>
                  <a:gd name="connsiteY133" fmla="*/ 81915 h 82295"/>
                  <a:gd name="connsiteX134" fmla="*/ 26543 w 49402"/>
                  <a:gd name="connsiteY134" fmla="*/ 82296 h 82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49402" h="82295">
                    <a:moveTo>
                      <a:pt x="25781" y="38989"/>
                    </a:moveTo>
                    <a:lnTo>
                      <a:pt x="25781" y="38989"/>
                    </a:lnTo>
                    <a:lnTo>
                      <a:pt x="28448" y="39116"/>
                    </a:lnTo>
                    <a:lnTo>
                      <a:pt x="30988" y="39751"/>
                    </a:lnTo>
                    <a:lnTo>
                      <a:pt x="33147" y="40767"/>
                    </a:lnTo>
                    <a:lnTo>
                      <a:pt x="34925" y="42037"/>
                    </a:lnTo>
                    <a:lnTo>
                      <a:pt x="36576" y="43688"/>
                    </a:lnTo>
                    <a:lnTo>
                      <a:pt x="37846" y="45720"/>
                    </a:lnTo>
                    <a:lnTo>
                      <a:pt x="38862" y="48006"/>
                    </a:lnTo>
                    <a:lnTo>
                      <a:pt x="39624" y="50546"/>
                    </a:lnTo>
                    <a:lnTo>
                      <a:pt x="40005" y="53467"/>
                    </a:lnTo>
                    <a:lnTo>
                      <a:pt x="40132" y="56515"/>
                    </a:lnTo>
                    <a:lnTo>
                      <a:pt x="40132" y="56515"/>
                    </a:lnTo>
                    <a:lnTo>
                      <a:pt x="40005" y="59690"/>
                    </a:lnTo>
                    <a:lnTo>
                      <a:pt x="39497" y="62611"/>
                    </a:lnTo>
                    <a:lnTo>
                      <a:pt x="38608" y="65278"/>
                    </a:lnTo>
                    <a:lnTo>
                      <a:pt x="37592" y="67564"/>
                    </a:lnTo>
                    <a:lnTo>
                      <a:pt x="36195" y="69596"/>
                    </a:lnTo>
                    <a:lnTo>
                      <a:pt x="34671" y="71374"/>
                    </a:lnTo>
                    <a:lnTo>
                      <a:pt x="32893" y="72771"/>
                    </a:lnTo>
                    <a:lnTo>
                      <a:pt x="30861" y="73787"/>
                    </a:lnTo>
                    <a:lnTo>
                      <a:pt x="28829" y="74422"/>
                    </a:lnTo>
                    <a:lnTo>
                      <a:pt x="26543" y="74676"/>
                    </a:lnTo>
                    <a:lnTo>
                      <a:pt x="26543" y="74676"/>
                    </a:lnTo>
                    <a:lnTo>
                      <a:pt x="23749" y="74422"/>
                    </a:lnTo>
                    <a:lnTo>
                      <a:pt x="21082" y="73533"/>
                    </a:lnTo>
                    <a:lnTo>
                      <a:pt x="18669" y="72263"/>
                    </a:lnTo>
                    <a:lnTo>
                      <a:pt x="16637" y="70358"/>
                    </a:lnTo>
                    <a:lnTo>
                      <a:pt x="14732" y="68072"/>
                    </a:lnTo>
                    <a:lnTo>
                      <a:pt x="13081" y="65278"/>
                    </a:lnTo>
                    <a:lnTo>
                      <a:pt x="11811" y="61976"/>
                    </a:lnTo>
                    <a:lnTo>
                      <a:pt x="10795" y="58166"/>
                    </a:lnTo>
                    <a:lnTo>
                      <a:pt x="9906" y="53848"/>
                    </a:lnTo>
                    <a:lnTo>
                      <a:pt x="9525" y="49149"/>
                    </a:lnTo>
                    <a:lnTo>
                      <a:pt x="9525" y="49149"/>
                    </a:lnTo>
                    <a:lnTo>
                      <a:pt x="10922" y="47117"/>
                    </a:lnTo>
                    <a:lnTo>
                      <a:pt x="12573" y="45339"/>
                    </a:lnTo>
                    <a:lnTo>
                      <a:pt x="14224" y="43815"/>
                    </a:lnTo>
                    <a:lnTo>
                      <a:pt x="15875" y="42418"/>
                    </a:lnTo>
                    <a:lnTo>
                      <a:pt x="17526" y="41402"/>
                    </a:lnTo>
                    <a:lnTo>
                      <a:pt x="19304" y="40513"/>
                    </a:lnTo>
                    <a:lnTo>
                      <a:pt x="20955" y="39751"/>
                    </a:lnTo>
                    <a:lnTo>
                      <a:pt x="22606" y="39370"/>
                    </a:lnTo>
                    <a:lnTo>
                      <a:pt x="24130" y="39116"/>
                    </a:lnTo>
                    <a:lnTo>
                      <a:pt x="25781" y="38989"/>
                    </a:lnTo>
                    <a:close/>
                    <a:moveTo>
                      <a:pt x="26543" y="82296"/>
                    </a:moveTo>
                    <a:lnTo>
                      <a:pt x="26543" y="82296"/>
                    </a:lnTo>
                    <a:lnTo>
                      <a:pt x="30226" y="82042"/>
                    </a:lnTo>
                    <a:lnTo>
                      <a:pt x="33655" y="81153"/>
                    </a:lnTo>
                    <a:lnTo>
                      <a:pt x="36957" y="79629"/>
                    </a:lnTo>
                    <a:lnTo>
                      <a:pt x="40005" y="77724"/>
                    </a:lnTo>
                    <a:lnTo>
                      <a:pt x="42672" y="75184"/>
                    </a:lnTo>
                    <a:lnTo>
                      <a:pt x="44958" y="72263"/>
                    </a:lnTo>
                    <a:lnTo>
                      <a:pt x="46736" y="68961"/>
                    </a:lnTo>
                    <a:lnTo>
                      <a:pt x="48133" y="65151"/>
                    </a:lnTo>
                    <a:lnTo>
                      <a:pt x="49022" y="60960"/>
                    </a:lnTo>
                    <a:lnTo>
                      <a:pt x="49403" y="56515"/>
                    </a:lnTo>
                    <a:lnTo>
                      <a:pt x="49403" y="56515"/>
                    </a:lnTo>
                    <a:lnTo>
                      <a:pt x="49149" y="51816"/>
                    </a:lnTo>
                    <a:lnTo>
                      <a:pt x="48387" y="47625"/>
                    </a:lnTo>
                    <a:lnTo>
                      <a:pt x="47117" y="43815"/>
                    </a:lnTo>
                    <a:lnTo>
                      <a:pt x="45466" y="40640"/>
                    </a:lnTo>
                    <a:lnTo>
                      <a:pt x="43434" y="37846"/>
                    </a:lnTo>
                    <a:lnTo>
                      <a:pt x="40894" y="35560"/>
                    </a:lnTo>
                    <a:lnTo>
                      <a:pt x="37973" y="33909"/>
                    </a:lnTo>
                    <a:lnTo>
                      <a:pt x="34798" y="32639"/>
                    </a:lnTo>
                    <a:lnTo>
                      <a:pt x="31242" y="31877"/>
                    </a:lnTo>
                    <a:lnTo>
                      <a:pt x="27305" y="31623"/>
                    </a:lnTo>
                    <a:lnTo>
                      <a:pt x="27305" y="31623"/>
                    </a:lnTo>
                    <a:lnTo>
                      <a:pt x="25400" y="31750"/>
                    </a:lnTo>
                    <a:lnTo>
                      <a:pt x="23495" y="32004"/>
                    </a:lnTo>
                    <a:lnTo>
                      <a:pt x="21590" y="32512"/>
                    </a:lnTo>
                    <a:lnTo>
                      <a:pt x="19685" y="33274"/>
                    </a:lnTo>
                    <a:lnTo>
                      <a:pt x="17780" y="34163"/>
                    </a:lnTo>
                    <a:lnTo>
                      <a:pt x="15875" y="35306"/>
                    </a:lnTo>
                    <a:lnTo>
                      <a:pt x="14097" y="36576"/>
                    </a:lnTo>
                    <a:lnTo>
                      <a:pt x="12446" y="37973"/>
                    </a:lnTo>
                    <a:lnTo>
                      <a:pt x="10795" y="39497"/>
                    </a:lnTo>
                    <a:lnTo>
                      <a:pt x="9271" y="41275"/>
                    </a:lnTo>
                    <a:lnTo>
                      <a:pt x="9271" y="41275"/>
                    </a:lnTo>
                    <a:lnTo>
                      <a:pt x="9652" y="34290"/>
                    </a:lnTo>
                    <a:lnTo>
                      <a:pt x="10541" y="28321"/>
                    </a:lnTo>
                    <a:lnTo>
                      <a:pt x="11811" y="23241"/>
                    </a:lnTo>
                    <a:lnTo>
                      <a:pt x="13589" y="18923"/>
                    </a:lnTo>
                    <a:lnTo>
                      <a:pt x="15621" y="15494"/>
                    </a:lnTo>
                    <a:lnTo>
                      <a:pt x="17907" y="12700"/>
                    </a:lnTo>
                    <a:lnTo>
                      <a:pt x="20574" y="10668"/>
                    </a:lnTo>
                    <a:lnTo>
                      <a:pt x="23495" y="9271"/>
                    </a:lnTo>
                    <a:lnTo>
                      <a:pt x="26543" y="8509"/>
                    </a:lnTo>
                    <a:lnTo>
                      <a:pt x="29718" y="8128"/>
                    </a:lnTo>
                    <a:lnTo>
                      <a:pt x="29718" y="8128"/>
                    </a:lnTo>
                    <a:lnTo>
                      <a:pt x="31242" y="8255"/>
                    </a:lnTo>
                    <a:lnTo>
                      <a:pt x="32639" y="8509"/>
                    </a:lnTo>
                    <a:lnTo>
                      <a:pt x="34036" y="8763"/>
                    </a:lnTo>
                    <a:lnTo>
                      <a:pt x="35433" y="9271"/>
                    </a:lnTo>
                    <a:lnTo>
                      <a:pt x="36830" y="9779"/>
                    </a:lnTo>
                    <a:lnTo>
                      <a:pt x="38100" y="10541"/>
                    </a:lnTo>
                    <a:lnTo>
                      <a:pt x="39243" y="11303"/>
                    </a:lnTo>
                    <a:lnTo>
                      <a:pt x="40513" y="12192"/>
                    </a:lnTo>
                    <a:lnTo>
                      <a:pt x="41529" y="13208"/>
                    </a:lnTo>
                    <a:lnTo>
                      <a:pt x="42545" y="14224"/>
                    </a:lnTo>
                    <a:lnTo>
                      <a:pt x="48006" y="8128"/>
                    </a:lnTo>
                    <a:lnTo>
                      <a:pt x="48006" y="8128"/>
                    </a:lnTo>
                    <a:lnTo>
                      <a:pt x="46609" y="6731"/>
                    </a:lnTo>
                    <a:lnTo>
                      <a:pt x="45085" y="5461"/>
                    </a:lnTo>
                    <a:lnTo>
                      <a:pt x="43561" y="4318"/>
                    </a:lnTo>
                    <a:lnTo>
                      <a:pt x="41910" y="3175"/>
                    </a:lnTo>
                    <a:lnTo>
                      <a:pt x="40132" y="2286"/>
                    </a:lnTo>
                    <a:lnTo>
                      <a:pt x="38227" y="1524"/>
                    </a:lnTo>
                    <a:lnTo>
                      <a:pt x="36195" y="762"/>
                    </a:lnTo>
                    <a:lnTo>
                      <a:pt x="34036" y="381"/>
                    </a:lnTo>
                    <a:lnTo>
                      <a:pt x="31877" y="0"/>
                    </a:lnTo>
                    <a:lnTo>
                      <a:pt x="29464" y="0"/>
                    </a:lnTo>
                    <a:lnTo>
                      <a:pt x="29464" y="0"/>
                    </a:lnTo>
                    <a:lnTo>
                      <a:pt x="24892" y="254"/>
                    </a:lnTo>
                    <a:lnTo>
                      <a:pt x="20447" y="1397"/>
                    </a:lnTo>
                    <a:lnTo>
                      <a:pt x="16256" y="3429"/>
                    </a:lnTo>
                    <a:lnTo>
                      <a:pt x="12446" y="6096"/>
                    </a:lnTo>
                    <a:lnTo>
                      <a:pt x="8890" y="9779"/>
                    </a:lnTo>
                    <a:lnTo>
                      <a:pt x="5969" y="14351"/>
                    </a:lnTo>
                    <a:lnTo>
                      <a:pt x="3429" y="19939"/>
                    </a:lnTo>
                    <a:lnTo>
                      <a:pt x="1651" y="26543"/>
                    </a:lnTo>
                    <a:lnTo>
                      <a:pt x="381" y="34163"/>
                    </a:lnTo>
                    <a:lnTo>
                      <a:pt x="0" y="42926"/>
                    </a:lnTo>
                    <a:lnTo>
                      <a:pt x="0" y="42926"/>
                    </a:lnTo>
                    <a:lnTo>
                      <a:pt x="381" y="50419"/>
                    </a:lnTo>
                    <a:lnTo>
                      <a:pt x="1270" y="57150"/>
                    </a:lnTo>
                    <a:lnTo>
                      <a:pt x="2921" y="63119"/>
                    </a:lnTo>
                    <a:lnTo>
                      <a:pt x="4953" y="68199"/>
                    </a:lnTo>
                    <a:lnTo>
                      <a:pt x="7620" y="72517"/>
                    </a:lnTo>
                    <a:lnTo>
                      <a:pt x="10668" y="76073"/>
                    </a:lnTo>
                    <a:lnTo>
                      <a:pt x="14097" y="78740"/>
                    </a:lnTo>
                    <a:lnTo>
                      <a:pt x="17907" y="80772"/>
                    </a:lnTo>
                    <a:lnTo>
                      <a:pt x="22098" y="81915"/>
                    </a:lnTo>
                    <a:lnTo>
                      <a:pt x="26543" y="8229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BFFFECF-776F-2C26-885B-2F1B8F715516}"/>
                  </a:ext>
                </a:extLst>
              </p:cNvPr>
              <p:cNvSpPr/>
              <p:nvPr/>
            </p:nvSpPr>
            <p:spPr>
              <a:xfrm>
                <a:off x="5862320" y="2907919"/>
                <a:ext cx="91439" cy="82295"/>
              </a:xfrm>
              <a:custGeom>
                <a:avLst/>
                <a:gdLst>
                  <a:gd name="connsiteX0" fmla="*/ 18034 w 91439"/>
                  <a:gd name="connsiteY0" fmla="*/ 50165 h 82295"/>
                  <a:gd name="connsiteX1" fmla="*/ 18034 w 91439"/>
                  <a:gd name="connsiteY1" fmla="*/ 50165 h 82295"/>
                  <a:gd name="connsiteX2" fmla="*/ 21209 w 91439"/>
                  <a:gd name="connsiteY2" fmla="*/ 49911 h 82295"/>
                  <a:gd name="connsiteX3" fmla="*/ 24130 w 91439"/>
                  <a:gd name="connsiteY3" fmla="*/ 49022 h 82295"/>
                  <a:gd name="connsiteX4" fmla="*/ 26797 w 91439"/>
                  <a:gd name="connsiteY4" fmla="*/ 47752 h 82295"/>
                  <a:gd name="connsiteX5" fmla="*/ 29210 w 91439"/>
                  <a:gd name="connsiteY5" fmla="*/ 45847 h 82295"/>
                  <a:gd name="connsiteX6" fmla="*/ 31242 w 91439"/>
                  <a:gd name="connsiteY6" fmla="*/ 43561 h 82295"/>
                  <a:gd name="connsiteX7" fmla="*/ 32893 w 91439"/>
                  <a:gd name="connsiteY7" fmla="*/ 40767 h 82295"/>
                  <a:gd name="connsiteX8" fmla="*/ 34290 w 91439"/>
                  <a:gd name="connsiteY8" fmla="*/ 37465 h 82295"/>
                  <a:gd name="connsiteX9" fmla="*/ 35306 w 91439"/>
                  <a:gd name="connsiteY9" fmla="*/ 33655 h 82295"/>
                  <a:gd name="connsiteX10" fmla="*/ 35941 w 91439"/>
                  <a:gd name="connsiteY10" fmla="*/ 29464 h 82295"/>
                  <a:gd name="connsiteX11" fmla="*/ 36195 w 91439"/>
                  <a:gd name="connsiteY11" fmla="*/ 24892 h 82295"/>
                  <a:gd name="connsiteX12" fmla="*/ 36195 w 91439"/>
                  <a:gd name="connsiteY12" fmla="*/ 24892 h 82295"/>
                  <a:gd name="connsiteX13" fmla="*/ 35941 w 91439"/>
                  <a:gd name="connsiteY13" fmla="*/ 20320 h 82295"/>
                  <a:gd name="connsiteX14" fmla="*/ 35306 w 91439"/>
                  <a:gd name="connsiteY14" fmla="*/ 16129 h 82295"/>
                  <a:gd name="connsiteX15" fmla="*/ 34290 w 91439"/>
                  <a:gd name="connsiteY15" fmla="*/ 12446 h 82295"/>
                  <a:gd name="connsiteX16" fmla="*/ 32893 w 91439"/>
                  <a:gd name="connsiteY16" fmla="*/ 9271 h 82295"/>
                  <a:gd name="connsiteX17" fmla="*/ 31242 w 91439"/>
                  <a:gd name="connsiteY17" fmla="*/ 6477 h 82295"/>
                  <a:gd name="connsiteX18" fmla="*/ 29210 w 91439"/>
                  <a:gd name="connsiteY18" fmla="*/ 4191 h 82295"/>
                  <a:gd name="connsiteX19" fmla="*/ 26797 w 91439"/>
                  <a:gd name="connsiteY19" fmla="*/ 2286 h 82295"/>
                  <a:gd name="connsiteX20" fmla="*/ 24130 w 91439"/>
                  <a:gd name="connsiteY20" fmla="*/ 1016 h 82295"/>
                  <a:gd name="connsiteX21" fmla="*/ 21209 w 91439"/>
                  <a:gd name="connsiteY21" fmla="*/ 254 h 82295"/>
                  <a:gd name="connsiteX22" fmla="*/ 18034 w 91439"/>
                  <a:gd name="connsiteY22" fmla="*/ 0 h 82295"/>
                  <a:gd name="connsiteX23" fmla="*/ 18034 w 91439"/>
                  <a:gd name="connsiteY23" fmla="*/ 0 h 82295"/>
                  <a:gd name="connsiteX24" fmla="*/ 14859 w 91439"/>
                  <a:gd name="connsiteY24" fmla="*/ 254 h 82295"/>
                  <a:gd name="connsiteX25" fmla="*/ 12065 w 91439"/>
                  <a:gd name="connsiteY25" fmla="*/ 1016 h 82295"/>
                  <a:gd name="connsiteX26" fmla="*/ 9398 w 91439"/>
                  <a:gd name="connsiteY26" fmla="*/ 2286 h 82295"/>
                  <a:gd name="connsiteX27" fmla="*/ 6985 w 91439"/>
                  <a:gd name="connsiteY27" fmla="*/ 4191 h 82295"/>
                  <a:gd name="connsiteX28" fmla="*/ 4953 w 91439"/>
                  <a:gd name="connsiteY28" fmla="*/ 6477 h 82295"/>
                  <a:gd name="connsiteX29" fmla="*/ 3302 w 91439"/>
                  <a:gd name="connsiteY29" fmla="*/ 9271 h 82295"/>
                  <a:gd name="connsiteX30" fmla="*/ 1905 w 91439"/>
                  <a:gd name="connsiteY30" fmla="*/ 12446 h 82295"/>
                  <a:gd name="connsiteX31" fmla="*/ 889 w 91439"/>
                  <a:gd name="connsiteY31" fmla="*/ 16129 h 82295"/>
                  <a:gd name="connsiteX32" fmla="*/ 254 w 91439"/>
                  <a:gd name="connsiteY32" fmla="*/ 20320 h 82295"/>
                  <a:gd name="connsiteX33" fmla="*/ 0 w 91439"/>
                  <a:gd name="connsiteY33" fmla="*/ 24892 h 82295"/>
                  <a:gd name="connsiteX34" fmla="*/ 0 w 91439"/>
                  <a:gd name="connsiteY34" fmla="*/ 24892 h 82295"/>
                  <a:gd name="connsiteX35" fmla="*/ 254 w 91439"/>
                  <a:gd name="connsiteY35" fmla="*/ 29464 h 82295"/>
                  <a:gd name="connsiteX36" fmla="*/ 889 w 91439"/>
                  <a:gd name="connsiteY36" fmla="*/ 33655 h 82295"/>
                  <a:gd name="connsiteX37" fmla="*/ 1905 w 91439"/>
                  <a:gd name="connsiteY37" fmla="*/ 37465 h 82295"/>
                  <a:gd name="connsiteX38" fmla="*/ 3302 w 91439"/>
                  <a:gd name="connsiteY38" fmla="*/ 40767 h 82295"/>
                  <a:gd name="connsiteX39" fmla="*/ 4953 w 91439"/>
                  <a:gd name="connsiteY39" fmla="*/ 43561 h 82295"/>
                  <a:gd name="connsiteX40" fmla="*/ 6985 w 91439"/>
                  <a:gd name="connsiteY40" fmla="*/ 45847 h 82295"/>
                  <a:gd name="connsiteX41" fmla="*/ 9398 w 91439"/>
                  <a:gd name="connsiteY41" fmla="*/ 47752 h 82295"/>
                  <a:gd name="connsiteX42" fmla="*/ 12065 w 91439"/>
                  <a:gd name="connsiteY42" fmla="*/ 49022 h 82295"/>
                  <a:gd name="connsiteX43" fmla="*/ 14859 w 91439"/>
                  <a:gd name="connsiteY43" fmla="*/ 49911 h 82295"/>
                  <a:gd name="connsiteX44" fmla="*/ 18034 w 91439"/>
                  <a:gd name="connsiteY44" fmla="*/ 50165 h 82295"/>
                  <a:gd name="connsiteX45" fmla="*/ 18034 w 91439"/>
                  <a:gd name="connsiteY45" fmla="*/ 43942 h 82295"/>
                  <a:gd name="connsiteX46" fmla="*/ 18034 w 91439"/>
                  <a:gd name="connsiteY46" fmla="*/ 43942 h 82295"/>
                  <a:gd name="connsiteX47" fmla="*/ 16256 w 91439"/>
                  <a:gd name="connsiteY47" fmla="*/ 43815 h 82295"/>
                  <a:gd name="connsiteX48" fmla="*/ 14605 w 91439"/>
                  <a:gd name="connsiteY48" fmla="*/ 43180 h 82295"/>
                  <a:gd name="connsiteX49" fmla="*/ 13081 w 91439"/>
                  <a:gd name="connsiteY49" fmla="*/ 42291 h 82295"/>
                  <a:gd name="connsiteX50" fmla="*/ 11684 w 91439"/>
                  <a:gd name="connsiteY50" fmla="*/ 40894 h 82295"/>
                  <a:gd name="connsiteX51" fmla="*/ 10541 w 91439"/>
                  <a:gd name="connsiteY51" fmla="*/ 39116 h 82295"/>
                  <a:gd name="connsiteX52" fmla="*/ 9525 w 91439"/>
                  <a:gd name="connsiteY52" fmla="*/ 37084 h 82295"/>
                  <a:gd name="connsiteX53" fmla="*/ 8636 w 91439"/>
                  <a:gd name="connsiteY53" fmla="*/ 34544 h 82295"/>
                  <a:gd name="connsiteX54" fmla="*/ 8001 w 91439"/>
                  <a:gd name="connsiteY54" fmla="*/ 31750 h 82295"/>
                  <a:gd name="connsiteX55" fmla="*/ 7620 w 91439"/>
                  <a:gd name="connsiteY55" fmla="*/ 28448 h 82295"/>
                  <a:gd name="connsiteX56" fmla="*/ 7493 w 91439"/>
                  <a:gd name="connsiteY56" fmla="*/ 24892 h 82295"/>
                  <a:gd name="connsiteX57" fmla="*/ 7493 w 91439"/>
                  <a:gd name="connsiteY57" fmla="*/ 24892 h 82295"/>
                  <a:gd name="connsiteX58" fmla="*/ 7620 w 91439"/>
                  <a:gd name="connsiteY58" fmla="*/ 21336 h 82295"/>
                  <a:gd name="connsiteX59" fmla="*/ 8001 w 91439"/>
                  <a:gd name="connsiteY59" fmla="*/ 18034 h 82295"/>
                  <a:gd name="connsiteX60" fmla="*/ 8636 w 91439"/>
                  <a:gd name="connsiteY60" fmla="*/ 15240 h 82295"/>
                  <a:gd name="connsiteX61" fmla="*/ 9525 w 91439"/>
                  <a:gd name="connsiteY61" fmla="*/ 12827 h 82295"/>
                  <a:gd name="connsiteX62" fmla="*/ 10541 w 91439"/>
                  <a:gd name="connsiteY62" fmla="*/ 10668 h 82295"/>
                  <a:gd name="connsiteX63" fmla="*/ 11684 w 91439"/>
                  <a:gd name="connsiteY63" fmla="*/ 9017 h 82295"/>
                  <a:gd name="connsiteX64" fmla="*/ 13081 w 91439"/>
                  <a:gd name="connsiteY64" fmla="*/ 7747 h 82295"/>
                  <a:gd name="connsiteX65" fmla="*/ 14605 w 91439"/>
                  <a:gd name="connsiteY65" fmla="*/ 6731 h 82295"/>
                  <a:gd name="connsiteX66" fmla="*/ 16256 w 91439"/>
                  <a:gd name="connsiteY66" fmla="*/ 6223 h 82295"/>
                  <a:gd name="connsiteX67" fmla="*/ 18034 w 91439"/>
                  <a:gd name="connsiteY67" fmla="*/ 5969 h 82295"/>
                  <a:gd name="connsiteX68" fmla="*/ 18034 w 91439"/>
                  <a:gd name="connsiteY68" fmla="*/ 5969 h 82295"/>
                  <a:gd name="connsiteX69" fmla="*/ 19939 w 91439"/>
                  <a:gd name="connsiteY69" fmla="*/ 6223 h 82295"/>
                  <a:gd name="connsiteX70" fmla="*/ 21590 w 91439"/>
                  <a:gd name="connsiteY70" fmla="*/ 6731 h 82295"/>
                  <a:gd name="connsiteX71" fmla="*/ 23114 w 91439"/>
                  <a:gd name="connsiteY71" fmla="*/ 7747 h 82295"/>
                  <a:gd name="connsiteX72" fmla="*/ 24511 w 91439"/>
                  <a:gd name="connsiteY72" fmla="*/ 9017 h 82295"/>
                  <a:gd name="connsiteX73" fmla="*/ 25781 w 91439"/>
                  <a:gd name="connsiteY73" fmla="*/ 10668 h 82295"/>
                  <a:gd name="connsiteX74" fmla="*/ 26797 w 91439"/>
                  <a:gd name="connsiteY74" fmla="*/ 12827 h 82295"/>
                  <a:gd name="connsiteX75" fmla="*/ 27559 w 91439"/>
                  <a:gd name="connsiteY75" fmla="*/ 15240 h 82295"/>
                  <a:gd name="connsiteX76" fmla="*/ 28194 w 91439"/>
                  <a:gd name="connsiteY76" fmla="*/ 18034 h 82295"/>
                  <a:gd name="connsiteX77" fmla="*/ 28575 w 91439"/>
                  <a:gd name="connsiteY77" fmla="*/ 21336 h 82295"/>
                  <a:gd name="connsiteX78" fmla="*/ 28702 w 91439"/>
                  <a:gd name="connsiteY78" fmla="*/ 24892 h 82295"/>
                  <a:gd name="connsiteX79" fmla="*/ 28702 w 91439"/>
                  <a:gd name="connsiteY79" fmla="*/ 24892 h 82295"/>
                  <a:gd name="connsiteX80" fmla="*/ 28575 w 91439"/>
                  <a:gd name="connsiteY80" fmla="*/ 28448 h 82295"/>
                  <a:gd name="connsiteX81" fmla="*/ 28194 w 91439"/>
                  <a:gd name="connsiteY81" fmla="*/ 31750 h 82295"/>
                  <a:gd name="connsiteX82" fmla="*/ 27559 w 91439"/>
                  <a:gd name="connsiteY82" fmla="*/ 34544 h 82295"/>
                  <a:gd name="connsiteX83" fmla="*/ 26797 w 91439"/>
                  <a:gd name="connsiteY83" fmla="*/ 37084 h 82295"/>
                  <a:gd name="connsiteX84" fmla="*/ 25781 w 91439"/>
                  <a:gd name="connsiteY84" fmla="*/ 39116 h 82295"/>
                  <a:gd name="connsiteX85" fmla="*/ 24511 w 91439"/>
                  <a:gd name="connsiteY85" fmla="*/ 40894 h 82295"/>
                  <a:gd name="connsiteX86" fmla="*/ 23114 w 91439"/>
                  <a:gd name="connsiteY86" fmla="*/ 42291 h 82295"/>
                  <a:gd name="connsiteX87" fmla="*/ 21590 w 91439"/>
                  <a:gd name="connsiteY87" fmla="*/ 43180 h 82295"/>
                  <a:gd name="connsiteX88" fmla="*/ 19939 w 91439"/>
                  <a:gd name="connsiteY88" fmla="*/ 43815 h 82295"/>
                  <a:gd name="connsiteX89" fmla="*/ 18034 w 91439"/>
                  <a:gd name="connsiteY89" fmla="*/ 43942 h 82295"/>
                  <a:gd name="connsiteX90" fmla="*/ 20447 w 91439"/>
                  <a:gd name="connsiteY90" fmla="*/ 82296 h 82295"/>
                  <a:gd name="connsiteX91" fmla="*/ 27051 w 91439"/>
                  <a:gd name="connsiteY91" fmla="*/ 82296 h 82295"/>
                  <a:gd name="connsiteX92" fmla="*/ 70993 w 91439"/>
                  <a:gd name="connsiteY92" fmla="*/ 0 h 82295"/>
                  <a:gd name="connsiteX93" fmla="*/ 64262 w 91439"/>
                  <a:gd name="connsiteY93" fmla="*/ 0 h 82295"/>
                  <a:gd name="connsiteX94" fmla="*/ 20447 w 91439"/>
                  <a:gd name="connsiteY94" fmla="*/ 82296 h 82295"/>
                  <a:gd name="connsiteX95" fmla="*/ 73406 w 91439"/>
                  <a:gd name="connsiteY95" fmla="*/ 82296 h 82295"/>
                  <a:gd name="connsiteX96" fmla="*/ 73406 w 91439"/>
                  <a:gd name="connsiteY96" fmla="*/ 82296 h 82295"/>
                  <a:gd name="connsiteX97" fmla="*/ 76581 w 91439"/>
                  <a:gd name="connsiteY97" fmla="*/ 82042 h 82295"/>
                  <a:gd name="connsiteX98" fmla="*/ 79502 w 91439"/>
                  <a:gd name="connsiteY98" fmla="*/ 81280 h 82295"/>
                  <a:gd name="connsiteX99" fmla="*/ 82169 w 91439"/>
                  <a:gd name="connsiteY99" fmla="*/ 79883 h 82295"/>
                  <a:gd name="connsiteX100" fmla="*/ 84455 w 91439"/>
                  <a:gd name="connsiteY100" fmla="*/ 78105 h 82295"/>
                  <a:gd name="connsiteX101" fmla="*/ 86487 w 91439"/>
                  <a:gd name="connsiteY101" fmla="*/ 75819 h 82295"/>
                  <a:gd name="connsiteX102" fmla="*/ 88265 w 91439"/>
                  <a:gd name="connsiteY102" fmla="*/ 73025 h 82295"/>
                  <a:gd name="connsiteX103" fmla="*/ 89662 w 91439"/>
                  <a:gd name="connsiteY103" fmla="*/ 69723 h 82295"/>
                  <a:gd name="connsiteX104" fmla="*/ 90678 w 91439"/>
                  <a:gd name="connsiteY104" fmla="*/ 65913 h 82295"/>
                  <a:gd name="connsiteX105" fmla="*/ 91186 w 91439"/>
                  <a:gd name="connsiteY105" fmla="*/ 61849 h 82295"/>
                  <a:gd name="connsiteX106" fmla="*/ 91440 w 91439"/>
                  <a:gd name="connsiteY106" fmla="*/ 57150 h 82295"/>
                  <a:gd name="connsiteX107" fmla="*/ 91440 w 91439"/>
                  <a:gd name="connsiteY107" fmla="*/ 57150 h 82295"/>
                  <a:gd name="connsiteX108" fmla="*/ 91186 w 91439"/>
                  <a:gd name="connsiteY108" fmla="*/ 52578 h 82295"/>
                  <a:gd name="connsiteX109" fmla="*/ 90678 w 91439"/>
                  <a:gd name="connsiteY109" fmla="*/ 48514 h 82295"/>
                  <a:gd name="connsiteX110" fmla="*/ 89662 w 91439"/>
                  <a:gd name="connsiteY110" fmla="*/ 44831 h 82295"/>
                  <a:gd name="connsiteX111" fmla="*/ 88265 w 91439"/>
                  <a:gd name="connsiteY111" fmla="*/ 41529 h 82295"/>
                  <a:gd name="connsiteX112" fmla="*/ 86487 w 91439"/>
                  <a:gd name="connsiteY112" fmla="*/ 38735 h 82295"/>
                  <a:gd name="connsiteX113" fmla="*/ 84455 w 91439"/>
                  <a:gd name="connsiteY113" fmla="*/ 36449 h 82295"/>
                  <a:gd name="connsiteX114" fmla="*/ 82169 w 91439"/>
                  <a:gd name="connsiteY114" fmla="*/ 34671 h 82295"/>
                  <a:gd name="connsiteX115" fmla="*/ 79502 w 91439"/>
                  <a:gd name="connsiteY115" fmla="*/ 33274 h 82295"/>
                  <a:gd name="connsiteX116" fmla="*/ 76581 w 91439"/>
                  <a:gd name="connsiteY116" fmla="*/ 32512 h 82295"/>
                  <a:gd name="connsiteX117" fmla="*/ 73406 w 91439"/>
                  <a:gd name="connsiteY117" fmla="*/ 32258 h 82295"/>
                  <a:gd name="connsiteX118" fmla="*/ 73406 w 91439"/>
                  <a:gd name="connsiteY118" fmla="*/ 32258 h 82295"/>
                  <a:gd name="connsiteX119" fmla="*/ 70358 w 91439"/>
                  <a:gd name="connsiteY119" fmla="*/ 32512 h 82295"/>
                  <a:gd name="connsiteX120" fmla="*/ 67437 w 91439"/>
                  <a:gd name="connsiteY120" fmla="*/ 33274 h 82295"/>
                  <a:gd name="connsiteX121" fmla="*/ 64770 w 91439"/>
                  <a:gd name="connsiteY121" fmla="*/ 34671 h 82295"/>
                  <a:gd name="connsiteX122" fmla="*/ 62357 w 91439"/>
                  <a:gd name="connsiteY122" fmla="*/ 36449 h 82295"/>
                  <a:gd name="connsiteX123" fmla="*/ 60325 w 91439"/>
                  <a:gd name="connsiteY123" fmla="*/ 38735 h 82295"/>
                  <a:gd name="connsiteX124" fmla="*/ 58547 w 91439"/>
                  <a:gd name="connsiteY124" fmla="*/ 41529 h 82295"/>
                  <a:gd name="connsiteX125" fmla="*/ 57150 w 91439"/>
                  <a:gd name="connsiteY125" fmla="*/ 44831 h 82295"/>
                  <a:gd name="connsiteX126" fmla="*/ 56134 w 91439"/>
                  <a:gd name="connsiteY126" fmla="*/ 48514 h 82295"/>
                  <a:gd name="connsiteX127" fmla="*/ 55626 w 91439"/>
                  <a:gd name="connsiteY127" fmla="*/ 52578 h 82295"/>
                  <a:gd name="connsiteX128" fmla="*/ 55372 w 91439"/>
                  <a:gd name="connsiteY128" fmla="*/ 57150 h 82295"/>
                  <a:gd name="connsiteX129" fmla="*/ 55372 w 91439"/>
                  <a:gd name="connsiteY129" fmla="*/ 57150 h 82295"/>
                  <a:gd name="connsiteX130" fmla="*/ 55626 w 91439"/>
                  <a:gd name="connsiteY130" fmla="*/ 61849 h 82295"/>
                  <a:gd name="connsiteX131" fmla="*/ 56134 w 91439"/>
                  <a:gd name="connsiteY131" fmla="*/ 65913 h 82295"/>
                  <a:gd name="connsiteX132" fmla="*/ 57150 w 91439"/>
                  <a:gd name="connsiteY132" fmla="*/ 69723 h 82295"/>
                  <a:gd name="connsiteX133" fmla="*/ 58547 w 91439"/>
                  <a:gd name="connsiteY133" fmla="*/ 73025 h 82295"/>
                  <a:gd name="connsiteX134" fmla="*/ 60325 w 91439"/>
                  <a:gd name="connsiteY134" fmla="*/ 75819 h 82295"/>
                  <a:gd name="connsiteX135" fmla="*/ 62357 w 91439"/>
                  <a:gd name="connsiteY135" fmla="*/ 78105 h 82295"/>
                  <a:gd name="connsiteX136" fmla="*/ 64770 w 91439"/>
                  <a:gd name="connsiteY136" fmla="*/ 79883 h 82295"/>
                  <a:gd name="connsiteX137" fmla="*/ 67437 w 91439"/>
                  <a:gd name="connsiteY137" fmla="*/ 81280 h 82295"/>
                  <a:gd name="connsiteX138" fmla="*/ 70358 w 91439"/>
                  <a:gd name="connsiteY138" fmla="*/ 82042 h 82295"/>
                  <a:gd name="connsiteX139" fmla="*/ 73406 w 91439"/>
                  <a:gd name="connsiteY139" fmla="*/ 82296 h 82295"/>
                  <a:gd name="connsiteX140" fmla="*/ 73406 w 91439"/>
                  <a:gd name="connsiteY140" fmla="*/ 76327 h 82295"/>
                  <a:gd name="connsiteX141" fmla="*/ 73406 w 91439"/>
                  <a:gd name="connsiteY141" fmla="*/ 76327 h 82295"/>
                  <a:gd name="connsiteX142" fmla="*/ 71628 w 91439"/>
                  <a:gd name="connsiteY142" fmla="*/ 76073 h 82295"/>
                  <a:gd name="connsiteX143" fmla="*/ 69977 w 91439"/>
                  <a:gd name="connsiteY143" fmla="*/ 75438 h 82295"/>
                  <a:gd name="connsiteX144" fmla="*/ 68453 w 91439"/>
                  <a:gd name="connsiteY144" fmla="*/ 74549 h 82295"/>
                  <a:gd name="connsiteX145" fmla="*/ 67056 w 91439"/>
                  <a:gd name="connsiteY145" fmla="*/ 73152 h 82295"/>
                  <a:gd name="connsiteX146" fmla="*/ 65786 w 91439"/>
                  <a:gd name="connsiteY146" fmla="*/ 71501 h 82295"/>
                  <a:gd name="connsiteX147" fmla="*/ 64770 w 91439"/>
                  <a:gd name="connsiteY147" fmla="*/ 69342 h 82295"/>
                  <a:gd name="connsiteX148" fmla="*/ 64008 w 91439"/>
                  <a:gd name="connsiteY148" fmla="*/ 66929 h 82295"/>
                  <a:gd name="connsiteX149" fmla="*/ 63373 w 91439"/>
                  <a:gd name="connsiteY149" fmla="*/ 64008 h 82295"/>
                  <a:gd name="connsiteX150" fmla="*/ 63119 w 91439"/>
                  <a:gd name="connsiteY150" fmla="*/ 60833 h 82295"/>
                  <a:gd name="connsiteX151" fmla="*/ 62992 w 91439"/>
                  <a:gd name="connsiteY151" fmla="*/ 57150 h 82295"/>
                  <a:gd name="connsiteX152" fmla="*/ 62992 w 91439"/>
                  <a:gd name="connsiteY152" fmla="*/ 57150 h 82295"/>
                  <a:gd name="connsiteX153" fmla="*/ 63119 w 91439"/>
                  <a:gd name="connsiteY153" fmla="*/ 53594 h 82295"/>
                  <a:gd name="connsiteX154" fmla="*/ 63373 w 91439"/>
                  <a:gd name="connsiteY154" fmla="*/ 50419 h 82295"/>
                  <a:gd name="connsiteX155" fmla="*/ 64008 w 91439"/>
                  <a:gd name="connsiteY155" fmla="*/ 47498 h 82295"/>
                  <a:gd name="connsiteX156" fmla="*/ 64770 w 91439"/>
                  <a:gd name="connsiteY156" fmla="*/ 45085 h 82295"/>
                  <a:gd name="connsiteX157" fmla="*/ 65786 w 91439"/>
                  <a:gd name="connsiteY157" fmla="*/ 43053 h 82295"/>
                  <a:gd name="connsiteX158" fmla="*/ 67056 w 91439"/>
                  <a:gd name="connsiteY158" fmla="*/ 41275 h 82295"/>
                  <a:gd name="connsiteX159" fmla="*/ 68453 w 91439"/>
                  <a:gd name="connsiteY159" fmla="*/ 40005 h 82295"/>
                  <a:gd name="connsiteX160" fmla="*/ 69977 w 91439"/>
                  <a:gd name="connsiteY160" fmla="*/ 39116 h 82295"/>
                  <a:gd name="connsiteX161" fmla="*/ 71628 w 91439"/>
                  <a:gd name="connsiteY161" fmla="*/ 38481 h 82295"/>
                  <a:gd name="connsiteX162" fmla="*/ 73406 w 91439"/>
                  <a:gd name="connsiteY162" fmla="*/ 38354 h 82295"/>
                  <a:gd name="connsiteX163" fmla="*/ 73406 w 91439"/>
                  <a:gd name="connsiteY163" fmla="*/ 38354 h 82295"/>
                  <a:gd name="connsiteX164" fmla="*/ 75311 w 91439"/>
                  <a:gd name="connsiteY164" fmla="*/ 38481 h 82295"/>
                  <a:gd name="connsiteX165" fmla="*/ 76962 w 91439"/>
                  <a:gd name="connsiteY165" fmla="*/ 39116 h 82295"/>
                  <a:gd name="connsiteX166" fmla="*/ 78486 w 91439"/>
                  <a:gd name="connsiteY166" fmla="*/ 40005 h 82295"/>
                  <a:gd name="connsiteX167" fmla="*/ 79883 w 91439"/>
                  <a:gd name="connsiteY167" fmla="*/ 41275 h 82295"/>
                  <a:gd name="connsiteX168" fmla="*/ 81026 w 91439"/>
                  <a:gd name="connsiteY168" fmla="*/ 43053 h 82295"/>
                  <a:gd name="connsiteX169" fmla="*/ 82042 w 91439"/>
                  <a:gd name="connsiteY169" fmla="*/ 45085 h 82295"/>
                  <a:gd name="connsiteX170" fmla="*/ 82804 w 91439"/>
                  <a:gd name="connsiteY170" fmla="*/ 47498 h 82295"/>
                  <a:gd name="connsiteX171" fmla="*/ 83439 w 91439"/>
                  <a:gd name="connsiteY171" fmla="*/ 50419 h 82295"/>
                  <a:gd name="connsiteX172" fmla="*/ 83820 w 91439"/>
                  <a:gd name="connsiteY172" fmla="*/ 53594 h 82295"/>
                  <a:gd name="connsiteX173" fmla="*/ 83947 w 91439"/>
                  <a:gd name="connsiteY173" fmla="*/ 57150 h 82295"/>
                  <a:gd name="connsiteX174" fmla="*/ 83947 w 91439"/>
                  <a:gd name="connsiteY174" fmla="*/ 57150 h 82295"/>
                  <a:gd name="connsiteX175" fmla="*/ 83820 w 91439"/>
                  <a:gd name="connsiteY175" fmla="*/ 60833 h 82295"/>
                  <a:gd name="connsiteX176" fmla="*/ 83439 w 91439"/>
                  <a:gd name="connsiteY176" fmla="*/ 64008 h 82295"/>
                  <a:gd name="connsiteX177" fmla="*/ 82804 w 91439"/>
                  <a:gd name="connsiteY177" fmla="*/ 66929 h 82295"/>
                  <a:gd name="connsiteX178" fmla="*/ 82042 w 91439"/>
                  <a:gd name="connsiteY178" fmla="*/ 69342 h 82295"/>
                  <a:gd name="connsiteX179" fmla="*/ 81026 w 91439"/>
                  <a:gd name="connsiteY179" fmla="*/ 71501 h 82295"/>
                  <a:gd name="connsiteX180" fmla="*/ 79883 w 91439"/>
                  <a:gd name="connsiteY180" fmla="*/ 73152 h 82295"/>
                  <a:gd name="connsiteX181" fmla="*/ 78486 w 91439"/>
                  <a:gd name="connsiteY181" fmla="*/ 74549 h 82295"/>
                  <a:gd name="connsiteX182" fmla="*/ 76962 w 91439"/>
                  <a:gd name="connsiteY182" fmla="*/ 75438 h 82295"/>
                  <a:gd name="connsiteX183" fmla="*/ 75311 w 91439"/>
                  <a:gd name="connsiteY183" fmla="*/ 76073 h 82295"/>
                  <a:gd name="connsiteX184" fmla="*/ 73406 w 91439"/>
                  <a:gd name="connsiteY184" fmla="*/ 76327 h 82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439" h="82295">
                    <a:moveTo>
                      <a:pt x="18034" y="50165"/>
                    </a:moveTo>
                    <a:lnTo>
                      <a:pt x="18034" y="50165"/>
                    </a:lnTo>
                    <a:lnTo>
                      <a:pt x="21209" y="49911"/>
                    </a:lnTo>
                    <a:lnTo>
                      <a:pt x="24130" y="49022"/>
                    </a:lnTo>
                    <a:lnTo>
                      <a:pt x="26797" y="47752"/>
                    </a:lnTo>
                    <a:lnTo>
                      <a:pt x="29210" y="45847"/>
                    </a:lnTo>
                    <a:lnTo>
                      <a:pt x="31242" y="43561"/>
                    </a:lnTo>
                    <a:lnTo>
                      <a:pt x="32893" y="40767"/>
                    </a:lnTo>
                    <a:lnTo>
                      <a:pt x="34290" y="37465"/>
                    </a:lnTo>
                    <a:lnTo>
                      <a:pt x="35306" y="33655"/>
                    </a:lnTo>
                    <a:lnTo>
                      <a:pt x="35941" y="29464"/>
                    </a:lnTo>
                    <a:lnTo>
                      <a:pt x="36195" y="24892"/>
                    </a:lnTo>
                    <a:lnTo>
                      <a:pt x="36195" y="24892"/>
                    </a:lnTo>
                    <a:lnTo>
                      <a:pt x="35941" y="20320"/>
                    </a:lnTo>
                    <a:lnTo>
                      <a:pt x="35306" y="16129"/>
                    </a:lnTo>
                    <a:lnTo>
                      <a:pt x="34290" y="12446"/>
                    </a:lnTo>
                    <a:lnTo>
                      <a:pt x="32893" y="9271"/>
                    </a:lnTo>
                    <a:lnTo>
                      <a:pt x="31242" y="6477"/>
                    </a:lnTo>
                    <a:lnTo>
                      <a:pt x="29210" y="4191"/>
                    </a:lnTo>
                    <a:lnTo>
                      <a:pt x="26797" y="2286"/>
                    </a:lnTo>
                    <a:lnTo>
                      <a:pt x="24130" y="1016"/>
                    </a:lnTo>
                    <a:lnTo>
                      <a:pt x="21209" y="254"/>
                    </a:lnTo>
                    <a:lnTo>
                      <a:pt x="18034" y="0"/>
                    </a:lnTo>
                    <a:lnTo>
                      <a:pt x="18034" y="0"/>
                    </a:lnTo>
                    <a:lnTo>
                      <a:pt x="14859" y="254"/>
                    </a:lnTo>
                    <a:lnTo>
                      <a:pt x="12065" y="1016"/>
                    </a:lnTo>
                    <a:lnTo>
                      <a:pt x="9398" y="2286"/>
                    </a:lnTo>
                    <a:lnTo>
                      <a:pt x="6985" y="4191"/>
                    </a:lnTo>
                    <a:lnTo>
                      <a:pt x="4953" y="6477"/>
                    </a:lnTo>
                    <a:lnTo>
                      <a:pt x="3302" y="9271"/>
                    </a:lnTo>
                    <a:lnTo>
                      <a:pt x="1905" y="12446"/>
                    </a:lnTo>
                    <a:lnTo>
                      <a:pt x="889" y="16129"/>
                    </a:lnTo>
                    <a:lnTo>
                      <a:pt x="254" y="20320"/>
                    </a:lnTo>
                    <a:lnTo>
                      <a:pt x="0" y="24892"/>
                    </a:lnTo>
                    <a:lnTo>
                      <a:pt x="0" y="24892"/>
                    </a:lnTo>
                    <a:lnTo>
                      <a:pt x="254" y="29464"/>
                    </a:lnTo>
                    <a:lnTo>
                      <a:pt x="889" y="33655"/>
                    </a:lnTo>
                    <a:lnTo>
                      <a:pt x="1905" y="37465"/>
                    </a:lnTo>
                    <a:lnTo>
                      <a:pt x="3302" y="40767"/>
                    </a:lnTo>
                    <a:lnTo>
                      <a:pt x="4953" y="43561"/>
                    </a:lnTo>
                    <a:lnTo>
                      <a:pt x="6985" y="45847"/>
                    </a:lnTo>
                    <a:lnTo>
                      <a:pt x="9398" y="47752"/>
                    </a:lnTo>
                    <a:lnTo>
                      <a:pt x="12065" y="49022"/>
                    </a:lnTo>
                    <a:lnTo>
                      <a:pt x="14859" y="49911"/>
                    </a:lnTo>
                    <a:lnTo>
                      <a:pt x="18034" y="50165"/>
                    </a:lnTo>
                    <a:close/>
                    <a:moveTo>
                      <a:pt x="18034" y="43942"/>
                    </a:moveTo>
                    <a:lnTo>
                      <a:pt x="18034" y="43942"/>
                    </a:lnTo>
                    <a:lnTo>
                      <a:pt x="16256" y="43815"/>
                    </a:lnTo>
                    <a:lnTo>
                      <a:pt x="14605" y="43180"/>
                    </a:lnTo>
                    <a:lnTo>
                      <a:pt x="13081" y="42291"/>
                    </a:lnTo>
                    <a:lnTo>
                      <a:pt x="11684" y="40894"/>
                    </a:lnTo>
                    <a:lnTo>
                      <a:pt x="10541" y="39116"/>
                    </a:lnTo>
                    <a:lnTo>
                      <a:pt x="9525" y="37084"/>
                    </a:lnTo>
                    <a:lnTo>
                      <a:pt x="8636" y="34544"/>
                    </a:lnTo>
                    <a:lnTo>
                      <a:pt x="8001" y="31750"/>
                    </a:lnTo>
                    <a:lnTo>
                      <a:pt x="7620" y="28448"/>
                    </a:lnTo>
                    <a:lnTo>
                      <a:pt x="7493" y="24892"/>
                    </a:lnTo>
                    <a:lnTo>
                      <a:pt x="7493" y="24892"/>
                    </a:lnTo>
                    <a:lnTo>
                      <a:pt x="7620" y="21336"/>
                    </a:lnTo>
                    <a:lnTo>
                      <a:pt x="8001" y="18034"/>
                    </a:lnTo>
                    <a:lnTo>
                      <a:pt x="8636" y="15240"/>
                    </a:lnTo>
                    <a:lnTo>
                      <a:pt x="9525" y="12827"/>
                    </a:lnTo>
                    <a:lnTo>
                      <a:pt x="10541" y="10668"/>
                    </a:lnTo>
                    <a:lnTo>
                      <a:pt x="11684" y="9017"/>
                    </a:lnTo>
                    <a:lnTo>
                      <a:pt x="13081" y="7747"/>
                    </a:lnTo>
                    <a:lnTo>
                      <a:pt x="14605" y="6731"/>
                    </a:lnTo>
                    <a:lnTo>
                      <a:pt x="16256" y="6223"/>
                    </a:lnTo>
                    <a:lnTo>
                      <a:pt x="18034" y="5969"/>
                    </a:lnTo>
                    <a:lnTo>
                      <a:pt x="18034" y="5969"/>
                    </a:lnTo>
                    <a:lnTo>
                      <a:pt x="19939" y="6223"/>
                    </a:lnTo>
                    <a:lnTo>
                      <a:pt x="21590" y="6731"/>
                    </a:lnTo>
                    <a:lnTo>
                      <a:pt x="23114" y="7747"/>
                    </a:lnTo>
                    <a:lnTo>
                      <a:pt x="24511" y="9017"/>
                    </a:lnTo>
                    <a:lnTo>
                      <a:pt x="25781" y="10668"/>
                    </a:lnTo>
                    <a:lnTo>
                      <a:pt x="26797" y="12827"/>
                    </a:lnTo>
                    <a:lnTo>
                      <a:pt x="27559" y="15240"/>
                    </a:lnTo>
                    <a:lnTo>
                      <a:pt x="28194" y="18034"/>
                    </a:lnTo>
                    <a:lnTo>
                      <a:pt x="28575" y="21336"/>
                    </a:lnTo>
                    <a:lnTo>
                      <a:pt x="28702" y="24892"/>
                    </a:lnTo>
                    <a:lnTo>
                      <a:pt x="28702" y="24892"/>
                    </a:lnTo>
                    <a:lnTo>
                      <a:pt x="28575" y="28448"/>
                    </a:lnTo>
                    <a:lnTo>
                      <a:pt x="28194" y="31750"/>
                    </a:lnTo>
                    <a:lnTo>
                      <a:pt x="27559" y="34544"/>
                    </a:lnTo>
                    <a:lnTo>
                      <a:pt x="26797" y="37084"/>
                    </a:lnTo>
                    <a:lnTo>
                      <a:pt x="25781" y="39116"/>
                    </a:lnTo>
                    <a:lnTo>
                      <a:pt x="24511" y="40894"/>
                    </a:lnTo>
                    <a:lnTo>
                      <a:pt x="23114" y="42291"/>
                    </a:lnTo>
                    <a:lnTo>
                      <a:pt x="21590" y="43180"/>
                    </a:lnTo>
                    <a:lnTo>
                      <a:pt x="19939" y="43815"/>
                    </a:lnTo>
                    <a:lnTo>
                      <a:pt x="18034" y="43942"/>
                    </a:lnTo>
                    <a:close/>
                    <a:moveTo>
                      <a:pt x="20447" y="82296"/>
                    </a:moveTo>
                    <a:lnTo>
                      <a:pt x="27051" y="82296"/>
                    </a:lnTo>
                    <a:lnTo>
                      <a:pt x="70993" y="0"/>
                    </a:lnTo>
                    <a:lnTo>
                      <a:pt x="64262" y="0"/>
                    </a:lnTo>
                    <a:lnTo>
                      <a:pt x="20447" y="82296"/>
                    </a:lnTo>
                    <a:close/>
                    <a:moveTo>
                      <a:pt x="73406" y="82296"/>
                    </a:moveTo>
                    <a:lnTo>
                      <a:pt x="73406" y="82296"/>
                    </a:lnTo>
                    <a:lnTo>
                      <a:pt x="76581" y="82042"/>
                    </a:lnTo>
                    <a:lnTo>
                      <a:pt x="79502" y="81280"/>
                    </a:lnTo>
                    <a:lnTo>
                      <a:pt x="82169" y="79883"/>
                    </a:lnTo>
                    <a:lnTo>
                      <a:pt x="84455" y="78105"/>
                    </a:lnTo>
                    <a:lnTo>
                      <a:pt x="86487" y="75819"/>
                    </a:lnTo>
                    <a:lnTo>
                      <a:pt x="88265" y="73025"/>
                    </a:lnTo>
                    <a:lnTo>
                      <a:pt x="89662" y="69723"/>
                    </a:lnTo>
                    <a:lnTo>
                      <a:pt x="90678" y="65913"/>
                    </a:lnTo>
                    <a:lnTo>
                      <a:pt x="91186" y="61849"/>
                    </a:lnTo>
                    <a:lnTo>
                      <a:pt x="91440" y="57150"/>
                    </a:lnTo>
                    <a:lnTo>
                      <a:pt x="91440" y="57150"/>
                    </a:lnTo>
                    <a:lnTo>
                      <a:pt x="91186" y="52578"/>
                    </a:lnTo>
                    <a:lnTo>
                      <a:pt x="90678" y="48514"/>
                    </a:lnTo>
                    <a:lnTo>
                      <a:pt x="89662" y="44831"/>
                    </a:lnTo>
                    <a:lnTo>
                      <a:pt x="88265" y="41529"/>
                    </a:lnTo>
                    <a:lnTo>
                      <a:pt x="86487" y="38735"/>
                    </a:lnTo>
                    <a:lnTo>
                      <a:pt x="84455" y="36449"/>
                    </a:lnTo>
                    <a:lnTo>
                      <a:pt x="82169" y="34671"/>
                    </a:lnTo>
                    <a:lnTo>
                      <a:pt x="79502" y="33274"/>
                    </a:lnTo>
                    <a:lnTo>
                      <a:pt x="76581" y="32512"/>
                    </a:lnTo>
                    <a:lnTo>
                      <a:pt x="73406" y="32258"/>
                    </a:lnTo>
                    <a:lnTo>
                      <a:pt x="73406" y="32258"/>
                    </a:lnTo>
                    <a:lnTo>
                      <a:pt x="70358" y="32512"/>
                    </a:lnTo>
                    <a:lnTo>
                      <a:pt x="67437" y="33274"/>
                    </a:lnTo>
                    <a:lnTo>
                      <a:pt x="64770" y="34671"/>
                    </a:lnTo>
                    <a:lnTo>
                      <a:pt x="62357" y="36449"/>
                    </a:lnTo>
                    <a:lnTo>
                      <a:pt x="60325" y="38735"/>
                    </a:lnTo>
                    <a:lnTo>
                      <a:pt x="58547" y="41529"/>
                    </a:lnTo>
                    <a:lnTo>
                      <a:pt x="57150" y="44831"/>
                    </a:lnTo>
                    <a:lnTo>
                      <a:pt x="56134" y="48514"/>
                    </a:lnTo>
                    <a:lnTo>
                      <a:pt x="55626" y="52578"/>
                    </a:lnTo>
                    <a:lnTo>
                      <a:pt x="55372" y="57150"/>
                    </a:lnTo>
                    <a:lnTo>
                      <a:pt x="55372" y="57150"/>
                    </a:lnTo>
                    <a:lnTo>
                      <a:pt x="55626" y="61849"/>
                    </a:lnTo>
                    <a:lnTo>
                      <a:pt x="56134" y="65913"/>
                    </a:lnTo>
                    <a:lnTo>
                      <a:pt x="57150" y="69723"/>
                    </a:lnTo>
                    <a:lnTo>
                      <a:pt x="58547" y="73025"/>
                    </a:lnTo>
                    <a:lnTo>
                      <a:pt x="60325" y="75819"/>
                    </a:lnTo>
                    <a:lnTo>
                      <a:pt x="62357" y="78105"/>
                    </a:lnTo>
                    <a:lnTo>
                      <a:pt x="64770" y="79883"/>
                    </a:lnTo>
                    <a:lnTo>
                      <a:pt x="67437" y="81280"/>
                    </a:lnTo>
                    <a:lnTo>
                      <a:pt x="70358" y="82042"/>
                    </a:lnTo>
                    <a:lnTo>
                      <a:pt x="73406" y="82296"/>
                    </a:lnTo>
                    <a:close/>
                    <a:moveTo>
                      <a:pt x="73406" y="76327"/>
                    </a:moveTo>
                    <a:lnTo>
                      <a:pt x="73406" y="76327"/>
                    </a:lnTo>
                    <a:lnTo>
                      <a:pt x="71628" y="76073"/>
                    </a:lnTo>
                    <a:lnTo>
                      <a:pt x="69977" y="75438"/>
                    </a:lnTo>
                    <a:lnTo>
                      <a:pt x="68453" y="74549"/>
                    </a:lnTo>
                    <a:lnTo>
                      <a:pt x="67056" y="73152"/>
                    </a:lnTo>
                    <a:lnTo>
                      <a:pt x="65786" y="71501"/>
                    </a:lnTo>
                    <a:lnTo>
                      <a:pt x="64770" y="69342"/>
                    </a:lnTo>
                    <a:lnTo>
                      <a:pt x="64008" y="66929"/>
                    </a:lnTo>
                    <a:lnTo>
                      <a:pt x="63373" y="64008"/>
                    </a:lnTo>
                    <a:lnTo>
                      <a:pt x="63119" y="60833"/>
                    </a:lnTo>
                    <a:lnTo>
                      <a:pt x="62992" y="57150"/>
                    </a:lnTo>
                    <a:lnTo>
                      <a:pt x="62992" y="57150"/>
                    </a:lnTo>
                    <a:lnTo>
                      <a:pt x="63119" y="53594"/>
                    </a:lnTo>
                    <a:lnTo>
                      <a:pt x="63373" y="50419"/>
                    </a:lnTo>
                    <a:lnTo>
                      <a:pt x="64008" y="47498"/>
                    </a:lnTo>
                    <a:lnTo>
                      <a:pt x="64770" y="45085"/>
                    </a:lnTo>
                    <a:lnTo>
                      <a:pt x="65786" y="43053"/>
                    </a:lnTo>
                    <a:lnTo>
                      <a:pt x="67056" y="41275"/>
                    </a:lnTo>
                    <a:lnTo>
                      <a:pt x="68453" y="40005"/>
                    </a:lnTo>
                    <a:lnTo>
                      <a:pt x="69977" y="39116"/>
                    </a:lnTo>
                    <a:lnTo>
                      <a:pt x="71628" y="38481"/>
                    </a:lnTo>
                    <a:lnTo>
                      <a:pt x="73406" y="38354"/>
                    </a:lnTo>
                    <a:lnTo>
                      <a:pt x="73406" y="38354"/>
                    </a:lnTo>
                    <a:lnTo>
                      <a:pt x="75311" y="38481"/>
                    </a:lnTo>
                    <a:lnTo>
                      <a:pt x="76962" y="39116"/>
                    </a:lnTo>
                    <a:lnTo>
                      <a:pt x="78486" y="40005"/>
                    </a:lnTo>
                    <a:lnTo>
                      <a:pt x="79883" y="41275"/>
                    </a:lnTo>
                    <a:lnTo>
                      <a:pt x="81026" y="43053"/>
                    </a:lnTo>
                    <a:lnTo>
                      <a:pt x="82042" y="45085"/>
                    </a:lnTo>
                    <a:lnTo>
                      <a:pt x="82804" y="47498"/>
                    </a:lnTo>
                    <a:lnTo>
                      <a:pt x="83439" y="50419"/>
                    </a:lnTo>
                    <a:lnTo>
                      <a:pt x="83820" y="53594"/>
                    </a:lnTo>
                    <a:lnTo>
                      <a:pt x="83947" y="57150"/>
                    </a:lnTo>
                    <a:lnTo>
                      <a:pt x="83947" y="57150"/>
                    </a:lnTo>
                    <a:lnTo>
                      <a:pt x="83820" y="60833"/>
                    </a:lnTo>
                    <a:lnTo>
                      <a:pt x="83439" y="64008"/>
                    </a:lnTo>
                    <a:lnTo>
                      <a:pt x="82804" y="66929"/>
                    </a:lnTo>
                    <a:lnTo>
                      <a:pt x="82042" y="69342"/>
                    </a:lnTo>
                    <a:lnTo>
                      <a:pt x="81026" y="71501"/>
                    </a:lnTo>
                    <a:lnTo>
                      <a:pt x="79883" y="73152"/>
                    </a:lnTo>
                    <a:lnTo>
                      <a:pt x="78486" y="74549"/>
                    </a:lnTo>
                    <a:lnTo>
                      <a:pt x="76962" y="75438"/>
                    </a:lnTo>
                    <a:lnTo>
                      <a:pt x="75311" y="76073"/>
                    </a:lnTo>
                    <a:lnTo>
                      <a:pt x="73406" y="76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98D9B461-7957-D9BE-67A3-4937B7B66DDB}"/>
                </a:ext>
              </a:extLst>
            </p:cNvPr>
            <p:cNvGrpSpPr/>
            <p:nvPr/>
          </p:nvGrpSpPr>
          <p:grpSpPr>
            <a:xfrm>
              <a:off x="4619753" y="2407157"/>
              <a:ext cx="635126" cy="171068"/>
              <a:chOff x="5119877" y="2445385"/>
              <a:chExt cx="635126" cy="171068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3B7AC9DB-B910-FA09-4A6A-F54FBE7B01CE}"/>
                  </a:ext>
                </a:extLst>
              </p:cNvPr>
              <p:cNvSpPr/>
              <p:nvPr/>
            </p:nvSpPr>
            <p:spPr>
              <a:xfrm>
                <a:off x="5119877" y="2445385"/>
                <a:ext cx="635126" cy="171068"/>
              </a:xfrm>
              <a:custGeom>
                <a:avLst/>
                <a:gdLst>
                  <a:gd name="connsiteX0" fmla="*/ 27432 w 635126"/>
                  <a:gd name="connsiteY0" fmla="*/ 171069 h 171068"/>
                  <a:gd name="connsiteX1" fmla="*/ 607695 w 635126"/>
                  <a:gd name="connsiteY1" fmla="*/ 171069 h 171068"/>
                  <a:gd name="connsiteX2" fmla="*/ 606552 w 635126"/>
                  <a:gd name="connsiteY2" fmla="*/ 171069 h 171068"/>
                  <a:gd name="connsiteX3" fmla="*/ 610997 w 635126"/>
                  <a:gd name="connsiteY3" fmla="*/ 170815 h 171068"/>
                  <a:gd name="connsiteX4" fmla="*/ 615315 w 635126"/>
                  <a:gd name="connsiteY4" fmla="*/ 169926 h 171068"/>
                  <a:gd name="connsiteX5" fmla="*/ 619506 w 635126"/>
                  <a:gd name="connsiteY5" fmla="*/ 168402 h 171068"/>
                  <a:gd name="connsiteX6" fmla="*/ 623316 w 635126"/>
                  <a:gd name="connsiteY6" fmla="*/ 166243 h 171068"/>
                  <a:gd name="connsiteX7" fmla="*/ 626745 w 635126"/>
                  <a:gd name="connsiteY7" fmla="*/ 163449 h 171068"/>
                  <a:gd name="connsiteX8" fmla="*/ 629666 w 635126"/>
                  <a:gd name="connsiteY8" fmla="*/ 160147 h 171068"/>
                  <a:gd name="connsiteX9" fmla="*/ 631952 w 635126"/>
                  <a:gd name="connsiteY9" fmla="*/ 156337 h 171068"/>
                  <a:gd name="connsiteX10" fmla="*/ 633730 w 635126"/>
                  <a:gd name="connsiteY10" fmla="*/ 152273 h 171068"/>
                  <a:gd name="connsiteX11" fmla="*/ 634746 w 635126"/>
                  <a:gd name="connsiteY11" fmla="*/ 148082 h 171068"/>
                  <a:gd name="connsiteX12" fmla="*/ 635127 w 635126"/>
                  <a:gd name="connsiteY12" fmla="*/ 143637 h 171068"/>
                  <a:gd name="connsiteX13" fmla="*/ 635127 w 635126"/>
                  <a:gd name="connsiteY13" fmla="*/ 143637 h 171068"/>
                  <a:gd name="connsiteX14" fmla="*/ 635127 w 635126"/>
                  <a:gd name="connsiteY14" fmla="*/ 27432 h 171068"/>
                  <a:gd name="connsiteX15" fmla="*/ 635127 w 635126"/>
                  <a:gd name="connsiteY15" fmla="*/ 27432 h 171068"/>
                  <a:gd name="connsiteX16" fmla="*/ 634746 w 635126"/>
                  <a:gd name="connsiteY16" fmla="*/ 23114 h 171068"/>
                  <a:gd name="connsiteX17" fmla="*/ 633730 w 635126"/>
                  <a:gd name="connsiteY17" fmla="*/ 18796 h 171068"/>
                  <a:gd name="connsiteX18" fmla="*/ 631952 w 635126"/>
                  <a:gd name="connsiteY18" fmla="*/ 14732 h 171068"/>
                  <a:gd name="connsiteX19" fmla="*/ 629666 w 635126"/>
                  <a:gd name="connsiteY19" fmla="*/ 11049 h 171068"/>
                  <a:gd name="connsiteX20" fmla="*/ 626745 w 635126"/>
                  <a:gd name="connsiteY20" fmla="*/ 7747 h 171068"/>
                  <a:gd name="connsiteX21" fmla="*/ 623316 w 635126"/>
                  <a:gd name="connsiteY21" fmla="*/ 4953 h 171068"/>
                  <a:gd name="connsiteX22" fmla="*/ 619506 w 635126"/>
                  <a:gd name="connsiteY22" fmla="*/ 2667 h 171068"/>
                  <a:gd name="connsiteX23" fmla="*/ 615315 w 635126"/>
                  <a:gd name="connsiteY23" fmla="*/ 1143 h 171068"/>
                  <a:gd name="connsiteX24" fmla="*/ 610997 w 635126"/>
                  <a:gd name="connsiteY24" fmla="*/ 254 h 171068"/>
                  <a:gd name="connsiteX25" fmla="*/ 607695 w 635126"/>
                  <a:gd name="connsiteY25" fmla="*/ 0 h 171068"/>
                  <a:gd name="connsiteX26" fmla="*/ 27432 w 635126"/>
                  <a:gd name="connsiteY26" fmla="*/ 0 h 171068"/>
                  <a:gd name="connsiteX27" fmla="*/ 30734 w 635126"/>
                  <a:gd name="connsiteY27" fmla="*/ 254 h 171068"/>
                  <a:gd name="connsiteX28" fmla="*/ 26416 w 635126"/>
                  <a:gd name="connsiteY28" fmla="*/ 127 h 171068"/>
                  <a:gd name="connsiteX29" fmla="*/ 21971 w 635126"/>
                  <a:gd name="connsiteY29" fmla="*/ 635 h 171068"/>
                  <a:gd name="connsiteX30" fmla="*/ 17780 w 635126"/>
                  <a:gd name="connsiteY30" fmla="*/ 1778 h 171068"/>
                  <a:gd name="connsiteX31" fmla="*/ 13716 w 635126"/>
                  <a:gd name="connsiteY31" fmla="*/ 3683 h 171068"/>
                  <a:gd name="connsiteX32" fmla="*/ 10160 w 635126"/>
                  <a:gd name="connsiteY32" fmla="*/ 6223 h 171068"/>
                  <a:gd name="connsiteX33" fmla="*/ 6985 w 635126"/>
                  <a:gd name="connsiteY33" fmla="*/ 9271 h 171068"/>
                  <a:gd name="connsiteX34" fmla="*/ 4318 w 635126"/>
                  <a:gd name="connsiteY34" fmla="*/ 12827 h 171068"/>
                  <a:gd name="connsiteX35" fmla="*/ 2286 w 635126"/>
                  <a:gd name="connsiteY35" fmla="*/ 16764 h 171068"/>
                  <a:gd name="connsiteX36" fmla="*/ 889 w 635126"/>
                  <a:gd name="connsiteY36" fmla="*/ 20955 h 171068"/>
                  <a:gd name="connsiteX37" fmla="*/ 127 w 635126"/>
                  <a:gd name="connsiteY37" fmla="*/ 25273 h 171068"/>
                  <a:gd name="connsiteX38" fmla="*/ 0 w 635126"/>
                  <a:gd name="connsiteY38" fmla="*/ 27432 h 171068"/>
                  <a:gd name="connsiteX39" fmla="*/ 0 w 635126"/>
                  <a:gd name="connsiteY39" fmla="*/ 143637 h 171068"/>
                  <a:gd name="connsiteX40" fmla="*/ 127 w 635126"/>
                  <a:gd name="connsiteY40" fmla="*/ 141478 h 171068"/>
                  <a:gd name="connsiteX41" fmla="*/ 127 w 635126"/>
                  <a:gd name="connsiteY41" fmla="*/ 145796 h 171068"/>
                  <a:gd name="connsiteX42" fmla="*/ 889 w 635126"/>
                  <a:gd name="connsiteY42" fmla="*/ 150241 h 171068"/>
                  <a:gd name="connsiteX43" fmla="*/ 2286 w 635126"/>
                  <a:gd name="connsiteY43" fmla="*/ 154432 h 171068"/>
                  <a:gd name="connsiteX44" fmla="*/ 4318 w 635126"/>
                  <a:gd name="connsiteY44" fmla="*/ 158242 h 171068"/>
                  <a:gd name="connsiteX45" fmla="*/ 6985 w 635126"/>
                  <a:gd name="connsiteY45" fmla="*/ 161798 h 171068"/>
                  <a:gd name="connsiteX46" fmla="*/ 10160 w 635126"/>
                  <a:gd name="connsiteY46" fmla="*/ 164846 h 171068"/>
                  <a:gd name="connsiteX47" fmla="*/ 13716 w 635126"/>
                  <a:gd name="connsiteY47" fmla="*/ 167386 h 171068"/>
                  <a:gd name="connsiteX48" fmla="*/ 17780 w 635126"/>
                  <a:gd name="connsiteY48" fmla="*/ 169291 h 171068"/>
                  <a:gd name="connsiteX49" fmla="*/ 21971 w 635126"/>
                  <a:gd name="connsiteY49" fmla="*/ 170561 h 171068"/>
                  <a:gd name="connsiteX50" fmla="*/ 26416 w 635126"/>
                  <a:gd name="connsiteY50" fmla="*/ 171069 h 17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35126" h="171068">
                    <a:moveTo>
                      <a:pt x="27432" y="171069"/>
                    </a:moveTo>
                    <a:lnTo>
                      <a:pt x="607695" y="171069"/>
                    </a:lnTo>
                    <a:lnTo>
                      <a:pt x="606552" y="171069"/>
                    </a:lnTo>
                    <a:lnTo>
                      <a:pt x="610997" y="170815"/>
                    </a:lnTo>
                    <a:lnTo>
                      <a:pt x="615315" y="169926"/>
                    </a:lnTo>
                    <a:lnTo>
                      <a:pt x="619506" y="168402"/>
                    </a:lnTo>
                    <a:lnTo>
                      <a:pt x="623316" y="166243"/>
                    </a:lnTo>
                    <a:lnTo>
                      <a:pt x="626745" y="163449"/>
                    </a:lnTo>
                    <a:lnTo>
                      <a:pt x="629666" y="160147"/>
                    </a:lnTo>
                    <a:lnTo>
                      <a:pt x="631952" y="156337"/>
                    </a:lnTo>
                    <a:lnTo>
                      <a:pt x="633730" y="152273"/>
                    </a:lnTo>
                    <a:lnTo>
                      <a:pt x="634746" y="148082"/>
                    </a:lnTo>
                    <a:lnTo>
                      <a:pt x="635127" y="143637"/>
                    </a:lnTo>
                    <a:lnTo>
                      <a:pt x="635127" y="143637"/>
                    </a:lnTo>
                    <a:lnTo>
                      <a:pt x="635127" y="27432"/>
                    </a:lnTo>
                    <a:lnTo>
                      <a:pt x="635127" y="27432"/>
                    </a:lnTo>
                    <a:lnTo>
                      <a:pt x="634746" y="23114"/>
                    </a:lnTo>
                    <a:lnTo>
                      <a:pt x="633730" y="18796"/>
                    </a:lnTo>
                    <a:lnTo>
                      <a:pt x="631952" y="14732"/>
                    </a:lnTo>
                    <a:lnTo>
                      <a:pt x="629666" y="11049"/>
                    </a:lnTo>
                    <a:lnTo>
                      <a:pt x="626745" y="7747"/>
                    </a:lnTo>
                    <a:lnTo>
                      <a:pt x="623316" y="4953"/>
                    </a:lnTo>
                    <a:lnTo>
                      <a:pt x="619506" y="2667"/>
                    </a:lnTo>
                    <a:lnTo>
                      <a:pt x="615315" y="1143"/>
                    </a:lnTo>
                    <a:lnTo>
                      <a:pt x="610997" y="254"/>
                    </a:lnTo>
                    <a:lnTo>
                      <a:pt x="607695" y="0"/>
                    </a:lnTo>
                    <a:lnTo>
                      <a:pt x="27432" y="0"/>
                    </a:lnTo>
                    <a:lnTo>
                      <a:pt x="30734" y="254"/>
                    </a:lnTo>
                    <a:lnTo>
                      <a:pt x="26416" y="127"/>
                    </a:lnTo>
                    <a:lnTo>
                      <a:pt x="21971" y="635"/>
                    </a:lnTo>
                    <a:lnTo>
                      <a:pt x="17780" y="1778"/>
                    </a:lnTo>
                    <a:lnTo>
                      <a:pt x="13716" y="3683"/>
                    </a:lnTo>
                    <a:lnTo>
                      <a:pt x="10160" y="6223"/>
                    </a:lnTo>
                    <a:lnTo>
                      <a:pt x="6985" y="9271"/>
                    </a:lnTo>
                    <a:lnTo>
                      <a:pt x="4318" y="12827"/>
                    </a:lnTo>
                    <a:lnTo>
                      <a:pt x="2286" y="16764"/>
                    </a:lnTo>
                    <a:lnTo>
                      <a:pt x="889" y="20955"/>
                    </a:lnTo>
                    <a:lnTo>
                      <a:pt x="127" y="25273"/>
                    </a:lnTo>
                    <a:lnTo>
                      <a:pt x="0" y="27432"/>
                    </a:lnTo>
                    <a:lnTo>
                      <a:pt x="0" y="143637"/>
                    </a:lnTo>
                    <a:lnTo>
                      <a:pt x="127" y="141478"/>
                    </a:lnTo>
                    <a:lnTo>
                      <a:pt x="127" y="145796"/>
                    </a:lnTo>
                    <a:lnTo>
                      <a:pt x="889" y="150241"/>
                    </a:lnTo>
                    <a:lnTo>
                      <a:pt x="2286" y="154432"/>
                    </a:lnTo>
                    <a:lnTo>
                      <a:pt x="4318" y="158242"/>
                    </a:lnTo>
                    <a:lnTo>
                      <a:pt x="6985" y="161798"/>
                    </a:lnTo>
                    <a:lnTo>
                      <a:pt x="10160" y="164846"/>
                    </a:lnTo>
                    <a:lnTo>
                      <a:pt x="13716" y="167386"/>
                    </a:lnTo>
                    <a:lnTo>
                      <a:pt x="17780" y="169291"/>
                    </a:lnTo>
                    <a:lnTo>
                      <a:pt x="21971" y="170561"/>
                    </a:lnTo>
                    <a:lnTo>
                      <a:pt x="26416" y="171069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9F2FCF8-202A-D115-7233-4987435AFE14}"/>
                  </a:ext>
                </a:extLst>
              </p:cNvPr>
              <p:cNvSpPr/>
              <p:nvPr/>
            </p:nvSpPr>
            <p:spPr>
              <a:xfrm>
                <a:off x="5177027" y="2481452"/>
                <a:ext cx="74422" cy="96011"/>
              </a:xfrm>
              <a:custGeom>
                <a:avLst/>
                <a:gdLst>
                  <a:gd name="connsiteX0" fmla="*/ 50673 w 74422"/>
                  <a:gd name="connsiteY0" fmla="*/ 38481 h 96011"/>
                  <a:gd name="connsiteX1" fmla="*/ 50673 w 74422"/>
                  <a:gd name="connsiteY1" fmla="*/ 38481 h 96011"/>
                  <a:gd name="connsiteX2" fmla="*/ 46482 w 74422"/>
                  <a:gd name="connsiteY2" fmla="*/ 39243 h 96011"/>
                  <a:gd name="connsiteX3" fmla="*/ 42291 w 74422"/>
                  <a:gd name="connsiteY3" fmla="*/ 40005 h 96011"/>
                  <a:gd name="connsiteX4" fmla="*/ 38227 w 74422"/>
                  <a:gd name="connsiteY4" fmla="*/ 40513 h 96011"/>
                  <a:gd name="connsiteX5" fmla="*/ 34163 w 74422"/>
                  <a:gd name="connsiteY5" fmla="*/ 41021 h 96011"/>
                  <a:gd name="connsiteX6" fmla="*/ 30099 w 74422"/>
                  <a:gd name="connsiteY6" fmla="*/ 41402 h 96011"/>
                  <a:gd name="connsiteX7" fmla="*/ 25908 w 74422"/>
                  <a:gd name="connsiteY7" fmla="*/ 41783 h 96011"/>
                  <a:gd name="connsiteX8" fmla="*/ 21844 w 74422"/>
                  <a:gd name="connsiteY8" fmla="*/ 42037 h 96011"/>
                  <a:gd name="connsiteX9" fmla="*/ 17653 w 74422"/>
                  <a:gd name="connsiteY9" fmla="*/ 42164 h 96011"/>
                  <a:gd name="connsiteX10" fmla="*/ 13335 w 74422"/>
                  <a:gd name="connsiteY10" fmla="*/ 42291 h 96011"/>
                  <a:gd name="connsiteX11" fmla="*/ 8890 w 74422"/>
                  <a:gd name="connsiteY11" fmla="*/ 42291 h 96011"/>
                  <a:gd name="connsiteX12" fmla="*/ 8890 w 74422"/>
                  <a:gd name="connsiteY12" fmla="*/ 5842 h 96011"/>
                  <a:gd name="connsiteX13" fmla="*/ 0 w 74422"/>
                  <a:gd name="connsiteY13" fmla="*/ 5842 h 96011"/>
                  <a:gd name="connsiteX14" fmla="*/ 0 w 74422"/>
                  <a:gd name="connsiteY14" fmla="*/ 49911 h 96011"/>
                  <a:gd name="connsiteX15" fmla="*/ 7366 w 74422"/>
                  <a:gd name="connsiteY15" fmla="*/ 49911 h 96011"/>
                  <a:gd name="connsiteX16" fmla="*/ 7366 w 74422"/>
                  <a:gd name="connsiteY16" fmla="*/ 49911 h 96011"/>
                  <a:gd name="connsiteX17" fmla="*/ 12065 w 74422"/>
                  <a:gd name="connsiteY17" fmla="*/ 49911 h 96011"/>
                  <a:gd name="connsiteX18" fmla="*/ 16764 w 74422"/>
                  <a:gd name="connsiteY18" fmla="*/ 49784 h 96011"/>
                  <a:gd name="connsiteX19" fmla="*/ 21209 w 74422"/>
                  <a:gd name="connsiteY19" fmla="*/ 49657 h 96011"/>
                  <a:gd name="connsiteX20" fmla="*/ 25654 w 74422"/>
                  <a:gd name="connsiteY20" fmla="*/ 49403 h 96011"/>
                  <a:gd name="connsiteX21" fmla="*/ 29972 w 74422"/>
                  <a:gd name="connsiteY21" fmla="*/ 49149 h 96011"/>
                  <a:gd name="connsiteX22" fmla="*/ 34290 w 74422"/>
                  <a:gd name="connsiteY22" fmla="*/ 48641 h 96011"/>
                  <a:gd name="connsiteX23" fmla="*/ 38608 w 74422"/>
                  <a:gd name="connsiteY23" fmla="*/ 48133 h 96011"/>
                  <a:gd name="connsiteX24" fmla="*/ 42926 w 74422"/>
                  <a:gd name="connsiteY24" fmla="*/ 47625 h 96011"/>
                  <a:gd name="connsiteX25" fmla="*/ 47244 w 74422"/>
                  <a:gd name="connsiteY25" fmla="*/ 46863 h 96011"/>
                  <a:gd name="connsiteX26" fmla="*/ 51689 w 74422"/>
                  <a:gd name="connsiteY26" fmla="*/ 45974 h 96011"/>
                  <a:gd name="connsiteX27" fmla="*/ 50673 w 74422"/>
                  <a:gd name="connsiteY27" fmla="*/ 38481 h 96011"/>
                  <a:gd name="connsiteX28" fmla="*/ 20447 w 74422"/>
                  <a:gd name="connsiteY28" fmla="*/ 67945 h 96011"/>
                  <a:gd name="connsiteX29" fmla="*/ 65786 w 74422"/>
                  <a:gd name="connsiteY29" fmla="*/ 67945 h 96011"/>
                  <a:gd name="connsiteX30" fmla="*/ 65786 w 74422"/>
                  <a:gd name="connsiteY30" fmla="*/ 88773 h 96011"/>
                  <a:gd name="connsiteX31" fmla="*/ 20447 w 74422"/>
                  <a:gd name="connsiteY31" fmla="*/ 88773 h 96011"/>
                  <a:gd name="connsiteX32" fmla="*/ 20447 w 74422"/>
                  <a:gd name="connsiteY32" fmla="*/ 67945 h 96011"/>
                  <a:gd name="connsiteX33" fmla="*/ 11811 w 74422"/>
                  <a:gd name="connsiteY33" fmla="*/ 96012 h 96011"/>
                  <a:gd name="connsiteX34" fmla="*/ 74422 w 74422"/>
                  <a:gd name="connsiteY34" fmla="*/ 96012 h 96011"/>
                  <a:gd name="connsiteX35" fmla="*/ 74422 w 74422"/>
                  <a:gd name="connsiteY35" fmla="*/ 60833 h 96011"/>
                  <a:gd name="connsiteX36" fmla="*/ 11811 w 74422"/>
                  <a:gd name="connsiteY36" fmla="*/ 60833 h 96011"/>
                  <a:gd name="connsiteX37" fmla="*/ 11811 w 74422"/>
                  <a:gd name="connsiteY37" fmla="*/ 96012 h 96011"/>
                  <a:gd name="connsiteX38" fmla="*/ 65405 w 74422"/>
                  <a:gd name="connsiteY38" fmla="*/ 0 h 96011"/>
                  <a:gd name="connsiteX39" fmla="*/ 65405 w 74422"/>
                  <a:gd name="connsiteY39" fmla="*/ 18288 h 96011"/>
                  <a:gd name="connsiteX40" fmla="*/ 37973 w 74422"/>
                  <a:gd name="connsiteY40" fmla="*/ 18288 h 96011"/>
                  <a:gd name="connsiteX41" fmla="*/ 37973 w 74422"/>
                  <a:gd name="connsiteY41" fmla="*/ 25654 h 96011"/>
                  <a:gd name="connsiteX42" fmla="*/ 65405 w 74422"/>
                  <a:gd name="connsiteY42" fmla="*/ 25654 h 96011"/>
                  <a:gd name="connsiteX43" fmla="*/ 65405 w 74422"/>
                  <a:gd name="connsiteY43" fmla="*/ 56134 h 96011"/>
                  <a:gd name="connsiteX44" fmla="*/ 74422 w 74422"/>
                  <a:gd name="connsiteY44" fmla="*/ 56134 h 96011"/>
                  <a:gd name="connsiteX45" fmla="*/ 74422 w 74422"/>
                  <a:gd name="connsiteY45" fmla="*/ 0 h 96011"/>
                  <a:gd name="connsiteX46" fmla="*/ 65405 w 74422"/>
                  <a:gd name="connsiteY46" fmla="*/ 0 h 96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4422" h="96011">
                    <a:moveTo>
                      <a:pt x="50673" y="38481"/>
                    </a:moveTo>
                    <a:lnTo>
                      <a:pt x="50673" y="38481"/>
                    </a:lnTo>
                    <a:lnTo>
                      <a:pt x="46482" y="39243"/>
                    </a:lnTo>
                    <a:lnTo>
                      <a:pt x="42291" y="40005"/>
                    </a:lnTo>
                    <a:lnTo>
                      <a:pt x="38227" y="40513"/>
                    </a:lnTo>
                    <a:lnTo>
                      <a:pt x="34163" y="41021"/>
                    </a:lnTo>
                    <a:lnTo>
                      <a:pt x="30099" y="41402"/>
                    </a:lnTo>
                    <a:lnTo>
                      <a:pt x="25908" y="41783"/>
                    </a:lnTo>
                    <a:lnTo>
                      <a:pt x="21844" y="42037"/>
                    </a:lnTo>
                    <a:lnTo>
                      <a:pt x="17653" y="42164"/>
                    </a:lnTo>
                    <a:lnTo>
                      <a:pt x="13335" y="42291"/>
                    </a:lnTo>
                    <a:lnTo>
                      <a:pt x="8890" y="42291"/>
                    </a:lnTo>
                    <a:lnTo>
                      <a:pt x="8890" y="5842"/>
                    </a:lnTo>
                    <a:lnTo>
                      <a:pt x="0" y="5842"/>
                    </a:lnTo>
                    <a:lnTo>
                      <a:pt x="0" y="49911"/>
                    </a:lnTo>
                    <a:lnTo>
                      <a:pt x="7366" y="49911"/>
                    </a:lnTo>
                    <a:lnTo>
                      <a:pt x="7366" y="49911"/>
                    </a:lnTo>
                    <a:lnTo>
                      <a:pt x="12065" y="49911"/>
                    </a:lnTo>
                    <a:lnTo>
                      <a:pt x="16764" y="49784"/>
                    </a:lnTo>
                    <a:lnTo>
                      <a:pt x="21209" y="49657"/>
                    </a:lnTo>
                    <a:lnTo>
                      <a:pt x="25654" y="49403"/>
                    </a:lnTo>
                    <a:lnTo>
                      <a:pt x="29972" y="49149"/>
                    </a:lnTo>
                    <a:lnTo>
                      <a:pt x="34290" y="48641"/>
                    </a:lnTo>
                    <a:lnTo>
                      <a:pt x="38608" y="48133"/>
                    </a:lnTo>
                    <a:lnTo>
                      <a:pt x="42926" y="47625"/>
                    </a:lnTo>
                    <a:lnTo>
                      <a:pt x="47244" y="46863"/>
                    </a:lnTo>
                    <a:lnTo>
                      <a:pt x="51689" y="45974"/>
                    </a:lnTo>
                    <a:lnTo>
                      <a:pt x="50673" y="38481"/>
                    </a:lnTo>
                    <a:close/>
                    <a:moveTo>
                      <a:pt x="20447" y="67945"/>
                    </a:moveTo>
                    <a:lnTo>
                      <a:pt x="65786" y="67945"/>
                    </a:lnTo>
                    <a:lnTo>
                      <a:pt x="65786" y="88773"/>
                    </a:lnTo>
                    <a:lnTo>
                      <a:pt x="20447" y="88773"/>
                    </a:lnTo>
                    <a:lnTo>
                      <a:pt x="20447" y="67945"/>
                    </a:lnTo>
                    <a:close/>
                    <a:moveTo>
                      <a:pt x="11811" y="96012"/>
                    </a:moveTo>
                    <a:lnTo>
                      <a:pt x="74422" y="96012"/>
                    </a:lnTo>
                    <a:lnTo>
                      <a:pt x="74422" y="60833"/>
                    </a:lnTo>
                    <a:lnTo>
                      <a:pt x="11811" y="60833"/>
                    </a:lnTo>
                    <a:lnTo>
                      <a:pt x="11811" y="96012"/>
                    </a:lnTo>
                    <a:close/>
                    <a:moveTo>
                      <a:pt x="65405" y="0"/>
                    </a:moveTo>
                    <a:lnTo>
                      <a:pt x="65405" y="18288"/>
                    </a:lnTo>
                    <a:lnTo>
                      <a:pt x="37973" y="18288"/>
                    </a:lnTo>
                    <a:lnTo>
                      <a:pt x="37973" y="25654"/>
                    </a:lnTo>
                    <a:lnTo>
                      <a:pt x="65405" y="25654"/>
                    </a:lnTo>
                    <a:lnTo>
                      <a:pt x="65405" y="56134"/>
                    </a:lnTo>
                    <a:lnTo>
                      <a:pt x="74422" y="56134"/>
                    </a:lnTo>
                    <a:lnTo>
                      <a:pt x="74422" y="0"/>
                    </a:lnTo>
                    <a:lnTo>
                      <a:pt x="654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19DAF4A-9A71-832A-271B-0421160292A0}"/>
                  </a:ext>
                </a:extLst>
              </p:cNvPr>
              <p:cNvSpPr/>
              <p:nvPr/>
            </p:nvSpPr>
            <p:spPr>
              <a:xfrm>
                <a:off x="5272785" y="2481452"/>
                <a:ext cx="78486" cy="97536"/>
              </a:xfrm>
              <a:custGeom>
                <a:avLst/>
                <a:gdLst>
                  <a:gd name="connsiteX0" fmla="*/ 24384 w 78486"/>
                  <a:gd name="connsiteY0" fmla="*/ 67437 h 97536"/>
                  <a:gd name="connsiteX1" fmla="*/ 24384 w 78486"/>
                  <a:gd name="connsiteY1" fmla="*/ 67437 h 97536"/>
                  <a:gd name="connsiteX2" fmla="*/ 21590 w 78486"/>
                  <a:gd name="connsiteY2" fmla="*/ 67183 h 97536"/>
                  <a:gd name="connsiteX3" fmla="*/ 19050 w 78486"/>
                  <a:gd name="connsiteY3" fmla="*/ 66294 h 97536"/>
                  <a:gd name="connsiteX4" fmla="*/ 16764 w 78486"/>
                  <a:gd name="connsiteY4" fmla="*/ 64897 h 97536"/>
                  <a:gd name="connsiteX5" fmla="*/ 14732 w 78486"/>
                  <a:gd name="connsiteY5" fmla="*/ 62865 h 97536"/>
                  <a:gd name="connsiteX6" fmla="*/ 12954 w 78486"/>
                  <a:gd name="connsiteY6" fmla="*/ 60452 h 97536"/>
                  <a:gd name="connsiteX7" fmla="*/ 11430 w 78486"/>
                  <a:gd name="connsiteY7" fmla="*/ 57404 h 97536"/>
                  <a:gd name="connsiteX8" fmla="*/ 10160 w 78486"/>
                  <a:gd name="connsiteY8" fmla="*/ 54102 h 97536"/>
                  <a:gd name="connsiteX9" fmla="*/ 9271 w 78486"/>
                  <a:gd name="connsiteY9" fmla="*/ 50292 h 97536"/>
                  <a:gd name="connsiteX10" fmla="*/ 8763 w 78486"/>
                  <a:gd name="connsiteY10" fmla="*/ 45974 h 97536"/>
                  <a:gd name="connsiteX11" fmla="*/ 8509 w 78486"/>
                  <a:gd name="connsiteY11" fmla="*/ 41402 h 97536"/>
                  <a:gd name="connsiteX12" fmla="*/ 8509 w 78486"/>
                  <a:gd name="connsiteY12" fmla="*/ 41402 h 97536"/>
                  <a:gd name="connsiteX13" fmla="*/ 8763 w 78486"/>
                  <a:gd name="connsiteY13" fmla="*/ 36957 h 97536"/>
                  <a:gd name="connsiteX14" fmla="*/ 9271 w 78486"/>
                  <a:gd name="connsiteY14" fmla="*/ 32766 h 97536"/>
                  <a:gd name="connsiteX15" fmla="*/ 10160 w 78486"/>
                  <a:gd name="connsiteY15" fmla="*/ 28956 h 97536"/>
                  <a:gd name="connsiteX16" fmla="*/ 11430 w 78486"/>
                  <a:gd name="connsiteY16" fmla="*/ 25527 h 97536"/>
                  <a:gd name="connsiteX17" fmla="*/ 12954 w 78486"/>
                  <a:gd name="connsiteY17" fmla="*/ 22606 h 97536"/>
                  <a:gd name="connsiteX18" fmla="*/ 14732 w 78486"/>
                  <a:gd name="connsiteY18" fmla="*/ 20193 h 97536"/>
                  <a:gd name="connsiteX19" fmla="*/ 16764 w 78486"/>
                  <a:gd name="connsiteY19" fmla="*/ 18161 h 97536"/>
                  <a:gd name="connsiteX20" fmla="*/ 19050 w 78486"/>
                  <a:gd name="connsiteY20" fmla="*/ 16764 h 97536"/>
                  <a:gd name="connsiteX21" fmla="*/ 21590 w 78486"/>
                  <a:gd name="connsiteY21" fmla="*/ 15875 h 97536"/>
                  <a:gd name="connsiteX22" fmla="*/ 24384 w 78486"/>
                  <a:gd name="connsiteY22" fmla="*/ 15494 h 97536"/>
                  <a:gd name="connsiteX23" fmla="*/ 24384 w 78486"/>
                  <a:gd name="connsiteY23" fmla="*/ 15494 h 97536"/>
                  <a:gd name="connsiteX24" fmla="*/ 27051 w 78486"/>
                  <a:gd name="connsiteY24" fmla="*/ 15875 h 97536"/>
                  <a:gd name="connsiteX25" fmla="*/ 29464 w 78486"/>
                  <a:gd name="connsiteY25" fmla="*/ 16764 h 97536"/>
                  <a:gd name="connsiteX26" fmla="*/ 31750 w 78486"/>
                  <a:gd name="connsiteY26" fmla="*/ 18161 h 97536"/>
                  <a:gd name="connsiteX27" fmla="*/ 33909 w 78486"/>
                  <a:gd name="connsiteY27" fmla="*/ 20193 h 97536"/>
                  <a:gd name="connsiteX28" fmla="*/ 35687 w 78486"/>
                  <a:gd name="connsiteY28" fmla="*/ 22606 h 97536"/>
                  <a:gd name="connsiteX29" fmla="*/ 37211 w 78486"/>
                  <a:gd name="connsiteY29" fmla="*/ 25527 h 97536"/>
                  <a:gd name="connsiteX30" fmla="*/ 38354 w 78486"/>
                  <a:gd name="connsiteY30" fmla="*/ 28956 h 97536"/>
                  <a:gd name="connsiteX31" fmla="*/ 39370 w 78486"/>
                  <a:gd name="connsiteY31" fmla="*/ 32766 h 97536"/>
                  <a:gd name="connsiteX32" fmla="*/ 39878 w 78486"/>
                  <a:gd name="connsiteY32" fmla="*/ 36957 h 97536"/>
                  <a:gd name="connsiteX33" fmla="*/ 40005 w 78486"/>
                  <a:gd name="connsiteY33" fmla="*/ 41402 h 97536"/>
                  <a:gd name="connsiteX34" fmla="*/ 40005 w 78486"/>
                  <a:gd name="connsiteY34" fmla="*/ 41402 h 97536"/>
                  <a:gd name="connsiteX35" fmla="*/ 39878 w 78486"/>
                  <a:gd name="connsiteY35" fmla="*/ 45974 h 97536"/>
                  <a:gd name="connsiteX36" fmla="*/ 39370 w 78486"/>
                  <a:gd name="connsiteY36" fmla="*/ 50292 h 97536"/>
                  <a:gd name="connsiteX37" fmla="*/ 38354 w 78486"/>
                  <a:gd name="connsiteY37" fmla="*/ 54102 h 97536"/>
                  <a:gd name="connsiteX38" fmla="*/ 37211 w 78486"/>
                  <a:gd name="connsiteY38" fmla="*/ 57404 h 97536"/>
                  <a:gd name="connsiteX39" fmla="*/ 35687 w 78486"/>
                  <a:gd name="connsiteY39" fmla="*/ 60452 h 97536"/>
                  <a:gd name="connsiteX40" fmla="*/ 33909 w 78486"/>
                  <a:gd name="connsiteY40" fmla="*/ 62865 h 97536"/>
                  <a:gd name="connsiteX41" fmla="*/ 31750 w 78486"/>
                  <a:gd name="connsiteY41" fmla="*/ 64897 h 97536"/>
                  <a:gd name="connsiteX42" fmla="*/ 29464 w 78486"/>
                  <a:gd name="connsiteY42" fmla="*/ 66294 h 97536"/>
                  <a:gd name="connsiteX43" fmla="*/ 27051 w 78486"/>
                  <a:gd name="connsiteY43" fmla="*/ 67183 h 97536"/>
                  <a:gd name="connsiteX44" fmla="*/ 24384 w 78486"/>
                  <a:gd name="connsiteY44" fmla="*/ 67437 h 97536"/>
                  <a:gd name="connsiteX45" fmla="*/ 69596 w 78486"/>
                  <a:gd name="connsiteY45" fmla="*/ 0 h 97536"/>
                  <a:gd name="connsiteX46" fmla="*/ 69596 w 78486"/>
                  <a:gd name="connsiteY46" fmla="*/ 37084 h 97536"/>
                  <a:gd name="connsiteX47" fmla="*/ 48387 w 78486"/>
                  <a:gd name="connsiteY47" fmla="*/ 37084 h 97536"/>
                  <a:gd name="connsiteX48" fmla="*/ 48387 w 78486"/>
                  <a:gd name="connsiteY48" fmla="*/ 37084 h 97536"/>
                  <a:gd name="connsiteX49" fmla="*/ 47752 w 78486"/>
                  <a:gd name="connsiteY49" fmla="*/ 31877 h 97536"/>
                  <a:gd name="connsiteX50" fmla="*/ 46609 w 78486"/>
                  <a:gd name="connsiteY50" fmla="*/ 27051 h 97536"/>
                  <a:gd name="connsiteX51" fmla="*/ 45085 w 78486"/>
                  <a:gd name="connsiteY51" fmla="*/ 22733 h 97536"/>
                  <a:gd name="connsiteX52" fmla="*/ 43053 w 78486"/>
                  <a:gd name="connsiteY52" fmla="*/ 18796 h 97536"/>
                  <a:gd name="connsiteX53" fmla="*/ 40767 w 78486"/>
                  <a:gd name="connsiteY53" fmla="*/ 15494 h 97536"/>
                  <a:gd name="connsiteX54" fmla="*/ 38100 w 78486"/>
                  <a:gd name="connsiteY54" fmla="*/ 12700 h 97536"/>
                  <a:gd name="connsiteX55" fmla="*/ 35052 w 78486"/>
                  <a:gd name="connsiteY55" fmla="*/ 10541 h 97536"/>
                  <a:gd name="connsiteX56" fmla="*/ 31750 w 78486"/>
                  <a:gd name="connsiteY56" fmla="*/ 8890 h 97536"/>
                  <a:gd name="connsiteX57" fmla="*/ 28194 w 78486"/>
                  <a:gd name="connsiteY57" fmla="*/ 7874 h 97536"/>
                  <a:gd name="connsiteX58" fmla="*/ 24384 w 78486"/>
                  <a:gd name="connsiteY58" fmla="*/ 7493 h 97536"/>
                  <a:gd name="connsiteX59" fmla="*/ 24384 w 78486"/>
                  <a:gd name="connsiteY59" fmla="*/ 7493 h 97536"/>
                  <a:gd name="connsiteX60" fmla="*/ 20193 w 78486"/>
                  <a:gd name="connsiteY60" fmla="*/ 7874 h 97536"/>
                  <a:gd name="connsiteX61" fmla="*/ 16383 w 78486"/>
                  <a:gd name="connsiteY61" fmla="*/ 9017 h 97536"/>
                  <a:gd name="connsiteX62" fmla="*/ 12827 w 78486"/>
                  <a:gd name="connsiteY62" fmla="*/ 10922 h 97536"/>
                  <a:gd name="connsiteX63" fmla="*/ 9652 w 78486"/>
                  <a:gd name="connsiteY63" fmla="*/ 13462 h 97536"/>
                  <a:gd name="connsiteX64" fmla="*/ 6858 w 78486"/>
                  <a:gd name="connsiteY64" fmla="*/ 16764 h 97536"/>
                  <a:gd name="connsiteX65" fmla="*/ 4572 w 78486"/>
                  <a:gd name="connsiteY65" fmla="*/ 20574 h 97536"/>
                  <a:gd name="connsiteX66" fmla="*/ 2667 w 78486"/>
                  <a:gd name="connsiteY66" fmla="*/ 25019 h 97536"/>
                  <a:gd name="connsiteX67" fmla="*/ 1270 w 78486"/>
                  <a:gd name="connsiteY67" fmla="*/ 29972 h 97536"/>
                  <a:gd name="connsiteX68" fmla="*/ 381 w 78486"/>
                  <a:gd name="connsiteY68" fmla="*/ 35433 h 97536"/>
                  <a:gd name="connsiteX69" fmla="*/ 0 w 78486"/>
                  <a:gd name="connsiteY69" fmla="*/ 41402 h 97536"/>
                  <a:gd name="connsiteX70" fmla="*/ 0 w 78486"/>
                  <a:gd name="connsiteY70" fmla="*/ 41402 h 97536"/>
                  <a:gd name="connsiteX71" fmla="*/ 381 w 78486"/>
                  <a:gd name="connsiteY71" fmla="*/ 47498 h 97536"/>
                  <a:gd name="connsiteX72" fmla="*/ 1270 w 78486"/>
                  <a:gd name="connsiteY72" fmla="*/ 52959 h 97536"/>
                  <a:gd name="connsiteX73" fmla="*/ 2667 w 78486"/>
                  <a:gd name="connsiteY73" fmla="*/ 57912 h 97536"/>
                  <a:gd name="connsiteX74" fmla="*/ 4572 w 78486"/>
                  <a:gd name="connsiteY74" fmla="*/ 62357 h 97536"/>
                  <a:gd name="connsiteX75" fmla="*/ 6858 w 78486"/>
                  <a:gd name="connsiteY75" fmla="*/ 66167 h 97536"/>
                  <a:gd name="connsiteX76" fmla="*/ 9652 w 78486"/>
                  <a:gd name="connsiteY76" fmla="*/ 69469 h 97536"/>
                  <a:gd name="connsiteX77" fmla="*/ 12827 w 78486"/>
                  <a:gd name="connsiteY77" fmla="*/ 72009 h 97536"/>
                  <a:gd name="connsiteX78" fmla="*/ 16383 w 78486"/>
                  <a:gd name="connsiteY78" fmla="*/ 73914 h 97536"/>
                  <a:gd name="connsiteX79" fmla="*/ 20193 w 78486"/>
                  <a:gd name="connsiteY79" fmla="*/ 75057 h 97536"/>
                  <a:gd name="connsiteX80" fmla="*/ 24384 w 78486"/>
                  <a:gd name="connsiteY80" fmla="*/ 75438 h 97536"/>
                  <a:gd name="connsiteX81" fmla="*/ 24384 w 78486"/>
                  <a:gd name="connsiteY81" fmla="*/ 75438 h 97536"/>
                  <a:gd name="connsiteX82" fmla="*/ 28321 w 78486"/>
                  <a:gd name="connsiteY82" fmla="*/ 75057 h 97536"/>
                  <a:gd name="connsiteX83" fmla="*/ 32004 w 78486"/>
                  <a:gd name="connsiteY83" fmla="*/ 74041 h 97536"/>
                  <a:gd name="connsiteX84" fmla="*/ 35306 w 78486"/>
                  <a:gd name="connsiteY84" fmla="*/ 72263 h 97536"/>
                  <a:gd name="connsiteX85" fmla="*/ 38354 w 78486"/>
                  <a:gd name="connsiteY85" fmla="*/ 69977 h 97536"/>
                  <a:gd name="connsiteX86" fmla="*/ 41148 w 78486"/>
                  <a:gd name="connsiteY86" fmla="*/ 67056 h 97536"/>
                  <a:gd name="connsiteX87" fmla="*/ 43434 w 78486"/>
                  <a:gd name="connsiteY87" fmla="*/ 63500 h 97536"/>
                  <a:gd name="connsiteX88" fmla="*/ 45339 w 78486"/>
                  <a:gd name="connsiteY88" fmla="*/ 59436 h 97536"/>
                  <a:gd name="connsiteX89" fmla="*/ 46863 w 78486"/>
                  <a:gd name="connsiteY89" fmla="*/ 54991 h 97536"/>
                  <a:gd name="connsiteX90" fmla="*/ 47879 w 78486"/>
                  <a:gd name="connsiteY90" fmla="*/ 49911 h 97536"/>
                  <a:gd name="connsiteX91" fmla="*/ 48387 w 78486"/>
                  <a:gd name="connsiteY91" fmla="*/ 44450 h 97536"/>
                  <a:gd name="connsiteX92" fmla="*/ 69596 w 78486"/>
                  <a:gd name="connsiteY92" fmla="*/ 44450 h 97536"/>
                  <a:gd name="connsiteX93" fmla="*/ 69596 w 78486"/>
                  <a:gd name="connsiteY93" fmla="*/ 97536 h 97536"/>
                  <a:gd name="connsiteX94" fmla="*/ 78486 w 78486"/>
                  <a:gd name="connsiteY94" fmla="*/ 97536 h 97536"/>
                  <a:gd name="connsiteX95" fmla="*/ 78486 w 78486"/>
                  <a:gd name="connsiteY95" fmla="*/ 0 h 97536"/>
                  <a:gd name="connsiteX96" fmla="*/ 69596 w 78486"/>
                  <a:gd name="connsiteY96" fmla="*/ 0 h 9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78486" h="97536">
                    <a:moveTo>
                      <a:pt x="24384" y="67437"/>
                    </a:moveTo>
                    <a:lnTo>
                      <a:pt x="24384" y="67437"/>
                    </a:lnTo>
                    <a:lnTo>
                      <a:pt x="21590" y="67183"/>
                    </a:lnTo>
                    <a:lnTo>
                      <a:pt x="19050" y="66294"/>
                    </a:lnTo>
                    <a:lnTo>
                      <a:pt x="16764" y="64897"/>
                    </a:lnTo>
                    <a:lnTo>
                      <a:pt x="14732" y="62865"/>
                    </a:lnTo>
                    <a:lnTo>
                      <a:pt x="12954" y="60452"/>
                    </a:lnTo>
                    <a:lnTo>
                      <a:pt x="11430" y="57404"/>
                    </a:lnTo>
                    <a:lnTo>
                      <a:pt x="10160" y="54102"/>
                    </a:lnTo>
                    <a:lnTo>
                      <a:pt x="9271" y="50292"/>
                    </a:lnTo>
                    <a:lnTo>
                      <a:pt x="8763" y="45974"/>
                    </a:lnTo>
                    <a:lnTo>
                      <a:pt x="8509" y="41402"/>
                    </a:lnTo>
                    <a:lnTo>
                      <a:pt x="8509" y="41402"/>
                    </a:lnTo>
                    <a:lnTo>
                      <a:pt x="8763" y="36957"/>
                    </a:lnTo>
                    <a:lnTo>
                      <a:pt x="9271" y="32766"/>
                    </a:lnTo>
                    <a:lnTo>
                      <a:pt x="10160" y="28956"/>
                    </a:lnTo>
                    <a:lnTo>
                      <a:pt x="11430" y="25527"/>
                    </a:lnTo>
                    <a:lnTo>
                      <a:pt x="12954" y="22606"/>
                    </a:lnTo>
                    <a:lnTo>
                      <a:pt x="14732" y="20193"/>
                    </a:lnTo>
                    <a:lnTo>
                      <a:pt x="16764" y="18161"/>
                    </a:lnTo>
                    <a:lnTo>
                      <a:pt x="19050" y="16764"/>
                    </a:lnTo>
                    <a:lnTo>
                      <a:pt x="21590" y="15875"/>
                    </a:lnTo>
                    <a:lnTo>
                      <a:pt x="24384" y="15494"/>
                    </a:lnTo>
                    <a:lnTo>
                      <a:pt x="24384" y="15494"/>
                    </a:lnTo>
                    <a:lnTo>
                      <a:pt x="27051" y="15875"/>
                    </a:lnTo>
                    <a:lnTo>
                      <a:pt x="29464" y="16764"/>
                    </a:lnTo>
                    <a:lnTo>
                      <a:pt x="31750" y="18161"/>
                    </a:lnTo>
                    <a:lnTo>
                      <a:pt x="33909" y="20193"/>
                    </a:lnTo>
                    <a:lnTo>
                      <a:pt x="35687" y="22606"/>
                    </a:lnTo>
                    <a:lnTo>
                      <a:pt x="37211" y="25527"/>
                    </a:lnTo>
                    <a:lnTo>
                      <a:pt x="38354" y="28956"/>
                    </a:lnTo>
                    <a:lnTo>
                      <a:pt x="39370" y="32766"/>
                    </a:lnTo>
                    <a:lnTo>
                      <a:pt x="39878" y="36957"/>
                    </a:lnTo>
                    <a:lnTo>
                      <a:pt x="40005" y="41402"/>
                    </a:lnTo>
                    <a:lnTo>
                      <a:pt x="40005" y="41402"/>
                    </a:lnTo>
                    <a:lnTo>
                      <a:pt x="39878" y="45974"/>
                    </a:lnTo>
                    <a:lnTo>
                      <a:pt x="39370" y="50292"/>
                    </a:lnTo>
                    <a:lnTo>
                      <a:pt x="38354" y="54102"/>
                    </a:lnTo>
                    <a:lnTo>
                      <a:pt x="37211" y="57404"/>
                    </a:lnTo>
                    <a:lnTo>
                      <a:pt x="35687" y="60452"/>
                    </a:lnTo>
                    <a:lnTo>
                      <a:pt x="33909" y="62865"/>
                    </a:lnTo>
                    <a:lnTo>
                      <a:pt x="31750" y="64897"/>
                    </a:lnTo>
                    <a:lnTo>
                      <a:pt x="29464" y="66294"/>
                    </a:lnTo>
                    <a:lnTo>
                      <a:pt x="27051" y="67183"/>
                    </a:lnTo>
                    <a:lnTo>
                      <a:pt x="24384" y="67437"/>
                    </a:lnTo>
                    <a:close/>
                    <a:moveTo>
                      <a:pt x="69596" y="0"/>
                    </a:moveTo>
                    <a:lnTo>
                      <a:pt x="69596" y="37084"/>
                    </a:lnTo>
                    <a:lnTo>
                      <a:pt x="48387" y="37084"/>
                    </a:lnTo>
                    <a:lnTo>
                      <a:pt x="48387" y="37084"/>
                    </a:lnTo>
                    <a:lnTo>
                      <a:pt x="47752" y="31877"/>
                    </a:lnTo>
                    <a:lnTo>
                      <a:pt x="46609" y="27051"/>
                    </a:lnTo>
                    <a:lnTo>
                      <a:pt x="45085" y="22733"/>
                    </a:lnTo>
                    <a:lnTo>
                      <a:pt x="43053" y="18796"/>
                    </a:lnTo>
                    <a:lnTo>
                      <a:pt x="40767" y="15494"/>
                    </a:lnTo>
                    <a:lnTo>
                      <a:pt x="38100" y="12700"/>
                    </a:lnTo>
                    <a:lnTo>
                      <a:pt x="35052" y="10541"/>
                    </a:lnTo>
                    <a:lnTo>
                      <a:pt x="31750" y="8890"/>
                    </a:lnTo>
                    <a:lnTo>
                      <a:pt x="28194" y="7874"/>
                    </a:lnTo>
                    <a:lnTo>
                      <a:pt x="24384" y="7493"/>
                    </a:lnTo>
                    <a:lnTo>
                      <a:pt x="24384" y="7493"/>
                    </a:lnTo>
                    <a:lnTo>
                      <a:pt x="20193" y="7874"/>
                    </a:lnTo>
                    <a:lnTo>
                      <a:pt x="16383" y="9017"/>
                    </a:lnTo>
                    <a:lnTo>
                      <a:pt x="12827" y="10922"/>
                    </a:lnTo>
                    <a:lnTo>
                      <a:pt x="9652" y="13462"/>
                    </a:lnTo>
                    <a:lnTo>
                      <a:pt x="6858" y="16764"/>
                    </a:lnTo>
                    <a:lnTo>
                      <a:pt x="4572" y="20574"/>
                    </a:lnTo>
                    <a:lnTo>
                      <a:pt x="2667" y="25019"/>
                    </a:lnTo>
                    <a:lnTo>
                      <a:pt x="1270" y="29972"/>
                    </a:lnTo>
                    <a:lnTo>
                      <a:pt x="381" y="35433"/>
                    </a:lnTo>
                    <a:lnTo>
                      <a:pt x="0" y="41402"/>
                    </a:lnTo>
                    <a:lnTo>
                      <a:pt x="0" y="41402"/>
                    </a:lnTo>
                    <a:lnTo>
                      <a:pt x="381" y="47498"/>
                    </a:lnTo>
                    <a:lnTo>
                      <a:pt x="1270" y="52959"/>
                    </a:lnTo>
                    <a:lnTo>
                      <a:pt x="2667" y="57912"/>
                    </a:lnTo>
                    <a:lnTo>
                      <a:pt x="4572" y="62357"/>
                    </a:lnTo>
                    <a:lnTo>
                      <a:pt x="6858" y="66167"/>
                    </a:lnTo>
                    <a:lnTo>
                      <a:pt x="9652" y="69469"/>
                    </a:lnTo>
                    <a:lnTo>
                      <a:pt x="12827" y="72009"/>
                    </a:lnTo>
                    <a:lnTo>
                      <a:pt x="16383" y="73914"/>
                    </a:lnTo>
                    <a:lnTo>
                      <a:pt x="20193" y="75057"/>
                    </a:lnTo>
                    <a:lnTo>
                      <a:pt x="24384" y="75438"/>
                    </a:lnTo>
                    <a:lnTo>
                      <a:pt x="24384" y="75438"/>
                    </a:lnTo>
                    <a:lnTo>
                      <a:pt x="28321" y="75057"/>
                    </a:lnTo>
                    <a:lnTo>
                      <a:pt x="32004" y="74041"/>
                    </a:lnTo>
                    <a:lnTo>
                      <a:pt x="35306" y="72263"/>
                    </a:lnTo>
                    <a:lnTo>
                      <a:pt x="38354" y="69977"/>
                    </a:lnTo>
                    <a:lnTo>
                      <a:pt x="41148" y="67056"/>
                    </a:lnTo>
                    <a:lnTo>
                      <a:pt x="43434" y="63500"/>
                    </a:lnTo>
                    <a:lnTo>
                      <a:pt x="45339" y="59436"/>
                    </a:lnTo>
                    <a:lnTo>
                      <a:pt x="46863" y="54991"/>
                    </a:lnTo>
                    <a:lnTo>
                      <a:pt x="47879" y="49911"/>
                    </a:lnTo>
                    <a:lnTo>
                      <a:pt x="48387" y="44450"/>
                    </a:lnTo>
                    <a:lnTo>
                      <a:pt x="69596" y="44450"/>
                    </a:lnTo>
                    <a:lnTo>
                      <a:pt x="69596" y="97536"/>
                    </a:lnTo>
                    <a:lnTo>
                      <a:pt x="78486" y="97536"/>
                    </a:lnTo>
                    <a:lnTo>
                      <a:pt x="78486" y="0"/>
                    </a:lnTo>
                    <a:lnTo>
                      <a:pt x="695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C76BACD-5272-EB86-9E5B-37AE2A59598D}"/>
                  </a:ext>
                </a:extLst>
              </p:cNvPr>
              <p:cNvSpPr/>
              <p:nvPr/>
            </p:nvSpPr>
            <p:spPr>
              <a:xfrm>
                <a:off x="5372100" y="2481580"/>
                <a:ext cx="78485" cy="95884"/>
              </a:xfrm>
              <a:custGeom>
                <a:avLst/>
                <a:gdLst>
                  <a:gd name="connsiteX0" fmla="*/ 58166 w 78485"/>
                  <a:gd name="connsiteY0" fmla="*/ 46355 h 95884"/>
                  <a:gd name="connsiteX1" fmla="*/ 58166 w 78485"/>
                  <a:gd name="connsiteY1" fmla="*/ 46355 h 95884"/>
                  <a:gd name="connsiteX2" fmla="*/ 53975 w 78485"/>
                  <a:gd name="connsiteY2" fmla="*/ 44704 h 95884"/>
                  <a:gd name="connsiteX3" fmla="*/ 50165 w 78485"/>
                  <a:gd name="connsiteY3" fmla="*/ 42672 h 95884"/>
                  <a:gd name="connsiteX4" fmla="*/ 46609 w 78485"/>
                  <a:gd name="connsiteY4" fmla="*/ 40386 h 95884"/>
                  <a:gd name="connsiteX5" fmla="*/ 43434 w 78485"/>
                  <a:gd name="connsiteY5" fmla="*/ 37719 h 95884"/>
                  <a:gd name="connsiteX6" fmla="*/ 40640 w 78485"/>
                  <a:gd name="connsiteY6" fmla="*/ 34671 h 95884"/>
                  <a:gd name="connsiteX7" fmla="*/ 38227 w 78485"/>
                  <a:gd name="connsiteY7" fmla="*/ 31496 h 95884"/>
                  <a:gd name="connsiteX8" fmla="*/ 36322 w 78485"/>
                  <a:gd name="connsiteY8" fmla="*/ 28067 h 95884"/>
                  <a:gd name="connsiteX9" fmla="*/ 34925 w 78485"/>
                  <a:gd name="connsiteY9" fmla="*/ 24511 h 95884"/>
                  <a:gd name="connsiteX10" fmla="*/ 34036 w 78485"/>
                  <a:gd name="connsiteY10" fmla="*/ 20828 h 95884"/>
                  <a:gd name="connsiteX11" fmla="*/ 33782 w 78485"/>
                  <a:gd name="connsiteY11" fmla="*/ 16891 h 95884"/>
                  <a:gd name="connsiteX12" fmla="*/ 33782 w 78485"/>
                  <a:gd name="connsiteY12" fmla="*/ 13970 h 95884"/>
                  <a:gd name="connsiteX13" fmla="*/ 55753 w 78485"/>
                  <a:gd name="connsiteY13" fmla="*/ 13970 h 95884"/>
                  <a:gd name="connsiteX14" fmla="*/ 55753 w 78485"/>
                  <a:gd name="connsiteY14" fmla="*/ 6731 h 95884"/>
                  <a:gd name="connsiteX15" fmla="*/ 2413 w 78485"/>
                  <a:gd name="connsiteY15" fmla="*/ 6731 h 95884"/>
                  <a:gd name="connsiteX16" fmla="*/ 2413 w 78485"/>
                  <a:gd name="connsiteY16" fmla="*/ 13970 h 95884"/>
                  <a:gd name="connsiteX17" fmla="*/ 24638 w 78485"/>
                  <a:gd name="connsiteY17" fmla="*/ 13970 h 95884"/>
                  <a:gd name="connsiteX18" fmla="*/ 24638 w 78485"/>
                  <a:gd name="connsiteY18" fmla="*/ 16891 h 95884"/>
                  <a:gd name="connsiteX19" fmla="*/ 24638 w 78485"/>
                  <a:gd name="connsiteY19" fmla="*/ 16891 h 95884"/>
                  <a:gd name="connsiteX20" fmla="*/ 24384 w 78485"/>
                  <a:gd name="connsiteY20" fmla="*/ 20955 h 95884"/>
                  <a:gd name="connsiteX21" fmla="*/ 23495 w 78485"/>
                  <a:gd name="connsiteY21" fmla="*/ 25019 h 95884"/>
                  <a:gd name="connsiteX22" fmla="*/ 22098 w 78485"/>
                  <a:gd name="connsiteY22" fmla="*/ 28829 h 95884"/>
                  <a:gd name="connsiteX23" fmla="*/ 20193 w 78485"/>
                  <a:gd name="connsiteY23" fmla="*/ 32385 h 95884"/>
                  <a:gd name="connsiteX24" fmla="*/ 17907 w 78485"/>
                  <a:gd name="connsiteY24" fmla="*/ 35814 h 95884"/>
                  <a:gd name="connsiteX25" fmla="*/ 15113 w 78485"/>
                  <a:gd name="connsiteY25" fmla="*/ 38989 h 95884"/>
                  <a:gd name="connsiteX26" fmla="*/ 11811 w 78485"/>
                  <a:gd name="connsiteY26" fmla="*/ 41783 h 95884"/>
                  <a:gd name="connsiteX27" fmla="*/ 8255 w 78485"/>
                  <a:gd name="connsiteY27" fmla="*/ 44323 h 95884"/>
                  <a:gd name="connsiteX28" fmla="*/ 4318 w 78485"/>
                  <a:gd name="connsiteY28" fmla="*/ 46482 h 95884"/>
                  <a:gd name="connsiteX29" fmla="*/ 0 w 78485"/>
                  <a:gd name="connsiteY29" fmla="*/ 48133 h 95884"/>
                  <a:gd name="connsiteX30" fmla="*/ 4699 w 78485"/>
                  <a:gd name="connsiteY30" fmla="*/ 55118 h 95884"/>
                  <a:gd name="connsiteX31" fmla="*/ 4699 w 78485"/>
                  <a:gd name="connsiteY31" fmla="*/ 55118 h 95884"/>
                  <a:gd name="connsiteX32" fmla="*/ 8128 w 78485"/>
                  <a:gd name="connsiteY32" fmla="*/ 53721 h 95884"/>
                  <a:gd name="connsiteX33" fmla="*/ 11303 w 78485"/>
                  <a:gd name="connsiteY33" fmla="*/ 52070 h 95884"/>
                  <a:gd name="connsiteX34" fmla="*/ 14351 w 78485"/>
                  <a:gd name="connsiteY34" fmla="*/ 50165 h 95884"/>
                  <a:gd name="connsiteX35" fmla="*/ 17145 w 78485"/>
                  <a:gd name="connsiteY35" fmla="*/ 48133 h 95884"/>
                  <a:gd name="connsiteX36" fmla="*/ 19812 w 78485"/>
                  <a:gd name="connsiteY36" fmla="*/ 45847 h 95884"/>
                  <a:gd name="connsiteX37" fmla="*/ 22225 w 78485"/>
                  <a:gd name="connsiteY37" fmla="*/ 43307 h 95884"/>
                  <a:gd name="connsiteX38" fmla="*/ 24384 w 78485"/>
                  <a:gd name="connsiteY38" fmla="*/ 40513 h 95884"/>
                  <a:gd name="connsiteX39" fmla="*/ 26289 w 78485"/>
                  <a:gd name="connsiteY39" fmla="*/ 37592 h 95884"/>
                  <a:gd name="connsiteX40" fmla="*/ 27940 w 78485"/>
                  <a:gd name="connsiteY40" fmla="*/ 34544 h 95884"/>
                  <a:gd name="connsiteX41" fmla="*/ 29337 w 78485"/>
                  <a:gd name="connsiteY41" fmla="*/ 31369 h 95884"/>
                  <a:gd name="connsiteX42" fmla="*/ 29337 w 78485"/>
                  <a:gd name="connsiteY42" fmla="*/ 31369 h 95884"/>
                  <a:gd name="connsiteX43" fmla="*/ 30734 w 78485"/>
                  <a:gd name="connsiteY43" fmla="*/ 34417 h 95884"/>
                  <a:gd name="connsiteX44" fmla="*/ 32512 w 78485"/>
                  <a:gd name="connsiteY44" fmla="*/ 37211 h 95884"/>
                  <a:gd name="connsiteX45" fmla="*/ 34417 w 78485"/>
                  <a:gd name="connsiteY45" fmla="*/ 39878 h 95884"/>
                  <a:gd name="connsiteX46" fmla="*/ 36576 w 78485"/>
                  <a:gd name="connsiteY46" fmla="*/ 42418 h 95884"/>
                  <a:gd name="connsiteX47" fmla="*/ 38989 w 78485"/>
                  <a:gd name="connsiteY47" fmla="*/ 44831 h 95884"/>
                  <a:gd name="connsiteX48" fmla="*/ 41656 w 78485"/>
                  <a:gd name="connsiteY48" fmla="*/ 46863 h 95884"/>
                  <a:gd name="connsiteX49" fmla="*/ 44450 w 78485"/>
                  <a:gd name="connsiteY49" fmla="*/ 48895 h 95884"/>
                  <a:gd name="connsiteX50" fmla="*/ 47371 w 78485"/>
                  <a:gd name="connsiteY50" fmla="*/ 50546 h 95884"/>
                  <a:gd name="connsiteX51" fmla="*/ 50546 w 78485"/>
                  <a:gd name="connsiteY51" fmla="*/ 52070 h 95884"/>
                  <a:gd name="connsiteX52" fmla="*/ 53848 w 78485"/>
                  <a:gd name="connsiteY52" fmla="*/ 53213 h 95884"/>
                  <a:gd name="connsiteX53" fmla="*/ 58166 w 78485"/>
                  <a:gd name="connsiteY53" fmla="*/ 46355 h 95884"/>
                  <a:gd name="connsiteX54" fmla="*/ 24384 w 78485"/>
                  <a:gd name="connsiteY54" fmla="*/ 68707 h 95884"/>
                  <a:gd name="connsiteX55" fmla="*/ 69850 w 78485"/>
                  <a:gd name="connsiteY55" fmla="*/ 68707 h 95884"/>
                  <a:gd name="connsiteX56" fmla="*/ 69850 w 78485"/>
                  <a:gd name="connsiteY56" fmla="*/ 88646 h 95884"/>
                  <a:gd name="connsiteX57" fmla="*/ 24384 w 78485"/>
                  <a:gd name="connsiteY57" fmla="*/ 88646 h 95884"/>
                  <a:gd name="connsiteX58" fmla="*/ 24384 w 78485"/>
                  <a:gd name="connsiteY58" fmla="*/ 68707 h 95884"/>
                  <a:gd name="connsiteX59" fmla="*/ 15621 w 78485"/>
                  <a:gd name="connsiteY59" fmla="*/ 95885 h 95884"/>
                  <a:gd name="connsiteX60" fmla="*/ 78486 w 78485"/>
                  <a:gd name="connsiteY60" fmla="*/ 95885 h 95884"/>
                  <a:gd name="connsiteX61" fmla="*/ 78486 w 78485"/>
                  <a:gd name="connsiteY61" fmla="*/ 61722 h 95884"/>
                  <a:gd name="connsiteX62" fmla="*/ 15621 w 78485"/>
                  <a:gd name="connsiteY62" fmla="*/ 61722 h 95884"/>
                  <a:gd name="connsiteX63" fmla="*/ 15621 w 78485"/>
                  <a:gd name="connsiteY63" fmla="*/ 95885 h 95884"/>
                  <a:gd name="connsiteX64" fmla="*/ 69596 w 78485"/>
                  <a:gd name="connsiteY64" fmla="*/ 0 h 95884"/>
                  <a:gd name="connsiteX65" fmla="*/ 69596 w 78485"/>
                  <a:gd name="connsiteY65" fmla="*/ 56515 h 95884"/>
                  <a:gd name="connsiteX66" fmla="*/ 78486 w 78485"/>
                  <a:gd name="connsiteY66" fmla="*/ 56515 h 95884"/>
                  <a:gd name="connsiteX67" fmla="*/ 78486 w 78485"/>
                  <a:gd name="connsiteY67" fmla="*/ 0 h 95884"/>
                  <a:gd name="connsiteX68" fmla="*/ 69596 w 78485"/>
                  <a:gd name="connsiteY68" fmla="*/ 0 h 9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78485" h="95884">
                    <a:moveTo>
                      <a:pt x="58166" y="46355"/>
                    </a:moveTo>
                    <a:lnTo>
                      <a:pt x="58166" y="46355"/>
                    </a:lnTo>
                    <a:lnTo>
                      <a:pt x="53975" y="44704"/>
                    </a:lnTo>
                    <a:lnTo>
                      <a:pt x="50165" y="42672"/>
                    </a:lnTo>
                    <a:lnTo>
                      <a:pt x="46609" y="40386"/>
                    </a:lnTo>
                    <a:lnTo>
                      <a:pt x="43434" y="37719"/>
                    </a:lnTo>
                    <a:lnTo>
                      <a:pt x="40640" y="34671"/>
                    </a:lnTo>
                    <a:lnTo>
                      <a:pt x="38227" y="31496"/>
                    </a:lnTo>
                    <a:lnTo>
                      <a:pt x="36322" y="28067"/>
                    </a:lnTo>
                    <a:lnTo>
                      <a:pt x="34925" y="24511"/>
                    </a:lnTo>
                    <a:lnTo>
                      <a:pt x="34036" y="20828"/>
                    </a:lnTo>
                    <a:lnTo>
                      <a:pt x="33782" y="16891"/>
                    </a:lnTo>
                    <a:lnTo>
                      <a:pt x="33782" y="13970"/>
                    </a:lnTo>
                    <a:lnTo>
                      <a:pt x="55753" y="13970"/>
                    </a:lnTo>
                    <a:lnTo>
                      <a:pt x="55753" y="6731"/>
                    </a:lnTo>
                    <a:lnTo>
                      <a:pt x="2413" y="6731"/>
                    </a:lnTo>
                    <a:lnTo>
                      <a:pt x="2413" y="13970"/>
                    </a:lnTo>
                    <a:lnTo>
                      <a:pt x="24638" y="13970"/>
                    </a:lnTo>
                    <a:lnTo>
                      <a:pt x="24638" y="16891"/>
                    </a:lnTo>
                    <a:lnTo>
                      <a:pt x="24638" y="16891"/>
                    </a:lnTo>
                    <a:lnTo>
                      <a:pt x="24384" y="20955"/>
                    </a:lnTo>
                    <a:lnTo>
                      <a:pt x="23495" y="25019"/>
                    </a:lnTo>
                    <a:lnTo>
                      <a:pt x="22098" y="28829"/>
                    </a:lnTo>
                    <a:lnTo>
                      <a:pt x="20193" y="32385"/>
                    </a:lnTo>
                    <a:lnTo>
                      <a:pt x="17907" y="35814"/>
                    </a:lnTo>
                    <a:lnTo>
                      <a:pt x="15113" y="38989"/>
                    </a:lnTo>
                    <a:lnTo>
                      <a:pt x="11811" y="41783"/>
                    </a:lnTo>
                    <a:lnTo>
                      <a:pt x="8255" y="44323"/>
                    </a:lnTo>
                    <a:lnTo>
                      <a:pt x="4318" y="46482"/>
                    </a:lnTo>
                    <a:lnTo>
                      <a:pt x="0" y="48133"/>
                    </a:lnTo>
                    <a:lnTo>
                      <a:pt x="4699" y="55118"/>
                    </a:lnTo>
                    <a:lnTo>
                      <a:pt x="4699" y="55118"/>
                    </a:lnTo>
                    <a:lnTo>
                      <a:pt x="8128" y="53721"/>
                    </a:lnTo>
                    <a:lnTo>
                      <a:pt x="11303" y="52070"/>
                    </a:lnTo>
                    <a:lnTo>
                      <a:pt x="14351" y="50165"/>
                    </a:lnTo>
                    <a:lnTo>
                      <a:pt x="17145" y="48133"/>
                    </a:lnTo>
                    <a:lnTo>
                      <a:pt x="19812" y="45847"/>
                    </a:lnTo>
                    <a:lnTo>
                      <a:pt x="22225" y="43307"/>
                    </a:lnTo>
                    <a:lnTo>
                      <a:pt x="24384" y="40513"/>
                    </a:lnTo>
                    <a:lnTo>
                      <a:pt x="26289" y="37592"/>
                    </a:lnTo>
                    <a:lnTo>
                      <a:pt x="27940" y="34544"/>
                    </a:lnTo>
                    <a:lnTo>
                      <a:pt x="29337" y="31369"/>
                    </a:lnTo>
                    <a:lnTo>
                      <a:pt x="29337" y="31369"/>
                    </a:lnTo>
                    <a:lnTo>
                      <a:pt x="30734" y="34417"/>
                    </a:lnTo>
                    <a:lnTo>
                      <a:pt x="32512" y="37211"/>
                    </a:lnTo>
                    <a:lnTo>
                      <a:pt x="34417" y="39878"/>
                    </a:lnTo>
                    <a:lnTo>
                      <a:pt x="36576" y="42418"/>
                    </a:lnTo>
                    <a:lnTo>
                      <a:pt x="38989" y="44831"/>
                    </a:lnTo>
                    <a:lnTo>
                      <a:pt x="41656" y="46863"/>
                    </a:lnTo>
                    <a:lnTo>
                      <a:pt x="44450" y="48895"/>
                    </a:lnTo>
                    <a:lnTo>
                      <a:pt x="47371" y="50546"/>
                    </a:lnTo>
                    <a:lnTo>
                      <a:pt x="50546" y="52070"/>
                    </a:lnTo>
                    <a:lnTo>
                      <a:pt x="53848" y="53213"/>
                    </a:lnTo>
                    <a:lnTo>
                      <a:pt x="58166" y="46355"/>
                    </a:lnTo>
                    <a:close/>
                    <a:moveTo>
                      <a:pt x="24384" y="68707"/>
                    </a:moveTo>
                    <a:lnTo>
                      <a:pt x="69850" y="68707"/>
                    </a:lnTo>
                    <a:lnTo>
                      <a:pt x="69850" y="88646"/>
                    </a:lnTo>
                    <a:lnTo>
                      <a:pt x="24384" y="88646"/>
                    </a:lnTo>
                    <a:lnTo>
                      <a:pt x="24384" y="68707"/>
                    </a:lnTo>
                    <a:close/>
                    <a:moveTo>
                      <a:pt x="15621" y="95885"/>
                    </a:moveTo>
                    <a:lnTo>
                      <a:pt x="78486" y="95885"/>
                    </a:lnTo>
                    <a:lnTo>
                      <a:pt x="78486" y="61722"/>
                    </a:lnTo>
                    <a:lnTo>
                      <a:pt x="15621" y="61722"/>
                    </a:lnTo>
                    <a:lnTo>
                      <a:pt x="15621" y="95885"/>
                    </a:lnTo>
                    <a:close/>
                    <a:moveTo>
                      <a:pt x="69596" y="0"/>
                    </a:moveTo>
                    <a:lnTo>
                      <a:pt x="69596" y="56515"/>
                    </a:lnTo>
                    <a:lnTo>
                      <a:pt x="78486" y="56515"/>
                    </a:lnTo>
                    <a:lnTo>
                      <a:pt x="78486" y="0"/>
                    </a:lnTo>
                    <a:lnTo>
                      <a:pt x="695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9DF1500-1999-08AA-410B-008296E9ADDF}"/>
                  </a:ext>
                </a:extLst>
              </p:cNvPr>
              <p:cNvSpPr/>
              <p:nvPr/>
            </p:nvSpPr>
            <p:spPr>
              <a:xfrm>
                <a:off x="5498592" y="2491105"/>
                <a:ext cx="43687" cy="79628"/>
              </a:xfrm>
              <a:custGeom>
                <a:avLst/>
                <a:gdLst>
                  <a:gd name="connsiteX0" fmla="*/ 0 w 43687"/>
                  <a:gd name="connsiteY0" fmla="*/ 79629 h 79628"/>
                  <a:gd name="connsiteX1" fmla="*/ 43688 w 43687"/>
                  <a:gd name="connsiteY1" fmla="*/ 79629 h 79628"/>
                  <a:gd name="connsiteX2" fmla="*/ 43688 w 43687"/>
                  <a:gd name="connsiteY2" fmla="*/ 71374 h 79628"/>
                  <a:gd name="connsiteX3" fmla="*/ 27686 w 43687"/>
                  <a:gd name="connsiteY3" fmla="*/ 71374 h 79628"/>
                  <a:gd name="connsiteX4" fmla="*/ 27686 w 43687"/>
                  <a:gd name="connsiteY4" fmla="*/ 0 h 79628"/>
                  <a:gd name="connsiteX5" fmla="*/ 20066 w 43687"/>
                  <a:gd name="connsiteY5" fmla="*/ 0 h 79628"/>
                  <a:gd name="connsiteX6" fmla="*/ 20066 w 43687"/>
                  <a:gd name="connsiteY6" fmla="*/ 0 h 79628"/>
                  <a:gd name="connsiteX7" fmla="*/ 18796 w 43687"/>
                  <a:gd name="connsiteY7" fmla="*/ 762 h 79628"/>
                  <a:gd name="connsiteX8" fmla="*/ 17399 w 43687"/>
                  <a:gd name="connsiteY8" fmla="*/ 1524 h 79628"/>
                  <a:gd name="connsiteX9" fmla="*/ 16002 w 43687"/>
                  <a:gd name="connsiteY9" fmla="*/ 2159 h 79628"/>
                  <a:gd name="connsiteX10" fmla="*/ 14478 w 43687"/>
                  <a:gd name="connsiteY10" fmla="*/ 2794 h 79628"/>
                  <a:gd name="connsiteX11" fmla="*/ 12954 w 43687"/>
                  <a:gd name="connsiteY11" fmla="*/ 3429 h 79628"/>
                  <a:gd name="connsiteX12" fmla="*/ 11176 w 43687"/>
                  <a:gd name="connsiteY12" fmla="*/ 3937 h 79628"/>
                  <a:gd name="connsiteX13" fmla="*/ 9525 w 43687"/>
                  <a:gd name="connsiteY13" fmla="*/ 4445 h 79628"/>
                  <a:gd name="connsiteX14" fmla="*/ 7620 w 43687"/>
                  <a:gd name="connsiteY14" fmla="*/ 4953 h 79628"/>
                  <a:gd name="connsiteX15" fmla="*/ 5715 w 43687"/>
                  <a:gd name="connsiteY15" fmla="*/ 5334 h 79628"/>
                  <a:gd name="connsiteX16" fmla="*/ 3683 w 43687"/>
                  <a:gd name="connsiteY16" fmla="*/ 5842 h 79628"/>
                  <a:gd name="connsiteX17" fmla="*/ 3683 w 43687"/>
                  <a:gd name="connsiteY17" fmla="*/ 12065 h 79628"/>
                  <a:gd name="connsiteX18" fmla="*/ 17780 w 43687"/>
                  <a:gd name="connsiteY18" fmla="*/ 12065 h 79628"/>
                  <a:gd name="connsiteX19" fmla="*/ 17780 w 43687"/>
                  <a:gd name="connsiteY19" fmla="*/ 71374 h 79628"/>
                  <a:gd name="connsiteX20" fmla="*/ 0 w 43687"/>
                  <a:gd name="connsiteY20" fmla="*/ 71374 h 79628"/>
                  <a:gd name="connsiteX21" fmla="*/ 0 w 43687"/>
                  <a:gd name="connsiteY21" fmla="*/ 79629 h 7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687" h="79628">
                    <a:moveTo>
                      <a:pt x="0" y="79629"/>
                    </a:moveTo>
                    <a:lnTo>
                      <a:pt x="43688" y="79629"/>
                    </a:lnTo>
                    <a:lnTo>
                      <a:pt x="43688" y="71374"/>
                    </a:lnTo>
                    <a:lnTo>
                      <a:pt x="27686" y="71374"/>
                    </a:lnTo>
                    <a:lnTo>
                      <a:pt x="27686" y="0"/>
                    </a:lnTo>
                    <a:lnTo>
                      <a:pt x="20066" y="0"/>
                    </a:lnTo>
                    <a:lnTo>
                      <a:pt x="20066" y="0"/>
                    </a:lnTo>
                    <a:lnTo>
                      <a:pt x="18796" y="762"/>
                    </a:lnTo>
                    <a:lnTo>
                      <a:pt x="17399" y="1524"/>
                    </a:lnTo>
                    <a:lnTo>
                      <a:pt x="16002" y="2159"/>
                    </a:lnTo>
                    <a:lnTo>
                      <a:pt x="14478" y="2794"/>
                    </a:lnTo>
                    <a:lnTo>
                      <a:pt x="12954" y="3429"/>
                    </a:lnTo>
                    <a:lnTo>
                      <a:pt x="11176" y="3937"/>
                    </a:lnTo>
                    <a:lnTo>
                      <a:pt x="9525" y="4445"/>
                    </a:lnTo>
                    <a:lnTo>
                      <a:pt x="7620" y="4953"/>
                    </a:lnTo>
                    <a:lnTo>
                      <a:pt x="5715" y="5334"/>
                    </a:lnTo>
                    <a:lnTo>
                      <a:pt x="3683" y="5842"/>
                    </a:lnTo>
                    <a:lnTo>
                      <a:pt x="3683" y="12065"/>
                    </a:lnTo>
                    <a:lnTo>
                      <a:pt x="17780" y="12065"/>
                    </a:lnTo>
                    <a:lnTo>
                      <a:pt x="17780" y="71374"/>
                    </a:lnTo>
                    <a:lnTo>
                      <a:pt x="0" y="71374"/>
                    </a:lnTo>
                    <a:lnTo>
                      <a:pt x="0" y="796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30F632B-EB4A-AE55-6954-CAA013B494D4}"/>
                  </a:ext>
                </a:extLst>
              </p:cNvPr>
              <p:cNvSpPr/>
              <p:nvPr/>
            </p:nvSpPr>
            <p:spPr>
              <a:xfrm>
                <a:off x="5555360" y="2489708"/>
                <a:ext cx="49276" cy="82422"/>
              </a:xfrm>
              <a:custGeom>
                <a:avLst/>
                <a:gdLst>
                  <a:gd name="connsiteX0" fmla="*/ 25654 w 49276"/>
                  <a:gd name="connsiteY0" fmla="*/ 39116 h 82422"/>
                  <a:gd name="connsiteX1" fmla="*/ 25654 w 49276"/>
                  <a:gd name="connsiteY1" fmla="*/ 39116 h 82422"/>
                  <a:gd name="connsiteX2" fmla="*/ 28448 w 49276"/>
                  <a:gd name="connsiteY2" fmla="*/ 39243 h 82422"/>
                  <a:gd name="connsiteX3" fmla="*/ 30861 w 49276"/>
                  <a:gd name="connsiteY3" fmla="*/ 39878 h 82422"/>
                  <a:gd name="connsiteX4" fmla="*/ 33020 w 49276"/>
                  <a:gd name="connsiteY4" fmla="*/ 40767 h 82422"/>
                  <a:gd name="connsiteX5" fmla="*/ 34925 w 49276"/>
                  <a:gd name="connsiteY5" fmla="*/ 42164 h 82422"/>
                  <a:gd name="connsiteX6" fmla="*/ 36449 w 49276"/>
                  <a:gd name="connsiteY6" fmla="*/ 43815 h 82422"/>
                  <a:gd name="connsiteX7" fmla="*/ 37846 w 49276"/>
                  <a:gd name="connsiteY7" fmla="*/ 45847 h 82422"/>
                  <a:gd name="connsiteX8" fmla="*/ 38862 w 49276"/>
                  <a:gd name="connsiteY8" fmla="*/ 48133 h 82422"/>
                  <a:gd name="connsiteX9" fmla="*/ 39497 w 49276"/>
                  <a:gd name="connsiteY9" fmla="*/ 50673 h 82422"/>
                  <a:gd name="connsiteX10" fmla="*/ 40005 w 49276"/>
                  <a:gd name="connsiteY10" fmla="*/ 53467 h 82422"/>
                  <a:gd name="connsiteX11" fmla="*/ 40132 w 49276"/>
                  <a:gd name="connsiteY11" fmla="*/ 56642 h 82422"/>
                  <a:gd name="connsiteX12" fmla="*/ 40132 w 49276"/>
                  <a:gd name="connsiteY12" fmla="*/ 56642 h 82422"/>
                  <a:gd name="connsiteX13" fmla="*/ 39878 w 49276"/>
                  <a:gd name="connsiteY13" fmla="*/ 59817 h 82422"/>
                  <a:gd name="connsiteX14" fmla="*/ 39370 w 49276"/>
                  <a:gd name="connsiteY14" fmla="*/ 62611 h 82422"/>
                  <a:gd name="connsiteX15" fmla="*/ 38608 w 49276"/>
                  <a:gd name="connsiteY15" fmla="*/ 65278 h 82422"/>
                  <a:gd name="connsiteX16" fmla="*/ 37465 w 49276"/>
                  <a:gd name="connsiteY16" fmla="*/ 67691 h 82422"/>
                  <a:gd name="connsiteX17" fmla="*/ 36195 w 49276"/>
                  <a:gd name="connsiteY17" fmla="*/ 69723 h 82422"/>
                  <a:gd name="connsiteX18" fmla="*/ 34544 w 49276"/>
                  <a:gd name="connsiteY18" fmla="*/ 71501 h 82422"/>
                  <a:gd name="connsiteX19" fmla="*/ 32766 w 49276"/>
                  <a:gd name="connsiteY19" fmla="*/ 72898 h 82422"/>
                  <a:gd name="connsiteX20" fmla="*/ 30861 w 49276"/>
                  <a:gd name="connsiteY20" fmla="*/ 73914 h 82422"/>
                  <a:gd name="connsiteX21" fmla="*/ 28829 w 49276"/>
                  <a:gd name="connsiteY21" fmla="*/ 74549 h 82422"/>
                  <a:gd name="connsiteX22" fmla="*/ 26543 w 49276"/>
                  <a:gd name="connsiteY22" fmla="*/ 74676 h 82422"/>
                  <a:gd name="connsiteX23" fmla="*/ 26543 w 49276"/>
                  <a:gd name="connsiteY23" fmla="*/ 74676 h 82422"/>
                  <a:gd name="connsiteX24" fmla="*/ 23622 w 49276"/>
                  <a:gd name="connsiteY24" fmla="*/ 74422 h 82422"/>
                  <a:gd name="connsiteX25" fmla="*/ 21082 w 49276"/>
                  <a:gd name="connsiteY25" fmla="*/ 73660 h 82422"/>
                  <a:gd name="connsiteX26" fmla="*/ 18669 w 49276"/>
                  <a:gd name="connsiteY26" fmla="*/ 72390 h 82422"/>
                  <a:gd name="connsiteX27" fmla="*/ 16510 w 49276"/>
                  <a:gd name="connsiteY27" fmla="*/ 70485 h 82422"/>
                  <a:gd name="connsiteX28" fmla="*/ 14732 w 49276"/>
                  <a:gd name="connsiteY28" fmla="*/ 68199 h 82422"/>
                  <a:gd name="connsiteX29" fmla="*/ 13081 w 49276"/>
                  <a:gd name="connsiteY29" fmla="*/ 65278 h 82422"/>
                  <a:gd name="connsiteX30" fmla="*/ 11811 w 49276"/>
                  <a:gd name="connsiteY30" fmla="*/ 61976 h 82422"/>
                  <a:gd name="connsiteX31" fmla="*/ 10668 w 49276"/>
                  <a:gd name="connsiteY31" fmla="*/ 58166 h 82422"/>
                  <a:gd name="connsiteX32" fmla="*/ 9906 w 49276"/>
                  <a:gd name="connsiteY32" fmla="*/ 53975 h 82422"/>
                  <a:gd name="connsiteX33" fmla="*/ 9398 w 49276"/>
                  <a:gd name="connsiteY33" fmla="*/ 49276 h 82422"/>
                  <a:gd name="connsiteX34" fmla="*/ 9398 w 49276"/>
                  <a:gd name="connsiteY34" fmla="*/ 49276 h 82422"/>
                  <a:gd name="connsiteX35" fmla="*/ 10922 w 49276"/>
                  <a:gd name="connsiteY35" fmla="*/ 47244 h 82422"/>
                  <a:gd name="connsiteX36" fmla="*/ 12446 w 49276"/>
                  <a:gd name="connsiteY36" fmla="*/ 45339 h 82422"/>
                  <a:gd name="connsiteX37" fmla="*/ 14097 w 49276"/>
                  <a:gd name="connsiteY37" fmla="*/ 43815 h 82422"/>
                  <a:gd name="connsiteX38" fmla="*/ 15748 w 49276"/>
                  <a:gd name="connsiteY38" fmla="*/ 42545 h 82422"/>
                  <a:gd name="connsiteX39" fmla="*/ 17526 w 49276"/>
                  <a:gd name="connsiteY39" fmla="*/ 41402 h 82422"/>
                  <a:gd name="connsiteX40" fmla="*/ 19177 w 49276"/>
                  <a:gd name="connsiteY40" fmla="*/ 40513 h 82422"/>
                  <a:gd name="connsiteX41" fmla="*/ 20828 w 49276"/>
                  <a:gd name="connsiteY41" fmla="*/ 39878 h 82422"/>
                  <a:gd name="connsiteX42" fmla="*/ 22479 w 49276"/>
                  <a:gd name="connsiteY42" fmla="*/ 39370 h 82422"/>
                  <a:gd name="connsiteX43" fmla="*/ 24130 w 49276"/>
                  <a:gd name="connsiteY43" fmla="*/ 39116 h 82422"/>
                  <a:gd name="connsiteX44" fmla="*/ 25654 w 49276"/>
                  <a:gd name="connsiteY44" fmla="*/ 39116 h 82422"/>
                  <a:gd name="connsiteX45" fmla="*/ 26543 w 49276"/>
                  <a:gd name="connsiteY45" fmla="*/ 82423 h 82422"/>
                  <a:gd name="connsiteX46" fmla="*/ 26543 w 49276"/>
                  <a:gd name="connsiteY46" fmla="*/ 82423 h 82422"/>
                  <a:gd name="connsiteX47" fmla="*/ 30226 w 49276"/>
                  <a:gd name="connsiteY47" fmla="*/ 82169 h 82422"/>
                  <a:gd name="connsiteX48" fmla="*/ 33655 w 49276"/>
                  <a:gd name="connsiteY48" fmla="*/ 81153 h 82422"/>
                  <a:gd name="connsiteX49" fmla="*/ 36957 w 49276"/>
                  <a:gd name="connsiteY49" fmla="*/ 79756 h 82422"/>
                  <a:gd name="connsiteX50" fmla="*/ 39878 w 49276"/>
                  <a:gd name="connsiteY50" fmla="*/ 77724 h 82422"/>
                  <a:gd name="connsiteX51" fmla="*/ 42545 w 49276"/>
                  <a:gd name="connsiteY51" fmla="*/ 75311 h 82422"/>
                  <a:gd name="connsiteX52" fmla="*/ 44831 w 49276"/>
                  <a:gd name="connsiteY52" fmla="*/ 72390 h 82422"/>
                  <a:gd name="connsiteX53" fmla="*/ 46736 w 49276"/>
                  <a:gd name="connsiteY53" fmla="*/ 68961 h 82422"/>
                  <a:gd name="connsiteX54" fmla="*/ 48133 w 49276"/>
                  <a:gd name="connsiteY54" fmla="*/ 65278 h 82422"/>
                  <a:gd name="connsiteX55" fmla="*/ 49022 w 49276"/>
                  <a:gd name="connsiteY55" fmla="*/ 61087 h 82422"/>
                  <a:gd name="connsiteX56" fmla="*/ 49276 w 49276"/>
                  <a:gd name="connsiteY56" fmla="*/ 56642 h 82422"/>
                  <a:gd name="connsiteX57" fmla="*/ 49276 w 49276"/>
                  <a:gd name="connsiteY57" fmla="*/ 56642 h 82422"/>
                  <a:gd name="connsiteX58" fmla="*/ 49022 w 49276"/>
                  <a:gd name="connsiteY58" fmla="*/ 51943 h 82422"/>
                  <a:gd name="connsiteX59" fmla="*/ 48260 w 49276"/>
                  <a:gd name="connsiteY59" fmla="*/ 47625 h 82422"/>
                  <a:gd name="connsiteX60" fmla="*/ 47117 w 49276"/>
                  <a:gd name="connsiteY60" fmla="*/ 43942 h 82422"/>
                  <a:gd name="connsiteX61" fmla="*/ 45466 w 49276"/>
                  <a:gd name="connsiteY61" fmla="*/ 40640 h 82422"/>
                  <a:gd name="connsiteX62" fmla="*/ 43307 w 49276"/>
                  <a:gd name="connsiteY62" fmla="*/ 37973 h 82422"/>
                  <a:gd name="connsiteX63" fmla="*/ 40894 w 49276"/>
                  <a:gd name="connsiteY63" fmla="*/ 35687 h 82422"/>
                  <a:gd name="connsiteX64" fmla="*/ 37973 w 49276"/>
                  <a:gd name="connsiteY64" fmla="*/ 33909 h 82422"/>
                  <a:gd name="connsiteX65" fmla="*/ 34798 w 49276"/>
                  <a:gd name="connsiteY65" fmla="*/ 32639 h 82422"/>
                  <a:gd name="connsiteX66" fmla="*/ 31242 w 49276"/>
                  <a:gd name="connsiteY66" fmla="*/ 31877 h 82422"/>
                  <a:gd name="connsiteX67" fmla="*/ 27305 w 49276"/>
                  <a:gd name="connsiteY67" fmla="*/ 31750 h 82422"/>
                  <a:gd name="connsiteX68" fmla="*/ 27305 w 49276"/>
                  <a:gd name="connsiteY68" fmla="*/ 31750 h 82422"/>
                  <a:gd name="connsiteX69" fmla="*/ 25400 w 49276"/>
                  <a:gd name="connsiteY69" fmla="*/ 31750 h 82422"/>
                  <a:gd name="connsiteX70" fmla="*/ 23495 w 49276"/>
                  <a:gd name="connsiteY70" fmla="*/ 32131 h 82422"/>
                  <a:gd name="connsiteX71" fmla="*/ 21590 w 49276"/>
                  <a:gd name="connsiteY71" fmla="*/ 32639 h 82422"/>
                  <a:gd name="connsiteX72" fmla="*/ 19558 w 49276"/>
                  <a:gd name="connsiteY72" fmla="*/ 33401 h 82422"/>
                  <a:gd name="connsiteX73" fmla="*/ 17780 w 49276"/>
                  <a:gd name="connsiteY73" fmla="*/ 34290 h 82422"/>
                  <a:gd name="connsiteX74" fmla="*/ 15875 w 49276"/>
                  <a:gd name="connsiteY74" fmla="*/ 35306 h 82422"/>
                  <a:gd name="connsiteX75" fmla="*/ 14097 w 49276"/>
                  <a:gd name="connsiteY75" fmla="*/ 36576 h 82422"/>
                  <a:gd name="connsiteX76" fmla="*/ 12319 w 49276"/>
                  <a:gd name="connsiteY76" fmla="*/ 38100 h 82422"/>
                  <a:gd name="connsiteX77" fmla="*/ 10668 w 49276"/>
                  <a:gd name="connsiteY77" fmla="*/ 39624 h 82422"/>
                  <a:gd name="connsiteX78" fmla="*/ 9144 w 49276"/>
                  <a:gd name="connsiteY78" fmla="*/ 41275 h 82422"/>
                  <a:gd name="connsiteX79" fmla="*/ 9144 w 49276"/>
                  <a:gd name="connsiteY79" fmla="*/ 41275 h 82422"/>
                  <a:gd name="connsiteX80" fmla="*/ 9525 w 49276"/>
                  <a:gd name="connsiteY80" fmla="*/ 34417 h 82422"/>
                  <a:gd name="connsiteX81" fmla="*/ 10414 w 49276"/>
                  <a:gd name="connsiteY81" fmla="*/ 28448 h 82422"/>
                  <a:gd name="connsiteX82" fmla="*/ 11811 w 49276"/>
                  <a:gd name="connsiteY82" fmla="*/ 23241 h 82422"/>
                  <a:gd name="connsiteX83" fmla="*/ 13462 w 49276"/>
                  <a:gd name="connsiteY83" fmla="*/ 19050 h 82422"/>
                  <a:gd name="connsiteX84" fmla="*/ 15494 w 49276"/>
                  <a:gd name="connsiteY84" fmla="*/ 15494 h 82422"/>
                  <a:gd name="connsiteX85" fmla="*/ 17907 w 49276"/>
                  <a:gd name="connsiteY85" fmla="*/ 12827 h 82422"/>
                  <a:gd name="connsiteX86" fmla="*/ 20574 w 49276"/>
                  <a:gd name="connsiteY86" fmla="*/ 10795 h 82422"/>
                  <a:gd name="connsiteX87" fmla="*/ 23495 w 49276"/>
                  <a:gd name="connsiteY87" fmla="*/ 9398 h 82422"/>
                  <a:gd name="connsiteX88" fmla="*/ 26543 w 49276"/>
                  <a:gd name="connsiteY88" fmla="*/ 8509 h 82422"/>
                  <a:gd name="connsiteX89" fmla="*/ 29718 w 49276"/>
                  <a:gd name="connsiteY89" fmla="*/ 8255 h 82422"/>
                  <a:gd name="connsiteX90" fmla="*/ 29718 w 49276"/>
                  <a:gd name="connsiteY90" fmla="*/ 8255 h 82422"/>
                  <a:gd name="connsiteX91" fmla="*/ 31115 w 49276"/>
                  <a:gd name="connsiteY91" fmla="*/ 8382 h 82422"/>
                  <a:gd name="connsiteX92" fmla="*/ 32639 w 49276"/>
                  <a:gd name="connsiteY92" fmla="*/ 8509 h 82422"/>
                  <a:gd name="connsiteX93" fmla="*/ 34036 w 49276"/>
                  <a:gd name="connsiteY93" fmla="*/ 8890 h 82422"/>
                  <a:gd name="connsiteX94" fmla="*/ 35433 w 49276"/>
                  <a:gd name="connsiteY94" fmla="*/ 9271 h 82422"/>
                  <a:gd name="connsiteX95" fmla="*/ 36703 w 49276"/>
                  <a:gd name="connsiteY95" fmla="*/ 9906 h 82422"/>
                  <a:gd name="connsiteX96" fmla="*/ 37973 w 49276"/>
                  <a:gd name="connsiteY96" fmla="*/ 10541 h 82422"/>
                  <a:gd name="connsiteX97" fmla="*/ 39243 w 49276"/>
                  <a:gd name="connsiteY97" fmla="*/ 11303 h 82422"/>
                  <a:gd name="connsiteX98" fmla="*/ 40386 w 49276"/>
                  <a:gd name="connsiteY98" fmla="*/ 12192 h 82422"/>
                  <a:gd name="connsiteX99" fmla="*/ 41529 w 49276"/>
                  <a:gd name="connsiteY99" fmla="*/ 13208 h 82422"/>
                  <a:gd name="connsiteX100" fmla="*/ 42418 w 49276"/>
                  <a:gd name="connsiteY100" fmla="*/ 14351 h 82422"/>
                  <a:gd name="connsiteX101" fmla="*/ 47879 w 49276"/>
                  <a:gd name="connsiteY101" fmla="*/ 8128 h 82422"/>
                  <a:gd name="connsiteX102" fmla="*/ 47879 w 49276"/>
                  <a:gd name="connsiteY102" fmla="*/ 8128 h 82422"/>
                  <a:gd name="connsiteX103" fmla="*/ 46609 w 49276"/>
                  <a:gd name="connsiteY103" fmla="*/ 6858 h 82422"/>
                  <a:gd name="connsiteX104" fmla="*/ 45085 w 49276"/>
                  <a:gd name="connsiteY104" fmla="*/ 5588 h 82422"/>
                  <a:gd name="connsiteX105" fmla="*/ 43561 w 49276"/>
                  <a:gd name="connsiteY105" fmla="*/ 4318 h 82422"/>
                  <a:gd name="connsiteX106" fmla="*/ 41910 w 49276"/>
                  <a:gd name="connsiteY106" fmla="*/ 3302 h 82422"/>
                  <a:gd name="connsiteX107" fmla="*/ 40132 w 49276"/>
                  <a:gd name="connsiteY107" fmla="*/ 2413 h 82422"/>
                  <a:gd name="connsiteX108" fmla="*/ 38227 w 49276"/>
                  <a:gd name="connsiteY108" fmla="*/ 1524 h 82422"/>
                  <a:gd name="connsiteX109" fmla="*/ 36195 w 49276"/>
                  <a:gd name="connsiteY109" fmla="*/ 889 h 82422"/>
                  <a:gd name="connsiteX110" fmla="*/ 34036 w 49276"/>
                  <a:gd name="connsiteY110" fmla="*/ 381 h 82422"/>
                  <a:gd name="connsiteX111" fmla="*/ 31750 w 49276"/>
                  <a:gd name="connsiteY111" fmla="*/ 127 h 82422"/>
                  <a:gd name="connsiteX112" fmla="*/ 29337 w 49276"/>
                  <a:gd name="connsiteY112" fmla="*/ 0 h 82422"/>
                  <a:gd name="connsiteX113" fmla="*/ 29337 w 49276"/>
                  <a:gd name="connsiteY113" fmla="*/ 0 h 82422"/>
                  <a:gd name="connsiteX114" fmla="*/ 24765 w 49276"/>
                  <a:gd name="connsiteY114" fmla="*/ 381 h 82422"/>
                  <a:gd name="connsiteX115" fmla="*/ 20447 w 49276"/>
                  <a:gd name="connsiteY115" fmla="*/ 1524 h 82422"/>
                  <a:gd name="connsiteX116" fmla="*/ 16256 w 49276"/>
                  <a:gd name="connsiteY116" fmla="*/ 3429 h 82422"/>
                  <a:gd name="connsiteX117" fmla="*/ 12319 w 49276"/>
                  <a:gd name="connsiteY117" fmla="*/ 6223 h 82422"/>
                  <a:gd name="connsiteX118" fmla="*/ 8890 w 49276"/>
                  <a:gd name="connsiteY118" fmla="*/ 9906 h 82422"/>
                  <a:gd name="connsiteX119" fmla="*/ 5842 w 49276"/>
                  <a:gd name="connsiteY119" fmla="*/ 14478 h 82422"/>
                  <a:gd name="connsiteX120" fmla="*/ 3429 w 49276"/>
                  <a:gd name="connsiteY120" fmla="*/ 20066 h 82422"/>
                  <a:gd name="connsiteX121" fmla="*/ 1524 w 49276"/>
                  <a:gd name="connsiteY121" fmla="*/ 26670 h 82422"/>
                  <a:gd name="connsiteX122" fmla="*/ 381 w 49276"/>
                  <a:gd name="connsiteY122" fmla="*/ 34290 h 82422"/>
                  <a:gd name="connsiteX123" fmla="*/ 0 w 49276"/>
                  <a:gd name="connsiteY123" fmla="*/ 43053 h 82422"/>
                  <a:gd name="connsiteX124" fmla="*/ 0 w 49276"/>
                  <a:gd name="connsiteY124" fmla="*/ 43053 h 82422"/>
                  <a:gd name="connsiteX125" fmla="*/ 254 w 49276"/>
                  <a:gd name="connsiteY125" fmla="*/ 50546 h 82422"/>
                  <a:gd name="connsiteX126" fmla="*/ 1270 w 49276"/>
                  <a:gd name="connsiteY126" fmla="*/ 57277 h 82422"/>
                  <a:gd name="connsiteX127" fmla="*/ 2794 w 49276"/>
                  <a:gd name="connsiteY127" fmla="*/ 63119 h 82422"/>
                  <a:gd name="connsiteX128" fmla="*/ 4953 w 49276"/>
                  <a:gd name="connsiteY128" fmla="*/ 68199 h 82422"/>
                  <a:gd name="connsiteX129" fmla="*/ 7493 w 49276"/>
                  <a:gd name="connsiteY129" fmla="*/ 72644 h 82422"/>
                  <a:gd name="connsiteX130" fmla="*/ 10541 w 49276"/>
                  <a:gd name="connsiteY130" fmla="*/ 76073 h 82422"/>
                  <a:gd name="connsiteX131" fmla="*/ 14097 w 49276"/>
                  <a:gd name="connsiteY131" fmla="*/ 78867 h 82422"/>
                  <a:gd name="connsiteX132" fmla="*/ 17907 w 49276"/>
                  <a:gd name="connsiteY132" fmla="*/ 80899 h 82422"/>
                  <a:gd name="connsiteX133" fmla="*/ 22098 w 49276"/>
                  <a:gd name="connsiteY133" fmla="*/ 82042 h 82422"/>
                  <a:gd name="connsiteX134" fmla="*/ 26543 w 49276"/>
                  <a:gd name="connsiteY134" fmla="*/ 8242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49276" h="82422">
                    <a:moveTo>
                      <a:pt x="25654" y="39116"/>
                    </a:moveTo>
                    <a:lnTo>
                      <a:pt x="25654" y="39116"/>
                    </a:lnTo>
                    <a:lnTo>
                      <a:pt x="28448" y="39243"/>
                    </a:lnTo>
                    <a:lnTo>
                      <a:pt x="30861" y="39878"/>
                    </a:lnTo>
                    <a:lnTo>
                      <a:pt x="33020" y="40767"/>
                    </a:lnTo>
                    <a:lnTo>
                      <a:pt x="34925" y="42164"/>
                    </a:lnTo>
                    <a:lnTo>
                      <a:pt x="36449" y="43815"/>
                    </a:lnTo>
                    <a:lnTo>
                      <a:pt x="37846" y="45847"/>
                    </a:lnTo>
                    <a:lnTo>
                      <a:pt x="38862" y="48133"/>
                    </a:lnTo>
                    <a:lnTo>
                      <a:pt x="39497" y="50673"/>
                    </a:lnTo>
                    <a:lnTo>
                      <a:pt x="40005" y="53467"/>
                    </a:lnTo>
                    <a:lnTo>
                      <a:pt x="40132" y="56642"/>
                    </a:lnTo>
                    <a:lnTo>
                      <a:pt x="40132" y="56642"/>
                    </a:lnTo>
                    <a:lnTo>
                      <a:pt x="39878" y="59817"/>
                    </a:lnTo>
                    <a:lnTo>
                      <a:pt x="39370" y="62611"/>
                    </a:lnTo>
                    <a:lnTo>
                      <a:pt x="38608" y="65278"/>
                    </a:lnTo>
                    <a:lnTo>
                      <a:pt x="37465" y="67691"/>
                    </a:lnTo>
                    <a:lnTo>
                      <a:pt x="36195" y="69723"/>
                    </a:lnTo>
                    <a:lnTo>
                      <a:pt x="34544" y="71501"/>
                    </a:lnTo>
                    <a:lnTo>
                      <a:pt x="32766" y="72898"/>
                    </a:lnTo>
                    <a:lnTo>
                      <a:pt x="30861" y="73914"/>
                    </a:lnTo>
                    <a:lnTo>
                      <a:pt x="28829" y="74549"/>
                    </a:lnTo>
                    <a:lnTo>
                      <a:pt x="26543" y="74676"/>
                    </a:lnTo>
                    <a:lnTo>
                      <a:pt x="26543" y="74676"/>
                    </a:lnTo>
                    <a:lnTo>
                      <a:pt x="23622" y="74422"/>
                    </a:lnTo>
                    <a:lnTo>
                      <a:pt x="21082" y="73660"/>
                    </a:lnTo>
                    <a:lnTo>
                      <a:pt x="18669" y="72390"/>
                    </a:lnTo>
                    <a:lnTo>
                      <a:pt x="16510" y="70485"/>
                    </a:lnTo>
                    <a:lnTo>
                      <a:pt x="14732" y="68199"/>
                    </a:lnTo>
                    <a:lnTo>
                      <a:pt x="13081" y="65278"/>
                    </a:lnTo>
                    <a:lnTo>
                      <a:pt x="11811" y="61976"/>
                    </a:lnTo>
                    <a:lnTo>
                      <a:pt x="10668" y="58166"/>
                    </a:lnTo>
                    <a:lnTo>
                      <a:pt x="9906" y="53975"/>
                    </a:lnTo>
                    <a:lnTo>
                      <a:pt x="9398" y="49276"/>
                    </a:lnTo>
                    <a:lnTo>
                      <a:pt x="9398" y="49276"/>
                    </a:lnTo>
                    <a:lnTo>
                      <a:pt x="10922" y="47244"/>
                    </a:lnTo>
                    <a:lnTo>
                      <a:pt x="12446" y="45339"/>
                    </a:lnTo>
                    <a:lnTo>
                      <a:pt x="14097" y="43815"/>
                    </a:lnTo>
                    <a:lnTo>
                      <a:pt x="15748" y="42545"/>
                    </a:lnTo>
                    <a:lnTo>
                      <a:pt x="17526" y="41402"/>
                    </a:lnTo>
                    <a:lnTo>
                      <a:pt x="19177" y="40513"/>
                    </a:lnTo>
                    <a:lnTo>
                      <a:pt x="20828" y="39878"/>
                    </a:lnTo>
                    <a:lnTo>
                      <a:pt x="22479" y="39370"/>
                    </a:lnTo>
                    <a:lnTo>
                      <a:pt x="24130" y="39116"/>
                    </a:lnTo>
                    <a:lnTo>
                      <a:pt x="25654" y="39116"/>
                    </a:lnTo>
                    <a:close/>
                    <a:moveTo>
                      <a:pt x="26543" y="82423"/>
                    </a:moveTo>
                    <a:lnTo>
                      <a:pt x="26543" y="82423"/>
                    </a:lnTo>
                    <a:lnTo>
                      <a:pt x="30226" y="82169"/>
                    </a:lnTo>
                    <a:lnTo>
                      <a:pt x="33655" y="81153"/>
                    </a:lnTo>
                    <a:lnTo>
                      <a:pt x="36957" y="79756"/>
                    </a:lnTo>
                    <a:lnTo>
                      <a:pt x="39878" y="77724"/>
                    </a:lnTo>
                    <a:lnTo>
                      <a:pt x="42545" y="75311"/>
                    </a:lnTo>
                    <a:lnTo>
                      <a:pt x="44831" y="72390"/>
                    </a:lnTo>
                    <a:lnTo>
                      <a:pt x="46736" y="68961"/>
                    </a:lnTo>
                    <a:lnTo>
                      <a:pt x="48133" y="65278"/>
                    </a:lnTo>
                    <a:lnTo>
                      <a:pt x="49022" y="61087"/>
                    </a:lnTo>
                    <a:lnTo>
                      <a:pt x="49276" y="56642"/>
                    </a:lnTo>
                    <a:lnTo>
                      <a:pt x="49276" y="56642"/>
                    </a:lnTo>
                    <a:lnTo>
                      <a:pt x="49022" y="51943"/>
                    </a:lnTo>
                    <a:lnTo>
                      <a:pt x="48260" y="47625"/>
                    </a:lnTo>
                    <a:lnTo>
                      <a:pt x="47117" y="43942"/>
                    </a:lnTo>
                    <a:lnTo>
                      <a:pt x="45466" y="40640"/>
                    </a:lnTo>
                    <a:lnTo>
                      <a:pt x="43307" y="37973"/>
                    </a:lnTo>
                    <a:lnTo>
                      <a:pt x="40894" y="35687"/>
                    </a:lnTo>
                    <a:lnTo>
                      <a:pt x="37973" y="33909"/>
                    </a:lnTo>
                    <a:lnTo>
                      <a:pt x="34798" y="32639"/>
                    </a:lnTo>
                    <a:lnTo>
                      <a:pt x="31242" y="31877"/>
                    </a:lnTo>
                    <a:lnTo>
                      <a:pt x="27305" y="31750"/>
                    </a:lnTo>
                    <a:lnTo>
                      <a:pt x="27305" y="31750"/>
                    </a:lnTo>
                    <a:lnTo>
                      <a:pt x="25400" y="31750"/>
                    </a:lnTo>
                    <a:lnTo>
                      <a:pt x="23495" y="32131"/>
                    </a:lnTo>
                    <a:lnTo>
                      <a:pt x="21590" y="32639"/>
                    </a:lnTo>
                    <a:lnTo>
                      <a:pt x="19558" y="33401"/>
                    </a:lnTo>
                    <a:lnTo>
                      <a:pt x="17780" y="34290"/>
                    </a:lnTo>
                    <a:lnTo>
                      <a:pt x="15875" y="35306"/>
                    </a:lnTo>
                    <a:lnTo>
                      <a:pt x="14097" y="36576"/>
                    </a:lnTo>
                    <a:lnTo>
                      <a:pt x="12319" y="38100"/>
                    </a:lnTo>
                    <a:lnTo>
                      <a:pt x="10668" y="39624"/>
                    </a:lnTo>
                    <a:lnTo>
                      <a:pt x="9144" y="41275"/>
                    </a:lnTo>
                    <a:lnTo>
                      <a:pt x="9144" y="41275"/>
                    </a:lnTo>
                    <a:lnTo>
                      <a:pt x="9525" y="34417"/>
                    </a:lnTo>
                    <a:lnTo>
                      <a:pt x="10414" y="28448"/>
                    </a:lnTo>
                    <a:lnTo>
                      <a:pt x="11811" y="23241"/>
                    </a:lnTo>
                    <a:lnTo>
                      <a:pt x="13462" y="19050"/>
                    </a:lnTo>
                    <a:lnTo>
                      <a:pt x="15494" y="15494"/>
                    </a:lnTo>
                    <a:lnTo>
                      <a:pt x="17907" y="12827"/>
                    </a:lnTo>
                    <a:lnTo>
                      <a:pt x="20574" y="10795"/>
                    </a:lnTo>
                    <a:lnTo>
                      <a:pt x="23495" y="9398"/>
                    </a:lnTo>
                    <a:lnTo>
                      <a:pt x="26543" y="8509"/>
                    </a:lnTo>
                    <a:lnTo>
                      <a:pt x="29718" y="8255"/>
                    </a:lnTo>
                    <a:lnTo>
                      <a:pt x="29718" y="8255"/>
                    </a:lnTo>
                    <a:lnTo>
                      <a:pt x="31115" y="8382"/>
                    </a:lnTo>
                    <a:lnTo>
                      <a:pt x="32639" y="8509"/>
                    </a:lnTo>
                    <a:lnTo>
                      <a:pt x="34036" y="8890"/>
                    </a:lnTo>
                    <a:lnTo>
                      <a:pt x="35433" y="9271"/>
                    </a:lnTo>
                    <a:lnTo>
                      <a:pt x="36703" y="9906"/>
                    </a:lnTo>
                    <a:lnTo>
                      <a:pt x="37973" y="10541"/>
                    </a:lnTo>
                    <a:lnTo>
                      <a:pt x="39243" y="11303"/>
                    </a:lnTo>
                    <a:lnTo>
                      <a:pt x="40386" y="12192"/>
                    </a:lnTo>
                    <a:lnTo>
                      <a:pt x="41529" y="13208"/>
                    </a:lnTo>
                    <a:lnTo>
                      <a:pt x="42418" y="14351"/>
                    </a:lnTo>
                    <a:lnTo>
                      <a:pt x="47879" y="8128"/>
                    </a:lnTo>
                    <a:lnTo>
                      <a:pt x="47879" y="8128"/>
                    </a:lnTo>
                    <a:lnTo>
                      <a:pt x="46609" y="6858"/>
                    </a:lnTo>
                    <a:lnTo>
                      <a:pt x="45085" y="5588"/>
                    </a:lnTo>
                    <a:lnTo>
                      <a:pt x="43561" y="4318"/>
                    </a:lnTo>
                    <a:lnTo>
                      <a:pt x="41910" y="3302"/>
                    </a:lnTo>
                    <a:lnTo>
                      <a:pt x="40132" y="2413"/>
                    </a:lnTo>
                    <a:lnTo>
                      <a:pt x="38227" y="1524"/>
                    </a:lnTo>
                    <a:lnTo>
                      <a:pt x="36195" y="889"/>
                    </a:lnTo>
                    <a:lnTo>
                      <a:pt x="34036" y="381"/>
                    </a:lnTo>
                    <a:lnTo>
                      <a:pt x="31750" y="127"/>
                    </a:lnTo>
                    <a:lnTo>
                      <a:pt x="29337" y="0"/>
                    </a:lnTo>
                    <a:lnTo>
                      <a:pt x="29337" y="0"/>
                    </a:lnTo>
                    <a:lnTo>
                      <a:pt x="24765" y="381"/>
                    </a:lnTo>
                    <a:lnTo>
                      <a:pt x="20447" y="1524"/>
                    </a:lnTo>
                    <a:lnTo>
                      <a:pt x="16256" y="3429"/>
                    </a:lnTo>
                    <a:lnTo>
                      <a:pt x="12319" y="6223"/>
                    </a:lnTo>
                    <a:lnTo>
                      <a:pt x="8890" y="9906"/>
                    </a:lnTo>
                    <a:lnTo>
                      <a:pt x="5842" y="14478"/>
                    </a:lnTo>
                    <a:lnTo>
                      <a:pt x="3429" y="20066"/>
                    </a:lnTo>
                    <a:lnTo>
                      <a:pt x="1524" y="26670"/>
                    </a:lnTo>
                    <a:lnTo>
                      <a:pt x="381" y="34290"/>
                    </a:lnTo>
                    <a:lnTo>
                      <a:pt x="0" y="43053"/>
                    </a:lnTo>
                    <a:lnTo>
                      <a:pt x="0" y="43053"/>
                    </a:lnTo>
                    <a:lnTo>
                      <a:pt x="254" y="50546"/>
                    </a:lnTo>
                    <a:lnTo>
                      <a:pt x="1270" y="57277"/>
                    </a:lnTo>
                    <a:lnTo>
                      <a:pt x="2794" y="63119"/>
                    </a:lnTo>
                    <a:lnTo>
                      <a:pt x="4953" y="68199"/>
                    </a:lnTo>
                    <a:lnTo>
                      <a:pt x="7493" y="72644"/>
                    </a:lnTo>
                    <a:lnTo>
                      <a:pt x="10541" y="76073"/>
                    </a:lnTo>
                    <a:lnTo>
                      <a:pt x="14097" y="78867"/>
                    </a:lnTo>
                    <a:lnTo>
                      <a:pt x="17907" y="80899"/>
                    </a:lnTo>
                    <a:lnTo>
                      <a:pt x="22098" y="82042"/>
                    </a:lnTo>
                    <a:lnTo>
                      <a:pt x="26543" y="824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7004A3E-B6EF-6E57-3A54-3F130593DD9B}"/>
                  </a:ext>
                </a:extLst>
              </p:cNvPr>
              <p:cNvSpPr/>
              <p:nvPr/>
            </p:nvSpPr>
            <p:spPr>
              <a:xfrm>
                <a:off x="5613654" y="2489708"/>
                <a:ext cx="91439" cy="82422"/>
              </a:xfrm>
              <a:custGeom>
                <a:avLst/>
                <a:gdLst>
                  <a:gd name="connsiteX0" fmla="*/ 18034 w 91439"/>
                  <a:gd name="connsiteY0" fmla="*/ 50165 h 82422"/>
                  <a:gd name="connsiteX1" fmla="*/ 18034 w 91439"/>
                  <a:gd name="connsiteY1" fmla="*/ 50165 h 82422"/>
                  <a:gd name="connsiteX2" fmla="*/ 21209 w 91439"/>
                  <a:gd name="connsiteY2" fmla="*/ 49911 h 82422"/>
                  <a:gd name="connsiteX3" fmla="*/ 24130 w 91439"/>
                  <a:gd name="connsiteY3" fmla="*/ 49149 h 82422"/>
                  <a:gd name="connsiteX4" fmla="*/ 26797 w 91439"/>
                  <a:gd name="connsiteY4" fmla="*/ 47752 h 82422"/>
                  <a:gd name="connsiteX5" fmla="*/ 29083 w 91439"/>
                  <a:gd name="connsiteY5" fmla="*/ 45974 h 82422"/>
                  <a:gd name="connsiteX6" fmla="*/ 31115 w 91439"/>
                  <a:gd name="connsiteY6" fmla="*/ 43561 h 82422"/>
                  <a:gd name="connsiteX7" fmla="*/ 32893 w 91439"/>
                  <a:gd name="connsiteY7" fmla="*/ 40767 h 82422"/>
                  <a:gd name="connsiteX8" fmla="*/ 34290 w 91439"/>
                  <a:gd name="connsiteY8" fmla="*/ 37465 h 82422"/>
                  <a:gd name="connsiteX9" fmla="*/ 35306 w 91439"/>
                  <a:gd name="connsiteY9" fmla="*/ 33782 h 82422"/>
                  <a:gd name="connsiteX10" fmla="*/ 35941 w 91439"/>
                  <a:gd name="connsiteY10" fmla="*/ 29591 h 82422"/>
                  <a:gd name="connsiteX11" fmla="*/ 36068 w 91439"/>
                  <a:gd name="connsiteY11" fmla="*/ 25019 h 82422"/>
                  <a:gd name="connsiteX12" fmla="*/ 36068 w 91439"/>
                  <a:gd name="connsiteY12" fmla="*/ 25019 h 82422"/>
                  <a:gd name="connsiteX13" fmla="*/ 35941 w 91439"/>
                  <a:gd name="connsiteY13" fmla="*/ 20447 h 82422"/>
                  <a:gd name="connsiteX14" fmla="*/ 35306 w 91439"/>
                  <a:gd name="connsiteY14" fmla="*/ 16256 h 82422"/>
                  <a:gd name="connsiteX15" fmla="*/ 34290 w 91439"/>
                  <a:gd name="connsiteY15" fmla="*/ 12573 h 82422"/>
                  <a:gd name="connsiteX16" fmla="*/ 32893 w 91439"/>
                  <a:gd name="connsiteY16" fmla="*/ 9271 h 82422"/>
                  <a:gd name="connsiteX17" fmla="*/ 31115 w 91439"/>
                  <a:gd name="connsiteY17" fmla="*/ 6477 h 82422"/>
                  <a:gd name="connsiteX18" fmla="*/ 29083 w 91439"/>
                  <a:gd name="connsiteY18" fmla="*/ 4191 h 82422"/>
                  <a:gd name="connsiteX19" fmla="*/ 26797 w 91439"/>
                  <a:gd name="connsiteY19" fmla="*/ 2413 h 82422"/>
                  <a:gd name="connsiteX20" fmla="*/ 24130 w 91439"/>
                  <a:gd name="connsiteY20" fmla="*/ 1143 h 82422"/>
                  <a:gd name="connsiteX21" fmla="*/ 21209 w 91439"/>
                  <a:gd name="connsiteY21" fmla="*/ 254 h 82422"/>
                  <a:gd name="connsiteX22" fmla="*/ 18034 w 91439"/>
                  <a:gd name="connsiteY22" fmla="*/ 0 h 82422"/>
                  <a:gd name="connsiteX23" fmla="*/ 18034 w 91439"/>
                  <a:gd name="connsiteY23" fmla="*/ 0 h 82422"/>
                  <a:gd name="connsiteX24" fmla="*/ 14859 w 91439"/>
                  <a:gd name="connsiteY24" fmla="*/ 254 h 82422"/>
                  <a:gd name="connsiteX25" fmla="*/ 11938 w 91439"/>
                  <a:gd name="connsiteY25" fmla="*/ 1143 h 82422"/>
                  <a:gd name="connsiteX26" fmla="*/ 9398 w 91439"/>
                  <a:gd name="connsiteY26" fmla="*/ 2413 h 82422"/>
                  <a:gd name="connsiteX27" fmla="*/ 6985 w 91439"/>
                  <a:gd name="connsiteY27" fmla="*/ 4191 h 82422"/>
                  <a:gd name="connsiteX28" fmla="*/ 4953 w 91439"/>
                  <a:gd name="connsiteY28" fmla="*/ 6477 h 82422"/>
                  <a:gd name="connsiteX29" fmla="*/ 3175 w 91439"/>
                  <a:gd name="connsiteY29" fmla="*/ 9271 h 82422"/>
                  <a:gd name="connsiteX30" fmla="*/ 1905 w 91439"/>
                  <a:gd name="connsiteY30" fmla="*/ 12573 h 82422"/>
                  <a:gd name="connsiteX31" fmla="*/ 889 w 91439"/>
                  <a:gd name="connsiteY31" fmla="*/ 16256 h 82422"/>
                  <a:gd name="connsiteX32" fmla="*/ 254 w 91439"/>
                  <a:gd name="connsiteY32" fmla="*/ 20447 h 82422"/>
                  <a:gd name="connsiteX33" fmla="*/ 0 w 91439"/>
                  <a:gd name="connsiteY33" fmla="*/ 25019 h 82422"/>
                  <a:gd name="connsiteX34" fmla="*/ 0 w 91439"/>
                  <a:gd name="connsiteY34" fmla="*/ 25019 h 82422"/>
                  <a:gd name="connsiteX35" fmla="*/ 254 w 91439"/>
                  <a:gd name="connsiteY35" fmla="*/ 29591 h 82422"/>
                  <a:gd name="connsiteX36" fmla="*/ 889 w 91439"/>
                  <a:gd name="connsiteY36" fmla="*/ 33782 h 82422"/>
                  <a:gd name="connsiteX37" fmla="*/ 1905 w 91439"/>
                  <a:gd name="connsiteY37" fmla="*/ 37465 h 82422"/>
                  <a:gd name="connsiteX38" fmla="*/ 3175 w 91439"/>
                  <a:gd name="connsiteY38" fmla="*/ 40767 h 82422"/>
                  <a:gd name="connsiteX39" fmla="*/ 4953 w 91439"/>
                  <a:gd name="connsiteY39" fmla="*/ 43561 h 82422"/>
                  <a:gd name="connsiteX40" fmla="*/ 6985 w 91439"/>
                  <a:gd name="connsiteY40" fmla="*/ 45974 h 82422"/>
                  <a:gd name="connsiteX41" fmla="*/ 9398 w 91439"/>
                  <a:gd name="connsiteY41" fmla="*/ 47752 h 82422"/>
                  <a:gd name="connsiteX42" fmla="*/ 11938 w 91439"/>
                  <a:gd name="connsiteY42" fmla="*/ 49149 h 82422"/>
                  <a:gd name="connsiteX43" fmla="*/ 14859 w 91439"/>
                  <a:gd name="connsiteY43" fmla="*/ 49911 h 82422"/>
                  <a:gd name="connsiteX44" fmla="*/ 18034 w 91439"/>
                  <a:gd name="connsiteY44" fmla="*/ 50165 h 82422"/>
                  <a:gd name="connsiteX45" fmla="*/ 18034 w 91439"/>
                  <a:gd name="connsiteY45" fmla="*/ 44069 h 82422"/>
                  <a:gd name="connsiteX46" fmla="*/ 18034 w 91439"/>
                  <a:gd name="connsiteY46" fmla="*/ 44069 h 82422"/>
                  <a:gd name="connsiteX47" fmla="*/ 16256 w 91439"/>
                  <a:gd name="connsiteY47" fmla="*/ 43815 h 82422"/>
                  <a:gd name="connsiteX48" fmla="*/ 14605 w 91439"/>
                  <a:gd name="connsiteY48" fmla="*/ 43307 h 82422"/>
                  <a:gd name="connsiteX49" fmla="*/ 12954 w 91439"/>
                  <a:gd name="connsiteY49" fmla="*/ 42291 h 82422"/>
                  <a:gd name="connsiteX50" fmla="*/ 11684 w 91439"/>
                  <a:gd name="connsiteY50" fmla="*/ 41021 h 82422"/>
                  <a:gd name="connsiteX51" fmla="*/ 10414 w 91439"/>
                  <a:gd name="connsiteY51" fmla="*/ 39243 h 82422"/>
                  <a:gd name="connsiteX52" fmla="*/ 9398 w 91439"/>
                  <a:gd name="connsiteY52" fmla="*/ 37211 h 82422"/>
                  <a:gd name="connsiteX53" fmla="*/ 8636 w 91439"/>
                  <a:gd name="connsiteY53" fmla="*/ 34671 h 82422"/>
                  <a:gd name="connsiteX54" fmla="*/ 8001 w 91439"/>
                  <a:gd name="connsiteY54" fmla="*/ 31877 h 82422"/>
                  <a:gd name="connsiteX55" fmla="*/ 7620 w 91439"/>
                  <a:gd name="connsiteY55" fmla="*/ 28575 h 82422"/>
                  <a:gd name="connsiteX56" fmla="*/ 7493 w 91439"/>
                  <a:gd name="connsiteY56" fmla="*/ 25019 h 82422"/>
                  <a:gd name="connsiteX57" fmla="*/ 7493 w 91439"/>
                  <a:gd name="connsiteY57" fmla="*/ 25019 h 82422"/>
                  <a:gd name="connsiteX58" fmla="*/ 7620 w 91439"/>
                  <a:gd name="connsiteY58" fmla="*/ 21336 h 82422"/>
                  <a:gd name="connsiteX59" fmla="*/ 8001 w 91439"/>
                  <a:gd name="connsiteY59" fmla="*/ 18161 h 82422"/>
                  <a:gd name="connsiteX60" fmla="*/ 8636 w 91439"/>
                  <a:gd name="connsiteY60" fmla="*/ 15240 h 82422"/>
                  <a:gd name="connsiteX61" fmla="*/ 9398 w 91439"/>
                  <a:gd name="connsiteY61" fmla="*/ 12827 h 82422"/>
                  <a:gd name="connsiteX62" fmla="*/ 10414 w 91439"/>
                  <a:gd name="connsiteY62" fmla="*/ 10795 h 82422"/>
                  <a:gd name="connsiteX63" fmla="*/ 11684 w 91439"/>
                  <a:gd name="connsiteY63" fmla="*/ 9144 h 82422"/>
                  <a:gd name="connsiteX64" fmla="*/ 12954 w 91439"/>
                  <a:gd name="connsiteY64" fmla="*/ 7747 h 82422"/>
                  <a:gd name="connsiteX65" fmla="*/ 14605 w 91439"/>
                  <a:gd name="connsiteY65" fmla="*/ 6858 h 82422"/>
                  <a:gd name="connsiteX66" fmla="*/ 16256 w 91439"/>
                  <a:gd name="connsiteY66" fmla="*/ 6350 h 82422"/>
                  <a:gd name="connsiteX67" fmla="*/ 18034 w 91439"/>
                  <a:gd name="connsiteY67" fmla="*/ 6096 h 82422"/>
                  <a:gd name="connsiteX68" fmla="*/ 18034 w 91439"/>
                  <a:gd name="connsiteY68" fmla="*/ 6096 h 82422"/>
                  <a:gd name="connsiteX69" fmla="*/ 19812 w 91439"/>
                  <a:gd name="connsiteY69" fmla="*/ 6350 h 82422"/>
                  <a:gd name="connsiteX70" fmla="*/ 21590 w 91439"/>
                  <a:gd name="connsiteY70" fmla="*/ 6858 h 82422"/>
                  <a:gd name="connsiteX71" fmla="*/ 23114 w 91439"/>
                  <a:gd name="connsiteY71" fmla="*/ 7747 h 82422"/>
                  <a:gd name="connsiteX72" fmla="*/ 24511 w 91439"/>
                  <a:gd name="connsiteY72" fmla="*/ 9144 h 82422"/>
                  <a:gd name="connsiteX73" fmla="*/ 25654 w 91439"/>
                  <a:gd name="connsiteY73" fmla="*/ 10795 h 82422"/>
                  <a:gd name="connsiteX74" fmla="*/ 26670 w 91439"/>
                  <a:gd name="connsiteY74" fmla="*/ 12827 h 82422"/>
                  <a:gd name="connsiteX75" fmla="*/ 27559 w 91439"/>
                  <a:gd name="connsiteY75" fmla="*/ 15240 h 82422"/>
                  <a:gd name="connsiteX76" fmla="*/ 28194 w 91439"/>
                  <a:gd name="connsiteY76" fmla="*/ 18161 h 82422"/>
                  <a:gd name="connsiteX77" fmla="*/ 28448 w 91439"/>
                  <a:gd name="connsiteY77" fmla="*/ 21336 h 82422"/>
                  <a:gd name="connsiteX78" fmla="*/ 28575 w 91439"/>
                  <a:gd name="connsiteY78" fmla="*/ 25019 h 82422"/>
                  <a:gd name="connsiteX79" fmla="*/ 28575 w 91439"/>
                  <a:gd name="connsiteY79" fmla="*/ 25019 h 82422"/>
                  <a:gd name="connsiteX80" fmla="*/ 28448 w 91439"/>
                  <a:gd name="connsiteY80" fmla="*/ 28575 h 82422"/>
                  <a:gd name="connsiteX81" fmla="*/ 28194 w 91439"/>
                  <a:gd name="connsiteY81" fmla="*/ 31877 h 82422"/>
                  <a:gd name="connsiteX82" fmla="*/ 27559 w 91439"/>
                  <a:gd name="connsiteY82" fmla="*/ 34671 h 82422"/>
                  <a:gd name="connsiteX83" fmla="*/ 26670 w 91439"/>
                  <a:gd name="connsiteY83" fmla="*/ 37211 h 82422"/>
                  <a:gd name="connsiteX84" fmla="*/ 25654 w 91439"/>
                  <a:gd name="connsiteY84" fmla="*/ 39243 h 82422"/>
                  <a:gd name="connsiteX85" fmla="*/ 24511 w 91439"/>
                  <a:gd name="connsiteY85" fmla="*/ 41021 h 82422"/>
                  <a:gd name="connsiteX86" fmla="*/ 23114 w 91439"/>
                  <a:gd name="connsiteY86" fmla="*/ 42291 h 82422"/>
                  <a:gd name="connsiteX87" fmla="*/ 21590 w 91439"/>
                  <a:gd name="connsiteY87" fmla="*/ 43307 h 82422"/>
                  <a:gd name="connsiteX88" fmla="*/ 19812 w 91439"/>
                  <a:gd name="connsiteY88" fmla="*/ 43815 h 82422"/>
                  <a:gd name="connsiteX89" fmla="*/ 18034 w 91439"/>
                  <a:gd name="connsiteY89" fmla="*/ 44069 h 82422"/>
                  <a:gd name="connsiteX90" fmla="*/ 20447 w 91439"/>
                  <a:gd name="connsiteY90" fmla="*/ 82423 h 82422"/>
                  <a:gd name="connsiteX91" fmla="*/ 27051 w 91439"/>
                  <a:gd name="connsiteY91" fmla="*/ 82423 h 82422"/>
                  <a:gd name="connsiteX92" fmla="*/ 70866 w 91439"/>
                  <a:gd name="connsiteY92" fmla="*/ 0 h 82422"/>
                  <a:gd name="connsiteX93" fmla="*/ 64135 w 91439"/>
                  <a:gd name="connsiteY93" fmla="*/ 0 h 82422"/>
                  <a:gd name="connsiteX94" fmla="*/ 20447 w 91439"/>
                  <a:gd name="connsiteY94" fmla="*/ 82423 h 82422"/>
                  <a:gd name="connsiteX95" fmla="*/ 73406 w 91439"/>
                  <a:gd name="connsiteY95" fmla="*/ 82423 h 82422"/>
                  <a:gd name="connsiteX96" fmla="*/ 73406 w 91439"/>
                  <a:gd name="connsiteY96" fmla="*/ 82423 h 82422"/>
                  <a:gd name="connsiteX97" fmla="*/ 76581 w 91439"/>
                  <a:gd name="connsiteY97" fmla="*/ 82169 h 82422"/>
                  <a:gd name="connsiteX98" fmla="*/ 79375 w 91439"/>
                  <a:gd name="connsiteY98" fmla="*/ 81407 h 82422"/>
                  <a:gd name="connsiteX99" fmla="*/ 82042 w 91439"/>
                  <a:gd name="connsiteY99" fmla="*/ 80010 h 82422"/>
                  <a:gd name="connsiteX100" fmla="*/ 84455 w 91439"/>
                  <a:gd name="connsiteY100" fmla="*/ 78232 h 82422"/>
                  <a:gd name="connsiteX101" fmla="*/ 86487 w 91439"/>
                  <a:gd name="connsiteY101" fmla="*/ 75819 h 82422"/>
                  <a:gd name="connsiteX102" fmla="*/ 88138 w 91439"/>
                  <a:gd name="connsiteY102" fmla="*/ 73025 h 82422"/>
                  <a:gd name="connsiteX103" fmla="*/ 89535 w 91439"/>
                  <a:gd name="connsiteY103" fmla="*/ 69723 h 82422"/>
                  <a:gd name="connsiteX104" fmla="*/ 90551 w 91439"/>
                  <a:gd name="connsiteY104" fmla="*/ 66040 h 82422"/>
                  <a:gd name="connsiteX105" fmla="*/ 91186 w 91439"/>
                  <a:gd name="connsiteY105" fmla="*/ 61849 h 82422"/>
                  <a:gd name="connsiteX106" fmla="*/ 91440 w 91439"/>
                  <a:gd name="connsiteY106" fmla="*/ 57277 h 82422"/>
                  <a:gd name="connsiteX107" fmla="*/ 91440 w 91439"/>
                  <a:gd name="connsiteY107" fmla="*/ 57277 h 82422"/>
                  <a:gd name="connsiteX108" fmla="*/ 91186 w 91439"/>
                  <a:gd name="connsiteY108" fmla="*/ 52705 h 82422"/>
                  <a:gd name="connsiteX109" fmla="*/ 90551 w 91439"/>
                  <a:gd name="connsiteY109" fmla="*/ 48514 h 82422"/>
                  <a:gd name="connsiteX110" fmla="*/ 89535 w 91439"/>
                  <a:gd name="connsiteY110" fmla="*/ 44831 h 82422"/>
                  <a:gd name="connsiteX111" fmla="*/ 88138 w 91439"/>
                  <a:gd name="connsiteY111" fmla="*/ 41656 h 82422"/>
                  <a:gd name="connsiteX112" fmla="*/ 86487 w 91439"/>
                  <a:gd name="connsiteY112" fmla="*/ 38862 h 82422"/>
                  <a:gd name="connsiteX113" fmla="*/ 84455 w 91439"/>
                  <a:gd name="connsiteY113" fmla="*/ 36576 h 82422"/>
                  <a:gd name="connsiteX114" fmla="*/ 82042 w 91439"/>
                  <a:gd name="connsiteY114" fmla="*/ 34671 h 82422"/>
                  <a:gd name="connsiteX115" fmla="*/ 79375 w 91439"/>
                  <a:gd name="connsiteY115" fmla="*/ 33401 h 82422"/>
                  <a:gd name="connsiteX116" fmla="*/ 76581 w 91439"/>
                  <a:gd name="connsiteY116" fmla="*/ 32639 h 82422"/>
                  <a:gd name="connsiteX117" fmla="*/ 73406 w 91439"/>
                  <a:gd name="connsiteY117" fmla="*/ 32385 h 82422"/>
                  <a:gd name="connsiteX118" fmla="*/ 73406 w 91439"/>
                  <a:gd name="connsiteY118" fmla="*/ 32385 h 82422"/>
                  <a:gd name="connsiteX119" fmla="*/ 70231 w 91439"/>
                  <a:gd name="connsiteY119" fmla="*/ 32639 h 82422"/>
                  <a:gd name="connsiteX120" fmla="*/ 67310 w 91439"/>
                  <a:gd name="connsiteY120" fmla="*/ 33401 h 82422"/>
                  <a:gd name="connsiteX121" fmla="*/ 64770 w 91439"/>
                  <a:gd name="connsiteY121" fmla="*/ 34671 h 82422"/>
                  <a:gd name="connsiteX122" fmla="*/ 62357 w 91439"/>
                  <a:gd name="connsiteY122" fmla="*/ 36576 h 82422"/>
                  <a:gd name="connsiteX123" fmla="*/ 60325 w 91439"/>
                  <a:gd name="connsiteY123" fmla="*/ 38862 h 82422"/>
                  <a:gd name="connsiteX124" fmla="*/ 58547 w 91439"/>
                  <a:gd name="connsiteY124" fmla="*/ 41656 h 82422"/>
                  <a:gd name="connsiteX125" fmla="*/ 57150 w 91439"/>
                  <a:gd name="connsiteY125" fmla="*/ 44831 h 82422"/>
                  <a:gd name="connsiteX126" fmla="*/ 56134 w 91439"/>
                  <a:gd name="connsiteY126" fmla="*/ 48514 h 82422"/>
                  <a:gd name="connsiteX127" fmla="*/ 55499 w 91439"/>
                  <a:gd name="connsiteY127" fmla="*/ 52705 h 82422"/>
                  <a:gd name="connsiteX128" fmla="*/ 55245 w 91439"/>
                  <a:gd name="connsiteY128" fmla="*/ 57277 h 82422"/>
                  <a:gd name="connsiteX129" fmla="*/ 55245 w 91439"/>
                  <a:gd name="connsiteY129" fmla="*/ 57277 h 82422"/>
                  <a:gd name="connsiteX130" fmla="*/ 55499 w 91439"/>
                  <a:gd name="connsiteY130" fmla="*/ 61849 h 82422"/>
                  <a:gd name="connsiteX131" fmla="*/ 56134 w 91439"/>
                  <a:gd name="connsiteY131" fmla="*/ 66040 h 82422"/>
                  <a:gd name="connsiteX132" fmla="*/ 57150 w 91439"/>
                  <a:gd name="connsiteY132" fmla="*/ 69723 h 82422"/>
                  <a:gd name="connsiteX133" fmla="*/ 58547 w 91439"/>
                  <a:gd name="connsiteY133" fmla="*/ 73025 h 82422"/>
                  <a:gd name="connsiteX134" fmla="*/ 60325 w 91439"/>
                  <a:gd name="connsiteY134" fmla="*/ 75819 h 82422"/>
                  <a:gd name="connsiteX135" fmla="*/ 62357 w 91439"/>
                  <a:gd name="connsiteY135" fmla="*/ 78232 h 82422"/>
                  <a:gd name="connsiteX136" fmla="*/ 64770 w 91439"/>
                  <a:gd name="connsiteY136" fmla="*/ 80010 h 82422"/>
                  <a:gd name="connsiteX137" fmla="*/ 67310 w 91439"/>
                  <a:gd name="connsiteY137" fmla="*/ 81407 h 82422"/>
                  <a:gd name="connsiteX138" fmla="*/ 70231 w 91439"/>
                  <a:gd name="connsiteY138" fmla="*/ 82169 h 82422"/>
                  <a:gd name="connsiteX139" fmla="*/ 73406 w 91439"/>
                  <a:gd name="connsiteY139" fmla="*/ 82423 h 82422"/>
                  <a:gd name="connsiteX140" fmla="*/ 73406 w 91439"/>
                  <a:gd name="connsiteY140" fmla="*/ 76327 h 82422"/>
                  <a:gd name="connsiteX141" fmla="*/ 73406 w 91439"/>
                  <a:gd name="connsiteY141" fmla="*/ 76327 h 82422"/>
                  <a:gd name="connsiteX142" fmla="*/ 71628 w 91439"/>
                  <a:gd name="connsiteY142" fmla="*/ 76200 h 82422"/>
                  <a:gd name="connsiteX143" fmla="*/ 69850 w 91439"/>
                  <a:gd name="connsiteY143" fmla="*/ 75565 h 82422"/>
                  <a:gd name="connsiteX144" fmla="*/ 68326 w 91439"/>
                  <a:gd name="connsiteY144" fmla="*/ 74676 h 82422"/>
                  <a:gd name="connsiteX145" fmla="*/ 66929 w 91439"/>
                  <a:gd name="connsiteY145" fmla="*/ 73279 h 82422"/>
                  <a:gd name="connsiteX146" fmla="*/ 65786 w 91439"/>
                  <a:gd name="connsiteY146" fmla="*/ 71628 h 82422"/>
                  <a:gd name="connsiteX147" fmla="*/ 64770 w 91439"/>
                  <a:gd name="connsiteY147" fmla="*/ 69469 h 82422"/>
                  <a:gd name="connsiteX148" fmla="*/ 64008 w 91439"/>
                  <a:gd name="connsiteY148" fmla="*/ 66929 h 82422"/>
                  <a:gd name="connsiteX149" fmla="*/ 63373 w 91439"/>
                  <a:gd name="connsiteY149" fmla="*/ 64135 h 82422"/>
                  <a:gd name="connsiteX150" fmla="*/ 62992 w 91439"/>
                  <a:gd name="connsiteY150" fmla="*/ 60833 h 82422"/>
                  <a:gd name="connsiteX151" fmla="*/ 62865 w 91439"/>
                  <a:gd name="connsiteY151" fmla="*/ 57277 h 82422"/>
                  <a:gd name="connsiteX152" fmla="*/ 62865 w 91439"/>
                  <a:gd name="connsiteY152" fmla="*/ 57277 h 82422"/>
                  <a:gd name="connsiteX153" fmla="*/ 62992 w 91439"/>
                  <a:gd name="connsiteY153" fmla="*/ 53721 h 82422"/>
                  <a:gd name="connsiteX154" fmla="*/ 63373 w 91439"/>
                  <a:gd name="connsiteY154" fmla="*/ 50419 h 82422"/>
                  <a:gd name="connsiteX155" fmla="*/ 64008 w 91439"/>
                  <a:gd name="connsiteY155" fmla="*/ 47625 h 82422"/>
                  <a:gd name="connsiteX156" fmla="*/ 64770 w 91439"/>
                  <a:gd name="connsiteY156" fmla="*/ 45212 h 82422"/>
                  <a:gd name="connsiteX157" fmla="*/ 65786 w 91439"/>
                  <a:gd name="connsiteY157" fmla="*/ 43053 h 82422"/>
                  <a:gd name="connsiteX158" fmla="*/ 66929 w 91439"/>
                  <a:gd name="connsiteY158" fmla="*/ 41402 h 82422"/>
                  <a:gd name="connsiteX159" fmla="*/ 68326 w 91439"/>
                  <a:gd name="connsiteY159" fmla="*/ 40132 h 82422"/>
                  <a:gd name="connsiteX160" fmla="*/ 69850 w 91439"/>
                  <a:gd name="connsiteY160" fmla="*/ 39116 h 82422"/>
                  <a:gd name="connsiteX161" fmla="*/ 71628 w 91439"/>
                  <a:gd name="connsiteY161" fmla="*/ 38608 h 82422"/>
                  <a:gd name="connsiteX162" fmla="*/ 73406 w 91439"/>
                  <a:gd name="connsiteY162" fmla="*/ 38354 h 82422"/>
                  <a:gd name="connsiteX163" fmla="*/ 73406 w 91439"/>
                  <a:gd name="connsiteY163" fmla="*/ 38354 h 82422"/>
                  <a:gd name="connsiteX164" fmla="*/ 75184 w 91439"/>
                  <a:gd name="connsiteY164" fmla="*/ 38608 h 82422"/>
                  <a:gd name="connsiteX165" fmla="*/ 76835 w 91439"/>
                  <a:gd name="connsiteY165" fmla="*/ 39116 h 82422"/>
                  <a:gd name="connsiteX166" fmla="*/ 78359 w 91439"/>
                  <a:gd name="connsiteY166" fmla="*/ 40132 h 82422"/>
                  <a:gd name="connsiteX167" fmla="*/ 79756 w 91439"/>
                  <a:gd name="connsiteY167" fmla="*/ 41402 h 82422"/>
                  <a:gd name="connsiteX168" fmla="*/ 81026 w 91439"/>
                  <a:gd name="connsiteY168" fmla="*/ 43053 h 82422"/>
                  <a:gd name="connsiteX169" fmla="*/ 82042 w 91439"/>
                  <a:gd name="connsiteY169" fmla="*/ 45212 h 82422"/>
                  <a:gd name="connsiteX170" fmla="*/ 82804 w 91439"/>
                  <a:gd name="connsiteY170" fmla="*/ 47625 h 82422"/>
                  <a:gd name="connsiteX171" fmla="*/ 83439 w 91439"/>
                  <a:gd name="connsiteY171" fmla="*/ 50419 h 82422"/>
                  <a:gd name="connsiteX172" fmla="*/ 83820 w 91439"/>
                  <a:gd name="connsiteY172" fmla="*/ 53721 h 82422"/>
                  <a:gd name="connsiteX173" fmla="*/ 83947 w 91439"/>
                  <a:gd name="connsiteY173" fmla="*/ 57277 h 82422"/>
                  <a:gd name="connsiteX174" fmla="*/ 83947 w 91439"/>
                  <a:gd name="connsiteY174" fmla="*/ 57277 h 82422"/>
                  <a:gd name="connsiteX175" fmla="*/ 83820 w 91439"/>
                  <a:gd name="connsiteY175" fmla="*/ 60833 h 82422"/>
                  <a:gd name="connsiteX176" fmla="*/ 83439 w 91439"/>
                  <a:gd name="connsiteY176" fmla="*/ 64135 h 82422"/>
                  <a:gd name="connsiteX177" fmla="*/ 82804 w 91439"/>
                  <a:gd name="connsiteY177" fmla="*/ 66929 h 82422"/>
                  <a:gd name="connsiteX178" fmla="*/ 82042 w 91439"/>
                  <a:gd name="connsiteY178" fmla="*/ 69469 h 82422"/>
                  <a:gd name="connsiteX179" fmla="*/ 81026 w 91439"/>
                  <a:gd name="connsiteY179" fmla="*/ 71628 h 82422"/>
                  <a:gd name="connsiteX180" fmla="*/ 79756 w 91439"/>
                  <a:gd name="connsiteY180" fmla="*/ 73279 h 82422"/>
                  <a:gd name="connsiteX181" fmla="*/ 78359 w 91439"/>
                  <a:gd name="connsiteY181" fmla="*/ 74676 h 82422"/>
                  <a:gd name="connsiteX182" fmla="*/ 76835 w 91439"/>
                  <a:gd name="connsiteY182" fmla="*/ 75565 h 82422"/>
                  <a:gd name="connsiteX183" fmla="*/ 75184 w 91439"/>
                  <a:gd name="connsiteY183" fmla="*/ 76200 h 82422"/>
                  <a:gd name="connsiteX184" fmla="*/ 73406 w 91439"/>
                  <a:gd name="connsiteY184" fmla="*/ 76327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439" h="82422">
                    <a:moveTo>
                      <a:pt x="18034" y="50165"/>
                    </a:moveTo>
                    <a:lnTo>
                      <a:pt x="18034" y="50165"/>
                    </a:lnTo>
                    <a:lnTo>
                      <a:pt x="21209" y="49911"/>
                    </a:lnTo>
                    <a:lnTo>
                      <a:pt x="24130" y="49149"/>
                    </a:lnTo>
                    <a:lnTo>
                      <a:pt x="26797" y="47752"/>
                    </a:lnTo>
                    <a:lnTo>
                      <a:pt x="29083" y="45974"/>
                    </a:lnTo>
                    <a:lnTo>
                      <a:pt x="31115" y="43561"/>
                    </a:lnTo>
                    <a:lnTo>
                      <a:pt x="32893" y="40767"/>
                    </a:lnTo>
                    <a:lnTo>
                      <a:pt x="34290" y="37465"/>
                    </a:lnTo>
                    <a:lnTo>
                      <a:pt x="35306" y="33782"/>
                    </a:lnTo>
                    <a:lnTo>
                      <a:pt x="35941" y="29591"/>
                    </a:lnTo>
                    <a:lnTo>
                      <a:pt x="36068" y="25019"/>
                    </a:lnTo>
                    <a:lnTo>
                      <a:pt x="36068" y="25019"/>
                    </a:lnTo>
                    <a:lnTo>
                      <a:pt x="35941" y="20447"/>
                    </a:lnTo>
                    <a:lnTo>
                      <a:pt x="35306" y="16256"/>
                    </a:lnTo>
                    <a:lnTo>
                      <a:pt x="34290" y="12573"/>
                    </a:lnTo>
                    <a:lnTo>
                      <a:pt x="32893" y="9271"/>
                    </a:lnTo>
                    <a:lnTo>
                      <a:pt x="31115" y="6477"/>
                    </a:lnTo>
                    <a:lnTo>
                      <a:pt x="29083" y="4191"/>
                    </a:lnTo>
                    <a:lnTo>
                      <a:pt x="26797" y="2413"/>
                    </a:lnTo>
                    <a:lnTo>
                      <a:pt x="24130" y="1143"/>
                    </a:lnTo>
                    <a:lnTo>
                      <a:pt x="21209" y="254"/>
                    </a:lnTo>
                    <a:lnTo>
                      <a:pt x="18034" y="0"/>
                    </a:lnTo>
                    <a:lnTo>
                      <a:pt x="18034" y="0"/>
                    </a:lnTo>
                    <a:lnTo>
                      <a:pt x="14859" y="254"/>
                    </a:lnTo>
                    <a:lnTo>
                      <a:pt x="11938" y="1143"/>
                    </a:lnTo>
                    <a:lnTo>
                      <a:pt x="9398" y="2413"/>
                    </a:lnTo>
                    <a:lnTo>
                      <a:pt x="6985" y="4191"/>
                    </a:lnTo>
                    <a:lnTo>
                      <a:pt x="4953" y="6477"/>
                    </a:lnTo>
                    <a:lnTo>
                      <a:pt x="3175" y="9271"/>
                    </a:lnTo>
                    <a:lnTo>
                      <a:pt x="1905" y="12573"/>
                    </a:lnTo>
                    <a:lnTo>
                      <a:pt x="889" y="16256"/>
                    </a:lnTo>
                    <a:lnTo>
                      <a:pt x="254" y="20447"/>
                    </a:lnTo>
                    <a:lnTo>
                      <a:pt x="0" y="25019"/>
                    </a:lnTo>
                    <a:lnTo>
                      <a:pt x="0" y="25019"/>
                    </a:lnTo>
                    <a:lnTo>
                      <a:pt x="254" y="29591"/>
                    </a:lnTo>
                    <a:lnTo>
                      <a:pt x="889" y="33782"/>
                    </a:lnTo>
                    <a:lnTo>
                      <a:pt x="1905" y="37465"/>
                    </a:lnTo>
                    <a:lnTo>
                      <a:pt x="3175" y="40767"/>
                    </a:lnTo>
                    <a:lnTo>
                      <a:pt x="4953" y="43561"/>
                    </a:lnTo>
                    <a:lnTo>
                      <a:pt x="6985" y="45974"/>
                    </a:lnTo>
                    <a:lnTo>
                      <a:pt x="9398" y="47752"/>
                    </a:lnTo>
                    <a:lnTo>
                      <a:pt x="11938" y="49149"/>
                    </a:lnTo>
                    <a:lnTo>
                      <a:pt x="14859" y="49911"/>
                    </a:lnTo>
                    <a:lnTo>
                      <a:pt x="18034" y="50165"/>
                    </a:lnTo>
                    <a:close/>
                    <a:moveTo>
                      <a:pt x="18034" y="44069"/>
                    </a:moveTo>
                    <a:lnTo>
                      <a:pt x="18034" y="44069"/>
                    </a:lnTo>
                    <a:lnTo>
                      <a:pt x="16256" y="43815"/>
                    </a:lnTo>
                    <a:lnTo>
                      <a:pt x="14605" y="43307"/>
                    </a:lnTo>
                    <a:lnTo>
                      <a:pt x="12954" y="42291"/>
                    </a:lnTo>
                    <a:lnTo>
                      <a:pt x="11684" y="41021"/>
                    </a:lnTo>
                    <a:lnTo>
                      <a:pt x="10414" y="39243"/>
                    </a:lnTo>
                    <a:lnTo>
                      <a:pt x="9398" y="37211"/>
                    </a:lnTo>
                    <a:lnTo>
                      <a:pt x="8636" y="34671"/>
                    </a:lnTo>
                    <a:lnTo>
                      <a:pt x="8001" y="31877"/>
                    </a:lnTo>
                    <a:lnTo>
                      <a:pt x="7620" y="28575"/>
                    </a:lnTo>
                    <a:lnTo>
                      <a:pt x="7493" y="25019"/>
                    </a:lnTo>
                    <a:lnTo>
                      <a:pt x="7493" y="25019"/>
                    </a:lnTo>
                    <a:lnTo>
                      <a:pt x="7620" y="21336"/>
                    </a:lnTo>
                    <a:lnTo>
                      <a:pt x="8001" y="18161"/>
                    </a:lnTo>
                    <a:lnTo>
                      <a:pt x="8636" y="15240"/>
                    </a:lnTo>
                    <a:lnTo>
                      <a:pt x="9398" y="12827"/>
                    </a:lnTo>
                    <a:lnTo>
                      <a:pt x="10414" y="10795"/>
                    </a:lnTo>
                    <a:lnTo>
                      <a:pt x="11684" y="9144"/>
                    </a:lnTo>
                    <a:lnTo>
                      <a:pt x="12954" y="7747"/>
                    </a:lnTo>
                    <a:lnTo>
                      <a:pt x="14605" y="6858"/>
                    </a:lnTo>
                    <a:lnTo>
                      <a:pt x="16256" y="6350"/>
                    </a:lnTo>
                    <a:lnTo>
                      <a:pt x="18034" y="6096"/>
                    </a:lnTo>
                    <a:lnTo>
                      <a:pt x="18034" y="6096"/>
                    </a:lnTo>
                    <a:lnTo>
                      <a:pt x="19812" y="6350"/>
                    </a:lnTo>
                    <a:lnTo>
                      <a:pt x="21590" y="6858"/>
                    </a:lnTo>
                    <a:lnTo>
                      <a:pt x="23114" y="7747"/>
                    </a:lnTo>
                    <a:lnTo>
                      <a:pt x="24511" y="9144"/>
                    </a:lnTo>
                    <a:lnTo>
                      <a:pt x="25654" y="10795"/>
                    </a:lnTo>
                    <a:lnTo>
                      <a:pt x="26670" y="12827"/>
                    </a:lnTo>
                    <a:lnTo>
                      <a:pt x="27559" y="15240"/>
                    </a:lnTo>
                    <a:lnTo>
                      <a:pt x="28194" y="18161"/>
                    </a:lnTo>
                    <a:lnTo>
                      <a:pt x="28448" y="21336"/>
                    </a:lnTo>
                    <a:lnTo>
                      <a:pt x="28575" y="25019"/>
                    </a:lnTo>
                    <a:lnTo>
                      <a:pt x="28575" y="25019"/>
                    </a:lnTo>
                    <a:lnTo>
                      <a:pt x="28448" y="28575"/>
                    </a:lnTo>
                    <a:lnTo>
                      <a:pt x="28194" y="31877"/>
                    </a:lnTo>
                    <a:lnTo>
                      <a:pt x="27559" y="34671"/>
                    </a:lnTo>
                    <a:lnTo>
                      <a:pt x="26670" y="37211"/>
                    </a:lnTo>
                    <a:lnTo>
                      <a:pt x="25654" y="39243"/>
                    </a:lnTo>
                    <a:lnTo>
                      <a:pt x="24511" y="41021"/>
                    </a:lnTo>
                    <a:lnTo>
                      <a:pt x="23114" y="42291"/>
                    </a:lnTo>
                    <a:lnTo>
                      <a:pt x="21590" y="43307"/>
                    </a:lnTo>
                    <a:lnTo>
                      <a:pt x="19812" y="43815"/>
                    </a:lnTo>
                    <a:lnTo>
                      <a:pt x="18034" y="44069"/>
                    </a:lnTo>
                    <a:close/>
                    <a:moveTo>
                      <a:pt x="20447" y="82423"/>
                    </a:moveTo>
                    <a:lnTo>
                      <a:pt x="27051" y="82423"/>
                    </a:lnTo>
                    <a:lnTo>
                      <a:pt x="70866" y="0"/>
                    </a:lnTo>
                    <a:lnTo>
                      <a:pt x="64135" y="0"/>
                    </a:lnTo>
                    <a:lnTo>
                      <a:pt x="20447" y="82423"/>
                    </a:lnTo>
                    <a:close/>
                    <a:moveTo>
                      <a:pt x="73406" y="82423"/>
                    </a:moveTo>
                    <a:lnTo>
                      <a:pt x="73406" y="82423"/>
                    </a:lnTo>
                    <a:lnTo>
                      <a:pt x="76581" y="82169"/>
                    </a:lnTo>
                    <a:lnTo>
                      <a:pt x="79375" y="81407"/>
                    </a:lnTo>
                    <a:lnTo>
                      <a:pt x="82042" y="80010"/>
                    </a:lnTo>
                    <a:lnTo>
                      <a:pt x="84455" y="78232"/>
                    </a:lnTo>
                    <a:lnTo>
                      <a:pt x="86487" y="75819"/>
                    </a:lnTo>
                    <a:lnTo>
                      <a:pt x="88138" y="73025"/>
                    </a:lnTo>
                    <a:lnTo>
                      <a:pt x="89535" y="69723"/>
                    </a:lnTo>
                    <a:lnTo>
                      <a:pt x="90551" y="66040"/>
                    </a:lnTo>
                    <a:lnTo>
                      <a:pt x="91186" y="61849"/>
                    </a:lnTo>
                    <a:lnTo>
                      <a:pt x="91440" y="57277"/>
                    </a:lnTo>
                    <a:lnTo>
                      <a:pt x="91440" y="57277"/>
                    </a:lnTo>
                    <a:lnTo>
                      <a:pt x="91186" y="52705"/>
                    </a:lnTo>
                    <a:lnTo>
                      <a:pt x="90551" y="48514"/>
                    </a:lnTo>
                    <a:lnTo>
                      <a:pt x="89535" y="44831"/>
                    </a:lnTo>
                    <a:lnTo>
                      <a:pt x="88138" y="41656"/>
                    </a:lnTo>
                    <a:lnTo>
                      <a:pt x="86487" y="38862"/>
                    </a:lnTo>
                    <a:lnTo>
                      <a:pt x="84455" y="36576"/>
                    </a:lnTo>
                    <a:lnTo>
                      <a:pt x="82042" y="34671"/>
                    </a:lnTo>
                    <a:lnTo>
                      <a:pt x="79375" y="33401"/>
                    </a:lnTo>
                    <a:lnTo>
                      <a:pt x="76581" y="32639"/>
                    </a:lnTo>
                    <a:lnTo>
                      <a:pt x="73406" y="32385"/>
                    </a:lnTo>
                    <a:lnTo>
                      <a:pt x="73406" y="32385"/>
                    </a:lnTo>
                    <a:lnTo>
                      <a:pt x="70231" y="32639"/>
                    </a:lnTo>
                    <a:lnTo>
                      <a:pt x="67310" y="33401"/>
                    </a:lnTo>
                    <a:lnTo>
                      <a:pt x="64770" y="34671"/>
                    </a:lnTo>
                    <a:lnTo>
                      <a:pt x="62357" y="36576"/>
                    </a:lnTo>
                    <a:lnTo>
                      <a:pt x="60325" y="38862"/>
                    </a:lnTo>
                    <a:lnTo>
                      <a:pt x="58547" y="41656"/>
                    </a:lnTo>
                    <a:lnTo>
                      <a:pt x="57150" y="44831"/>
                    </a:lnTo>
                    <a:lnTo>
                      <a:pt x="56134" y="48514"/>
                    </a:lnTo>
                    <a:lnTo>
                      <a:pt x="55499" y="52705"/>
                    </a:lnTo>
                    <a:lnTo>
                      <a:pt x="55245" y="57277"/>
                    </a:lnTo>
                    <a:lnTo>
                      <a:pt x="55245" y="57277"/>
                    </a:lnTo>
                    <a:lnTo>
                      <a:pt x="55499" y="61849"/>
                    </a:lnTo>
                    <a:lnTo>
                      <a:pt x="56134" y="66040"/>
                    </a:lnTo>
                    <a:lnTo>
                      <a:pt x="57150" y="69723"/>
                    </a:lnTo>
                    <a:lnTo>
                      <a:pt x="58547" y="73025"/>
                    </a:lnTo>
                    <a:lnTo>
                      <a:pt x="60325" y="75819"/>
                    </a:lnTo>
                    <a:lnTo>
                      <a:pt x="62357" y="78232"/>
                    </a:lnTo>
                    <a:lnTo>
                      <a:pt x="64770" y="80010"/>
                    </a:lnTo>
                    <a:lnTo>
                      <a:pt x="67310" y="81407"/>
                    </a:lnTo>
                    <a:lnTo>
                      <a:pt x="70231" y="82169"/>
                    </a:lnTo>
                    <a:lnTo>
                      <a:pt x="73406" y="82423"/>
                    </a:lnTo>
                    <a:close/>
                    <a:moveTo>
                      <a:pt x="73406" y="76327"/>
                    </a:moveTo>
                    <a:lnTo>
                      <a:pt x="73406" y="76327"/>
                    </a:lnTo>
                    <a:lnTo>
                      <a:pt x="71628" y="76200"/>
                    </a:lnTo>
                    <a:lnTo>
                      <a:pt x="69850" y="75565"/>
                    </a:lnTo>
                    <a:lnTo>
                      <a:pt x="68326" y="74676"/>
                    </a:lnTo>
                    <a:lnTo>
                      <a:pt x="66929" y="73279"/>
                    </a:lnTo>
                    <a:lnTo>
                      <a:pt x="65786" y="71628"/>
                    </a:lnTo>
                    <a:lnTo>
                      <a:pt x="64770" y="69469"/>
                    </a:lnTo>
                    <a:lnTo>
                      <a:pt x="64008" y="66929"/>
                    </a:lnTo>
                    <a:lnTo>
                      <a:pt x="63373" y="64135"/>
                    </a:lnTo>
                    <a:lnTo>
                      <a:pt x="62992" y="60833"/>
                    </a:lnTo>
                    <a:lnTo>
                      <a:pt x="62865" y="57277"/>
                    </a:lnTo>
                    <a:lnTo>
                      <a:pt x="62865" y="57277"/>
                    </a:lnTo>
                    <a:lnTo>
                      <a:pt x="62992" y="53721"/>
                    </a:lnTo>
                    <a:lnTo>
                      <a:pt x="63373" y="50419"/>
                    </a:lnTo>
                    <a:lnTo>
                      <a:pt x="64008" y="47625"/>
                    </a:lnTo>
                    <a:lnTo>
                      <a:pt x="64770" y="45212"/>
                    </a:lnTo>
                    <a:lnTo>
                      <a:pt x="65786" y="43053"/>
                    </a:lnTo>
                    <a:lnTo>
                      <a:pt x="66929" y="41402"/>
                    </a:lnTo>
                    <a:lnTo>
                      <a:pt x="68326" y="40132"/>
                    </a:lnTo>
                    <a:lnTo>
                      <a:pt x="69850" y="39116"/>
                    </a:lnTo>
                    <a:lnTo>
                      <a:pt x="71628" y="38608"/>
                    </a:lnTo>
                    <a:lnTo>
                      <a:pt x="73406" y="38354"/>
                    </a:lnTo>
                    <a:lnTo>
                      <a:pt x="73406" y="38354"/>
                    </a:lnTo>
                    <a:lnTo>
                      <a:pt x="75184" y="38608"/>
                    </a:lnTo>
                    <a:lnTo>
                      <a:pt x="76835" y="39116"/>
                    </a:lnTo>
                    <a:lnTo>
                      <a:pt x="78359" y="40132"/>
                    </a:lnTo>
                    <a:lnTo>
                      <a:pt x="79756" y="41402"/>
                    </a:lnTo>
                    <a:lnTo>
                      <a:pt x="81026" y="43053"/>
                    </a:lnTo>
                    <a:lnTo>
                      <a:pt x="82042" y="45212"/>
                    </a:lnTo>
                    <a:lnTo>
                      <a:pt x="82804" y="47625"/>
                    </a:lnTo>
                    <a:lnTo>
                      <a:pt x="83439" y="50419"/>
                    </a:lnTo>
                    <a:lnTo>
                      <a:pt x="83820" y="53721"/>
                    </a:lnTo>
                    <a:lnTo>
                      <a:pt x="83947" y="57277"/>
                    </a:lnTo>
                    <a:lnTo>
                      <a:pt x="83947" y="57277"/>
                    </a:lnTo>
                    <a:lnTo>
                      <a:pt x="83820" y="60833"/>
                    </a:lnTo>
                    <a:lnTo>
                      <a:pt x="83439" y="64135"/>
                    </a:lnTo>
                    <a:lnTo>
                      <a:pt x="82804" y="66929"/>
                    </a:lnTo>
                    <a:lnTo>
                      <a:pt x="82042" y="69469"/>
                    </a:lnTo>
                    <a:lnTo>
                      <a:pt x="81026" y="71628"/>
                    </a:lnTo>
                    <a:lnTo>
                      <a:pt x="79756" y="73279"/>
                    </a:lnTo>
                    <a:lnTo>
                      <a:pt x="78359" y="74676"/>
                    </a:lnTo>
                    <a:lnTo>
                      <a:pt x="76835" y="75565"/>
                    </a:lnTo>
                    <a:lnTo>
                      <a:pt x="75184" y="76200"/>
                    </a:lnTo>
                    <a:lnTo>
                      <a:pt x="73406" y="76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2B6FB7E-67C9-470C-9429-F0F4F8B8DFA8}"/>
                </a:ext>
              </a:extLst>
            </p:cNvPr>
            <p:cNvSpPr/>
            <p:nvPr/>
          </p:nvSpPr>
          <p:spPr>
            <a:xfrm>
              <a:off x="6048628" y="2406269"/>
              <a:ext cx="818896" cy="819022"/>
            </a:xfrm>
            <a:custGeom>
              <a:avLst/>
              <a:gdLst>
                <a:gd name="connsiteX0" fmla="*/ 385953 w 818896"/>
                <a:gd name="connsiteY0" fmla="*/ 256032 h 819022"/>
                <a:gd name="connsiteX1" fmla="*/ 383667 w 818896"/>
                <a:gd name="connsiteY1" fmla="*/ 241173 h 819022"/>
                <a:gd name="connsiteX2" fmla="*/ 381508 w 818896"/>
                <a:gd name="connsiteY2" fmla="*/ 226441 h 819022"/>
                <a:gd name="connsiteX3" fmla="*/ 379222 w 818896"/>
                <a:gd name="connsiteY3" fmla="*/ 211709 h 819022"/>
                <a:gd name="connsiteX4" fmla="*/ 376936 w 818896"/>
                <a:gd name="connsiteY4" fmla="*/ 196850 h 819022"/>
                <a:gd name="connsiteX5" fmla="*/ 374650 w 818896"/>
                <a:gd name="connsiteY5" fmla="*/ 182118 h 819022"/>
                <a:gd name="connsiteX6" fmla="*/ 372491 w 818896"/>
                <a:gd name="connsiteY6" fmla="*/ 167259 h 819022"/>
                <a:gd name="connsiteX7" fmla="*/ 370205 w 818896"/>
                <a:gd name="connsiteY7" fmla="*/ 152527 h 819022"/>
                <a:gd name="connsiteX8" fmla="*/ 367919 w 818896"/>
                <a:gd name="connsiteY8" fmla="*/ 137795 h 819022"/>
                <a:gd name="connsiteX9" fmla="*/ 365633 w 818896"/>
                <a:gd name="connsiteY9" fmla="*/ 122936 h 819022"/>
                <a:gd name="connsiteX10" fmla="*/ 363474 w 818896"/>
                <a:gd name="connsiteY10" fmla="*/ 108204 h 819022"/>
                <a:gd name="connsiteX11" fmla="*/ 361188 w 818896"/>
                <a:gd name="connsiteY11" fmla="*/ 93472 h 819022"/>
                <a:gd name="connsiteX12" fmla="*/ 358902 w 818896"/>
                <a:gd name="connsiteY12" fmla="*/ 78613 h 819022"/>
                <a:gd name="connsiteX13" fmla="*/ 356616 w 818896"/>
                <a:gd name="connsiteY13" fmla="*/ 63881 h 819022"/>
                <a:gd name="connsiteX14" fmla="*/ 354457 w 818896"/>
                <a:gd name="connsiteY14" fmla="*/ 49022 h 819022"/>
                <a:gd name="connsiteX15" fmla="*/ 352171 w 818896"/>
                <a:gd name="connsiteY15" fmla="*/ 34290 h 819022"/>
                <a:gd name="connsiteX16" fmla="*/ 349885 w 818896"/>
                <a:gd name="connsiteY16" fmla="*/ 19558 h 819022"/>
                <a:gd name="connsiteX17" fmla="*/ 347599 w 818896"/>
                <a:gd name="connsiteY17" fmla="*/ 4699 h 819022"/>
                <a:gd name="connsiteX18" fmla="*/ 333502 w 818896"/>
                <a:gd name="connsiteY18" fmla="*/ 7112 h 819022"/>
                <a:gd name="connsiteX19" fmla="*/ 319405 w 818896"/>
                <a:gd name="connsiteY19" fmla="*/ 10033 h 819022"/>
                <a:gd name="connsiteX20" fmla="*/ 305435 w 818896"/>
                <a:gd name="connsiteY20" fmla="*/ 13462 h 819022"/>
                <a:gd name="connsiteX21" fmla="*/ 291719 w 818896"/>
                <a:gd name="connsiteY21" fmla="*/ 17399 h 819022"/>
                <a:gd name="connsiteX22" fmla="*/ 278003 w 818896"/>
                <a:gd name="connsiteY22" fmla="*/ 21717 h 819022"/>
                <a:gd name="connsiteX23" fmla="*/ 264541 w 818896"/>
                <a:gd name="connsiteY23" fmla="*/ 26543 h 819022"/>
                <a:gd name="connsiteX24" fmla="*/ 251206 w 818896"/>
                <a:gd name="connsiteY24" fmla="*/ 31877 h 819022"/>
                <a:gd name="connsiteX25" fmla="*/ 237998 w 818896"/>
                <a:gd name="connsiteY25" fmla="*/ 37592 h 819022"/>
                <a:gd name="connsiteX26" fmla="*/ 225171 w 818896"/>
                <a:gd name="connsiteY26" fmla="*/ 43815 h 819022"/>
                <a:gd name="connsiteX27" fmla="*/ 212471 w 818896"/>
                <a:gd name="connsiteY27" fmla="*/ 50546 h 819022"/>
                <a:gd name="connsiteX28" fmla="*/ 200025 w 818896"/>
                <a:gd name="connsiteY28" fmla="*/ 57658 h 819022"/>
                <a:gd name="connsiteX29" fmla="*/ 187833 w 818896"/>
                <a:gd name="connsiteY29" fmla="*/ 65278 h 819022"/>
                <a:gd name="connsiteX30" fmla="*/ 175895 w 818896"/>
                <a:gd name="connsiteY30" fmla="*/ 73152 h 819022"/>
                <a:gd name="connsiteX31" fmla="*/ 164211 w 818896"/>
                <a:gd name="connsiteY31" fmla="*/ 81534 h 819022"/>
                <a:gd name="connsiteX32" fmla="*/ 152908 w 818896"/>
                <a:gd name="connsiteY32" fmla="*/ 90424 h 819022"/>
                <a:gd name="connsiteX33" fmla="*/ 141859 w 818896"/>
                <a:gd name="connsiteY33" fmla="*/ 99568 h 819022"/>
                <a:gd name="connsiteX34" fmla="*/ 131191 w 818896"/>
                <a:gd name="connsiteY34" fmla="*/ 109093 h 819022"/>
                <a:gd name="connsiteX35" fmla="*/ 120777 w 818896"/>
                <a:gd name="connsiteY35" fmla="*/ 118999 h 819022"/>
                <a:gd name="connsiteX36" fmla="*/ 110871 w 818896"/>
                <a:gd name="connsiteY36" fmla="*/ 129286 h 819022"/>
                <a:gd name="connsiteX37" fmla="*/ 101219 w 818896"/>
                <a:gd name="connsiteY37" fmla="*/ 139954 h 819022"/>
                <a:gd name="connsiteX38" fmla="*/ 91948 w 818896"/>
                <a:gd name="connsiteY38" fmla="*/ 150876 h 819022"/>
                <a:gd name="connsiteX39" fmla="*/ 83058 w 818896"/>
                <a:gd name="connsiteY39" fmla="*/ 162179 h 819022"/>
                <a:gd name="connsiteX40" fmla="*/ 74549 w 818896"/>
                <a:gd name="connsiteY40" fmla="*/ 173863 h 819022"/>
                <a:gd name="connsiteX41" fmla="*/ 66548 w 818896"/>
                <a:gd name="connsiteY41" fmla="*/ 185674 h 819022"/>
                <a:gd name="connsiteX42" fmla="*/ 58928 w 818896"/>
                <a:gd name="connsiteY42" fmla="*/ 197866 h 819022"/>
                <a:gd name="connsiteX43" fmla="*/ 51689 w 818896"/>
                <a:gd name="connsiteY43" fmla="*/ 210185 h 819022"/>
                <a:gd name="connsiteX44" fmla="*/ 44958 w 818896"/>
                <a:gd name="connsiteY44" fmla="*/ 222885 h 819022"/>
                <a:gd name="connsiteX45" fmla="*/ 38608 w 818896"/>
                <a:gd name="connsiteY45" fmla="*/ 235712 h 819022"/>
                <a:gd name="connsiteX46" fmla="*/ 32766 w 818896"/>
                <a:gd name="connsiteY46" fmla="*/ 248920 h 819022"/>
                <a:gd name="connsiteX47" fmla="*/ 27432 w 818896"/>
                <a:gd name="connsiteY47" fmla="*/ 262128 h 819022"/>
                <a:gd name="connsiteX48" fmla="*/ 22479 w 818896"/>
                <a:gd name="connsiteY48" fmla="*/ 275590 h 819022"/>
                <a:gd name="connsiteX49" fmla="*/ 18034 w 818896"/>
                <a:gd name="connsiteY49" fmla="*/ 289306 h 819022"/>
                <a:gd name="connsiteX50" fmla="*/ 13970 w 818896"/>
                <a:gd name="connsiteY50" fmla="*/ 303022 h 819022"/>
                <a:gd name="connsiteX51" fmla="*/ 10541 w 818896"/>
                <a:gd name="connsiteY51" fmla="*/ 316992 h 819022"/>
                <a:gd name="connsiteX52" fmla="*/ 7493 w 818896"/>
                <a:gd name="connsiteY52" fmla="*/ 330962 h 819022"/>
                <a:gd name="connsiteX53" fmla="*/ 5080 w 818896"/>
                <a:gd name="connsiteY53" fmla="*/ 345186 h 819022"/>
                <a:gd name="connsiteX54" fmla="*/ 3048 w 818896"/>
                <a:gd name="connsiteY54" fmla="*/ 359283 h 819022"/>
                <a:gd name="connsiteX55" fmla="*/ 1524 w 818896"/>
                <a:gd name="connsiteY55" fmla="*/ 373634 h 819022"/>
                <a:gd name="connsiteX56" fmla="*/ 508 w 818896"/>
                <a:gd name="connsiteY56" fmla="*/ 387858 h 819022"/>
                <a:gd name="connsiteX57" fmla="*/ 0 w 818896"/>
                <a:gd name="connsiteY57" fmla="*/ 402209 h 819022"/>
                <a:gd name="connsiteX58" fmla="*/ 0 w 818896"/>
                <a:gd name="connsiteY58" fmla="*/ 416560 h 819022"/>
                <a:gd name="connsiteX59" fmla="*/ 508 w 818896"/>
                <a:gd name="connsiteY59" fmla="*/ 430911 h 819022"/>
                <a:gd name="connsiteX60" fmla="*/ 1524 w 818896"/>
                <a:gd name="connsiteY60" fmla="*/ 445262 h 819022"/>
                <a:gd name="connsiteX61" fmla="*/ 3048 w 818896"/>
                <a:gd name="connsiteY61" fmla="*/ 459486 h 819022"/>
                <a:gd name="connsiteX62" fmla="*/ 4953 w 818896"/>
                <a:gd name="connsiteY62" fmla="*/ 473710 h 819022"/>
                <a:gd name="connsiteX63" fmla="*/ 7493 w 818896"/>
                <a:gd name="connsiteY63" fmla="*/ 487807 h 819022"/>
                <a:gd name="connsiteX64" fmla="*/ 10541 w 818896"/>
                <a:gd name="connsiteY64" fmla="*/ 501904 h 819022"/>
                <a:gd name="connsiteX65" fmla="*/ 13970 w 818896"/>
                <a:gd name="connsiteY65" fmla="*/ 515747 h 819022"/>
                <a:gd name="connsiteX66" fmla="*/ 17907 w 818896"/>
                <a:gd name="connsiteY66" fmla="*/ 529590 h 819022"/>
                <a:gd name="connsiteX67" fmla="*/ 22352 w 818896"/>
                <a:gd name="connsiteY67" fmla="*/ 543179 h 819022"/>
                <a:gd name="connsiteX68" fmla="*/ 27305 w 818896"/>
                <a:gd name="connsiteY68" fmla="*/ 556641 h 819022"/>
                <a:gd name="connsiteX69" fmla="*/ 32639 w 818896"/>
                <a:gd name="connsiteY69" fmla="*/ 569976 h 819022"/>
                <a:gd name="connsiteX70" fmla="*/ 38481 w 818896"/>
                <a:gd name="connsiteY70" fmla="*/ 583057 h 819022"/>
                <a:gd name="connsiteX71" fmla="*/ 44831 w 818896"/>
                <a:gd name="connsiteY71" fmla="*/ 596011 h 819022"/>
                <a:gd name="connsiteX72" fmla="*/ 51562 w 818896"/>
                <a:gd name="connsiteY72" fmla="*/ 608584 h 819022"/>
                <a:gd name="connsiteX73" fmla="*/ 58801 w 818896"/>
                <a:gd name="connsiteY73" fmla="*/ 621030 h 819022"/>
                <a:gd name="connsiteX74" fmla="*/ 66421 w 818896"/>
                <a:gd name="connsiteY74" fmla="*/ 633222 h 819022"/>
                <a:gd name="connsiteX75" fmla="*/ 74422 w 818896"/>
                <a:gd name="connsiteY75" fmla="*/ 645033 h 819022"/>
                <a:gd name="connsiteX76" fmla="*/ 82931 w 818896"/>
                <a:gd name="connsiteY76" fmla="*/ 656717 h 819022"/>
                <a:gd name="connsiteX77" fmla="*/ 91821 w 818896"/>
                <a:gd name="connsiteY77" fmla="*/ 667893 h 819022"/>
                <a:gd name="connsiteX78" fmla="*/ 101092 w 818896"/>
                <a:gd name="connsiteY78" fmla="*/ 678942 h 819022"/>
                <a:gd name="connsiteX79" fmla="*/ 110617 w 818896"/>
                <a:gd name="connsiteY79" fmla="*/ 689610 h 819022"/>
                <a:gd name="connsiteX80" fmla="*/ 120650 w 818896"/>
                <a:gd name="connsiteY80" fmla="*/ 699897 h 819022"/>
                <a:gd name="connsiteX81" fmla="*/ 131064 w 818896"/>
                <a:gd name="connsiteY81" fmla="*/ 709803 h 819022"/>
                <a:gd name="connsiteX82" fmla="*/ 141732 w 818896"/>
                <a:gd name="connsiteY82" fmla="*/ 719328 h 819022"/>
                <a:gd name="connsiteX83" fmla="*/ 152654 w 818896"/>
                <a:gd name="connsiteY83" fmla="*/ 728599 h 819022"/>
                <a:gd name="connsiteX84" fmla="*/ 164084 w 818896"/>
                <a:gd name="connsiteY84" fmla="*/ 737362 h 819022"/>
                <a:gd name="connsiteX85" fmla="*/ 175641 w 818896"/>
                <a:gd name="connsiteY85" fmla="*/ 745744 h 819022"/>
                <a:gd name="connsiteX86" fmla="*/ 187579 w 818896"/>
                <a:gd name="connsiteY86" fmla="*/ 753745 h 819022"/>
                <a:gd name="connsiteX87" fmla="*/ 199771 w 818896"/>
                <a:gd name="connsiteY87" fmla="*/ 761238 h 819022"/>
                <a:gd name="connsiteX88" fmla="*/ 212217 w 818896"/>
                <a:gd name="connsiteY88" fmla="*/ 768350 h 819022"/>
                <a:gd name="connsiteX89" fmla="*/ 224917 w 818896"/>
                <a:gd name="connsiteY89" fmla="*/ 775081 h 819022"/>
                <a:gd name="connsiteX90" fmla="*/ 237871 w 818896"/>
                <a:gd name="connsiteY90" fmla="*/ 781304 h 819022"/>
                <a:gd name="connsiteX91" fmla="*/ 250952 w 818896"/>
                <a:gd name="connsiteY91" fmla="*/ 787146 h 819022"/>
                <a:gd name="connsiteX92" fmla="*/ 264287 w 818896"/>
                <a:gd name="connsiteY92" fmla="*/ 792480 h 819022"/>
                <a:gd name="connsiteX93" fmla="*/ 277876 w 818896"/>
                <a:gd name="connsiteY93" fmla="*/ 797306 h 819022"/>
                <a:gd name="connsiteX94" fmla="*/ 291465 w 818896"/>
                <a:gd name="connsiteY94" fmla="*/ 801624 h 819022"/>
                <a:gd name="connsiteX95" fmla="*/ 305308 w 818896"/>
                <a:gd name="connsiteY95" fmla="*/ 805561 h 819022"/>
                <a:gd name="connsiteX96" fmla="*/ 319278 w 818896"/>
                <a:gd name="connsiteY96" fmla="*/ 808990 h 819022"/>
                <a:gd name="connsiteX97" fmla="*/ 333248 w 818896"/>
                <a:gd name="connsiteY97" fmla="*/ 811911 h 819022"/>
                <a:gd name="connsiteX98" fmla="*/ 347472 w 818896"/>
                <a:gd name="connsiteY98" fmla="*/ 814324 h 819022"/>
                <a:gd name="connsiteX99" fmla="*/ 361569 w 818896"/>
                <a:gd name="connsiteY99" fmla="*/ 816229 h 819022"/>
                <a:gd name="connsiteX100" fmla="*/ 375920 w 818896"/>
                <a:gd name="connsiteY100" fmla="*/ 817626 h 819022"/>
                <a:gd name="connsiteX101" fmla="*/ 390271 w 818896"/>
                <a:gd name="connsiteY101" fmla="*/ 818515 h 819022"/>
                <a:gd name="connsiteX102" fmla="*/ 404622 w 818896"/>
                <a:gd name="connsiteY102" fmla="*/ 819023 h 819022"/>
                <a:gd name="connsiteX103" fmla="*/ 418973 w 818896"/>
                <a:gd name="connsiteY103" fmla="*/ 818896 h 819022"/>
                <a:gd name="connsiteX104" fmla="*/ 433197 w 818896"/>
                <a:gd name="connsiteY104" fmla="*/ 818261 h 819022"/>
                <a:gd name="connsiteX105" fmla="*/ 447548 w 818896"/>
                <a:gd name="connsiteY105" fmla="*/ 817245 h 819022"/>
                <a:gd name="connsiteX106" fmla="*/ 461772 w 818896"/>
                <a:gd name="connsiteY106" fmla="*/ 815594 h 819022"/>
                <a:gd name="connsiteX107" fmla="*/ 475996 w 818896"/>
                <a:gd name="connsiteY107" fmla="*/ 813562 h 819022"/>
                <a:gd name="connsiteX108" fmla="*/ 490093 w 818896"/>
                <a:gd name="connsiteY108" fmla="*/ 811022 h 819022"/>
                <a:gd name="connsiteX109" fmla="*/ 504190 w 818896"/>
                <a:gd name="connsiteY109" fmla="*/ 807847 h 819022"/>
                <a:gd name="connsiteX110" fmla="*/ 518033 w 818896"/>
                <a:gd name="connsiteY110" fmla="*/ 804291 h 819022"/>
                <a:gd name="connsiteX111" fmla="*/ 531749 w 818896"/>
                <a:gd name="connsiteY111" fmla="*/ 800354 h 819022"/>
                <a:gd name="connsiteX112" fmla="*/ 545465 w 818896"/>
                <a:gd name="connsiteY112" fmla="*/ 795782 h 819022"/>
                <a:gd name="connsiteX113" fmla="*/ 558800 w 818896"/>
                <a:gd name="connsiteY113" fmla="*/ 790829 h 819022"/>
                <a:gd name="connsiteX114" fmla="*/ 572135 w 818896"/>
                <a:gd name="connsiteY114" fmla="*/ 785241 h 819022"/>
                <a:gd name="connsiteX115" fmla="*/ 585216 w 818896"/>
                <a:gd name="connsiteY115" fmla="*/ 779399 h 819022"/>
                <a:gd name="connsiteX116" fmla="*/ 598043 w 818896"/>
                <a:gd name="connsiteY116" fmla="*/ 772922 h 819022"/>
                <a:gd name="connsiteX117" fmla="*/ 610616 w 818896"/>
                <a:gd name="connsiteY117" fmla="*/ 766191 h 819022"/>
                <a:gd name="connsiteX118" fmla="*/ 623062 w 818896"/>
                <a:gd name="connsiteY118" fmla="*/ 758825 h 819022"/>
                <a:gd name="connsiteX119" fmla="*/ 635127 w 818896"/>
                <a:gd name="connsiteY119" fmla="*/ 751205 h 819022"/>
                <a:gd name="connsiteX120" fmla="*/ 646938 w 818896"/>
                <a:gd name="connsiteY120" fmla="*/ 743077 h 819022"/>
                <a:gd name="connsiteX121" fmla="*/ 658495 w 818896"/>
                <a:gd name="connsiteY121" fmla="*/ 734568 h 819022"/>
                <a:gd name="connsiteX122" fmla="*/ 669671 w 818896"/>
                <a:gd name="connsiteY122" fmla="*/ 725678 h 819022"/>
                <a:gd name="connsiteX123" fmla="*/ 680593 w 818896"/>
                <a:gd name="connsiteY123" fmla="*/ 716280 h 819022"/>
                <a:gd name="connsiteX124" fmla="*/ 691261 w 818896"/>
                <a:gd name="connsiteY124" fmla="*/ 706628 h 819022"/>
                <a:gd name="connsiteX125" fmla="*/ 701421 w 818896"/>
                <a:gd name="connsiteY125" fmla="*/ 696595 h 819022"/>
                <a:gd name="connsiteX126" fmla="*/ 711327 w 818896"/>
                <a:gd name="connsiteY126" fmla="*/ 686181 h 819022"/>
                <a:gd name="connsiteX127" fmla="*/ 720852 w 818896"/>
                <a:gd name="connsiteY127" fmla="*/ 675386 h 819022"/>
                <a:gd name="connsiteX128" fmla="*/ 729996 w 818896"/>
                <a:gd name="connsiteY128" fmla="*/ 664337 h 819022"/>
                <a:gd name="connsiteX129" fmla="*/ 738632 w 818896"/>
                <a:gd name="connsiteY129" fmla="*/ 652907 h 819022"/>
                <a:gd name="connsiteX130" fmla="*/ 747014 w 818896"/>
                <a:gd name="connsiteY130" fmla="*/ 641223 h 819022"/>
                <a:gd name="connsiteX131" fmla="*/ 754888 w 818896"/>
                <a:gd name="connsiteY131" fmla="*/ 629285 h 819022"/>
                <a:gd name="connsiteX132" fmla="*/ 762381 w 818896"/>
                <a:gd name="connsiteY132" fmla="*/ 617093 h 819022"/>
                <a:gd name="connsiteX133" fmla="*/ 769493 w 818896"/>
                <a:gd name="connsiteY133" fmla="*/ 604520 h 819022"/>
                <a:gd name="connsiteX134" fmla="*/ 776097 w 818896"/>
                <a:gd name="connsiteY134" fmla="*/ 591820 h 819022"/>
                <a:gd name="connsiteX135" fmla="*/ 782193 w 818896"/>
                <a:gd name="connsiteY135" fmla="*/ 578866 h 819022"/>
                <a:gd name="connsiteX136" fmla="*/ 787908 w 818896"/>
                <a:gd name="connsiteY136" fmla="*/ 565658 h 819022"/>
                <a:gd name="connsiteX137" fmla="*/ 793115 w 818896"/>
                <a:gd name="connsiteY137" fmla="*/ 552323 h 819022"/>
                <a:gd name="connsiteX138" fmla="*/ 797941 w 818896"/>
                <a:gd name="connsiteY138" fmla="*/ 538861 h 819022"/>
                <a:gd name="connsiteX139" fmla="*/ 802259 w 818896"/>
                <a:gd name="connsiteY139" fmla="*/ 525145 h 819022"/>
                <a:gd name="connsiteX140" fmla="*/ 806069 w 818896"/>
                <a:gd name="connsiteY140" fmla="*/ 511302 h 819022"/>
                <a:gd name="connsiteX141" fmla="*/ 809371 w 818896"/>
                <a:gd name="connsiteY141" fmla="*/ 497332 h 819022"/>
                <a:gd name="connsiteX142" fmla="*/ 812165 w 818896"/>
                <a:gd name="connsiteY142" fmla="*/ 483235 h 819022"/>
                <a:gd name="connsiteX143" fmla="*/ 814578 w 818896"/>
                <a:gd name="connsiteY143" fmla="*/ 469138 h 819022"/>
                <a:gd name="connsiteX144" fmla="*/ 816356 w 818896"/>
                <a:gd name="connsiteY144" fmla="*/ 454914 h 819022"/>
                <a:gd name="connsiteX145" fmla="*/ 817753 w 818896"/>
                <a:gd name="connsiteY145" fmla="*/ 440563 h 819022"/>
                <a:gd name="connsiteX146" fmla="*/ 818515 w 818896"/>
                <a:gd name="connsiteY146" fmla="*/ 426339 h 819022"/>
                <a:gd name="connsiteX147" fmla="*/ 818896 w 818896"/>
                <a:gd name="connsiteY147" fmla="*/ 411988 h 819022"/>
                <a:gd name="connsiteX148" fmla="*/ 818769 w 818896"/>
                <a:gd name="connsiteY148" fmla="*/ 397637 h 819022"/>
                <a:gd name="connsiteX149" fmla="*/ 818007 w 818896"/>
                <a:gd name="connsiteY149" fmla="*/ 383286 h 819022"/>
                <a:gd name="connsiteX150" fmla="*/ 816864 w 818896"/>
                <a:gd name="connsiteY150" fmla="*/ 368935 h 819022"/>
                <a:gd name="connsiteX151" fmla="*/ 815213 w 818896"/>
                <a:gd name="connsiteY151" fmla="*/ 354711 h 819022"/>
                <a:gd name="connsiteX152" fmla="*/ 813054 w 818896"/>
                <a:gd name="connsiteY152" fmla="*/ 340487 h 819022"/>
                <a:gd name="connsiteX153" fmla="*/ 810387 w 818896"/>
                <a:gd name="connsiteY153" fmla="*/ 326390 h 819022"/>
                <a:gd name="connsiteX154" fmla="*/ 807212 w 818896"/>
                <a:gd name="connsiteY154" fmla="*/ 312420 h 819022"/>
                <a:gd name="connsiteX155" fmla="*/ 803529 w 818896"/>
                <a:gd name="connsiteY155" fmla="*/ 298577 h 819022"/>
                <a:gd name="connsiteX156" fmla="*/ 799465 w 818896"/>
                <a:gd name="connsiteY156" fmla="*/ 284861 h 819022"/>
                <a:gd name="connsiteX157" fmla="*/ 794893 w 818896"/>
                <a:gd name="connsiteY157" fmla="*/ 271272 h 819022"/>
                <a:gd name="connsiteX158" fmla="*/ 789813 w 818896"/>
                <a:gd name="connsiteY158" fmla="*/ 257810 h 819022"/>
                <a:gd name="connsiteX159" fmla="*/ 784225 w 818896"/>
                <a:gd name="connsiteY159" fmla="*/ 244602 h 819022"/>
                <a:gd name="connsiteX160" fmla="*/ 778256 w 818896"/>
                <a:gd name="connsiteY160" fmla="*/ 231521 h 819022"/>
                <a:gd name="connsiteX161" fmla="*/ 771779 w 818896"/>
                <a:gd name="connsiteY161" fmla="*/ 218821 h 819022"/>
                <a:gd name="connsiteX162" fmla="*/ 764794 w 818896"/>
                <a:gd name="connsiteY162" fmla="*/ 206248 h 819022"/>
                <a:gd name="connsiteX163" fmla="*/ 757555 w 818896"/>
                <a:gd name="connsiteY163" fmla="*/ 193929 h 819022"/>
                <a:gd name="connsiteX164" fmla="*/ 749681 w 818896"/>
                <a:gd name="connsiteY164" fmla="*/ 181864 h 819022"/>
                <a:gd name="connsiteX165" fmla="*/ 741553 w 818896"/>
                <a:gd name="connsiteY165" fmla="*/ 170053 h 819022"/>
                <a:gd name="connsiteX166" fmla="*/ 732917 w 818896"/>
                <a:gd name="connsiteY166" fmla="*/ 158496 h 819022"/>
                <a:gd name="connsiteX167" fmla="*/ 723900 w 818896"/>
                <a:gd name="connsiteY167" fmla="*/ 147320 h 819022"/>
                <a:gd name="connsiteX168" fmla="*/ 714629 w 818896"/>
                <a:gd name="connsiteY168" fmla="*/ 136525 h 819022"/>
                <a:gd name="connsiteX169" fmla="*/ 704850 w 818896"/>
                <a:gd name="connsiteY169" fmla="*/ 125984 h 819022"/>
                <a:gd name="connsiteX170" fmla="*/ 694690 w 818896"/>
                <a:gd name="connsiteY170" fmla="*/ 115824 h 819022"/>
                <a:gd name="connsiteX171" fmla="*/ 684276 w 818896"/>
                <a:gd name="connsiteY171" fmla="*/ 106045 h 819022"/>
                <a:gd name="connsiteX172" fmla="*/ 673481 w 818896"/>
                <a:gd name="connsiteY172" fmla="*/ 96520 h 819022"/>
                <a:gd name="connsiteX173" fmla="*/ 662305 w 818896"/>
                <a:gd name="connsiteY173" fmla="*/ 87503 h 819022"/>
                <a:gd name="connsiteX174" fmla="*/ 650875 w 818896"/>
                <a:gd name="connsiteY174" fmla="*/ 78867 h 819022"/>
                <a:gd name="connsiteX175" fmla="*/ 639191 w 818896"/>
                <a:gd name="connsiteY175" fmla="*/ 70612 h 819022"/>
                <a:gd name="connsiteX176" fmla="*/ 627126 w 818896"/>
                <a:gd name="connsiteY176" fmla="*/ 62738 h 819022"/>
                <a:gd name="connsiteX177" fmla="*/ 614807 w 818896"/>
                <a:gd name="connsiteY177" fmla="*/ 55372 h 819022"/>
                <a:gd name="connsiteX178" fmla="*/ 602361 w 818896"/>
                <a:gd name="connsiteY178" fmla="*/ 48387 h 819022"/>
                <a:gd name="connsiteX179" fmla="*/ 589534 w 818896"/>
                <a:gd name="connsiteY179" fmla="*/ 41783 h 819022"/>
                <a:gd name="connsiteX180" fmla="*/ 576580 w 818896"/>
                <a:gd name="connsiteY180" fmla="*/ 35687 h 819022"/>
                <a:gd name="connsiteX181" fmla="*/ 563372 w 818896"/>
                <a:gd name="connsiteY181" fmla="*/ 30099 h 819022"/>
                <a:gd name="connsiteX182" fmla="*/ 550037 w 818896"/>
                <a:gd name="connsiteY182" fmla="*/ 24892 h 819022"/>
                <a:gd name="connsiteX183" fmla="*/ 536448 w 818896"/>
                <a:gd name="connsiteY183" fmla="*/ 20193 h 819022"/>
                <a:gd name="connsiteX184" fmla="*/ 522732 w 818896"/>
                <a:gd name="connsiteY184" fmla="*/ 16002 h 819022"/>
                <a:gd name="connsiteX185" fmla="*/ 508889 w 818896"/>
                <a:gd name="connsiteY185" fmla="*/ 12319 h 819022"/>
                <a:gd name="connsiteX186" fmla="*/ 494919 w 818896"/>
                <a:gd name="connsiteY186" fmla="*/ 9017 h 819022"/>
                <a:gd name="connsiteX187" fmla="*/ 480822 w 818896"/>
                <a:gd name="connsiteY187" fmla="*/ 6350 h 819022"/>
                <a:gd name="connsiteX188" fmla="*/ 466598 w 818896"/>
                <a:gd name="connsiteY188" fmla="*/ 4064 h 819022"/>
                <a:gd name="connsiteX189" fmla="*/ 452374 w 818896"/>
                <a:gd name="connsiteY189" fmla="*/ 2286 h 819022"/>
                <a:gd name="connsiteX190" fmla="*/ 438150 w 818896"/>
                <a:gd name="connsiteY190" fmla="*/ 1016 h 819022"/>
                <a:gd name="connsiteX191" fmla="*/ 423799 w 818896"/>
                <a:gd name="connsiteY191" fmla="*/ 254 h 819022"/>
                <a:gd name="connsiteX192" fmla="*/ 409448 w 818896"/>
                <a:gd name="connsiteY192" fmla="*/ 0 h 819022"/>
                <a:gd name="connsiteX193" fmla="*/ 409448 w 818896"/>
                <a:gd name="connsiteY193" fmla="*/ 14986 h 819022"/>
                <a:gd name="connsiteX194" fmla="*/ 409448 w 818896"/>
                <a:gd name="connsiteY194" fmla="*/ 29972 h 819022"/>
                <a:gd name="connsiteX195" fmla="*/ 409448 w 818896"/>
                <a:gd name="connsiteY195" fmla="*/ 44958 h 819022"/>
                <a:gd name="connsiteX196" fmla="*/ 409448 w 818896"/>
                <a:gd name="connsiteY196" fmla="*/ 59817 h 819022"/>
                <a:gd name="connsiteX197" fmla="*/ 409448 w 818896"/>
                <a:gd name="connsiteY197" fmla="*/ 74803 h 819022"/>
                <a:gd name="connsiteX198" fmla="*/ 409448 w 818896"/>
                <a:gd name="connsiteY198" fmla="*/ 89789 h 819022"/>
                <a:gd name="connsiteX199" fmla="*/ 409448 w 818896"/>
                <a:gd name="connsiteY199" fmla="*/ 104648 h 819022"/>
                <a:gd name="connsiteX200" fmla="*/ 409448 w 818896"/>
                <a:gd name="connsiteY200" fmla="*/ 119634 h 819022"/>
                <a:gd name="connsiteX201" fmla="*/ 409448 w 818896"/>
                <a:gd name="connsiteY201" fmla="*/ 134620 h 819022"/>
                <a:gd name="connsiteX202" fmla="*/ 409448 w 818896"/>
                <a:gd name="connsiteY202" fmla="*/ 149606 h 819022"/>
                <a:gd name="connsiteX203" fmla="*/ 409448 w 818896"/>
                <a:gd name="connsiteY203" fmla="*/ 164465 h 819022"/>
                <a:gd name="connsiteX204" fmla="*/ 409448 w 818896"/>
                <a:gd name="connsiteY204" fmla="*/ 179451 h 819022"/>
                <a:gd name="connsiteX205" fmla="*/ 409448 w 818896"/>
                <a:gd name="connsiteY205" fmla="*/ 194437 h 819022"/>
                <a:gd name="connsiteX206" fmla="*/ 409448 w 818896"/>
                <a:gd name="connsiteY206" fmla="*/ 209296 h 819022"/>
                <a:gd name="connsiteX207" fmla="*/ 409448 w 818896"/>
                <a:gd name="connsiteY207" fmla="*/ 224282 h 819022"/>
                <a:gd name="connsiteX208" fmla="*/ 409448 w 818896"/>
                <a:gd name="connsiteY208" fmla="*/ 239268 h 819022"/>
                <a:gd name="connsiteX209" fmla="*/ 409448 w 818896"/>
                <a:gd name="connsiteY209" fmla="*/ 254254 h 819022"/>
                <a:gd name="connsiteX210" fmla="*/ 423799 w 818896"/>
                <a:gd name="connsiteY210" fmla="*/ 254889 h 819022"/>
                <a:gd name="connsiteX211" fmla="*/ 438150 w 818896"/>
                <a:gd name="connsiteY211" fmla="*/ 256921 h 819022"/>
                <a:gd name="connsiteX212" fmla="*/ 452120 w 818896"/>
                <a:gd name="connsiteY212" fmla="*/ 260223 h 819022"/>
                <a:gd name="connsiteX213" fmla="*/ 465836 w 818896"/>
                <a:gd name="connsiteY213" fmla="*/ 264795 h 819022"/>
                <a:gd name="connsiteX214" fmla="*/ 479044 w 818896"/>
                <a:gd name="connsiteY214" fmla="*/ 270637 h 819022"/>
                <a:gd name="connsiteX215" fmla="*/ 491617 w 818896"/>
                <a:gd name="connsiteY215" fmla="*/ 277749 h 819022"/>
                <a:gd name="connsiteX216" fmla="*/ 503428 w 818896"/>
                <a:gd name="connsiteY216" fmla="*/ 285877 h 819022"/>
                <a:gd name="connsiteX217" fmla="*/ 514477 w 818896"/>
                <a:gd name="connsiteY217" fmla="*/ 295148 h 819022"/>
                <a:gd name="connsiteX218" fmla="*/ 524637 w 818896"/>
                <a:gd name="connsiteY218" fmla="*/ 305435 h 819022"/>
                <a:gd name="connsiteX219" fmla="*/ 533781 w 818896"/>
                <a:gd name="connsiteY219" fmla="*/ 316611 h 819022"/>
                <a:gd name="connsiteX220" fmla="*/ 541909 w 818896"/>
                <a:gd name="connsiteY220" fmla="*/ 328549 h 819022"/>
                <a:gd name="connsiteX221" fmla="*/ 548894 w 818896"/>
                <a:gd name="connsiteY221" fmla="*/ 341122 h 819022"/>
                <a:gd name="connsiteX222" fmla="*/ 554609 w 818896"/>
                <a:gd name="connsiteY222" fmla="*/ 354330 h 819022"/>
                <a:gd name="connsiteX223" fmla="*/ 559054 w 818896"/>
                <a:gd name="connsiteY223" fmla="*/ 368046 h 819022"/>
                <a:gd name="connsiteX224" fmla="*/ 562356 w 818896"/>
                <a:gd name="connsiteY224" fmla="*/ 382143 h 819022"/>
                <a:gd name="connsiteX225" fmla="*/ 564134 w 818896"/>
                <a:gd name="connsiteY225" fmla="*/ 396494 h 819022"/>
                <a:gd name="connsiteX226" fmla="*/ 564769 w 818896"/>
                <a:gd name="connsiteY226" fmla="*/ 410845 h 819022"/>
                <a:gd name="connsiteX227" fmla="*/ 563880 w 818896"/>
                <a:gd name="connsiteY227" fmla="*/ 425323 h 819022"/>
                <a:gd name="connsiteX228" fmla="*/ 561848 w 818896"/>
                <a:gd name="connsiteY228" fmla="*/ 439547 h 819022"/>
                <a:gd name="connsiteX229" fmla="*/ 558419 w 818896"/>
                <a:gd name="connsiteY229" fmla="*/ 453517 h 819022"/>
                <a:gd name="connsiteX230" fmla="*/ 553593 w 818896"/>
                <a:gd name="connsiteY230" fmla="*/ 467106 h 819022"/>
                <a:gd name="connsiteX231" fmla="*/ 547624 w 818896"/>
                <a:gd name="connsiteY231" fmla="*/ 480314 h 819022"/>
                <a:gd name="connsiteX232" fmla="*/ 540512 w 818896"/>
                <a:gd name="connsiteY232" fmla="*/ 492760 h 819022"/>
                <a:gd name="connsiteX233" fmla="*/ 532257 w 818896"/>
                <a:gd name="connsiteY233" fmla="*/ 504571 h 819022"/>
                <a:gd name="connsiteX234" fmla="*/ 522859 w 818896"/>
                <a:gd name="connsiteY234" fmla="*/ 515620 h 819022"/>
                <a:gd name="connsiteX235" fmla="*/ 512572 w 818896"/>
                <a:gd name="connsiteY235" fmla="*/ 525653 h 819022"/>
                <a:gd name="connsiteX236" fmla="*/ 501269 w 818896"/>
                <a:gd name="connsiteY236" fmla="*/ 534797 h 819022"/>
                <a:gd name="connsiteX237" fmla="*/ 489331 w 818896"/>
                <a:gd name="connsiteY237" fmla="*/ 542671 h 819022"/>
                <a:gd name="connsiteX238" fmla="*/ 476631 w 818896"/>
                <a:gd name="connsiteY238" fmla="*/ 549529 h 819022"/>
                <a:gd name="connsiteX239" fmla="*/ 463296 w 818896"/>
                <a:gd name="connsiteY239" fmla="*/ 555244 h 819022"/>
                <a:gd name="connsiteX240" fmla="*/ 449580 w 818896"/>
                <a:gd name="connsiteY240" fmla="*/ 559562 h 819022"/>
                <a:gd name="connsiteX241" fmla="*/ 435483 w 818896"/>
                <a:gd name="connsiteY241" fmla="*/ 562610 h 819022"/>
                <a:gd name="connsiteX242" fmla="*/ 421132 w 818896"/>
                <a:gd name="connsiteY242" fmla="*/ 564388 h 819022"/>
                <a:gd name="connsiteX243" fmla="*/ 406781 w 818896"/>
                <a:gd name="connsiteY243" fmla="*/ 564769 h 819022"/>
                <a:gd name="connsiteX244" fmla="*/ 392303 w 818896"/>
                <a:gd name="connsiteY244" fmla="*/ 563880 h 819022"/>
                <a:gd name="connsiteX245" fmla="*/ 378079 w 818896"/>
                <a:gd name="connsiteY245" fmla="*/ 561721 h 819022"/>
                <a:gd name="connsiteX246" fmla="*/ 364109 w 818896"/>
                <a:gd name="connsiteY246" fmla="*/ 558038 h 819022"/>
                <a:gd name="connsiteX247" fmla="*/ 350520 w 818896"/>
                <a:gd name="connsiteY247" fmla="*/ 553212 h 819022"/>
                <a:gd name="connsiteX248" fmla="*/ 337439 w 818896"/>
                <a:gd name="connsiteY248" fmla="*/ 547116 h 819022"/>
                <a:gd name="connsiteX249" fmla="*/ 324993 w 818896"/>
                <a:gd name="connsiteY249" fmla="*/ 539877 h 819022"/>
                <a:gd name="connsiteX250" fmla="*/ 313309 w 818896"/>
                <a:gd name="connsiteY250" fmla="*/ 531495 h 819022"/>
                <a:gd name="connsiteX251" fmla="*/ 302387 w 818896"/>
                <a:gd name="connsiteY251" fmla="*/ 522097 h 819022"/>
                <a:gd name="connsiteX252" fmla="*/ 292354 w 818896"/>
                <a:gd name="connsiteY252" fmla="*/ 511683 h 819022"/>
                <a:gd name="connsiteX253" fmla="*/ 283464 w 818896"/>
                <a:gd name="connsiteY253" fmla="*/ 500380 h 819022"/>
                <a:gd name="connsiteX254" fmla="*/ 275590 w 818896"/>
                <a:gd name="connsiteY254" fmla="*/ 488315 h 819022"/>
                <a:gd name="connsiteX255" fmla="*/ 268859 w 818896"/>
                <a:gd name="connsiteY255" fmla="*/ 475488 h 819022"/>
                <a:gd name="connsiteX256" fmla="*/ 263271 w 818896"/>
                <a:gd name="connsiteY256" fmla="*/ 462153 h 819022"/>
                <a:gd name="connsiteX257" fmla="*/ 259080 w 818896"/>
                <a:gd name="connsiteY257" fmla="*/ 448437 h 819022"/>
                <a:gd name="connsiteX258" fmla="*/ 256032 w 818896"/>
                <a:gd name="connsiteY258" fmla="*/ 434340 h 819022"/>
                <a:gd name="connsiteX259" fmla="*/ 254508 w 818896"/>
                <a:gd name="connsiteY259" fmla="*/ 419989 h 819022"/>
                <a:gd name="connsiteX260" fmla="*/ 254127 w 818896"/>
                <a:gd name="connsiteY260" fmla="*/ 405511 h 819022"/>
                <a:gd name="connsiteX261" fmla="*/ 255143 w 818896"/>
                <a:gd name="connsiteY261" fmla="*/ 391160 h 819022"/>
                <a:gd name="connsiteX262" fmla="*/ 257556 w 818896"/>
                <a:gd name="connsiteY262" fmla="*/ 376936 h 819022"/>
                <a:gd name="connsiteX263" fmla="*/ 261239 w 818896"/>
                <a:gd name="connsiteY263" fmla="*/ 362966 h 819022"/>
                <a:gd name="connsiteX264" fmla="*/ 266192 w 818896"/>
                <a:gd name="connsiteY264" fmla="*/ 349377 h 819022"/>
                <a:gd name="connsiteX265" fmla="*/ 272415 w 818896"/>
                <a:gd name="connsiteY265" fmla="*/ 336423 h 819022"/>
                <a:gd name="connsiteX266" fmla="*/ 279781 w 818896"/>
                <a:gd name="connsiteY266" fmla="*/ 323977 h 819022"/>
                <a:gd name="connsiteX267" fmla="*/ 288290 w 818896"/>
                <a:gd name="connsiteY267" fmla="*/ 312293 h 819022"/>
                <a:gd name="connsiteX268" fmla="*/ 297815 w 818896"/>
                <a:gd name="connsiteY268" fmla="*/ 301498 h 819022"/>
                <a:gd name="connsiteX269" fmla="*/ 308356 w 818896"/>
                <a:gd name="connsiteY269" fmla="*/ 291592 h 819022"/>
                <a:gd name="connsiteX270" fmla="*/ 319659 w 818896"/>
                <a:gd name="connsiteY270" fmla="*/ 282702 h 819022"/>
                <a:gd name="connsiteX271" fmla="*/ 331851 w 818896"/>
                <a:gd name="connsiteY271" fmla="*/ 274955 h 819022"/>
                <a:gd name="connsiteX272" fmla="*/ 344678 w 818896"/>
                <a:gd name="connsiteY272" fmla="*/ 268351 h 819022"/>
                <a:gd name="connsiteX273" fmla="*/ 358013 w 818896"/>
                <a:gd name="connsiteY273" fmla="*/ 263017 h 819022"/>
                <a:gd name="connsiteX274" fmla="*/ 371856 w 818896"/>
                <a:gd name="connsiteY274" fmla="*/ 258826 h 819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818896" h="819022">
                  <a:moveTo>
                    <a:pt x="385953" y="256032"/>
                  </a:moveTo>
                  <a:lnTo>
                    <a:pt x="383667" y="241173"/>
                  </a:lnTo>
                  <a:lnTo>
                    <a:pt x="381508" y="226441"/>
                  </a:lnTo>
                  <a:lnTo>
                    <a:pt x="379222" y="211709"/>
                  </a:lnTo>
                  <a:lnTo>
                    <a:pt x="376936" y="196850"/>
                  </a:lnTo>
                  <a:lnTo>
                    <a:pt x="374650" y="182118"/>
                  </a:lnTo>
                  <a:lnTo>
                    <a:pt x="372491" y="167259"/>
                  </a:lnTo>
                  <a:lnTo>
                    <a:pt x="370205" y="152527"/>
                  </a:lnTo>
                  <a:lnTo>
                    <a:pt x="367919" y="137795"/>
                  </a:lnTo>
                  <a:lnTo>
                    <a:pt x="365633" y="122936"/>
                  </a:lnTo>
                  <a:lnTo>
                    <a:pt x="363474" y="108204"/>
                  </a:lnTo>
                  <a:lnTo>
                    <a:pt x="361188" y="93472"/>
                  </a:lnTo>
                  <a:lnTo>
                    <a:pt x="358902" y="78613"/>
                  </a:lnTo>
                  <a:lnTo>
                    <a:pt x="356616" y="63881"/>
                  </a:lnTo>
                  <a:lnTo>
                    <a:pt x="354457" y="49022"/>
                  </a:lnTo>
                  <a:lnTo>
                    <a:pt x="352171" y="34290"/>
                  </a:lnTo>
                  <a:lnTo>
                    <a:pt x="349885" y="19558"/>
                  </a:lnTo>
                  <a:lnTo>
                    <a:pt x="347599" y="4699"/>
                  </a:lnTo>
                  <a:lnTo>
                    <a:pt x="333502" y="7112"/>
                  </a:lnTo>
                  <a:lnTo>
                    <a:pt x="319405" y="10033"/>
                  </a:lnTo>
                  <a:lnTo>
                    <a:pt x="305435" y="13462"/>
                  </a:lnTo>
                  <a:lnTo>
                    <a:pt x="291719" y="17399"/>
                  </a:lnTo>
                  <a:lnTo>
                    <a:pt x="278003" y="21717"/>
                  </a:lnTo>
                  <a:lnTo>
                    <a:pt x="264541" y="26543"/>
                  </a:lnTo>
                  <a:lnTo>
                    <a:pt x="251206" y="31877"/>
                  </a:lnTo>
                  <a:lnTo>
                    <a:pt x="237998" y="37592"/>
                  </a:lnTo>
                  <a:lnTo>
                    <a:pt x="225171" y="43815"/>
                  </a:lnTo>
                  <a:lnTo>
                    <a:pt x="212471" y="50546"/>
                  </a:lnTo>
                  <a:lnTo>
                    <a:pt x="200025" y="57658"/>
                  </a:lnTo>
                  <a:lnTo>
                    <a:pt x="187833" y="65278"/>
                  </a:lnTo>
                  <a:lnTo>
                    <a:pt x="175895" y="73152"/>
                  </a:lnTo>
                  <a:lnTo>
                    <a:pt x="164211" y="81534"/>
                  </a:lnTo>
                  <a:lnTo>
                    <a:pt x="152908" y="90424"/>
                  </a:lnTo>
                  <a:lnTo>
                    <a:pt x="141859" y="99568"/>
                  </a:lnTo>
                  <a:lnTo>
                    <a:pt x="131191" y="109093"/>
                  </a:lnTo>
                  <a:lnTo>
                    <a:pt x="120777" y="118999"/>
                  </a:lnTo>
                  <a:lnTo>
                    <a:pt x="110871" y="129286"/>
                  </a:lnTo>
                  <a:lnTo>
                    <a:pt x="101219" y="139954"/>
                  </a:lnTo>
                  <a:lnTo>
                    <a:pt x="91948" y="150876"/>
                  </a:lnTo>
                  <a:lnTo>
                    <a:pt x="83058" y="162179"/>
                  </a:lnTo>
                  <a:lnTo>
                    <a:pt x="74549" y="173863"/>
                  </a:lnTo>
                  <a:lnTo>
                    <a:pt x="66548" y="185674"/>
                  </a:lnTo>
                  <a:lnTo>
                    <a:pt x="58928" y="197866"/>
                  </a:lnTo>
                  <a:lnTo>
                    <a:pt x="51689" y="210185"/>
                  </a:lnTo>
                  <a:lnTo>
                    <a:pt x="44958" y="222885"/>
                  </a:lnTo>
                  <a:lnTo>
                    <a:pt x="38608" y="235712"/>
                  </a:lnTo>
                  <a:lnTo>
                    <a:pt x="32766" y="248920"/>
                  </a:lnTo>
                  <a:lnTo>
                    <a:pt x="27432" y="262128"/>
                  </a:lnTo>
                  <a:lnTo>
                    <a:pt x="22479" y="275590"/>
                  </a:lnTo>
                  <a:lnTo>
                    <a:pt x="18034" y="289306"/>
                  </a:lnTo>
                  <a:lnTo>
                    <a:pt x="13970" y="303022"/>
                  </a:lnTo>
                  <a:lnTo>
                    <a:pt x="10541" y="316992"/>
                  </a:lnTo>
                  <a:lnTo>
                    <a:pt x="7493" y="330962"/>
                  </a:lnTo>
                  <a:lnTo>
                    <a:pt x="5080" y="345186"/>
                  </a:lnTo>
                  <a:lnTo>
                    <a:pt x="3048" y="359283"/>
                  </a:lnTo>
                  <a:lnTo>
                    <a:pt x="1524" y="373634"/>
                  </a:lnTo>
                  <a:lnTo>
                    <a:pt x="508" y="387858"/>
                  </a:lnTo>
                  <a:lnTo>
                    <a:pt x="0" y="402209"/>
                  </a:lnTo>
                  <a:lnTo>
                    <a:pt x="0" y="416560"/>
                  </a:lnTo>
                  <a:lnTo>
                    <a:pt x="508" y="430911"/>
                  </a:lnTo>
                  <a:lnTo>
                    <a:pt x="1524" y="445262"/>
                  </a:lnTo>
                  <a:lnTo>
                    <a:pt x="3048" y="459486"/>
                  </a:lnTo>
                  <a:lnTo>
                    <a:pt x="4953" y="473710"/>
                  </a:lnTo>
                  <a:lnTo>
                    <a:pt x="7493" y="487807"/>
                  </a:lnTo>
                  <a:lnTo>
                    <a:pt x="10541" y="501904"/>
                  </a:lnTo>
                  <a:lnTo>
                    <a:pt x="13970" y="515747"/>
                  </a:lnTo>
                  <a:lnTo>
                    <a:pt x="17907" y="529590"/>
                  </a:lnTo>
                  <a:lnTo>
                    <a:pt x="22352" y="543179"/>
                  </a:lnTo>
                  <a:lnTo>
                    <a:pt x="27305" y="556641"/>
                  </a:lnTo>
                  <a:lnTo>
                    <a:pt x="32639" y="569976"/>
                  </a:lnTo>
                  <a:lnTo>
                    <a:pt x="38481" y="583057"/>
                  </a:lnTo>
                  <a:lnTo>
                    <a:pt x="44831" y="596011"/>
                  </a:lnTo>
                  <a:lnTo>
                    <a:pt x="51562" y="608584"/>
                  </a:lnTo>
                  <a:lnTo>
                    <a:pt x="58801" y="621030"/>
                  </a:lnTo>
                  <a:lnTo>
                    <a:pt x="66421" y="633222"/>
                  </a:lnTo>
                  <a:lnTo>
                    <a:pt x="74422" y="645033"/>
                  </a:lnTo>
                  <a:lnTo>
                    <a:pt x="82931" y="656717"/>
                  </a:lnTo>
                  <a:lnTo>
                    <a:pt x="91821" y="667893"/>
                  </a:lnTo>
                  <a:lnTo>
                    <a:pt x="101092" y="678942"/>
                  </a:lnTo>
                  <a:lnTo>
                    <a:pt x="110617" y="689610"/>
                  </a:lnTo>
                  <a:lnTo>
                    <a:pt x="120650" y="699897"/>
                  </a:lnTo>
                  <a:lnTo>
                    <a:pt x="131064" y="709803"/>
                  </a:lnTo>
                  <a:lnTo>
                    <a:pt x="141732" y="719328"/>
                  </a:lnTo>
                  <a:lnTo>
                    <a:pt x="152654" y="728599"/>
                  </a:lnTo>
                  <a:lnTo>
                    <a:pt x="164084" y="737362"/>
                  </a:lnTo>
                  <a:lnTo>
                    <a:pt x="175641" y="745744"/>
                  </a:lnTo>
                  <a:lnTo>
                    <a:pt x="187579" y="753745"/>
                  </a:lnTo>
                  <a:lnTo>
                    <a:pt x="199771" y="761238"/>
                  </a:lnTo>
                  <a:lnTo>
                    <a:pt x="212217" y="768350"/>
                  </a:lnTo>
                  <a:lnTo>
                    <a:pt x="224917" y="775081"/>
                  </a:lnTo>
                  <a:lnTo>
                    <a:pt x="237871" y="781304"/>
                  </a:lnTo>
                  <a:lnTo>
                    <a:pt x="250952" y="787146"/>
                  </a:lnTo>
                  <a:lnTo>
                    <a:pt x="264287" y="792480"/>
                  </a:lnTo>
                  <a:lnTo>
                    <a:pt x="277876" y="797306"/>
                  </a:lnTo>
                  <a:lnTo>
                    <a:pt x="291465" y="801624"/>
                  </a:lnTo>
                  <a:lnTo>
                    <a:pt x="305308" y="805561"/>
                  </a:lnTo>
                  <a:lnTo>
                    <a:pt x="319278" y="808990"/>
                  </a:lnTo>
                  <a:lnTo>
                    <a:pt x="333248" y="811911"/>
                  </a:lnTo>
                  <a:lnTo>
                    <a:pt x="347472" y="814324"/>
                  </a:lnTo>
                  <a:lnTo>
                    <a:pt x="361569" y="816229"/>
                  </a:lnTo>
                  <a:lnTo>
                    <a:pt x="375920" y="817626"/>
                  </a:lnTo>
                  <a:lnTo>
                    <a:pt x="390271" y="818515"/>
                  </a:lnTo>
                  <a:lnTo>
                    <a:pt x="404622" y="819023"/>
                  </a:lnTo>
                  <a:lnTo>
                    <a:pt x="418973" y="818896"/>
                  </a:lnTo>
                  <a:lnTo>
                    <a:pt x="433197" y="818261"/>
                  </a:lnTo>
                  <a:lnTo>
                    <a:pt x="447548" y="817245"/>
                  </a:lnTo>
                  <a:lnTo>
                    <a:pt x="461772" y="815594"/>
                  </a:lnTo>
                  <a:lnTo>
                    <a:pt x="475996" y="813562"/>
                  </a:lnTo>
                  <a:lnTo>
                    <a:pt x="490093" y="811022"/>
                  </a:lnTo>
                  <a:lnTo>
                    <a:pt x="504190" y="807847"/>
                  </a:lnTo>
                  <a:lnTo>
                    <a:pt x="518033" y="804291"/>
                  </a:lnTo>
                  <a:lnTo>
                    <a:pt x="531749" y="800354"/>
                  </a:lnTo>
                  <a:lnTo>
                    <a:pt x="545465" y="795782"/>
                  </a:lnTo>
                  <a:lnTo>
                    <a:pt x="558800" y="790829"/>
                  </a:lnTo>
                  <a:lnTo>
                    <a:pt x="572135" y="785241"/>
                  </a:lnTo>
                  <a:lnTo>
                    <a:pt x="585216" y="779399"/>
                  </a:lnTo>
                  <a:lnTo>
                    <a:pt x="598043" y="772922"/>
                  </a:lnTo>
                  <a:lnTo>
                    <a:pt x="610616" y="766191"/>
                  </a:lnTo>
                  <a:lnTo>
                    <a:pt x="623062" y="758825"/>
                  </a:lnTo>
                  <a:lnTo>
                    <a:pt x="635127" y="751205"/>
                  </a:lnTo>
                  <a:lnTo>
                    <a:pt x="646938" y="743077"/>
                  </a:lnTo>
                  <a:lnTo>
                    <a:pt x="658495" y="734568"/>
                  </a:lnTo>
                  <a:lnTo>
                    <a:pt x="669671" y="725678"/>
                  </a:lnTo>
                  <a:lnTo>
                    <a:pt x="680593" y="716280"/>
                  </a:lnTo>
                  <a:lnTo>
                    <a:pt x="691261" y="706628"/>
                  </a:lnTo>
                  <a:lnTo>
                    <a:pt x="701421" y="696595"/>
                  </a:lnTo>
                  <a:lnTo>
                    <a:pt x="711327" y="686181"/>
                  </a:lnTo>
                  <a:lnTo>
                    <a:pt x="720852" y="675386"/>
                  </a:lnTo>
                  <a:lnTo>
                    <a:pt x="729996" y="664337"/>
                  </a:lnTo>
                  <a:lnTo>
                    <a:pt x="738632" y="652907"/>
                  </a:lnTo>
                  <a:lnTo>
                    <a:pt x="747014" y="641223"/>
                  </a:lnTo>
                  <a:lnTo>
                    <a:pt x="754888" y="629285"/>
                  </a:lnTo>
                  <a:lnTo>
                    <a:pt x="762381" y="617093"/>
                  </a:lnTo>
                  <a:lnTo>
                    <a:pt x="769493" y="604520"/>
                  </a:lnTo>
                  <a:lnTo>
                    <a:pt x="776097" y="591820"/>
                  </a:lnTo>
                  <a:lnTo>
                    <a:pt x="782193" y="578866"/>
                  </a:lnTo>
                  <a:lnTo>
                    <a:pt x="787908" y="565658"/>
                  </a:lnTo>
                  <a:lnTo>
                    <a:pt x="793115" y="552323"/>
                  </a:lnTo>
                  <a:lnTo>
                    <a:pt x="797941" y="538861"/>
                  </a:lnTo>
                  <a:lnTo>
                    <a:pt x="802259" y="525145"/>
                  </a:lnTo>
                  <a:lnTo>
                    <a:pt x="806069" y="511302"/>
                  </a:lnTo>
                  <a:lnTo>
                    <a:pt x="809371" y="497332"/>
                  </a:lnTo>
                  <a:lnTo>
                    <a:pt x="812165" y="483235"/>
                  </a:lnTo>
                  <a:lnTo>
                    <a:pt x="814578" y="469138"/>
                  </a:lnTo>
                  <a:lnTo>
                    <a:pt x="816356" y="454914"/>
                  </a:lnTo>
                  <a:lnTo>
                    <a:pt x="817753" y="440563"/>
                  </a:lnTo>
                  <a:lnTo>
                    <a:pt x="818515" y="426339"/>
                  </a:lnTo>
                  <a:lnTo>
                    <a:pt x="818896" y="411988"/>
                  </a:lnTo>
                  <a:lnTo>
                    <a:pt x="818769" y="397637"/>
                  </a:lnTo>
                  <a:lnTo>
                    <a:pt x="818007" y="383286"/>
                  </a:lnTo>
                  <a:lnTo>
                    <a:pt x="816864" y="368935"/>
                  </a:lnTo>
                  <a:lnTo>
                    <a:pt x="815213" y="354711"/>
                  </a:lnTo>
                  <a:lnTo>
                    <a:pt x="813054" y="340487"/>
                  </a:lnTo>
                  <a:lnTo>
                    <a:pt x="810387" y="326390"/>
                  </a:lnTo>
                  <a:lnTo>
                    <a:pt x="807212" y="312420"/>
                  </a:lnTo>
                  <a:lnTo>
                    <a:pt x="803529" y="298577"/>
                  </a:lnTo>
                  <a:lnTo>
                    <a:pt x="799465" y="284861"/>
                  </a:lnTo>
                  <a:lnTo>
                    <a:pt x="794893" y="271272"/>
                  </a:lnTo>
                  <a:lnTo>
                    <a:pt x="789813" y="257810"/>
                  </a:lnTo>
                  <a:lnTo>
                    <a:pt x="784225" y="244602"/>
                  </a:lnTo>
                  <a:lnTo>
                    <a:pt x="778256" y="231521"/>
                  </a:lnTo>
                  <a:lnTo>
                    <a:pt x="771779" y="218821"/>
                  </a:lnTo>
                  <a:lnTo>
                    <a:pt x="764794" y="206248"/>
                  </a:lnTo>
                  <a:lnTo>
                    <a:pt x="757555" y="193929"/>
                  </a:lnTo>
                  <a:lnTo>
                    <a:pt x="749681" y="181864"/>
                  </a:lnTo>
                  <a:lnTo>
                    <a:pt x="741553" y="170053"/>
                  </a:lnTo>
                  <a:lnTo>
                    <a:pt x="732917" y="158496"/>
                  </a:lnTo>
                  <a:lnTo>
                    <a:pt x="723900" y="147320"/>
                  </a:lnTo>
                  <a:lnTo>
                    <a:pt x="714629" y="136525"/>
                  </a:lnTo>
                  <a:lnTo>
                    <a:pt x="704850" y="125984"/>
                  </a:lnTo>
                  <a:lnTo>
                    <a:pt x="694690" y="115824"/>
                  </a:lnTo>
                  <a:lnTo>
                    <a:pt x="684276" y="106045"/>
                  </a:lnTo>
                  <a:lnTo>
                    <a:pt x="673481" y="96520"/>
                  </a:lnTo>
                  <a:lnTo>
                    <a:pt x="662305" y="87503"/>
                  </a:lnTo>
                  <a:lnTo>
                    <a:pt x="650875" y="78867"/>
                  </a:lnTo>
                  <a:lnTo>
                    <a:pt x="639191" y="70612"/>
                  </a:lnTo>
                  <a:lnTo>
                    <a:pt x="627126" y="62738"/>
                  </a:lnTo>
                  <a:lnTo>
                    <a:pt x="614807" y="55372"/>
                  </a:lnTo>
                  <a:lnTo>
                    <a:pt x="602361" y="48387"/>
                  </a:lnTo>
                  <a:lnTo>
                    <a:pt x="589534" y="41783"/>
                  </a:lnTo>
                  <a:lnTo>
                    <a:pt x="576580" y="35687"/>
                  </a:lnTo>
                  <a:lnTo>
                    <a:pt x="563372" y="30099"/>
                  </a:lnTo>
                  <a:lnTo>
                    <a:pt x="550037" y="24892"/>
                  </a:lnTo>
                  <a:lnTo>
                    <a:pt x="536448" y="20193"/>
                  </a:lnTo>
                  <a:lnTo>
                    <a:pt x="522732" y="16002"/>
                  </a:lnTo>
                  <a:lnTo>
                    <a:pt x="508889" y="12319"/>
                  </a:lnTo>
                  <a:lnTo>
                    <a:pt x="494919" y="9017"/>
                  </a:lnTo>
                  <a:lnTo>
                    <a:pt x="480822" y="6350"/>
                  </a:lnTo>
                  <a:lnTo>
                    <a:pt x="466598" y="4064"/>
                  </a:lnTo>
                  <a:lnTo>
                    <a:pt x="452374" y="2286"/>
                  </a:lnTo>
                  <a:lnTo>
                    <a:pt x="438150" y="1016"/>
                  </a:lnTo>
                  <a:lnTo>
                    <a:pt x="423799" y="254"/>
                  </a:lnTo>
                  <a:lnTo>
                    <a:pt x="409448" y="0"/>
                  </a:lnTo>
                  <a:lnTo>
                    <a:pt x="409448" y="14986"/>
                  </a:lnTo>
                  <a:lnTo>
                    <a:pt x="409448" y="29972"/>
                  </a:lnTo>
                  <a:lnTo>
                    <a:pt x="409448" y="44958"/>
                  </a:lnTo>
                  <a:lnTo>
                    <a:pt x="409448" y="59817"/>
                  </a:lnTo>
                  <a:lnTo>
                    <a:pt x="409448" y="74803"/>
                  </a:lnTo>
                  <a:lnTo>
                    <a:pt x="409448" y="89789"/>
                  </a:lnTo>
                  <a:lnTo>
                    <a:pt x="409448" y="104648"/>
                  </a:lnTo>
                  <a:lnTo>
                    <a:pt x="409448" y="119634"/>
                  </a:lnTo>
                  <a:lnTo>
                    <a:pt x="409448" y="134620"/>
                  </a:lnTo>
                  <a:lnTo>
                    <a:pt x="409448" y="149606"/>
                  </a:lnTo>
                  <a:lnTo>
                    <a:pt x="409448" y="164465"/>
                  </a:lnTo>
                  <a:lnTo>
                    <a:pt x="409448" y="179451"/>
                  </a:lnTo>
                  <a:lnTo>
                    <a:pt x="409448" y="194437"/>
                  </a:lnTo>
                  <a:lnTo>
                    <a:pt x="409448" y="209296"/>
                  </a:lnTo>
                  <a:lnTo>
                    <a:pt x="409448" y="224282"/>
                  </a:lnTo>
                  <a:lnTo>
                    <a:pt x="409448" y="239268"/>
                  </a:lnTo>
                  <a:lnTo>
                    <a:pt x="409448" y="254254"/>
                  </a:lnTo>
                  <a:lnTo>
                    <a:pt x="423799" y="254889"/>
                  </a:lnTo>
                  <a:lnTo>
                    <a:pt x="438150" y="256921"/>
                  </a:lnTo>
                  <a:lnTo>
                    <a:pt x="452120" y="260223"/>
                  </a:lnTo>
                  <a:lnTo>
                    <a:pt x="465836" y="264795"/>
                  </a:lnTo>
                  <a:lnTo>
                    <a:pt x="479044" y="270637"/>
                  </a:lnTo>
                  <a:lnTo>
                    <a:pt x="491617" y="277749"/>
                  </a:lnTo>
                  <a:lnTo>
                    <a:pt x="503428" y="285877"/>
                  </a:lnTo>
                  <a:lnTo>
                    <a:pt x="514477" y="295148"/>
                  </a:lnTo>
                  <a:lnTo>
                    <a:pt x="524637" y="305435"/>
                  </a:lnTo>
                  <a:lnTo>
                    <a:pt x="533781" y="316611"/>
                  </a:lnTo>
                  <a:lnTo>
                    <a:pt x="541909" y="328549"/>
                  </a:lnTo>
                  <a:lnTo>
                    <a:pt x="548894" y="341122"/>
                  </a:lnTo>
                  <a:lnTo>
                    <a:pt x="554609" y="354330"/>
                  </a:lnTo>
                  <a:lnTo>
                    <a:pt x="559054" y="368046"/>
                  </a:lnTo>
                  <a:lnTo>
                    <a:pt x="562356" y="382143"/>
                  </a:lnTo>
                  <a:lnTo>
                    <a:pt x="564134" y="396494"/>
                  </a:lnTo>
                  <a:lnTo>
                    <a:pt x="564769" y="410845"/>
                  </a:lnTo>
                  <a:lnTo>
                    <a:pt x="563880" y="425323"/>
                  </a:lnTo>
                  <a:lnTo>
                    <a:pt x="561848" y="439547"/>
                  </a:lnTo>
                  <a:lnTo>
                    <a:pt x="558419" y="453517"/>
                  </a:lnTo>
                  <a:lnTo>
                    <a:pt x="553593" y="467106"/>
                  </a:lnTo>
                  <a:lnTo>
                    <a:pt x="547624" y="480314"/>
                  </a:lnTo>
                  <a:lnTo>
                    <a:pt x="540512" y="492760"/>
                  </a:lnTo>
                  <a:lnTo>
                    <a:pt x="532257" y="504571"/>
                  </a:lnTo>
                  <a:lnTo>
                    <a:pt x="522859" y="515620"/>
                  </a:lnTo>
                  <a:lnTo>
                    <a:pt x="512572" y="525653"/>
                  </a:lnTo>
                  <a:lnTo>
                    <a:pt x="501269" y="534797"/>
                  </a:lnTo>
                  <a:lnTo>
                    <a:pt x="489331" y="542671"/>
                  </a:lnTo>
                  <a:lnTo>
                    <a:pt x="476631" y="549529"/>
                  </a:lnTo>
                  <a:lnTo>
                    <a:pt x="463296" y="555244"/>
                  </a:lnTo>
                  <a:lnTo>
                    <a:pt x="449580" y="559562"/>
                  </a:lnTo>
                  <a:lnTo>
                    <a:pt x="435483" y="562610"/>
                  </a:lnTo>
                  <a:lnTo>
                    <a:pt x="421132" y="564388"/>
                  </a:lnTo>
                  <a:lnTo>
                    <a:pt x="406781" y="564769"/>
                  </a:lnTo>
                  <a:lnTo>
                    <a:pt x="392303" y="563880"/>
                  </a:lnTo>
                  <a:lnTo>
                    <a:pt x="378079" y="561721"/>
                  </a:lnTo>
                  <a:lnTo>
                    <a:pt x="364109" y="558038"/>
                  </a:lnTo>
                  <a:lnTo>
                    <a:pt x="350520" y="553212"/>
                  </a:lnTo>
                  <a:lnTo>
                    <a:pt x="337439" y="547116"/>
                  </a:lnTo>
                  <a:lnTo>
                    <a:pt x="324993" y="539877"/>
                  </a:lnTo>
                  <a:lnTo>
                    <a:pt x="313309" y="531495"/>
                  </a:lnTo>
                  <a:lnTo>
                    <a:pt x="302387" y="522097"/>
                  </a:lnTo>
                  <a:lnTo>
                    <a:pt x="292354" y="511683"/>
                  </a:lnTo>
                  <a:lnTo>
                    <a:pt x="283464" y="500380"/>
                  </a:lnTo>
                  <a:lnTo>
                    <a:pt x="275590" y="488315"/>
                  </a:lnTo>
                  <a:lnTo>
                    <a:pt x="268859" y="475488"/>
                  </a:lnTo>
                  <a:lnTo>
                    <a:pt x="263271" y="462153"/>
                  </a:lnTo>
                  <a:lnTo>
                    <a:pt x="259080" y="448437"/>
                  </a:lnTo>
                  <a:lnTo>
                    <a:pt x="256032" y="434340"/>
                  </a:lnTo>
                  <a:lnTo>
                    <a:pt x="254508" y="419989"/>
                  </a:lnTo>
                  <a:lnTo>
                    <a:pt x="254127" y="405511"/>
                  </a:lnTo>
                  <a:lnTo>
                    <a:pt x="255143" y="391160"/>
                  </a:lnTo>
                  <a:lnTo>
                    <a:pt x="257556" y="376936"/>
                  </a:lnTo>
                  <a:lnTo>
                    <a:pt x="261239" y="362966"/>
                  </a:lnTo>
                  <a:lnTo>
                    <a:pt x="266192" y="349377"/>
                  </a:lnTo>
                  <a:lnTo>
                    <a:pt x="272415" y="336423"/>
                  </a:lnTo>
                  <a:lnTo>
                    <a:pt x="279781" y="323977"/>
                  </a:lnTo>
                  <a:lnTo>
                    <a:pt x="288290" y="312293"/>
                  </a:lnTo>
                  <a:lnTo>
                    <a:pt x="297815" y="301498"/>
                  </a:lnTo>
                  <a:lnTo>
                    <a:pt x="308356" y="291592"/>
                  </a:lnTo>
                  <a:lnTo>
                    <a:pt x="319659" y="282702"/>
                  </a:lnTo>
                  <a:lnTo>
                    <a:pt x="331851" y="274955"/>
                  </a:lnTo>
                  <a:lnTo>
                    <a:pt x="344678" y="268351"/>
                  </a:lnTo>
                  <a:lnTo>
                    <a:pt x="358013" y="263017"/>
                  </a:lnTo>
                  <a:lnTo>
                    <a:pt x="371856" y="258826"/>
                  </a:lnTo>
                  <a:close/>
                </a:path>
              </a:pathLst>
            </a:custGeom>
            <a:solidFill>
              <a:srgbClr val="CAB2D6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9C1098A-F862-5433-1462-8B68F73C527B}"/>
                </a:ext>
              </a:extLst>
            </p:cNvPr>
            <p:cNvSpPr/>
            <p:nvPr/>
          </p:nvSpPr>
          <p:spPr>
            <a:xfrm>
              <a:off x="6409563" y="2407412"/>
              <a:ext cx="37210" cy="254126"/>
            </a:xfrm>
            <a:custGeom>
              <a:avLst/>
              <a:gdLst>
                <a:gd name="connsiteX0" fmla="*/ 37211 w 37210"/>
                <a:gd name="connsiteY0" fmla="*/ 253492 h 254126"/>
                <a:gd name="connsiteX1" fmla="*/ 36195 w 37210"/>
                <a:gd name="connsiteY1" fmla="*/ 238506 h 254126"/>
                <a:gd name="connsiteX2" fmla="*/ 35052 w 37210"/>
                <a:gd name="connsiteY2" fmla="*/ 223647 h 254126"/>
                <a:gd name="connsiteX3" fmla="*/ 34036 w 37210"/>
                <a:gd name="connsiteY3" fmla="*/ 208788 h 254126"/>
                <a:gd name="connsiteX4" fmla="*/ 32893 w 37210"/>
                <a:gd name="connsiteY4" fmla="*/ 193802 h 254126"/>
                <a:gd name="connsiteX5" fmla="*/ 31877 w 37210"/>
                <a:gd name="connsiteY5" fmla="*/ 178943 h 254126"/>
                <a:gd name="connsiteX6" fmla="*/ 30734 w 37210"/>
                <a:gd name="connsiteY6" fmla="*/ 163957 h 254126"/>
                <a:gd name="connsiteX7" fmla="*/ 29718 w 37210"/>
                <a:gd name="connsiteY7" fmla="*/ 149098 h 254126"/>
                <a:gd name="connsiteX8" fmla="*/ 28575 w 37210"/>
                <a:gd name="connsiteY8" fmla="*/ 134239 h 254126"/>
                <a:gd name="connsiteX9" fmla="*/ 27559 w 37210"/>
                <a:gd name="connsiteY9" fmla="*/ 119253 h 254126"/>
                <a:gd name="connsiteX10" fmla="*/ 26416 w 37210"/>
                <a:gd name="connsiteY10" fmla="*/ 104394 h 254126"/>
                <a:gd name="connsiteX11" fmla="*/ 25400 w 37210"/>
                <a:gd name="connsiteY11" fmla="*/ 89408 h 254126"/>
                <a:gd name="connsiteX12" fmla="*/ 24257 w 37210"/>
                <a:gd name="connsiteY12" fmla="*/ 74549 h 254126"/>
                <a:gd name="connsiteX13" fmla="*/ 23114 w 37210"/>
                <a:gd name="connsiteY13" fmla="*/ 59563 h 254126"/>
                <a:gd name="connsiteX14" fmla="*/ 22098 w 37210"/>
                <a:gd name="connsiteY14" fmla="*/ 44704 h 254126"/>
                <a:gd name="connsiteX15" fmla="*/ 20955 w 37210"/>
                <a:gd name="connsiteY15" fmla="*/ 29845 h 254126"/>
                <a:gd name="connsiteX16" fmla="*/ 19939 w 37210"/>
                <a:gd name="connsiteY16" fmla="*/ 14859 h 254126"/>
                <a:gd name="connsiteX17" fmla="*/ 18796 w 37210"/>
                <a:gd name="connsiteY17" fmla="*/ 0 h 254126"/>
                <a:gd name="connsiteX18" fmla="*/ 0 w 37210"/>
                <a:gd name="connsiteY18" fmla="*/ 1778 h 254126"/>
                <a:gd name="connsiteX19" fmla="*/ 1778 w 37210"/>
                <a:gd name="connsiteY19" fmla="*/ 16637 h 254126"/>
                <a:gd name="connsiteX20" fmla="*/ 3556 w 37210"/>
                <a:gd name="connsiteY20" fmla="*/ 31496 h 254126"/>
                <a:gd name="connsiteX21" fmla="*/ 5334 w 37210"/>
                <a:gd name="connsiteY21" fmla="*/ 46355 h 254126"/>
                <a:gd name="connsiteX22" fmla="*/ 7112 w 37210"/>
                <a:gd name="connsiteY22" fmla="*/ 61214 h 254126"/>
                <a:gd name="connsiteX23" fmla="*/ 8890 w 37210"/>
                <a:gd name="connsiteY23" fmla="*/ 75946 h 254126"/>
                <a:gd name="connsiteX24" fmla="*/ 10668 w 37210"/>
                <a:gd name="connsiteY24" fmla="*/ 90805 h 254126"/>
                <a:gd name="connsiteX25" fmla="*/ 12446 w 37210"/>
                <a:gd name="connsiteY25" fmla="*/ 105664 h 254126"/>
                <a:gd name="connsiteX26" fmla="*/ 14224 w 37210"/>
                <a:gd name="connsiteY26" fmla="*/ 120523 h 254126"/>
                <a:gd name="connsiteX27" fmla="*/ 16002 w 37210"/>
                <a:gd name="connsiteY27" fmla="*/ 135382 h 254126"/>
                <a:gd name="connsiteX28" fmla="*/ 17780 w 37210"/>
                <a:gd name="connsiteY28" fmla="*/ 150241 h 254126"/>
                <a:gd name="connsiteX29" fmla="*/ 19558 w 37210"/>
                <a:gd name="connsiteY29" fmla="*/ 165100 h 254126"/>
                <a:gd name="connsiteX30" fmla="*/ 21209 w 37210"/>
                <a:gd name="connsiteY30" fmla="*/ 179959 h 254126"/>
                <a:gd name="connsiteX31" fmla="*/ 22987 w 37210"/>
                <a:gd name="connsiteY31" fmla="*/ 194818 h 254126"/>
                <a:gd name="connsiteX32" fmla="*/ 24765 w 37210"/>
                <a:gd name="connsiteY32" fmla="*/ 209677 h 254126"/>
                <a:gd name="connsiteX33" fmla="*/ 26543 w 37210"/>
                <a:gd name="connsiteY33" fmla="*/ 224409 h 254126"/>
                <a:gd name="connsiteX34" fmla="*/ 28321 w 37210"/>
                <a:gd name="connsiteY34" fmla="*/ 239268 h 254126"/>
                <a:gd name="connsiteX35" fmla="*/ 30099 w 37210"/>
                <a:gd name="connsiteY35" fmla="*/ 254127 h 25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7210" h="254126">
                  <a:moveTo>
                    <a:pt x="37211" y="253492"/>
                  </a:moveTo>
                  <a:lnTo>
                    <a:pt x="36195" y="238506"/>
                  </a:lnTo>
                  <a:lnTo>
                    <a:pt x="35052" y="223647"/>
                  </a:lnTo>
                  <a:lnTo>
                    <a:pt x="34036" y="208788"/>
                  </a:lnTo>
                  <a:lnTo>
                    <a:pt x="32893" y="193802"/>
                  </a:lnTo>
                  <a:lnTo>
                    <a:pt x="31877" y="178943"/>
                  </a:lnTo>
                  <a:lnTo>
                    <a:pt x="30734" y="163957"/>
                  </a:lnTo>
                  <a:lnTo>
                    <a:pt x="29718" y="149098"/>
                  </a:lnTo>
                  <a:lnTo>
                    <a:pt x="28575" y="134239"/>
                  </a:lnTo>
                  <a:lnTo>
                    <a:pt x="27559" y="119253"/>
                  </a:lnTo>
                  <a:lnTo>
                    <a:pt x="26416" y="104394"/>
                  </a:lnTo>
                  <a:lnTo>
                    <a:pt x="25400" y="89408"/>
                  </a:lnTo>
                  <a:lnTo>
                    <a:pt x="24257" y="74549"/>
                  </a:lnTo>
                  <a:lnTo>
                    <a:pt x="23114" y="59563"/>
                  </a:lnTo>
                  <a:lnTo>
                    <a:pt x="22098" y="44704"/>
                  </a:lnTo>
                  <a:lnTo>
                    <a:pt x="20955" y="29845"/>
                  </a:lnTo>
                  <a:lnTo>
                    <a:pt x="19939" y="14859"/>
                  </a:lnTo>
                  <a:lnTo>
                    <a:pt x="18796" y="0"/>
                  </a:lnTo>
                  <a:lnTo>
                    <a:pt x="0" y="1778"/>
                  </a:lnTo>
                  <a:lnTo>
                    <a:pt x="1778" y="16637"/>
                  </a:lnTo>
                  <a:lnTo>
                    <a:pt x="3556" y="31496"/>
                  </a:lnTo>
                  <a:lnTo>
                    <a:pt x="5334" y="46355"/>
                  </a:lnTo>
                  <a:lnTo>
                    <a:pt x="7112" y="61214"/>
                  </a:lnTo>
                  <a:lnTo>
                    <a:pt x="8890" y="75946"/>
                  </a:lnTo>
                  <a:lnTo>
                    <a:pt x="10668" y="90805"/>
                  </a:lnTo>
                  <a:lnTo>
                    <a:pt x="12446" y="105664"/>
                  </a:lnTo>
                  <a:lnTo>
                    <a:pt x="14224" y="120523"/>
                  </a:lnTo>
                  <a:lnTo>
                    <a:pt x="16002" y="135382"/>
                  </a:lnTo>
                  <a:lnTo>
                    <a:pt x="17780" y="150241"/>
                  </a:lnTo>
                  <a:lnTo>
                    <a:pt x="19558" y="165100"/>
                  </a:lnTo>
                  <a:lnTo>
                    <a:pt x="21209" y="179959"/>
                  </a:lnTo>
                  <a:lnTo>
                    <a:pt x="22987" y="194818"/>
                  </a:lnTo>
                  <a:lnTo>
                    <a:pt x="24765" y="209677"/>
                  </a:lnTo>
                  <a:lnTo>
                    <a:pt x="26543" y="224409"/>
                  </a:lnTo>
                  <a:lnTo>
                    <a:pt x="28321" y="239268"/>
                  </a:lnTo>
                  <a:lnTo>
                    <a:pt x="30099" y="254127"/>
                  </a:lnTo>
                  <a:close/>
                </a:path>
              </a:pathLst>
            </a:custGeom>
            <a:solidFill>
              <a:srgbClr val="33A02C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8B06459-33EA-391D-9EAC-5CCDEB74FBD4}"/>
                </a:ext>
              </a:extLst>
            </p:cNvPr>
            <p:cNvSpPr/>
            <p:nvPr/>
          </p:nvSpPr>
          <p:spPr>
            <a:xfrm>
              <a:off x="6441821" y="2406269"/>
              <a:ext cx="16255" cy="254380"/>
            </a:xfrm>
            <a:custGeom>
              <a:avLst/>
              <a:gdLst>
                <a:gd name="connsiteX0" fmla="*/ 16256 w 16255"/>
                <a:gd name="connsiteY0" fmla="*/ 254254 h 254380"/>
                <a:gd name="connsiteX1" fmla="*/ 16256 w 16255"/>
                <a:gd name="connsiteY1" fmla="*/ 239268 h 254380"/>
                <a:gd name="connsiteX2" fmla="*/ 16256 w 16255"/>
                <a:gd name="connsiteY2" fmla="*/ 224282 h 254380"/>
                <a:gd name="connsiteX3" fmla="*/ 16256 w 16255"/>
                <a:gd name="connsiteY3" fmla="*/ 209296 h 254380"/>
                <a:gd name="connsiteX4" fmla="*/ 16256 w 16255"/>
                <a:gd name="connsiteY4" fmla="*/ 194437 h 254380"/>
                <a:gd name="connsiteX5" fmla="*/ 16256 w 16255"/>
                <a:gd name="connsiteY5" fmla="*/ 179451 h 254380"/>
                <a:gd name="connsiteX6" fmla="*/ 16256 w 16255"/>
                <a:gd name="connsiteY6" fmla="*/ 164465 h 254380"/>
                <a:gd name="connsiteX7" fmla="*/ 16256 w 16255"/>
                <a:gd name="connsiteY7" fmla="*/ 149606 h 254380"/>
                <a:gd name="connsiteX8" fmla="*/ 16256 w 16255"/>
                <a:gd name="connsiteY8" fmla="*/ 134620 h 254380"/>
                <a:gd name="connsiteX9" fmla="*/ 16256 w 16255"/>
                <a:gd name="connsiteY9" fmla="*/ 119634 h 254380"/>
                <a:gd name="connsiteX10" fmla="*/ 16256 w 16255"/>
                <a:gd name="connsiteY10" fmla="*/ 104648 h 254380"/>
                <a:gd name="connsiteX11" fmla="*/ 16256 w 16255"/>
                <a:gd name="connsiteY11" fmla="*/ 89789 h 254380"/>
                <a:gd name="connsiteX12" fmla="*/ 16256 w 16255"/>
                <a:gd name="connsiteY12" fmla="*/ 74803 h 254380"/>
                <a:gd name="connsiteX13" fmla="*/ 16256 w 16255"/>
                <a:gd name="connsiteY13" fmla="*/ 59817 h 254380"/>
                <a:gd name="connsiteX14" fmla="*/ 16256 w 16255"/>
                <a:gd name="connsiteY14" fmla="*/ 44958 h 254380"/>
                <a:gd name="connsiteX15" fmla="*/ 16256 w 16255"/>
                <a:gd name="connsiteY15" fmla="*/ 29972 h 254380"/>
                <a:gd name="connsiteX16" fmla="*/ 16256 w 16255"/>
                <a:gd name="connsiteY16" fmla="*/ 14986 h 254380"/>
                <a:gd name="connsiteX17" fmla="*/ 16256 w 16255"/>
                <a:gd name="connsiteY17" fmla="*/ 0 h 254380"/>
                <a:gd name="connsiteX18" fmla="*/ 0 w 16255"/>
                <a:gd name="connsiteY18" fmla="*/ 381 h 254380"/>
                <a:gd name="connsiteX19" fmla="*/ 635 w 16255"/>
                <a:gd name="connsiteY19" fmla="*/ 15367 h 254380"/>
                <a:gd name="connsiteX20" fmla="*/ 1270 w 16255"/>
                <a:gd name="connsiteY20" fmla="*/ 30226 h 254380"/>
                <a:gd name="connsiteX21" fmla="*/ 1778 w 16255"/>
                <a:gd name="connsiteY21" fmla="*/ 45212 h 254380"/>
                <a:gd name="connsiteX22" fmla="*/ 2413 w 16255"/>
                <a:gd name="connsiteY22" fmla="*/ 60071 h 254380"/>
                <a:gd name="connsiteX23" fmla="*/ 3048 w 16255"/>
                <a:gd name="connsiteY23" fmla="*/ 75057 h 254380"/>
                <a:gd name="connsiteX24" fmla="*/ 3556 w 16255"/>
                <a:gd name="connsiteY24" fmla="*/ 90043 h 254380"/>
                <a:gd name="connsiteX25" fmla="*/ 4191 w 16255"/>
                <a:gd name="connsiteY25" fmla="*/ 104902 h 254380"/>
                <a:gd name="connsiteX26" fmla="*/ 4826 w 16255"/>
                <a:gd name="connsiteY26" fmla="*/ 119888 h 254380"/>
                <a:gd name="connsiteX27" fmla="*/ 5334 w 16255"/>
                <a:gd name="connsiteY27" fmla="*/ 134874 h 254380"/>
                <a:gd name="connsiteX28" fmla="*/ 5969 w 16255"/>
                <a:gd name="connsiteY28" fmla="*/ 149733 h 254380"/>
                <a:gd name="connsiteX29" fmla="*/ 6604 w 16255"/>
                <a:gd name="connsiteY29" fmla="*/ 164719 h 254380"/>
                <a:gd name="connsiteX30" fmla="*/ 7112 w 16255"/>
                <a:gd name="connsiteY30" fmla="*/ 179578 h 254380"/>
                <a:gd name="connsiteX31" fmla="*/ 7747 w 16255"/>
                <a:gd name="connsiteY31" fmla="*/ 194564 h 254380"/>
                <a:gd name="connsiteX32" fmla="*/ 8255 w 16255"/>
                <a:gd name="connsiteY32" fmla="*/ 209550 h 254380"/>
                <a:gd name="connsiteX33" fmla="*/ 8890 w 16255"/>
                <a:gd name="connsiteY33" fmla="*/ 224409 h 254380"/>
                <a:gd name="connsiteX34" fmla="*/ 9525 w 16255"/>
                <a:gd name="connsiteY34" fmla="*/ 239395 h 254380"/>
                <a:gd name="connsiteX35" fmla="*/ 10033 w 16255"/>
                <a:gd name="connsiteY35" fmla="*/ 254381 h 2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6255" h="254380">
                  <a:moveTo>
                    <a:pt x="16256" y="254254"/>
                  </a:moveTo>
                  <a:lnTo>
                    <a:pt x="16256" y="239268"/>
                  </a:lnTo>
                  <a:lnTo>
                    <a:pt x="16256" y="224282"/>
                  </a:lnTo>
                  <a:lnTo>
                    <a:pt x="16256" y="209296"/>
                  </a:lnTo>
                  <a:lnTo>
                    <a:pt x="16256" y="194437"/>
                  </a:lnTo>
                  <a:lnTo>
                    <a:pt x="16256" y="179451"/>
                  </a:lnTo>
                  <a:lnTo>
                    <a:pt x="16256" y="164465"/>
                  </a:lnTo>
                  <a:lnTo>
                    <a:pt x="16256" y="149606"/>
                  </a:lnTo>
                  <a:lnTo>
                    <a:pt x="16256" y="134620"/>
                  </a:lnTo>
                  <a:lnTo>
                    <a:pt x="16256" y="119634"/>
                  </a:lnTo>
                  <a:lnTo>
                    <a:pt x="16256" y="104648"/>
                  </a:lnTo>
                  <a:lnTo>
                    <a:pt x="16256" y="89789"/>
                  </a:lnTo>
                  <a:lnTo>
                    <a:pt x="16256" y="74803"/>
                  </a:lnTo>
                  <a:lnTo>
                    <a:pt x="16256" y="59817"/>
                  </a:lnTo>
                  <a:lnTo>
                    <a:pt x="16256" y="44958"/>
                  </a:lnTo>
                  <a:lnTo>
                    <a:pt x="16256" y="29972"/>
                  </a:lnTo>
                  <a:lnTo>
                    <a:pt x="16256" y="14986"/>
                  </a:lnTo>
                  <a:lnTo>
                    <a:pt x="16256" y="0"/>
                  </a:lnTo>
                  <a:lnTo>
                    <a:pt x="0" y="381"/>
                  </a:lnTo>
                  <a:lnTo>
                    <a:pt x="635" y="15367"/>
                  </a:lnTo>
                  <a:lnTo>
                    <a:pt x="1270" y="30226"/>
                  </a:lnTo>
                  <a:lnTo>
                    <a:pt x="1778" y="45212"/>
                  </a:lnTo>
                  <a:lnTo>
                    <a:pt x="2413" y="60071"/>
                  </a:lnTo>
                  <a:lnTo>
                    <a:pt x="3048" y="75057"/>
                  </a:lnTo>
                  <a:lnTo>
                    <a:pt x="3556" y="90043"/>
                  </a:lnTo>
                  <a:lnTo>
                    <a:pt x="4191" y="104902"/>
                  </a:lnTo>
                  <a:lnTo>
                    <a:pt x="4826" y="119888"/>
                  </a:lnTo>
                  <a:lnTo>
                    <a:pt x="5334" y="134874"/>
                  </a:lnTo>
                  <a:lnTo>
                    <a:pt x="5969" y="149733"/>
                  </a:lnTo>
                  <a:lnTo>
                    <a:pt x="6604" y="164719"/>
                  </a:lnTo>
                  <a:lnTo>
                    <a:pt x="7112" y="179578"/>
                  </a:lnTo>
                  <a:lnTo>
                    <a:pt x="7747" y="194564"/>
                  </a:lnTo>
                  <a:lnTo>
                    <a:pt x="8255" y="209550"/>
                  </a:lnTo>
                  <a:lnTo>
                    <a:pt x="8890" y="224409"/>
                  </a:lnTo>
                  <a:lnTo>
                    <a:pt x="9525" y="239395"/>
                  </a:lnTo>
                  <a:lnTo>
                    <a:pt x="10033" y="254381"/>
                  </a:lnTo>
                  <a:close/>
                </a:path>
              </a:pathLst>
            </a:custGeom>
            <a:solidFill>
              <a:srgbClr val="1F78B4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5927029-DDEC-C774-5F0E-3E5230707D33}"/>
                </a:ext>
              </a:extLst>
            </p:cNvPr>
            <p:cNvSpPr/>
            <p:nvPr/>
          </p:nvSpPr>
          <p:spPr>
            <a:xfrm>
              <a:off x="6428359" y="2406650"/>
              <a:ext cx="23494" cy="254253"/>
            </a:xfrm>
            <a:custGeom>
              <a:avLst/>
              <a:gdLst>
                <a:gd name="connsiteX0" fmla="*/ 23495 w 23494"/>
                <a:gd name="connsiteY0" fmla="*/ 254000 h 254253"/>
                <a:gd name="connsiteX1" fmla="*/ 22987 w 23494"/>
                <a:gd name="connsiteY1" fmla="*/ 239014 h 254253"/>
                <a:gd name="connsiteX2" fmla="*/ 22352 w 23494"/>
                <a:gd name="connsiteY2" fmla="*/ 224028 h 254253"/>
                <a:gd name="connsiteX3" fmla="*/ 21717 w 23494"/>
                <a:gd name="connsiteY3" fmla="*/ 209169 h 254253"/>
                <a:gd name="connsiteX4" fmla="*/ 21209 w 23494"/>
                <a:gd name="connsiteY4" fmla="*/ 194183 h 254253"/>
                <a:gd name="connsiteX5" fmla="*/ 20574 w 23494"/>
                <a:gd name="connsiteY5" fmla="*/ 179197 h 254253"/>
                <a:gd name="connsiteX6" fmla="*/ 20066 w 23494"/>
                <a:gd name="connsiteY6" fmla="*/ 164338 h 254253"/>
                <a:gd name="connsiteX7" fmla="*/ 19431 w 23494"/>
                <a:gd name="connsiteY7" fmla="*/ 149352 h 254253"/>
                <a:gd name="connsiteX8" fmla="*/ 18796 w 23494"/>
                <a:gd name="connsiteY8" fmla="*/ 134493 h 254253"/>
                <a:gd name="connsiteX9" fmla="*/ 18288 w 23494"/>
                <a:gd name="connsiteY9" fmla="*/ 119507 h 254253"/>
                <a:gd name="connsiteX10" fmla="*/ 17653 w 23494"/>
                <a:gd name="connsiteY10" fmla="*/ 104521 h 254253"/>
                <a:gd name="connsiteX11" fmla="*/ 17018 w 23494"/>
                <a:gd name="connsiteY11" fmla="*/ 89662 h 254253"/>
                <a:gd name="connsiteX12" fmla="*/ 16510 w 23494"/>
                <a:gd name="connsiteY12" fmla="*/ 74676 h 254253"/>
                <a:gd name="connsiteX13" fmla="*/ 15875 w 23494"/>
                <a:gd name="connsiteY13" fmla="*/ 59690 h 254253"/>
                <a:gd name="connsiteX14" fmla="*/ 15240 w 23494"/>
                <a:gd name="connsiteY14" fmla="*/ 44831 h 254253"/>
                <a:gd name="connsiteX15" fmla="*/ 14732 w 23494"/>
                <a:gd name="connsiteY15" fmla="*/ 29845 h 254253"/>
                <a:gd name="connsiteX16" fmla="*/ 14097 w 23494"/>
                <a:gd name="connsiteY16" fmla="*/ 14986 h 254253"/>
                <a:gd name="connsiteX17" fmla="*/ 13462 w 23494"/>
                <a:gd name="connsiteY17" fmla="*/ 0 h 254253"/>
                <a:gd name="connsiteX18" fmla="*/ 0 w 23494"/>
                <a:gd name="connsiteY18" fmla="*/ 762 h 254253"/>
                <a:gd name="connsiteX19" fmla="*/ 1143 w 23494"/>
                <a:gd name="connsiteY19" fmla="*/ 15621 h 254253"/>
                <a:gd name="connsiteX20" fmla="*/ 2159 w 23494"/>
                <a:gd name="connsiteY20" fmla="*/ 30607 h 254253"/>
                <a:gd name="connsiteX21" fmla="*/ 3302 w 23494"/>
                <a:gd name="connsiteY21" fmla="*/ 45466 h 254253"/>
                <a:gd name="connsiteX22" fmla="*/ 4318 w 23494"/>
                <a:gd name="connsiteY22" fmla="*/ 60325 h 254253"/>
                <a:gd name="connsiteX23" fmla="*/ 5461 w 23494"/>
                <a:gd name="connsiteY23" fmla="*/ 75311 h 254253"/>
                <a:gd name="connsiteX24" fmla="*/ 6604 w 23494"/>
                <a:gd name="connsiteY24" fmla="*/ 90170 h 254253"/>
                <a:gd name="connsiteX25" fmla="*/ 7620 w 23494"/>
                <a:gd name="connsiteY25" fmla="*/ 105156 h 254253"/>
                <a:gd name="connsiteX26" fmla="*/ 8763 w 23494"/>
                <a:gd name="connsiteY26" fmla="*/ 120015 h 254253"/>
                <a:gd name="connsiteX27" fmla="*/ 9779 w 23494"/>
                <a:gd name="connsiteY27" fmla="*/ 135001 h 254253"/>
                <a:gd name="connsiteX28" fmla="*/ 10922 w 23494"/>
                <a:gd name="connsiteY28" fmla="*/ 149860 h 254253"/>
                <a:gd name="connsiteX29" fmla="*/ 11938 w 23494"/>
                <a:gd name="connsiteY29" fmla="*/ 164719 h 254253"/>
                <a:gd name="connsiteX30" fmla="*/ 13081 w 23494"/>
                <a:gd name="connsiteY30" fmla="*/ 179705 h 254253"/>
                <a:gd name="connsiteX31" fmla="*/ 14097 w 23494"/>
                <a:gd name="connsiteY31" fmla="*/ 194564 h 254253"/>
                <a:gd name="connsiteX32" fmla="*/ 15240 w 23494"/>
                <a:gd name="connsiteY32" fmla="*/ 209550 h 254253"/>
                <a:gd name="connsiteX33" fmla="*/ 16256 w 23494"/>
                <a:gd name="connsiteY33" fmla="*/ 224409 h 254253"/>
                <a:gd name="connsiteX34" fmla="*/ 17399 w 23494"/>
                <a:gd name="connsiteY34" fmla="*/ 239268 h 254253"/>
                <a:gd name="connsiteX35" fmla="*/ 18415 w 23494"/>
                <a:gd name="connsiteY35" fmla="*/ 254254 h 25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494" h="254253">
                  <a:moveTo>
                    <a:pt x="23495" y="254000"/>
                  </a:moveTo>
                  <a:lnTo>
                    <a:pt x="22987" y="239014"/>
                  </a:lnTo>
                  <a:lnTo>
                    <a:pt x="22352" y="224028"/>
                  </a:lnTo>
                  <a:lnTo>
                    <a:pt x="21717" y="209169"/>
                  </a:lnTo>
                  <a:lnTo>
                    <a:pt x="21209" y="194183"/>
                  </a:lnTo>
                  <a:lnTo>
                    <a:pt x="20574" y="179197"/>
                  </a:lnTo>
                  <a:lnTo>
                    <a:pt x="20066" y="164338"/>
                  </a:lnTo>
                  <a:lnTo>
                    <a:pt x="19431" y="149352"/>
                  </a:lnTo>
                  <a:lnTo>
                    <a:pt x="18796" y="134493"/>
                  </a:lnTo>
                  <a:lnTo>
                    <a:pt x="18288" y="119507"/>
                  </a:lnTo>
                  <a:lnTo>
                    <a:pt x="17653" y="104521"/>
                  </a:lnTo>
                  <a:lnTo>
                    <a:pt x="17018" y="89662"/>
                  </a:lnTo>
                  <a:lnTo>
                    <a:pt x="16510" y="74676"/>
                  </a:lnTo>
                  <a:lnTo>
                    <a:pt x="15875" y="59690"/>
                  </a:lnTo>
                  <a:lnTo>
                    <a:pt x="15240" y="44831"/>
                  </a:lnTo>
                  <a:lnTo>
                    <a:pt x="14732" y="29845"/>
                  </a:lnTo>
                  <a:lnTo>
                    <a:pt x="14097" y="14986"/>
                  </a:lnTo>
                  <a:lnTo>
                    <a:pt x="13462" y="0"/>
                  </a:lnTo>
                  <a:lnTo>
                    <a:pt x="0" y="762"/>
                  </a:lnTo>
                  <a:lnTo>
                    <a:pt x="1143" y="15621"/>
                  </a:lnTo>
                  <a:lnTo>
                    <a:pt x="2159" y="30607"/>
                  </a:lnTo>
                  <a:lnTo>
                    <a:pt x="3302" y="45466"/>
                  </a:lnTo>
                  <a:lnTo>
                    <a:pt x="4318" y="60325"/>
                  </a:lnTo>
                  <a:lnTo>
                    <a:pt x="5461" y="75311"/>
                  </a:lnTo>
                  <a:lnTo>
                    <a:pt x="6604" y="90170"/>
                  </a:lnTo>
                  <a:lnTo>
                    <a:pt x="7620" y="105156"/>
                  </a:lnTo>
                  <a:lnTo>
                    <a:pt x="8763" y="120015"/>
                  </a:lnTo>
                  <a:lnTo>
                    <a:pt x="9779" y="135001"/>
                  </a:lnTo>
                  <a:lnTo>
                    <a:pt x="10922" y="149860"/>
                  </a:lnTo>
                  <a:lnTo>
                    <a:pt x="11938" y="164719"/>
                  </a:lnTo>
                  <a:lnTo>
                    <a:pt x="13081" y="179705"/>
                  </a:lnTo>
                  <a:lnTo>
                    <a:pt x="14097" y="194564"/>
                  </a:lnTo>
                  <a:lnTo>
                    <a:pt x="15240" y="209550"/>
                  </a:lnTo>
                  <a:lnTo>
                    <a:pt x="16256" y="224409"/>
                  </a:lnTo>
                  <a:lnTo>
                    <a:pt x="17399" y="239268"/>
                  </a:lnTo>
                  <a:lnTo>
                    <a:pt x="18415" y="254254"/>
                  </a:lnTo>
                  <a:close/>
                </a:path>
              </a:pathLst>
            </a:custGeom>
            <a:solidFill>
              <a:srgbClr val="B2DF8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B3BFF91-1F92-2568-101C-03536206CC39}"/>
                </a:ext>
              </a:extLst>
            </p:cNvPr>
            <p:cNvSpPr/>
            <p:nvPr/>
          </p:nvSpPr>
          <p:spPr>
            <a:xfrm>
              <a:off x="6396228" y="2409190"/>
              <a:ext cx="43433" cy="253110"/>
            </a:xfrm>
            <a:custGeom>
              <a:avLst/>
              <a:gdLst>
                <a:gd name="connsiteX0" fmla="*/ 43434 w 43433"/>
                <a:gd name="connsiteY0" fmla="*/ 252349 h 253110"/>
                <a:gd name="connsiteX1" fmla="*/ 41656 w 43433"/>
                <a:gd name="connsiteY1" fmla="*/ 237490 h 253110"/>
                <a:gd name="connsiteX2" fmla="*/ 39878 w 43433"/>
                <a:gd name="connsiteY2" fmla="*/ 222631 h 253110"/>
                <a:gd name="connsiteX3" fmla="*/ 38100 w 43433"/>
                <a:gd name="connsiteY3" fmla="*/ 207899 h 253110"/>
                <a:gd name="connsiteX4" fmla="*/ 36322 w 43433"/>
                <a:gd name="connsiteY4" fmla="*/ 193040 h 253110"/>
                <a:gd name="connsiteX5" fmla="*/ 34544 w 43433"/>
                <a:gd name="connsiteY5" fmla="*/ 178181 h 253110"/>
                <a:gd name="connsiteX6" fmla="*/ 32893 w 43433"/>
                <a:gd name="connsiteY6" fmla="*/ 163322 h 253110"/>
                <a:gd name="connsiteX7" fmla="*/ 31115 w 43433"/>
                <a:gd name="connsiteY7" fmla="*/ 148463 h 253110"/>
                <a:gd name="connsiteX8" fmla="*/ 29337 w 43433"/>
                <a:gd name="connsiteY8" fmla="*/ 133604 h 253110"/>
                <a:gd name="connsiteX9" fmla="*/ 27559 w 43433"/>
                <a:gd name="connsiteY9" fmla="*/ 118745 h 253110"/>
                <a:gd name="connsiteX10" fmla="*/ 25781 w 43433"/>
                <a:gd name="connsiteY10" fmla="*/ 103886 h 253110"/>
                <a:gd name="connsiteX11" fmla="*/ 24003 w 43433"/>
                <a:gd name="connsiteY11" fmla="*/ 89027 h 253110"/>
                <a:gd name="connsiteX12" fmla="*/ 22225 w 43433"/>
                <a:gd name="connsiteY12" fmla="*/ 74168 h 253110"/>
                <a:gd name="connsiteX13" fmla="*/ 20447 w 43433"/>
                <a:gd name="connsiteY13" fmla="*/ 59436 h 253110"/>
                <a:gd name="connsiteX14" fmla="*/ 18669 w 43433"/>
                <a:gd name="connsiteY14" fmla="*/ 44577 h 253110"/>
                <a:gd name="connsiteX15" fmla="*/ 16891 w 43433"/>
                <a:gd name="connsiteY15" fmla="*/ 29718 h 253110"/>
                <a:gd name="connsiteX16" fmla="*/ 15113 w 43433"/>
                <a:gd name="connsiteY16" fmla="*/ 14859 h 253110"/>
                <a:gd name="connsiteX17" fmla="*/ 13335 w 43433"/>
                <a:gd name="connsiteY17" fmla="*/ 0 h 253110"/>
                <a:gd name="connsiteX18" fmla="*/ 0 w 43433"/>
                <a:gd name="connsiteY18" fmla="*/ 1778 h 253110"/>
                <a:gd name="connsiteX19" fmla="*/ 2286 w 43433"/>
                <a:gd name="connsiteY19" fmla="*/ 16637 h 253110"/>
                <a:gd name="connsiteX20" fmla="*/ 4572 w 43433"/>
                <a:gd name="connsiteY20" fmla="*/ 31369 h 253110"/>
                <a:gd name="connsiteX21" fmla="*/ 6858 w 43433"/>
                <a:gd name="connsiteY21" fmla="*/ 46101 h 253110"/>
                <a:gd name="connsiteX22" fmla="*/ 9017 w 43433"/>
                <a:gd name="connsiteY22" fmla="*/ 60960 h 253110"/>
                <a:gd name="connsiteX23" fmla="*/ 11303 w 43433"/>
                <a:gd name="connsiteY23" fmla="*/ 75692 h 253110"/>
                <a:gd name="connsiteX24" fmla="*/ 13589 w 43433"/>
                <a:gd name="connsiteY24" fmla="*/ 90551 h 253110"/>
                <a:gd name="connsiteX25" fmla="*/ 15875 w 43433"/>
                <a:gd name="connsiteY25" fmla="*/ 105283 h 253110"/>
                <a:gd name="connsiteX26" fmla="*/ 18034 w 43433"/>
                <a:gd name="connsiteY26" fmla="*/ 120015 h 253110"/>
                <a:gd name="connsiteX27" fmla="*/ 20320 w 43433"/>
                <a:gd name="connsiteY27" fmla="*/ 134874 h 253110"/>
                <a:gd name="connsiteX28" fmla="*/ 22606 w 43433"/>
                <a:gd name="connsiteY28" fmla="*/ 149606 h 253110"/>
                <a:gd name="connsiteX29" fmla="*/ 24892 w 43433"/>
                <a:gd name="connsiteY29" fmla="*/ 164338 h 253110"/>
                <a:gd name="connsiteX30" fmla="*/ 27051 w 43433"/>
                <a:gd name="connsiteY30" fmla="*/ 179197 h 253110"/>
                <a:gd name="connsiteX31" fmla="*/ 29337 w 43433"/>
                <a:gd name="connsiteY31" fmla="*/ 193929 h 253110"/>
                <a:gd name="connsiteX32" fmla="*/ 31623 w 43433"/>
                <a:gd name="connsiteY32" fmla="*/ 208788 h 253110"/>
                <a:gd name="connsiteX33" fmla="*/ 33909 w 43433"/>
                <a:gd name="connsiteY33" fmla="*/ 223520 h 253110"/>
                <a:gd name="connsiteX34" fmla="*/ 36068 w 43433"/>
                <a:gd name="connsiteY34" fmla="*/ 238252 h 253110"/>
                <a:gd name="connsiteX35" fmla="*/ 38354 w 43433"/>
                <a:gd name="connsiteY35" fmla="*/ 253111 h 25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433" h="253110">
                  <a:moveTo>
                    <a:pt x="43434" y="252349"/>
                  </a:moveTo>
                  <a:lnTo>
                    <a:pt x="41656" y="237490"/>
                  </a:lnTo>
                  <a:lnTo>
                    <a:pt x="39878" y="222631"/>
                  </a:lnTo>
                  <a:lnTo>
                    <a:pt x="38100" y="207899"/>
                  </a:lnTo>
                  <a:lnTo>
                    <a:pt x="36322" y="193040"/>
                  </a:lnTo>
                  <a:lnTo>
                    <a:pt x="34544" y="178181"/>
                  </a:lnTo>
                  <a:lnTo>
                    <a:pt x="32893" y="163322"/>
                  </a:lnTo>
                  <a:lnTo>
                    <a:pt x="31115" y="148463"/>
                  </a:lnTo>
                  <a:lnTo>
                    <a:pt x="29337" y="133604"/>
                  </a:lnTo>
                  <a:lnTo>
                    <a:pt x="27559" y="118745"/>
                  </a:lnTo>
                  <a:lnTo>
                    <a:pt x="25781" y="103886"/>
                  </a:lnTo>
                  <a:lnTo>
                    <a:pt x="24003" y="89027"/>
                  </a:lnTo>
                  <a:lnTo>
                    <a:pt x="22225" y="74168"/>
                  </a:lnTo>
                  <a:lnTo>
                    <a:pt x="20447" y="59436"/>
                  </a:lnTo>
                  <a:lnTo>
                    <a:pt x="18669" y="44577"/>
                  </a:lnTo>
                  <a:lnTo>
                    <a:pt x="16891" y="29718"/>
                  </a:lnTo>
                  <a:lnTo>
                    <a:pt x="15113" y="14859"/>
                  </a:lnTo>
                  <a:lnTo>
                    <a:pt x="13335" y="0"/>
                  </a:lnTo>
                  <a:lnTo>
                    <a:pt x="0" y="1778"/>
                  </a:lnTo>
                  <a:lnTo>
                    <a:pt x="2286" y="16637"/>
                  </a:lnTo>
                  <a:lnTo>
                    <a:pt x="4572" y="31369"/>
                  </a:lnTo>
                  <a:lnTo>
                    <a:pt x="6858" y="46101"/>
                  </a:lnTo>
                  <a:lnTo>
                    <a:pt x="9017" y="60960"/>
                  </a:lnTo>
                  <a:lnTo>
                    <a:pt x="11303" y="75692"/>
                  </a:lnTo>
                  <a:lnTo>
                    <a:pt x="13589" y="90551"/>
                  </a:lnTo>
                  <a:lnTo>
                    <a:pt x="15875" y="105283"/>
                  </a:lnTo>
                  <a:lnTo>
                    <a:pt x="18034" y="120015"/>
                  </a:lnTo>
                  <a:lnTo>
                    <a:pt x="20320" y="134874"/>
                  </a:lnTo>
                  <a:lnTo>
                    <a:pt x="22606" y="149606"/>
                  </a:lnTo>
                  <a:lnTo>
                    <a:pt x="24892" y="164338"/>
                  </a:lnTo>
                  <a:lnTo>
                    <a:pt x="27051" y="179197"/>
                  </a:lnTo>
                  <a:lnTo>
                    <a:pt x="29337" y="193929"/>
                  </a:lnTo>
                  <a:lnTo>
                    <a:pt x="31623" y="208788"/>
                  </a:lnTo>
                  <a:lnTo>
                    <a:pt x="33909" y="223520"/>
                  </a:lnTo>
                  <a:lnTo>
                    <a:pt x="36068" y="238252"/>
                  </a:lnTo>
                  <a:lnTo>
                    <a:pt x="38354" y="253111"/>
                  </a:lnTo>
                  <a:close/>
                </a:path>
              </a:pathLst>
            </a:custGeom>
            <a:solidFill>
              <a:srgbClr val="FB9A99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325CB727-E1F7-2805-62DF-B7AE7685DAF6}"/>
                </a:ext>
              </a:extLst>
            </p:cNvPr>
            <p:cNvGrpSpPr/>
            <p:nvPr/>
          </p:nvGrpSpPr>
          <p:grpSpPr>
            <a:xfrm>
              <a:off x="5940359" y="3068826"/>
              <a:ext cx="834644" cy="217423"/>
              <a:chOff x="5974207" y="2549779"/>
              <a:chExt cx="834644" cy="217423"/>
            </a:xfrm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6C5CB11-6258-2D6B-1896-C889625FA050}"/>
                  </a:ext>
                </a:extLst>
              </p:cNvPr>
              <p:cNvSpPr/>
              <p:nvPr/>
            </p:nvSpPr>
            <p:spPr>
              <a:xfrm>
                <a:off x="6393307" y="2549779"/>
                <a:ext cx="17271" cy="46482"/>
              </a:xfrm>
              <a:custGeom>
                <a:avLst/>
                <a:gdLst>
                  <a:gd name="connsiteX0" fmla="*/ 0 w 17271"/>
                  <a:gd name="connsiteY0" fmla="*/ 46482 h 46482"/>
                  <a:gd name="connsiteX1" fmla="*/ 17272 w 17271"/>
                  <a:gd name="connsiteY1" fmla="*/ 0 h 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271" h="46482">
                    <a:moveTo>
                      <a:pt x="0" y="46482"/>
                    </a:moveTo>
                    <a:lnTo>
                      <a:pt x="17272" y="0"/>
                    </a:lnTo>
                  </a:path>
                </a:pathLst>
              </a:custGeom>
              <a:ln w="1358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8860E39-96A0-1154-3B66-0A6EA0245666}"/>
                  </a:ext>
                </a:extLst>
              </p:cNvPr>
              <p:cNvSpPr/>
              <p:nvPr/>
            </p:nvSpPr>
            <p:spPr>
              <a:xfrm>
                <a:off x="5974207" y="2596261"/>
                <a:ext cx="834644" cy="170941"/>
              </a:xfrm>
              <a:custGeom>
                <a:avLst/>
                <a:gdLst>
                  <a:gd name="connsiteX0" fmla="*/ 27432 w 834644"/>
                  <a:gd name="connsiteY0" fmla="*/ 170942 h 170941"/>
                  <a:gd name="connsiteX1" fmla="*/ 807212 w 834644"/>
                  <a:gd name="connsiteY1" fmla="*/ 170942 h 170941"/>
                  <a:gd name="connsiteX2" fmla="*/ 806069 w 834644"/>
                  <a:gd name="connsiteY2" fmla="*/ 170942 h 170941"/>
                  <a:gd name="connsiteX3" fmla="*/ 810514 w 834644"/>
                  <a:gd name="connsiteY3" fmla="*/ 170688 h 170941"/>
                  <a:gd name="connsiteX4" fmla="*/ 814832 w 834644"/>
                  <a:gd name="connsiteY4" fmla="*/ 169926 h 170941"/>
                  <a:gd name="connsiteX5" fmla="*/ 818896 w 834644"/>
                  <a:gd name="connsiteY5" fmla="*/ 168275 h 170941"/>
                  <a:gd name="connsiteX6" fmla="*/ 822706 w 834644"/>
                  <a:gd name="connsiteY6" fmla="*/ 166116 h 170941"/>
                  <a:gd name="connsiteX7" fmla="*/ 826135 w 834644"/>
                  <a:gd name="connsiteY7" fmla="*/ 163322 h 170941"/>
                  <a:gd name="connsiteX8" fmla="*/ 829056 w 834644"/>
                  <a:gd name="connsiteY8" fmla="*/ 160020 h 170941"/>
                  <a:gd name="connsiteX9" fmla="*/ 831469 w 834644"/>
                  <a:gd name="connsiteY9" fmla="*/ 156210 h 170941"/>
                  <a:gd name="connsiteX10" fmla="*/ 833247 w 834644"/>
                  <a:gd name="connsiteY10" fmla="*/ 152146 h 170941"/>
                  <a:gd name="connsiteX11" fmla="*/ 834263 w 834644"/>
                  <a:gd name="connsiteY11" fmla="*/ 147955 h 170941"/>
                  <a:gd name="connsiteX12" fmla="*/ 834644 w 834644"/>
                  <a:gd name="connsiteY12" fmla="*/ 143510 h 170941"/>
                  <a:gd name="connsiteX13" fmla="*/ 834644 w 834644"/>
                  <a:gd name="connsiteY13" fmla="*/ 143510 h 170941"/>
                  <a:gd name="connsiteX14" fmla="*/ 834644 w 834644"/>
                  <a:gd name="connsiteY14" fmla="*/ 27432 h 170941"/>
                  <a:gd name="connsiteX15" fmla="*/ 834644 w 834644"/>
                  <a:gd name="connsiteY15" fmla="*/ 27432 h 170941"/>
                  <a:gd name="connsiteX16" fmla="*/ 834263 w 834644"/>
                  <a:gd name="connsiteY16" fmla="*/ 22987 h 170941"/>
                  <a:gd name="connsiteX17" fmla="*/ 833247 w 834644"/>
                  <a:gd name="connsiteY17" fmla="*/ 18669 h 170941"/>
                  <a:gd name="connsiteX18" fmla="*/ 831469 w 834644"/>
                  <a:gd name="connsiteY18" fmla="*/ 14605 h 170941"/>
                  <a:gd name="connsiteX19" fmla="*/ 829056 w 834644"/>
                  <a:gd name="connsiteY19" fmla="*/ 10922 h 170941"/>
                  <a:gd name="connsiteX20" fmla="*/ 826135 w 834644"/>
                  <a:gd name="connsiteY20" fmla="*/ 7620 h 170941"/>
                  <a:gd name="connsiteX21" fmla="*/ 822706 w 834644"/>
                  <a:gd name="connsiteY21" fmla="*/ 4826 h 170941"/>
                  <a:gd name="connsiteX22" fmla="*/ 818896 w 834644"/>
                  <a:gd name="connsiteY22" fmla="*/ 2540 h 170941"/>
                  <a:gd name="connsiteX23" fmla="*/ 814832 w 834644"/>
                  <a:gd name="connsiteY23" fmla="*/ 1016 h 170941"/>
                  <a:gd name="connsiteX24" fmla="*/ 810514 w 834644"/>
                  <a:gd name="connsiteY24" fmla="*/ 127 h 170941"/>
                  <a:gd name="connsiteX25" fmla="*/ 807212 w 834644"/>
                  <a:gd name="connsiteY25" fmla="*/ 0 h 170941"/>
                  <a:gd name="connsiteX26" fmla="*/ 27432 w 834644"/>
                  <a:gd name="connsiteY26" fmla="*/ 0 h 170941"/>
                  <a:gd name="connsiteX27" fmla="*/ 30861 w 834644"/>
                  <a:gd name="connsiteY27" fmla="*/ 127 h 170941"/>
                  <a:gd name="connsiteX28" fmla="*/ 26416 w 834644"/>
                  <a:gd name="connsiteY28" fmla="*/ 0 h 170941"/>
                  <a:gd name="connsiteX29" fmla="*/ 21971 w 834644"/>
                  <a:gd name="connsiteY29" fmla="*/ 508 h 170941"/>
                  <a:gd name="connsiteX30" fmla="*/ 17780 w 834644"/>
                  <a:gd name="connsiteY30" fmla="*/ 1778 h 170941"/>
                  <a:gd name="connsiteX31" fmla="*/ 13716 w 834644"/>
                  <a:gd name="connsiteY31" fmla="*/ 3556 h 170941"/>
                  <a:gd name="connsiteX32" fmla="*/ 10160 w 834644"/>
                  <a:gd name="connsiteY32" fmla="*/ 6096 h 170941"/>
                  <a:gd name="connsiteX33" fmla="*/ 6985 w 834644"/>
                  <a:gd name="connsiteY33" fmla="*/ 9144 h 170941"/>
                  <a:gd name="connsiteX34" fmla="*/ 4318 w 834644"/>
                  <a:gd name="connsiteY34" fmla="*/ 12700 h 170941"/>
                  <a:gd name="connsiteX35" fmla="*/ 2286 w 834644"/>
                  <a:gd name="connsiteY35" fmla="*/ 16637 h 170941"/>
                  <a:gd name="connsiteX36" fmla="*/ 889 w 834644"/>
                  <a:gd name="connsiteY36" fmla="*/ 20828 h 170941"/>
                  <a:gd name="connsiteX37" fmla="*/ 127 w 834644"/>
                  <a:gd name="connsiteY37" fmla="*/ 25146 h 170941"/>
                  <a:gd name="connsiteX38" fmla="*/ 0 w 834644"/>
                  <a:gd name="connsiteY38" fmla="*/ 27432 h 170941"/>
                  <a:gd name="connsiteX39" fmla="*/ 0 w 834644"/>
                  <a:gd name="connsiteY39" fmla="*/ 143510 h 170941"/>
                  <a:gd name="connsiteX40" fmla="*/ 127 w 834644"/>
                  <a:gd name="connsiteY40" fmla="*/ 141351 h 170941"/>
                  <a:gd name="connsiteX41" fmla="*/ 127 w 834644"/>
                  <a:gd name="connsiteY41" fmla="*/ 145669 h 170941"/>
                  <a:gd name="connsiteX42" fmla="*/ 889 w 834644"/>
                  <a:gd name="connsiteY42" fmla="*/ 150114 h 170941"/>
                  <a:gd name="connsiteX43" fmla="*/ 2286 w 834644"/>
                  <a:gd name="connsiteY43" fmla="*/ 154305 h 170941"/>
                  <a:gd name="connsiteX44" fmla="*/ 4318 w 834644"/>
                  <a:gd name="connsiteY44" fmla="*/ 158242 h 170941"/>
                  <a:gd name="connsiteX45" fmla="*/ 6985 w 834644"/>
                  <a:gd name="connsiteY45" fmla="*/ 161671 h 170941"/>
                  <a:gd name="connsiteX46" fmla="*/ 10160 w 834644"/>
                  <a:gd name="connsiteY46" fmla="*/ 164719 h 170941"/>
                  <a:gd name="connsiteX47" fmla="*/ 13716 w 834644"/>
                  <a:gd name="connsiteY47" fmla="*/ 167259 h 170941"/>
                  <a:gd name="connsiteX48" fmla="*/ 17780 w 834644"/>
                  <a:gd name="connsiteY48" fmla="*/ 169164 h 170941"/>
                  <a:gd name="connsiteX49" fmla="*/ 21971 w 834644"/>
                  <a:gd name="connsiteY49" fmla="*/ 170434 h 170941"/>
                  <a:gd name="connsiteX50" fmla="*/ 26416 w 834644"/>
                  <a:gd name="connsiteY50" fmla="*/ 170942 h 17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34644" h="170941">
                    <a:moveTo>
                      <a:pt x="27432" y="170942"/>
                    </a:moveTo>
                    <a:lnTo>
                      <a:pt x="807212" y="170942"/>
                    </a:lnTo>
                    <a:lnTo>
                      <a:pt x="806069" y="170942"/>
                    </a:lnTo>
                    <a:lnTo>
                      <a:pt x="810514" y="170688"/>
                    </a:lnTo>
                    <a:lnTo>
                      <a:pt x="814832" y="169926"/>
                    </a:lnTo>
                    <a:lnTo>
                      <a:pt x="818896" y="168275"/>
                    </a:lnTo>
                    <a:lnTo>
                      <a:pt x="822706" y="166116"/>
                    </a:lnTo>
                    <a:lnTo>
                      <a:pt x="826135" y="163322"/>
                    </a:lnTo>
                    <a:lnTo>
                      <a:pt x="829056" y="160020"/>
                    </a:lnTo>
                    <a:lnTo>
                      <a:pt x="831469" y="156210"/>
                    </a:lnTo>
                    <a:lnTo>
                      <a:pt x="833247" y="152146"/>
                    </a:lnTo>
                    <a:lnTo>
                      <a:pt x="834263" y="147955"/>
                    </a:lnTo>
                    <a:lnTo>
                      <a:pt x="834644" y="143510"/>
                    </a:lnTo>
                    <a:lnTo>
                      <a:pt x="834644" y="143510"/>
                    </a:lnTo>
                    <a:lnTo>
                      <a:pt x="834644" y="27432"/>
                    </a:lnTo>
                    <a:lnTo>
                      <a:pt x="834644" y="27432"/>
                    </a:lnTo>
                    <a:lnTo>
                      <a:pt x="834263" y="22987"/>
                    </a:lnTo>
                    <a:lnTo>
                      <a:pt x="833247" y="18669"/>
                    </a:lnTo>
                    <a:lnTo>
                      <a:pt x="831469" y="14605"/>
                    </a:lnTo>
                    <a:lnTo>
                      <a:pt x="829056" y="10922"/>
                    </a:lnTo>
                    <a:lnTo>
                      <a:pt x="826135" y="7620"/>
                    </a:lnTo>
                    <a:lnTo>
                      <a:pt x="822706" y="4826"/>
                    </a:lnTo>
                    <a:lnTo>
                      <a:pt x="818896" y="2540"/>
                    </a:lnTo>
                    <a:lnTo>
                      <a:pt x="814832" y="1016"/>
                    </a:lnTo>
                    <a:lnTo>
                      <a:pt x="810514" y="127"/>
                    </a:lnTo>
                    <a:lnTo>
                      <a:pt x="807212" y="0"/>
                    </a:lnTo>
                    <a:lnTo>
                      <a:pt x="27432" y="0"/>
                    </a:lnTo>
                    <a:lnTo>
                      <a:pt x="30861" y="127"/>
                    </a:lnTo>
                    <a:lnTo>
                      <a:pt x="26416" y="0"/>
                    </a:lnTo>
                    <a:lnTo>
                      <a:pt x="21971" y="508"/>
                    </a:lnTo>
                    <a:lnTo>
                      <a:pt x="17780" y="1778"/>
                    </a:lnTo>
                    <a:lnTo>
                      <a:pt x="13716" y="3556"/>
                    </a:lnTo>
                    <a:lnTo>
                      <a:pt x="10160" y="6096"/>
                    </a:lnTo>
                    <a:lnTo>
                      <a:pt x="6985" y="9144"/>
                    </a:lnTo>
                    <a:lnTo>
                      <a:pt x="4318" y="12700"/>
                    </a:lnTo>
                    <a:lnTo>
                      <a:pt x="2286" y="16637"/>
                    </a:lnTo>
                    <a:lnTo>
                      <a:pt x="889" y="20828"/>
                    </a:lnTo>
                    <a:lnTo>
                      <a:pt x="127" y="25146"/>
                    </a:lnTo>
                    <a:lnTo>
                      <a:pt x="0" y="27432"/>
                    </a:lnTo>
                    <a:lnTo>
                      <a:pt x="0" y="143510"/>
                    </a:lnTo>
                    <a:lnTo>
                      <a:pt x="127" y="141351"/>
                    </a:lnTo>
                    <a:lnTo>
                      <a:pt x="127" y="145669"/>
                    </a:lnTo>
                    <a:lnTo>
                      <a:pt x="889" y="150114"/>
                    </a:lnTo>
                    <a:lnTo>
                      <a:pt x="2286" y="154305"/>
                    </a:lnTo>
                    <a:lnTo>
                      <a:pt x="4318" y="158242"/>
                    </a:lnTo>
                    <a:lnTo>
                      <a:pt x="6985" y="161671"/>
                    </a:lnTo>
                    <a:lnTo>
                      <a:pt x="10160" y="164719"/>
                    </a:lnTo>
                    <a:lnTo>
                      <a:pt x="13716" y="167259"/>
                    </a:lnTo>
                    <a:lnTo>
                      <a:pt x="17780" y="169164"/>
                    </a:lnTo>
                    <a:lnTo>
                      <a:pt x="21971" y="170434"/>
                    </a:lnTo>
                    <a:lnTo>
                      <a:pt x="26416" y="170942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F897D27-37C0-7388-93F3-5DC3C2673827}"/>
                  </a:ext>
                </a:extLst>
              </p:cNvPr>
              <p:cNvSpPr/>
              <p:nvPr/>
            </p:nvSpPr>
            <p:spPr>
              <a:xfrm>
                <a:off x="6027292" y="2632328"/>
                <a:ext cx="78613" cy="95885"/>
              </a:xfrm>
              <a:custGeom>
                <a:avLst/>
                <a:gdLst>
                  <a:gd name="connsiteX0" fmla="*/ 69723 w 78613"/>
                  <a:gd name="connsiteY0" fmla="*/ 88773 h 95885"/>
                  <a:gd name="connsiteX1" fmla="*/ 25146 w 78613"/>
                  <a:gd name="connsiteY1" fmla="*/ 88773 h 95885"/>
                  <a:gd name="connsiteX2" fmla="*/ 25146 w 78613"/>
                  <a:gd name="connsiteY2" fmla="*/ 76200 h 95885"/>
                  <a:gd name="connsiteX3" fmla="*/ 69723 w 78613"/>
                  <a:gd name="connsiteY3" fmla="*/ 76200 h 95885"/>
                  <a:gd name="connsiteX4" fmla="*/ 69723 w 78613"/>
                  <a:gd name="connsiteY4" fmla="*/ 88773 h 95885"/>
                  <a:gd name="connsiteX5" fmla="*/ 69723 w 78613"/>
                  <a:gd name="connsiteY5" fmla="*/ 69215 h 95885"/>
                  <a:gd name="connsiteX6" fmla="*/ 25146 w 78613"/>
                  <a:gd name="connsiteY6" fmla="*/ 69215 h 95885"/>
                  <a:gd name="connsiteX7" fmla="*/ 25146 w 78613"/>
                  <a:gd name="connsiteY7" fmla="*/ 56896 h 95885"/>
                  <a:gd name="connsiteX8" fmla="*/ 16383 w 78613"/>
                  <a:gd name="connsiteY8" fmla="*/ 56896 h 95885"/>
                  <a:gd name="connsiteX9" fmla="*/ 16383 w 78613"/>
                  <a:gd name="connsiteY9" fmla="*/ 95885 h 95885"/>
                  <a:gd name="connsiteX10" fmla="*/ 78613 w 78613"/>
                  <a:gd name="connsiteY10" fmla="*/ 95885 h 95885"/>
                  <a:gd name="connsiteX11" fmla="*/ 78613 w 78613"/>
                  <a:gd name="connsiteY11" fmla="*/ 56896 h 95885"/>
                  <a:gd name="connsiteX12" fmla="*/ 69723 w 78613"/>
                  <a:gd name="connsiteY12" fmla="*/ 56896 h 95885"/>
                  <a:gd name="connsiteX13" fmla="*/ 69723 w 78613"/>
                  <a:gd name="connsiteY13" fmla="*/ 69215 h 95885"/>
                  <a:gd name="connsiteX14" fmla="*/ 25019 w 78613"/>
                  <a:gd name="connsiteY14" fmla="*/ 42164 h 95885"/>
                  <a:gd name="connsiteX15" fmla="*/ 25019 w 78613"/>
                  <a:gd name="connsiteY15" fmla="*/ 42164 h 95885"/>
                  <a:gd name="connsiteX16" fmla="*/ 22225 w 78613"/>
                  <a:gd name="connsiteY16" fmla="*/ 41910 h 95885"/>
                  <a:gd name="connsiteX17" fmla="*/ 19558 w 78613"/>
                  <a:gd name="connsiteY17" fmla="*/ 41402 h 95885"/>
                  <a:gd name="connsiteX18" fmla="*/ 17145 w 78613"/>
                  <a:gd name="connsiteY18" fmla="*/ 40513 h 95885"/>
                  <a:gd name="connsiteX19" fmla="*/ 14986 w 78613"/>
                  <a:gd name="connsiteY19" fmla="*/ 39370 h 95885"/>
                  <a:gd name="connsiteX20" fmla="*/ 13081 w 78613"/>
                  <a:gd name="connsiteY20" fmla="*/ 37846 h 95885"/>
                  <a:gd name="connsiteX21" fmla="*/ 11430 w 78613"/>
                  <a:gd name="connsiteY21" fmla="*/ 36068 h 95885"/>
                  <a:gd name="connsiteX22" fmla="*/ 10160 w 78613"/>
                  <a:gd name="connsiteY22" fmla="*/ 34163 h 95885"/>
                  <a:gd name="connsiteX23" fmla="*/ 9271 w 78613"/>
                  <a:gd name="connsiteY23" fmla="*/ 31877 h 95885"/>
                  <a:gd name="connsiteX24" fmla="*/ 8636 w 78613"/>
                  <a:gd name="connsiteY24" fmla="*/ 29464 h 95885"/>
                  <a:gd name="connsiteX25" fmla="*/ 8382 w 78613"/>
                  <a:gd name="connsiteY25" fmla="*/ 26924 h 95885"/>
                  <a:gd name="connsiteX26" fmla="*/ 8382 w 78613"/>
                  <a:gd name="connsiteY26" fmla="*/ 26924 h 95885"/>
                  <a:gd name="connsiteX27" fmla="*/ 8636 w 78613"/>
                  <a:gd name="connsiteY27" fmla="*/ 24384 h 95885"/>
                  <a:gd name="connsiteX28" fmla="*/ 9271 w 78613"/>
                  <a:gd name="connsiteY28" fmla="*/ 21971 h 95885"/>
                  <a:gd name="connsiteX29" fmla="*/ 10160 w 78613"/>
                  <a:gd name="connsiteY29" fmla="*/ 19812 h 95885"/>
                  <a:gd name="connsiteX30" fmla="*/ 11430 w 78613"/>
                  <a:gd name="connsiteY30" fmla="*/ 17780 h 95885"/>
                  <a:gd name="connsiteX31" fmla="*/ 13081 w 78613"/>
                  <a:gd name="connsiteY31" fmla="*/ 16129 h 95885"/>
                  <a:gd name="connsiteX32" fmla="*/ 14986 w 78613"/>
                  <a:gd name="connsiteY32" fmla="*/ 14605 h 95885"/>
                  <a:gd name="connsiteX33" fmla="*/ 17145 w 78613"/>
                  <a:gd name="connsiteY33" fmla="*/ 13462 h 95885"/>
                  <a:gd name="connsiteX34" fmla="*/ 19558 w 78613"/>
                  <a:gd name="connsiteY34" fmla="*/ 12573 h 95885"/>
                  <a:gd name="connsiteX35" fmla="*/ 22225 w 78613"/>
                  <a:gd name="connsiteY35" fmla="*/ 12065 h 95885"/>
                  <a:gd name="connsiteX36" fmla="*/ 25019 w 78613"/>
                  <a:gd name="connsiteY36" fmla="*/ 11811 h 95885"/>
                  <a:gd name="connsiteX37" fmla="*/ 25019 w 78613"/>
                  <a:gd name="connsiteY37" fmla="*/ 11811 h 95885"/>
                  <a:gd name="connsiteX38" fmla="*/ 27813 w 78613"/>
                  <a:gd name="connsiteY38" fmla="*/ 12065 h 95885"/>
                  <a:gd name="connsiteX39" fmla="*/ 30480 w 78613"/>
                  <a:gd name="connsiteY39" fmla="*/ 12573 h 95885"/>
                  <a:gd name="connsiteX40" fmla="*/ 32893 w 78613"/>
                  <a:gd name="connsiteY40" fmla="*/ 13462 h 95885"/>
                  <a:gd name="connsiteX41" fmla="*/ 35052 w 78613"/>
                  <a:gd name="connsiteY41" fmla="*/ 14605 h 95885"/>
                  <a:gd name="connsiteX42" fmla="*/ 36957 w 78613"/>
                  <a:gd name="connsiteY42" fmla="*/ 16129 h 95885"/>
                  <a:gd name="connsiteX43" fmla="*/ 38481 w 78613"/>
                  <a:gd name="connsiteY43" fmla="*/ 17780 h 95885"/>
                  <a:gd name="connsiteX44" fmla="*/ 39878 w 78613"/>
                  <a:gd name="connsiteY44" fmla="*/ 19812 h 95885"/>
                  <a:gd name="connsiteX45" fmla="*/ 40767 w 78613"/>
                  <a:gd name="connsiteY45" fmla="*/ 21971 h 95885"/>
                  <a:gd name="connsiteX46" fmla="*/ 41402 w 78613"/>
                  <a:gd name="connsiteY46" fmla="*/ 24384 h 95885"/>
                  <a:gd name="connsiteX47" fmla="*/ 41529 w 78613"/>
                  <a:gd name="connsiteY47" fmla="*/ 26924 h 95885"/>
                  <a:gd name="connsiteX48" fmla="*/ 41529 w 78613"/>
                  <a:gd name="connsiteY48" fmla="*/ 26924 h 95885"/>
                  <a:gd name="connsiteX49" fmla="*/ 41402 w 78613"/>
                  <a:gd name="connsiteY49" fmla="*/ 29464 h 95885"/>
                  <a:gd name="connsiteX50" fmla="*/ 40767 w 78613"/>
                  <a:gd name="connsiteY50" fmla="*/ 31877 h 95885"/>
                  <a:gd name="connsiteX51" fmla="*/ 39878 w 78613"/>
                  <a:gd name="connsiteY51" fmla="*/ 34163 h 95885"/>
                  <a:gd name="connsiteX52" fmla="*/ 38481 w 78613"/>
                  <a:gd name="connsiteY52" fmla="*/ 36068 h 95885"/>
                  <a:gd name="connsiteX53" fmla="*/ 36957 w 78613"/>
                  <a:gd name="connsiteY53" fmla="*/ 37846 h 95885"/>
                  <a:gd name="connsiteX54" fmla="*/ 35052 w 78613"/>
                  <a:gd name="connsiteY54" fmla="*/ 39370 h 95885"/>
                  <a:gd name="connsiteX55" fmla="*/ 32893 w 78613"/>
                  <a:gd name="connsiteY55" fmla="*/ 40513 h 95885"/>
                  <a:gd name="connsiteX56" fmla="*/ 30480 w 78613"/>
                  <a:gd name="connsiteY56" fmla="*/ 41402 h 95885"/>
                  <a:gd name="connsiteX57" fmla="*/ 27813 w 78613"/>
                  <a:gd name="connsiteY57" fmla="*/ 41910 h 95885"/>
                  <a:gd name="connsiteX58" fmla="*/ 25019 w 78613"/>
                  <a:gd name="connsiteY58" fmla="*/ 42164 h 95885"/>
                  <a:gd name="connsiteX59" fmla="*/ 69596 w 78613"/>
                  <a:gd name="connsiteY59" fmla="*/ 0 h 95885"/>
                  <a:gd name="connsiteX60" fmla="*/ 69596 w 78613"/>
                  <a:gd name="connsiteY60" fmla="*/ 23114 h 95885"/>
                  <a:gd name="connsiteX61" fmla="*/ 49657 w 78613"/>
                  <a:gd name="connsiteY61" fmla="*/ 23114 h 95885"/>
                  <a:gd name="connsiteX62" fmla="*/ 49657 w 78613"/>
                  <a:gd name="connsiteY62" fmla="*/ 23114 h 95885"/>
                  <a:gd name="connsiteX63" fmla="*/ 48895 w 78613"/>
                  <a:gd name="connsiteY63" fmla="*/ 19939 h 95885"/>
                  <a:gd name="connsiteX64" fmla="*/ 47752 w 78613"/>
                  <a:gd name="connsiteY64" fmla="*/ 16891 h 95885"/>
                  <a:gd name="connsiteX65" fmla="*/ 46101 w 78613"/>
                  <a:gd name="connsiteY65" fmla="*/ 14097 h 95885"/>
                  <a:gd name="connsiteX66" fmla="*/ 43942 w 78613"/>
                  <a:gd name="connsiteY66" fmla="*/ 11684 h 95885"/>
                  <a:gd name="connsiteX67" fmla="*/ 41529 w 78613"/>
                  <a:gd name="connsiteY67" fmla="*/ 9652 h 95885"/>
                  <a:gd name="connsiteX68" fmla="*/ 38862 w 78613"/>
                  <a:gd name="connsiteY68" fmla="*/ 7874 h 95885"/>
                  <a:gd name="connsiteX69" fmla="*/ 35814 w 78613"/>
                  <a:gd name="connsiteY69" fmla="*/ 6350 h 95885"/>
                  <a:gd name="connsiteX70" fmla="*/ 32385 w 78613"/>
                  <a:gd name="connsiteY70" fmla="*/ 5334 h 95885"/>
                  <a:gd name="connsiteX71" fmla="*/ 28829 w 78613"/>
                  <a:gd name="connsiteY71" fmla="*/ 4699 h 95885"/>
                  <a:gd name="connsiteX72" fmla="*/ 25019 w 78613"/>
                  <a:gd name="connsiteY72" fmla="*/ 4445 h 95885"/>
                  <a:gd name="connsiteX73" fmla="*/ 25019 w 78613"/>
                  <a:gd name="connsiteY73" fmla="*/ 4445 h 95885"/>
                  <a:gd name="connsiteX74" fmla="*/ 20828 w 78613"/>
                  <a:gd name="connsiteY74" fmla="*/ 4826 h 95885"/>
                  <a:gd name="connsiteX75" fmla="*/ 16764 w 78613"/>
                  <a:gd name="connsiteY75" fmla="*/ 5588 h 95885"/>
                  <a:gd name="connsiteX76" fmla="*/ 13208 w 78613"/>
                  <a:gd name="connsiteY76" fmla="*/ 6858 h 95885"/>
                  <a:gd name="connsiteX77" fmla="*/ 9906 w 78613"/>
                  <a:gd name="connsiteY77" fmla="*/ 8509 h 95885"/>
                  <a:gd name="connsiteX78" fmla="*/ 6985 w 78613"/>
                  <a:gd name="connsiteY78" fmla="*/ 10668 h 95885"/>
                  <a:gd name="connsiteX79" fmla="*/ 4572 w 78613"/>
                  <a:gd name="connsiteY79" fmla="*/ 13335 h 95885"/>
                  <a:gd name="connsiteX80" fmla="*/ 2667 w 78613"/>
                  <a:gd name="connsiteY80" fmla="*/ 16256 h 95885"/>
                  <a:gd name="connsiteX81" fmla="*/ 1143 w 78613"/>
                  <a:gd name="connsiteY81" fmla="*/ 19431 h 95885"/>
                  <a:gd name="connsiteX82" fmla="*/ 254 w 78613"/>
                  <a:gd name="connsiteY82" fmla="*/ 23114 h 95885"/>
                  <a:gd name="connsiteX83" fmla="*/ 0 w 78613"/>
                  <a:gd name="connsiteY83" fmla="*/ 26924 h 95885"/>
                  <a:gd name="connsiteX84" fmla="*/ 0 w 78613"/>
                  <a:gd name="connsiteY84" fmla="*/ 26924 h 95885"/>
                  <a:gd name="connsiteX85" fmla="*/ 254 w 78613"/>
                  <a:gd name="connsiteY85" fmla="*/ 30861 h 95885"/>
                  <a:gd name="connsiteX86" fmla="*/ 1143 w 78613"/>
                  <a:gd name="connsiteY86" fmla="*/ 34417 h 95885"/>
                  <a:gd name="connsiteX87" fmla="*/ 2667 w 78613"/>
                  <a:gd name="connsiteY87" fmla="*/ 37719 h 95885"/>
                  <a:gd name="connsiteX88" fmla="*/ 4572 w 78613"/>
                  <a:gd name="connsiteY88" fmla="*/ 40640 h 95885"/>
                  <a:gd name="connsiteX89" fmla="*/ 6985 w 78613"/>
                  <a:gd name="connsiteY89" fmla="*/ 43307 h 95885"/>
                  <a:gd name="connsiteX90" fmla="*/ 9906 w 78613"/>
                  <a:gd name="connsiteY90" fmla="*/ 45466 h 95885"/>
                  <a:gd name="connsiteX91" fmla="*/ 13208 w 78613"/>
                  <a:gd name="connsiteY91" fmla="*/ 47117 h 95885"/>
                  <a:gd name="connsiteX92" fmla="*/ 16764 w 78613"/>
                  <a:gd name="connsiteY92" fmla="*/ 48387 h 95885"/>
                  <a:gd name="connsiteX93" fmla="*/ 20828 w 78613"/>
                  <a:gd name="connsiteY93" fmla="*/ 49276 h 95885"/>
                  <a:gd name="connsiteX94" fmla="*/ 25019 w 78613"/>
                  <a:gd name="connsiteY94" fmla="*/ 49530 h 95885"/>
                  <a:gd name="connsiteX95" fmla="*/ 25019 w 78613"/>
                  <a:gd name="connsiteY95" fmla="*/ 49530 h 95885"/>
                  <a:gd name="connsiteX96" fmla="*/ 28829 w 78613"/>
                  <a:gd name="connsiteY96" fmla="*/ 49276 h 95885"/>
                  <a:gd name="connsiteX97" fmla="*/ 32512 w 78613"/>
                  <a:gd name="connsiteY97" fmla="*/ 48641 h 95885"/>
                  <a:gd name="connsiteX98" fmla="*/ 35941 w 78613"/>
                  <a:gd name="connsiteY98" fmla="*/ 47498 h 95885"/>
                  <a:gd name="connsiteX99" fmla="*/ 38989 w 78613"/>
                  <a:gd name="connsiteY99" fmla="*/ 46101 h 95885"/>
                  <a:gd name="connsiteX100" fmla="*/ 41783 w 78613"/>
                  <a:gd name="connsiteY100" fmla="*/ 44196 h 95885"/>
                  <a:gd name="connsiteX101" fmla="*/ 44196 w 78613"/>
                  <a:gd name="connsiteY101" fmla="*/ 42037 h 95885"/>
                  <a:gd name="connsiteX102" fmla="*/ 46228 w 78613"/>
                  <a:gd name="connsiteY102" fmla="*/ 39624 h 95885"/>
                  <a:gd name="connsiteX103" fmla="*/ 47879 w 78613"/>
                  <a:gd name="connsiteY103" fmla="*/ 36830 h 95885"/>
                  <a:gd name="connsiteX104" fmla="*/ 49022 w 78613"/>
                  <a:gd name="connsiteY104" fmla="*/ 33782 h 95885"/>
                  <a:gd name="connsiteX105" fmla="*/ 49784 w 78613"/>
                  <a:gd name="connsiteY105" fmla="*/ 30353 h 95885"/>
                  <a:gd name="connsiteX106" fmla="*/ 69596 w 78613"/>
                  <a:gd name="connsiteY106" fmla="*/ 30353 h 95885"/>
                  <a:gd name="connsiteX107" fmla="*/ 69596 w 78613"/>
                  <a:gd name="connsiteY107" fmla="*/ 52197 h 95885"/>
                  <a:gd name="connsiteX108" fmla="*/ 78613 w 78613"/>
                  <a:gd name="connsiteY108" fmla="*/ 52197 h 95885"/>
                  <a:gd name="connsiteX109" fmla="*/ 78613 w 78613"/>
                  <a:gd name="connsiteY109" fmla="*/ 0 h 95885"/>
                  <a:gd name="connsiteX110" fmla="*/ 69596 w 78613"/>
                  <a:gd name="connsiteY110" fmla="*/ 0 h 9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78613" h="95885">
                    <a:moveTo>
                      <a:pt x="69723" y="88773"/>
                    </a:moveTo>
                    <a:lnTo>
                      <a:pt x="25146" y="88773"/>
                    </a:lnTo>
                    <a:lnTo>
                      <a:pt x="25146" y="76200"/>
                    </a:lnTo>
                    <a:lnTo>
                      <a:pt x="69723" y="76200"/>
                    </a:lnTo>
                    <a:lnTo>
                      <a:pt x="69723" y="88773"/>
                    </a:lnTo>
                    <a:close/>
                    <a:moveTo>
                      <a:pt x="69723" y="69215"/>
                    </a:moveTo>
                    <a:lnTo>
                      <a:pt x="25146" y="69215"/>
                    </a:lnTo>
                    <a:lnTo>
                      <a:pt x="25146" y="56896"/>
                    </a:lnTo>
                    <a:lnTo>
                      <a:pt x="16383" y="56896"/>
                    </a:lnTo>
                    <a:lnTo>
                      <a:pt x="16383" y="95885"/>
                    </a:lnTo>
                    <a:lnTo>
                      <a:pt x="78613" y="95885"/>
                    </a:lnTo>
                    <a:lnTo>
                      <a:pt x="78613" y="56896"/>
                    </a:lnTo>
                    <a:lnTo>
                      <a:pt x="69723" y="56896"/>
                    </a:lnTo>
                    <a:lnTo>
                      <a:pt x="69723" y="69215"/>
                    </a:lnTo>
                    <a:close/>
                    <a:moveTo>
                      <a:pt x="25019" y="42164"/>
                    </a:moveTo>
                    <a:lnTo>
                      <a:pt x="25019" y="42164"/>
                    </a:lnTo>
                    <a:lnTo>
                      <a:pt x="22225" y="41910"/>
                    </a:lnTo>
                    <a:lnTo>
                      <a:pt x="19558" y="41402"/>
                    </a:lnTo>
                    <a:lnTo>
                      <a:pt x="17145" y="40513"/>
                    </a:lnTo>
                    <a:lnTo>
                      <a:pt x="14986" y="39370"/>
                    </a:lnTo>
                    <a:lnTo>
                      <a:pt x="13081" y="37846"/>
                    </a:lnTo>
                    <a:lnTo>
                      <a:pt x="11430" y="36068"/>
                    </a:lnTo>
                    <a:lnTo>
                      <a:pt x="10160" y="34163"/>
                    </a:lnTo>
                    <a:lnTo>
                      <a:pt x="9271" y="31877"/>
                    </a:lnTo>
                    <a:lnTo>
                      <a:pt x="8636" y="29464"/>
                    </a:lnTo>
                    <a:lnTo>
                      <a:pt x="8382" y="26924"/>
                    </a:lnTo>
                    <a:lnTo>
                      <a:pt x="8382" y="26924"/>
                    </a:lnTo>
                    <a:lnTo>
                      <a:pt x="8636" y="24384"/>
                    </a:lnTo>
                    <a:lnTo>
                      <a:pt x="9271" y="21971"/>
                    </a:lnTo>
                    <a:lnTo>
                      <a:pt x="10160" y="19812"/>
                    </a:lnTo>
                    <a:lnTo>
                      <a:pt x="11430" y="17780"/>
                    </a:lnTo>
                    <a:lnTo>
                      <a:pt x="13081" y="16129"/>
                    </a:lnTo>
                    <a:lnTo>
                      <a:pt x="14986" y="14605"/>
                    </a:lnTo>
                    <a:lnTo>
                      <a:pt x="17145" y="13462"/>
                    </a:lnTo>
                    <a:lnTo>
                      <a:pt x="19558" y="12573"/>
                    </a:lnTo>
                    <a:lnTo>
                      <a:pt x="22225" y="12065"/>
                    </a:lnTo>
                    <a:lnTo>
                      <a:pt x="25019" y="11811"/>
                    </a:lnTo>
                    <a:lnTo>
                      <a:pt x="25019" y="11811"/>
                    </a:lnTo>
                    <a:lnTo>
                      <a:pt x="27813" y="12065"/>
                    </a:lnTo>
                    <a:lnTo>
                      <a:pt x="30480" y="12573"/>
                    </a:lnTo>
                    <a:lnTo>
                      <a:pt x="32893" y="13462"/>
                    </a:lnTo>
                    <a:lnTo>
                      <a:pt x="35052" y="14605"/>
                    </a:lnTo>
                    <a:lnTo>
                      <a:pt x="36957" y="16129"/>
                    </a:lnTo>
                    <a:lnTo>
                      <a:pt x="38481" y="17780"/>
                    </a:lnTo>
                    <a:lnTo>
                      <a:pt x="39878" y="19812"/>
                    </a:lnTo>
                    <a:lnTo>
                      <a:pt x="40767" y="21971"/>
                    </a:lnTo>
                    <a:lnTo>
                      <a:pt x="41402" y="24384"/>
                    </a:lnTo>
                    <a:lnTo>
                      <a:pt x="41529" y="26924"/>
                    </a:lnTo>
                    <a:lnTo>
                      <a:pt x="41529" y="26924"/>
                    </a:lnTo>
                    <a:lnTo>
                      <a:pt x="41402" y="29464"/>
                    </a:lnTo>
                    <a:lnTo>
                      <a:pt x="40767" y="31877"/>
                    </a:lnTo>
                    <a:lnTo>
                      <a:pt x="39878" y="34163"/>
                    </a:lnTo>
                    <a:lnTo>
                      <a:pt x="38481" y="36068"/>
                    </a:lnTo>
                    <a:lnTo>
                      <a:pt x="36957" y="37846"/>
                    </a:lnTo>
                    <a:lnTo>
                      <a:pt x="35052" y="39370"/>
                    </a:lnTo>
                    <a:lnTo>
                      <a:pt x="32893" y="40513"/>
                    </a:lnTo>
                    <a:lnTo>
                      <a:pt x="30480" y="41402"/>
                    </a:lnTo>
                    <a:lnTo>
                      <a:pt x="27813" y="41910"/>
                    </a:lnTo>
                    <a:lnTo>
                      <a:pt x="25019" y="42164"/>
                    </a:lnTo>
                    <a:close/>
                    <a:moveTo>
                      <a:pt x="69596" y="0"/>
                    </a:moveTo>
                    <a:lnTo>
                      <a:pt x="69596" y="23114"/>
                    </a:lnTo>
                    <a:lnTo>
                      <a:pt x="49657" y="23114"/>
                    </a:lnTo>
                    <a:lnTo>
                      <a:pt x="49657" y="23114"/>
                    </a:lnTo>
                    <a:lnTo>
                      <a:pt x="48895" y="19939"/>
                    </a:lnTo>
                    <a:lnTo>
                      <a:pt x="47752" y="16891"/>
                    </a:lnTo>
                    <a:lnTo>
                      <a:pt x="46101" y="14097"/>
                    </a:lnTo>
                    <a:lnTo>
                      <a:pt x="43942" y="11684"/>
                    </a:lnTo>
                    <a:lnTo>
                      <a:pt x="41529" y="9652"/>
                    </a:lnTo>
                    <a:lnTo>
                      <a:pt x="38862" y="7874"/>
                    </a:lnTo>
                    <a:lnTo>
                      <a:pt x="35814" y="6350"/>
                    </a:lnTo>
                    <a:lnTo>
                      <a:pt x="32385" y="5334"/>
                    </a:lnTo>
                    <a:lnTo>
                      <a:pt x="28829" y="4699"/>
                    </a:lnTo>
                    <a:lnTo>
                      <a:pt x="25019" y="4445"/>
                    </a:lnTo>
                    <a:lnTo>
                      <a:pt x="25019" y="4445"/>
                    </a:lnTo>
                    <a:lnTo>
                      <a:pt x="20828" y="4826"/>
                    </a:lnTo>
                    <a:lnTo>
                      <a:pt x="16764" y="5588"/>
                    </a:lnTo>
                    <a:lnTo>
                      <a:pt x="13208" y="6858"/>
                    </a:lnTo>
                    <a:lnTo>
                      <a:pt x="9906" y="8509"/>
                    </a:lnTo>
                    <a:lnTo>
                      <a:pt x="6985" y="10668"/>
                    </a:lnTo>
                    <a:lnTo>
                      <a:pt x="4572" y="13335"/>
                    </a:lnTo>
                    <a:lnTo>
                      <a:pt x="2667" y="16256"/>
                    </a:lnTo>
                    <a:lnTo>
                      <a:pt x="1143" y="19431"/>
                    </a:lnTo>
                    <a:lnTo>
                      <a:pt x="254" y="23114"/>
                    </a:lnTo>
                    <a:lnTo>
                      <a:pt x="0" y="26924"/>
                    </a:lnTo>
                    <a:lnTo>
                      <a:pt x="0" y="26924"/>
                    </a:lnTo>
                    <a:lnTo>
                      <a:pt x="254" y="30861"/>
                    </a:lnTo>
                    <a:lnTo>
                      <a:pt x="1143" y="34417"/>
                    </a:lnTo>
                    <a:lnTo>
                      <a:pt x="2667" y="37719"/>
                    </a:lnTo>
                    <a:lnTo>
                      <a:pt x="4572" y="40640"/>
                    </a:lnTo>
                    <a:lnTo>
                      <a:pt x="6985" y="43307"/>
                    </a:lnTo>
                    <a:lnTo>
                      <a:pt x="9906" y="45466"/>
                    </a:lnTo>
                    <a:lnTo>
                      <a:pt x="13208" y="47117"/>
                    </a:lnTo>
                    <a:lnTo>
                      <a:pt x="16764" y="48387"/>
                    </a:lnTo>
                    <a:lnTo>
                      <a:pt x="20828" y="49276"/>
                    </a:lnTo>
                    <a:lnTo>
                      <a:pt x="25019" y="49530"/>
                    </a:lnTo>
                    <a:lnTo>
                      <a:pt x="25019" y="49530"/>
                    </a:lnTo>
                    <a:lnTo>
                      <a:pt x="28829" y="49276"/>
                    </a:lnTo>
                    <a:lnTo>
                      <a:pt x="32512" y="48641"/>
                    </a:lnTo>
                    <a:lnTo>
                      <a:pt x="35941" y="47498"/>
                    </a:lnTo>
                    <a:lnTo>
                      <a:pt x="38989" y="46101"/>
                    </a:lnTo>
                    <a:lnTo>
                      <a:pt x="41783" y="44196"/>
                    </a:lnTo>
                    <a:lnTo>
                      <a:pt x="44196" y="42037"/>
                    </a:lnTo>
                    <a:lnTo>
                      <a:pt x="46228" y="39624"/>
                    </a:lnTo>
                    <a:lnTo>
                      <a:pt x="47879" y="36830"/>
                    </a:lnTo>
                    <a:lnTo>
                      <a:pt x="49022" y="33782"/>
                    </a:lnTo>
                    <a:lnTo>
                      <a:pt x="49784" y="30353"/>
                    </a:lnTo>
                    <a:lnTo>
                      <a:pt x="69596" y="30353"/>
                    </a:lnTo>
                    <a:lnTo>
                      <a:pt x="69596" y="52197"/>
                    </a:lnTo>
                    <a:lnTo>
                      <a:pt x="78613" y="52197"/>
                    </a:lnTo>
                    <a:lnTo>
                      <a:pt x="78613" y="0"/>
                    </a:lnTo>
                    <a:lnTo>
                      <a:pt x="695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BD41804-50A9-345C-1783-D168D3A572E9}"/>
                  </a:ext>
                </a:extLst>
              </p:cNvPr>
              <p:cNvSpPr/>
              <p:nvPr/>
            </p:nvSpPr>
            <p:spPr>
              <a:xfrm>
                <a:off x="6125336" y="2637663"/>
                <a:ext cx="88265" cy="91694"/>
              </a:xfrm>
              <a:custGeom>
                <a:avLst/>
                <a:gdLst>
                  <a:gd name="connsiteX0" fmla="*/ 68199 w 88265"/>
                  <a:gd name="connsiteY0" fmla="*/ 30861 h 91694"/>
                  <a:gd name="connsiteX1" fmla="*/ 19939 w 88265"/>
                  <a:gd name="connsiteY1" fmla="*/ 30861 h 91694"/>
                  <a:gd name="connsiteX2" fmla="*/ 19939 w 88265"/>
                  <a:gd name="connsiteY2" fmla="*/ 7239 h 91694"/>
                  <a:gd name="connsiteX3" fmla="*/ 68199 w 88265"/>
                  <a:gd name="connsiteY3" fmla="*/ 7239 h 91694"/>
                  <a:gd name="connsiteX4" fmla="*/ 68199 w 88265"/>
                  <a:gd name="connsiteY4" fmla="*/ 30861 h 91694"/>
                  <a:gd name="connsiteX5" fmla="*/ 76962 w 88265"/>
                  <a:gd name="connsiteY5" fmla="*/ 0 h 91694"/>
                  <a:gd name="connsiteX6" fmla="*/ 11303 w 88265"/>
                  <a:gd name="connsiteY6" fmla="*/ 0 h 91694"/>
                  <a:gd name="connsiteX7" fmla="*/ 11303 w 88265"/>
                  <a:gd name="connsiteY7" fmla="*/ 37846 h 91694"/>
                  <a:gd name="connsiteX8" fmla="*/ 76962 w 88265"/>
                  <a:gd name="connsiteY8" fmla="*/ 37846 h 91694"/>
                  <a:gd name="connsiteX9" fmla="*/ 76962 w 88265"/>
                  <a:gd name="connsiteY9" fmla="*/ 0 h 91694"/>
                  <a:gd name="connsiteX10" fmla="*/ 88265 w 88265"/>
                  <a:gd name="connsiteY10" fmla="*/ 51054 h 91694"/>
                  <a:gd name="connsiteX11" fmla="*/ 0 w 88265"/>
                  <a:gd name="connsiteY11" fmla="*/ 51054 h 91694"/>
                  <a:gd name="connsiteX12" fmla="*/ 0 w 88265"/>
                  <a:gd name="connsiteY12" fmla="*/ 58293 h 91694"/>
                  <a:gd name="connsiteX13" fmla="*/ 39497 w 88265"/>
                  <a:gd name="connsiteY13" fmla="*/ 58293 h 91694"/>
                  <a:gd name="connsiteX14" fmla="*/ 39497 w 88265"/>
                  <a:gd name="connsiteY14" fmla="*/ 91694 h 91694"/>
                  <a:gd name="connsiteX15" fmla="*/ 48387 w 88265"/>
                  <a:gd name="connsiteY15" fmla="*/ 91694 h 91694"/>
                  <a:gd name="connsiteX16" fmla="*/ 48387 w 88265"/>
                  <a:gd name="connsiteY16" fmla="*/ 58293 h 91694"/>
                  <a:gd name="connsiteX17" fmla="*/ 88265 w 88265"/>
                  <a:gd name="connsiteY17" fmla="*/ 58293 h 91694"/>
                  <a:gd name="connsiteX18" fmla="*/ 88265 w 88265"/>
                  <a:gd name="connsiteY18" fmla="*/ 51054 h 9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5" h="91694">
                    <a:moveTo>
                      <a:pt x="68199" y="30861"/>
                    </a:moveTo>
                    <a:lnTo>
                      <a:pt x="19939" y="30861"/>
                    </a:lnTo>
                    <a:lnTo>
                      <a:pt x="19939" y="7239"/>
                    </a:lnTo>
                    <a:lnTo>
                      <a:pt x="68199" y="7239"/>
                    </a:lnTo>
                    <a:lnTo>
                      <a:pt x="68199" y="30861"/>
                    </a:lnTo>
                    <a:close/>
                    <a:moveTo>
                      <a:pt x="76962" y="0"/>
                    </a:moveTo>
                    <a:lnTo>
                      <a:pt x="11303" y="0"/>
                    </a:lnTo>
                    <a:lnTo>
                      <a:pt x="11303" y="37846"/>
                    </a:lnTo>
                    <a:lnTo>
                      <a:pt x="76962" y="37846"/>
                    </a:lnTo>
                    <a:lnTo>
                      <a:pt x="76962" y="0"/>
                    </a:lnTo>
                    <a:close/>
                    <a:moveTo>
                      <a:pt x="88265" y="51054"/>
                    </a:moveTo>
                    <a:lnTo>
                      <a:pt x="0" y="51054"/>
                    </a:lnTo>
                    <a:lnTo>
                      <a:pt x="0" y="58293"/>
                    </a:lnTo>
                    <a:lnTo>
                      <a:pt x="39497" y="58293"/>
                    </a:lnTo>
                    <a:lnTo>
                      <a:pt x="39497" y="91694"/>
                    </a:lnTo>
                    <a:lnTo>
                      <a:pt x="48387" y="91694"/>
                    </a:lnTo>
                    <a:lnTo>
                      <a:pt x="48387" y="58293"/>
                    </a:lnTo>
                    <a:lnTo>
                      <a:pt x="88265" y="58293"/>
                    </a:lnTo>
                    <a:lnTo>
                      <a:pt x="88265" y="510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8537E3E-C50E-548B-A935-E5307C791486}"/>
                  </a:ext>
                </a:extLst>
              </p:cNvPr>
              <p:cNvSpPr/>
              <p:nvPr/>
            </p:nvSpPr>
            <p:spPr>
              <a:xfrm>
                <a:off x="6224778" y="2632328"/>
                <a:ext cx="90296" cy="97028"/>
              </a:xfrm>
              <a:custGeom>
                <a:avLst/>
                <a:gdLst>
                  <a:gd name="connsiteX0" fmla="*/ 56515 w 90296"/>
                  <a:gd name="connsiteY0" fmla="*/ 45720 h 97028"/>
                  <a:gd name="connsiteX1" fmla="*/ 56515 w 90296"/>
                  <a:gd name="connsiteY1" fmla="*/ 45720 h 97028"/>
                  <a:gd name="connsiteX2" fmla="*/ 52578 w 90296"/>
                  <a:gd name="connsiteY2" fmla="*/ 44069 h 97028"/>
                  <a:gd name="connsiteX3" fmla="*/ 48768 w 90296"/>
                  <a:gd name="connsiteY3" fmla="*/ 42037 h 97028"/>
                  <a:gd name="connsiteX4" fmla="*/ 45339 w 90296"/>
                  <a:gd name="connsiteY4" fmla="*/ 39624 h 97028"/>
                  <a:gd name="connsiteX5" fmla="*/ 42291 w 90296"/>
                  <a:gd name="connsiteY5" fmla="*/ 36830 h 97028"/>
                  <a:gd name="connsiteX6" fmla="*/ 39624 w 90296"/>
                  <a:gd name="connsiteY6" fmla="*/ 33782 h 97028"/>
                  <a:gd name="connsiteX7" fmla="*/ 37338 w 90296"/>
                  <a:gd name="connsiteY7" fmla="*/ 30480 h 97028"/>
                  <a:gd name="connsiteX8" fmla="*/ 35433 w 90296"/>
                  <a:gd name="connsiteY8" fmla="*/ 27051 h 97028"/>
                  <a:gd name="connsiteX9" fmla="*/ 34163 w 90296"/>
                  <a:gd name="connsiteY9" fmla="*/ 23368 h 97028"/>
                  <a:gd name="connsiteX10" fmla="*/ 33274 w 90296"/>
                  <a:gd name="connsiteY10" fmla="*/ 19558 h 97028"/>
                  <a:gd name="connsiteX11" fmla="*/ 33020 w 90296"/>
                  <a:gd name="connsiteY11" fmla="*/ 15621 h 97028"/>
                  <a:gd name="connsiteX12" fmla="*/ 33020 w 90296"/>
                  <a:gd name="connsiteY12" fmla="*/ 4953 h 97028"/>
                  <a:gd name="connsiteX13" fmla="*/ 24130 w 90296"/>
                  <a:gd name="connsiteY13" fmla="*/ 4953 h 97028"/>
                  <a:gd name="connsiteX14" fmla="*/ 24130 w 90296"/>
                  <a:gd name="connsiteY14" fmla="*/ 14859 h 97028"/>
                  <a:gd name="connsiteX15" fmla="*/ 24130 w 90296"/>
                  <a:gd name="connsiteY15" fmla="*/ 14859 h 97028"/>
                  <a:gd name="connsiteX16" fmla="*/ 23876 w 90296"/>
                  <a:gd name="connsiteY16" fmla="*/ 19304 h 97028"/>
                  <a:gd name="connsiteX17" fmla="*/ 23114 w 90296"/>
                  <a:gd name="connsiteY17" fmla="*/ 23622 h 97028"/>
                  <a:gd name="connsiteX18" fmla="*/ 21717 w 90296"/>
                  <a:gd name="connsiteY18" fmla="*/ 27686 h 97028"/>
                  <a:gd name="connsiteX19" fmla="*/ 19939 w 90296"/>
                  <a:gd name="connsiteY19" fmla="*/ 31496 h 97028"/>
                  <a:gd name="connsiteX20" fmla="*/ 17653 w 90296"/>
                  <a:gd name="connsiteY20" fmla="*/ 35179 h 97028"/>
                  <a:gd name="connsiteX21" fmla="*/ 14859 w 90296"/>
                  <a:gd name="connsiteY21" fmla="*/ 38481 h 97028"/>
                  <a:gd name="connsiteX22" fmla="*/ 11684 w 90296"/>
                  <a:gd name="connsiteY22" fmla="*/ 41529 h 97028"/>
                  <a:gd name="connsiteX23" fmla="*/ 8128 w 90296"/>
                  <a:gd name="connsiteY23" fmla="*/ 44196 h 97028"/>
                  <a:gd name="connsiteX24" fmla="*/ 4191 w 90296"/>
                  <a:gd name="connsiteY24" fmla="*/ 46482 h 97028"/>
                  <a:gd name="connsiteX25" fmla="*/ 0 w 90296"/>
                  <a:gd name="connsiteY25" fmla="*/ 48260 h 97028"/>
                  <a:gd name="connsiteX26" fmla="*/ 4699 w 90296"/>
                  <a:gd name="connsiteY26" fmla="*/ 55372 h 97028"/>
                  <a:gd name="connsiteX27" fmla="*/ 4699 w 90296"/>
                  <a:gd name="connsiteY27" fmla="*/ 55372 h 97028"/>
                  <a:gd name="connsiteX28" fmla="*/ 8001 w 90296"/>
                  <a:gd name="connsiteY28" fmla="*/ 53848 h 97028"/>
                  <a:gd name="connsiteX29" fmla="*/ 11176 w 90296"/>
                  <a:gd name="connsiteY29" fmla="*/ 52197 h 97028"/>
                  <a:gd name="connsiteX30" fmla="*/ 14097 w 90296"/>
                  <a:gd name="connsiteY30" fmla="*/ 50292 h 97028"/>
                  <a:gd name="connsiteX31" fmla="*/ 16891 w 90296"/>
                  <a:gd name="connsiteY31" fmla="*/ 48133 h 97028"/>
                  <a:gd name="connsiteX32" fmla="*/ 19431 w 90296"/>
                  <a:gd name="connsiteY32" fmla="*/ 45720 h 97028"/>
                  <a:gd name="connsiteX33" fmla="*/ 21844 w 90296"/>
                  <a:gd name="connsiteY33" fmla="*/ 43053 h 97028"/>
                  <a:gd name="connsiteX34" fmla="*/ 23876 w 90296"/>
                  <a:gd name="connsiteY34" fmla="*/ 40259 h 97028"/>
                  <a:gd name="connsiteX35" fmla="*/ 25781 w 90296"/>
                  <a:gd name="connsiteY35" fmla="*/ 37211 h 97028"/>
                  <a:gd name="connsiteX36" fmla="*/ 27432 w 90296"/>
                  <a:gd name="connsiteY36" fmla="*/ 34036 h 97028"/>
                  <a:gd name="connsiteX37" fmla="*/ 28702 w 90296"/>
                  <a:gd name="connsiteY37" fmla="*/ 30734 h 97028"/>
                  <a:gd name="connsiteX38" fmla="*/ 28702 w 90296"/>
                  <a:gd name="connsiteY38" fmla="*/ 30734 h 97028"/>
                  <a:gd name="connsiteX39" fmla="*/ 30099 w 90296"/>
                  <a:gd name="connsiteY39" fmla="*/ 33655 h 97028"/>
                  <a:gd name="connsiteX40" fmla="*/ 31750 w 90296"/>
                  <a:gd name="connsiteY40" fmla="*/ 36449 h 97028"/>
                  <a:gd name="connsiteX41" fmla="*/ 33655 w 90296"/>
                  <a:gd name="connsiteY41" fmla="*/ 39116 h 97028"/>
                  <a:gd name="connsiteX42" fmla="*/ 35687 w 90296"/>
                  <a:gd name="connsiteY42" fmla="*/ 41656 h 97028"/>
                  <a:gd name="connsiteX43" fmla="*/ 37973 w 90296"/>
                  <a:gd name="connsiteY43" fmla="*/ 43942 h 97028"/>
                  <a:gd name="connsiteX44" fmla="*/ 40513 w 90296"/>
                  <a:gd name="connsiteY44" fmla="*/ 46101 h 97028"/>
                  <a:gd name="connsiteX45" fmla="*/ 43053 w 90296"/>
                  <a:gd name="connsiteY45" fmla="*/ 48006 h 97028"/>
                  <a:gd name="connsiteX46" fmla="*/ 45847 w 90296"/>
                  <a:gd name="connsiteY46" fmla="*/ 49784 h 97028"/>
                  <a:gd name="connsiteX47" fmla="*/ 48768 w 90296"/>
                  <a:gd name="connsiteY47" fmla="*/ 51308 h 97028"/>
                  <a:gd name="connsiteX48" fmla="*/ 51943 w 90296"/>
                  <a:gd name="connsiteY48" fmla="*/ 52578 h 97028"/>
                  <a:gd name="connsiteX49" fmla="*/ 56515 w 90296"/>
                  <a:gd name="connsiteY49" fmla="*/ 45720 h 97028"/>
                  <a:gd name="connsiteX50" fmla="*/ 44958 w 90296"/>
                  <a:gd name="connsiteY50" fmla="*/ 90170 h 97028"/>
                  <a:gd name="connsiteX51" fmla="*/ 44958 w 90296"/>
                  <a:gd name="connsiteY51" fmla="*/ 90170 h 97028"/>
                  <a:gd name="connsiteX52" fmla="*/ 40767 w 90296"/>
                  <a:gd name="connsiteY52" fmla="*/ 90043 h 97028"/>
                  <a:gd name="connsiteX53" fmla="*/ 37084 w 90296"/>
                  <a:gd name="connsiteY53" fmla="*/ 89662 h 97028"/>
                  <a:gd name="connsiteX54" fmla="*/ 33655 w 90296"/>
                  <a:gd name="connsiteY54" fmla="*/ 89027 h 97028"/>
                  <a:gd name="connsiteX55" fmla="*/ 30607 w 90296"/>
                  <a:gd name="connsiteY55" fmla="*/ 88265 h 97028"/>
                  <a:gd name="connsiteX56" fmla="*/ 27940 w 90296"/>
                  <a:gd name="connsiteY56" fmla="*/ 87249 h 97028"/>
                  <a:gd name="connsiteX57" fmla="*/ 25781 w 90296"/>
                  <a:gd name="connsiteY57" fmla="*/ 86106 h 97028"/>
                  <a:gd name="connsiteX58" fmla="*/ 24003 w 90296"/>
                  <a:gd name="connsiteY58" fmla="*/ 84709 h 97028"/>
                  <a:gd name="connsiteX59" fmla="*/ 22860 w 90296"/>
                  <a:gd name="connsiteY59" fmla="*/ 83058 h 97028"/>
                  <a:gd name="connsiteX60" fmla="*/ 22098 w 90296"/>
                  <a:gd name="connsiteY60" fmla="*/ 81280 h 97028"/>
                  <a:gd name="connsiteX61" fmla="*/ 21717 w 90296"/>
                  <a:gd name="connsiteY61" fmla="*/ 79375 h 97028"/>
                  <a:gd name="connsiteX62" fmla="*/ 21717 w 90296"/>
                  <a:gd name="connsiteY62" fmla="*/ 79375 h 97028"/>
                  <a:gd name="connsiteX63" fmla="*/ 22098 w 90296"/>
                  <a:gd name="connsiteY63" fmla="*/ 77470 h 97028"/>
                  <a:gd name="connsiteX64" fmla="*/ 22860 w 90296"/>
                  <a:gd name="connsiteY64" fmla="*/ 75692 h 97028"/>
                  <a:gd name="connsiteX65" fmla="*/ 24003 w 90296"/>
                  <a:gd name="connsiteY65" fmla="*/ 74041 h 97028"/>
                  <a:gd name="connsiteX66" fmla="*/ 25781 w 90296"/>
                  <a:gd name="connsiteY66" fmla="*/ 72644 h 97028"/>
                  <a:gd name="connsiteX67" fmla="*/ 27940 w 90296"/>
                  <a:gd name="connsiteY67" fmla="*/ 71374 h 97028"/>
                  <a:gd name="connsiteX68" fmla="*/ 30607 w 90296"/>
                  <a:gd name="connsiteY68" fmla="*/ 70358 h 97028"/>
                  <a:gd name="connsiteX69" fmla="*/ 33655 w 90296"/>
                  <a:gd name="connsiteY69" fmla="*/ 69596 h 97028"/>
                  <a:gd name="connsiteX70" fmla="*/ 37084 w 90296"/>
                  <a:gd name="connsiteY70" fmla="*/ 69088 h 97028"/>
                  <a:gd name="connsiteX71" fmla="*/ 40767 w 90296"/>
                  <a:gd name="connsiteY71" fmla="*/ 68707 h 97028"/>
                  <a:gd name="connsiteX72" fmla="*/ 44958 w 90296"/>
                  <a:gd name="connsiteY72" fmla="*/ 68580 h 97028"/>
                  <a:gd name="connsiteX73" fmla="*/ 44958 w 90296"/>
                  <a:gd name="connsiteY73" fmla="*/ 68580 h 97028"/>
                  <a:gd name="connsiteX74" fmla="*/ 49149 w 90296"/>
                  <a:gd name="connsiteY74" fmla="*/ 68707 h 97028"/>
                  <a:gd name="connsiteX75" fmla="*/ 52832 w 90296"/>
                  <a:gd name="connsiteY75" fmla="*/ 69088 h 97028"/>
                  <a:gd name="connsiteX76" fmla="*/ 56261 w 90296"/>
                  <a:gd name="connsiteY76" fmla="*/ 69596 h 97028"/>
                  <a:gd name="connsiteX77" fmla="*/ 59309 w 90296"/>
                  <a:gd name="connsiteY77" fmla="*/ 70358 h 97028"/>
                  <a:gd name="connsiteX78" fmla="*/ 61849 w 90296"/>
                  <a:gd name="connsiteY78" fmla="*/ 71374 h 97028"/>
                  <a:gd name="connsiteX79" fmla="*/ 64008 w 90296"/>
                  <a:gd name="connsiteY79" fmla="*/ 72644 h 97028"/>
                  <a:gd name="connsiteX80" fmla="*/ 65786 w 90296"/>
                  <a:gd name="connsiteY80" fmla="*/ 74041 h 97028"/>
                  <a:gd name="connsiteX81" fmla="*/ 67056 w 90296"/>
                  <a:gd name="connsiteY81" fmla="*/ 75692 h 97028"/>
                  <a:gd name="connsiteX82" fmla="*/ 67818 w 90296"/>
                  <a:gd name="connsiteY82" fmla="*/ 77470 h 97028"/>
                  <a:gd name="connsiteX83" fmla="*/ 68072 w 90296"/>
                  <a:gd name="connsiteY83" fmla="*/ 79375 h 97028"/>
                  <a:gd name="connsiteX84" fmla="*/ 68072 w 90296"/>
                  <a:gd name="connsiteY84" fmla="*/ 79375 h 97028"/>
                  <a:gd name="connsiteX85" fmla="*/ 67818 w 90296"/>
                  <a:gd name="connsiteY85" fmla="*/ 81280 h 97028"/>
                  <a:gd name="connsiteX86" fmla="*/ 67056 w 90296"/>
                  <a:gd name="connsiteY86" fmla="*/ 83058 h 97028"/>
                  <a:gd name="connsiteX87" fmla="*/ 65786 w 90296"/>
                  <a:gd name="connsiteY87" fmla="*/ 84709 h 97028"/>
                  <a:gd name="connsiteX88" fmla="*/ 64008 w 90296"/>
                  <a:gd name="connsiteY88" fmla="*/ 86106 h 97028"/>
                  <a:gd name="connsiteX89" fmla="*/ 61849 w 90296"/>
                  <a:gd name="connsiteY89" fmla="*/ 87249 h 97028"/>
                  <a:gd name="connsiteX90" fmla="*/ 59309 w 90296"/>
                  <a:gd name="connsiteY90" fmla="*/ 88265 h 97028"/>
                  <a:gd name="connsiteX91" fmla="*/ 56261 w 90296"/>
                  <a:gd name="connsiteY91" fmla="*/ 89027 h 97028"/>
                  <a:gd name="connsiteX92" fmla="*/ 52832 w 90296"/>
                  <a:gd name="connsiteY92" fmla="*/ 89662 h 97028"/>
                  <a:gd name="connsiteX93" fmla="*/ 49149 w 90296"/>
                  <a:gd name="connsiteY93" fmla="*/ 90043 h 97028"/>
                  <a:gd name="connsiteX94" fmla="*/ 44958 w 90296"/>
                  <a:gd name="connsiteY94" fmla="*/ 90170 h 97028"/>
                  <a:gd name="connsiteX95" fmla="*/ 44958 w 90296"/>
                  <a:gd name="connsiteY95" fmla="*/ 61595 h 97028"/>
                  <a:gd name="connsiteX96" fmla="*/ 44958 w 90296"/>
                  <a:gd name="connsiteY96" fmla="*/ 61595 h 97028"/>
                  <a:gd name="connsiteX97" fmla="*/ 39243 w 90296"/>
                  <a:gd name="connsiteY97" fmla="*/ 61849 h 97028"/>
                  <a:gd name="connsiteX98" fmla="*/ 34036 w 90296"/>
                  <a:gd name="connsiteY98" fmla="*/ 62357 h 97028"/>
                  <a:gd name="connsiteX99" fmla="*/ 29337 w 90296"/>
                  <a:gd name="connsiteY99" fmla="*/ 63373 h 97028"/>
                  <a:gd name="connsiteX100" fmla="*/ 25146 w 90296"/>
                  <a:gd name="connsiteY100" fmla="*/ 64643 h 97028"/>
                  <a:gd name="connsiteX101" fmla="*/ 21463 w 90296"/>
                  <a:gd name="connsiteY101" fmla="*/ 66294 h 97028"/>
                  <a:gd name="connsiteX102" fmla="*/ 18415 w 90296"/>
                  <a:gd name="connsiteY102" fmla="*/ 68199 h 97028"/>
                  <a:gd name="connsiteX103" fmla="*/ 16129 w 90296"/>
                  <a:gd name="connsiteY103" fmla="*/ 70485 h 97028"/>
                  <a:gd name="connsiteX104" fmla="*/ 14351 w 90296"/>
                  <a:gd name="connsiteY104" fmla="*/ 73152 h 97028"/>
                  <a:gd name="connsiteX105" fmla="*/ 13208 w 90296"/>
                  <a:gd name="connsiteY105" fmla="*/ 76200 h 97028"/>
                  <a:gd name="connsiteX106" fmla="*/ 12827 w 90296"/>
                  <a:gd name="connsiteY106" fmla="*/ 79375 h 97028"/>
                  <a:gd name="connsiteX107" fmla="*/ 12827 w 90296"/>
                  <a:gd name="connsiteY107" fmla="*/ 79375 h 97028"/>
                  <a:gd name="connsiteX108" fmla="*/ 13208 w 90296"/>
                  <a:gd name="connsiteY108" fmla="*/ 82677 h 97028"/>
                  <a:gd name="connsiteX109" fmla="*/ 14351 w 90296"/>
                  <a:gd name="connsiteY109" fmla="*/ 85598 h 97028"/>
                  <a:gd name="connsiteX110" fmla="*/ 16129 w 90296"/>
                  <a:gd name="connsiteY110" fmla="*/ 88138 h 97028"/>
                  <a:gd name="connsiteX111" fmla="*/ 18415 w 90296"/>
                  <a:gd name="connsiteY111" fmla="*/ 90551 h 97028"/>
                  <a:gd name="connsiteX112" fmla="*/ 21463 w 90296"/>
                  <a:gd name="connsiteY112" fmla="*/ 92456 h 97028"/>
                  <a:gd name="connsiteX113" fmla="*/ 25146 w 90296"/>
                  <a:gd name="connsiteY113" fmla="*/ 94107 h 97028"/>
                  <a:gd name="connsiteX114" fmla="*/ 29337 w 90296"/>
                  <a:gd name="connsiteY114" fmla="*/ 95377 h 97028"/>
                  <a:gd name="connsiteX115" fmla="*/ 34036 w 90296"/>
                  <a:gd name="connsiteY115" fmla="*/ 96266 h 97028"/>
                  <a:gd name="connsiteX116" fmla="*/ 39243 w 90296"/>
                  <a:gd name="connsiteY116" fmla="*/ 96901 h 97028"/>
                  <a:gd name="connsiteX117" fmla="*/ 44958 w 90296"/>
                  <a:gd name="connsiteY117" fmla="*/ 97028 h 97028"/>
                  <a:gd name="connsiteX118" fmla="*/ 44958 w 90296"/>
                  <a:gd name="connsiteY118" fmla="*/ 97028 h 97028"/>
                  <a:gd name="connsiteX119" fmla="*/ 50673 w 90296"/>
                  <a:gd name="connsiteY119" fmla="*/ 96901 h 97028"/>
                  <a:gd name="connsiteX120" fmla="*/ 55880 w 90296"/>
                  <a:gd name="connsiteY120" fmla="*/ 96266 h 97028"/>
                  <a:gd name="connsiteX121" fmla="*/ 60579 w 90296"/>
                  <a:gd name="connsiteY121" fmla="*/ 95377 h 97028"/>
                  <a:gd name="connsiteX122" fmla="*/ 64770 w 90296"/>
                  <a:gd name="connsiteY122" fmla="*/ 94107 h 97028"/>
                  <a:gd name="connsiteX123" fmla="*/ 68326 w 90296"/>
                  <a:gd name="connsiteY123" fmla="*/ 92456 h 97028"/>
                  <a:gd name="connsiteX124" fmla="*/ 71374 w 90296"/>
                  <a:gd name="connsiteY124" fmla="*/ 90551 h 97028"/>
                  <a:gd name="connsiteX125" fmla="*/ 73787 w 90296"/>
                  <a:gd name="connsiteY125" fmla="*/ 88138 h 97028"/>
                  <a:gd name="connsiteX126" fmla="*/ 75565 w 90296"/>
                  <a:gd name="connsiteY126" fmla="*/ 85598 h 97028"/>
                  <a:gd name="connsiteX127" fmla="*/ 76581 w 90296"/>
                  <a:gd name="connsiteY127" fmla="*/ 82677 h 97028"/>
                  <a:gd name="connsiteX128" fmla="*/ 76962 w 90296"/>
                  <a:gd name="connsiteY128" fmla="*/ 79375 h 97028"/>
                  <a:gd name="connsiteX129" fmla="*/ 76962 w 90296"/>
                  <a:gd name="connsiteY129" fmla="*/ 79375 h 97028"/>
                  <a:gd name="connsiteX130" fmla="*/ 76581 w 90296"/>
                  <a:gd name="connsiteY130" fmla="*/ 76200 h 97028"/>
                  <a:gd name="connsiteX131" fmla="*/ 75565 w 90296"/>
                  <a:gd name="connsiteY131" fmla="*/ 73152 h 97028"/>
                  <a:gd name="connsiteX132" fmla="*/ 73787 w 90296"/>
                  <a:gd name="connsiteY132" fmla="*/ 70485 h 97028"/>
                  <a:gd name="connsiteX133" fmla="*/ 71374 w 90296"/>
                  <a:gd name="connsiteY133" fmla="*/ 68199 h 97028"/>
                  <a:gd name="connsiteX134" fmla="*/ 68326 w 90296"/>
                  <a:gd name="connsiteY134" fmla="*/ 66294 h 97028"/>
                  <a:gd name="connsiteX135" fmla="*/ 64770 w 90296"/>
                  <a:gd name="connsiteY135" fmla="*/ 64643 h 97028"/>
                  <a:gd name="connsiteX136" fmla="*/ 60579 w 90296"/>
                  <a:gd name="connsiteY136" fmla="*/ 63373 h 97028"/>
                  <a:gd name="connsiteX137" fmla="*/ 55880 w 90296"/>
                  <a:gd name="connsiteY137" fmla="*/ 62357 h 97028"/>
                  <a:gd name="connsiteX138" fmla="*/ 50673 w 90296"/>
                  <a:gd name="connsiteY138" fmla="*/ 61849 h 97028"/>
                  <a:gd name="connsiteX139" fmla="*/ 44958 w 90296"/>
                  <a:gd name="connsiteY139" fmla="*/ 61595 h 97028"/>
                  <a:gd name="connsiteX140" fmla="*/ 75819 w 90296"/>
                  <a:gd name="connsiteY140" fmla="*/ 25146 h 97028"/>
                  <a:gd name="connsiteX141" fmla="*/ 75819 w 90296"/>
                  <a:gd name="connsiteY141" fmla="*/ 0 h 97028"/>
                  <a:gd name="connsiteX142" fmla="*/ 66929 w 90296"/>
                  <a:gd name="connsiteY142" fmla="*/ 0 h 97028"/>
                  <a:gd name="connsiteX143" fmla="*/ 66929 w 90296"/>
                  <a:gd name="connsiteY143" fmla="*/ 58928 h 97028"/>
                  <a:gd name="connsiteX144" fmla="*/ 75819 w 90296"/>
                  <a:gd name="connsiteY144" fmla="*/ 58928 h 97028"/>
                  <a:gd name="connsiteX145" fmla="*/ 75819 w 90296"/>
                  <a:gd name="connsiteY145" fmla="*/ 32512 h 97028"/>
                  <a:gd name="connsiteX146" fmla="*/ 90297 w 90296"/>
                  <a:gd name="connsiteY146" fmla="*/ 32512 h 97028"/>
                  <a:gd name="connsiteX147" fmla="*/ 90297 w 90296"/>
                  <a:gd name="connsiteY147" fmla="*/ 25146 h 97028"/>
                  <a:gd name="connsiteX148" fmla="*/ 75819 w 90296"/>
                  <a:gd name="connsiteY148" fmla="*/ 25146 h 9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90296" h="97028">
                    <a:moveTo>
                      <a:pt x="56515" y="45720"/>
                    </a:moveTo>
                    <a:lnTo>
                      <a:pt x="56515" y="45720"/>
                    </a:lnTo>
                    <a:lnTo>
                      <a:pt x="52578" y="44069"/>
                    </a:lnTo>
                    <a:lnTo>
                      <a:pt x="48768" y="42037"/>
                    </a:lnTo>
                    <a:lnTo>
                      <a:pt x="45339" y="39624"/>
                    </a:lnTo>
                    <a:lnTo>
                      <a:pt x="42291" y="36830"/>
                    </a:lnTo>
                    <a:lnTo>
                      <a:pt x="39624" y="33782"/>
                    </a:lnTo>
                    <a:lnTo>
                      <a:pt x="37338" y="30480"/>
                    </a:lnTo>
                    <a:lnTo>
                      <a:pt x="35433" y="27051"/>
                    </a:lnTo>
                    <a:lnTo>
                      <a:pt x="34163" y="23368"/>
                    </a:lnTo>
                    <a:lnTo>
                      <a:pt x="33274" y="19558"/>
                    </a:lnTo>
                    <a:lnTo>
                      <a:pt x="33020" y="15621"/>
                    </a:lnTo>
                    <a:lnTo>
                      <a:pt x="33020" y="4953"/>
                    </a:lnTo>
                    <a:lnTo>
                      <a:pt x="24130" y="4953"/>
                    </a:lnTo>
                    <a:lnTo>
                      <a:pt x="24130" y="14859"/>
                    </a:lnTo>
                    <a:lnTo>
                      <a:pt x="24130" y="14859"/>
                    </a:lnTo>
                    <a:lnTo>
                      <a:pt x="23876" y="19304"/>
                    </a:lnTo>
                    <a:lnTo>
                      <a:pt x="23114" y="23622"/>
                    </a:lnTo>
                    <a:lnTo>
                      <a:pt x="21717" y="27686"/>
                    </a:lnTo>
                    <a:lnTo>
                      <a:pt x="19939" y="31496"/>
                    </a:lnTo>
                    <a:lnTo>
                      <a:pt x="17653" y="35179"/>
                    </a:lnTo>
                    <a:lnTo>
                      <a:pt x="14859" y="38481"/>
                    </a:lnTo>
                    <a:lnTo>
                      <a:pt x="11684" y="41529"/>
                    </a:lnTo>
                    <a:lnTo>
                      <a:pt x="8128" y="44196"/>
                    </a:lnTo>
                    <a:lnTo>
                      <a:pt x="4191" y="46482"/>
                    </a:lnTo>
                    <a:lnTo>
                      <a:pt x="0" y="48260"/>
                    </a:lnTo>
                    <a:lnTo>
                      <a:pt x="4699" y="55372"/>
                    </a:lnTo>
                    <a:lnTo>
                      <a:pt x="4699" y="55372"/>
                    </a:lnTo>
                    <a:lnTo>
                      <a:pt x="8001" y="53848"/>
                    </a:lnTo>
                    <a:lnTo>
                      <a:pt x="11176" y="52197"/>
                    </a:lnTo>
                    <a:lnTo>
                      <a:pt x="14097" y="50292"/>
                    </a:lnTo>
                    <a:lnTo>
                      <a:pt x="16891" y="48133"/>
                    </a:lnTo>
                    <a:lnTo>
                      <a:pt x="19431" y="45720"/>
                    </a:lnTo>
                    <a:lnTo>
                      <a:pt x="21844" y="43053"/>
                    </a:lnTo>
                    <a:lnTo>
                      <a:pt x="23876" y="40259"/>
                    </a:lnTo>
                    <a:lnTo>
                      <a:pt x="25781" y="37211"/>
                    </a:lnTo>
                    <a:lnTo>
                      <a:pt x="27432" y="34036"/>
                    </a:lnTo>
                    <a:lnTo>
                      <a:pt x="28702" y="30734"/>
                    </a:lnTo>
                    <a:lnTo>
                      <a:pt x="28702" y="30734"/>
                    </a:lnTo>
                    <a:lnTo>
                      <a:pt x="30099" y="33655"/>
                    </a:lnTo>
                    <a:lnTo>
                      <a:pt x="31750" y="36449"/>
                    </a:lnTo>
                    <a:lnTo>
                      <a:pt x="33655" y="39116"/>
                    </a:lnTo>
                    <a:lnTo>
                      <a:pt x="35687" y="41656"/>
                    </a:lnTo>
                    <a:lnTo>
                      <a:pt x="37973" y="43942"/>
                    </a:lnTo>
                    <a:lnTo>
                      <a:pt x="40513" y="46101"/>
                    </a:lnTo>
                    <a:lnTo>
                      <a:pt x="43053" y="48006"/>
                    </a:lnTo>
                    <a:lnTo>
                      <a:pt x="45847" y="49784"/>
                    </a:lnTo>
                    <a:lnTo>
                      <a:pt x="48768" y="51308"/>
                    </a:lnTo>
                    <a:lnTo>
                      <a:pt x="51943" y="52578"/>
                    </a:lnTo>
                    <a:lnTo>
                      <a:pt x="56515" y="45720"/>
                    </a:lnTo>
                    <a:close/>
                    <a:moveTo>
                      <a:pt x="44958" y="90170"/>
                    </a:moveTo>
                    <a:lnTo>
                      <a:pt x="44958" y="90170"/>
                    </a:lnTo>
                    <a:lnTo>
                      <a:pt x="40767" y="90043"/>
                    </a:lnTo>
                    <a:lnTo>
                      <a:pt x="37084" y="89662"/>
                    </a:lnTo>
                    <a:lnTo>
                      <a:pt x="33655" y="89027"/>
                    </a:lnTo>
                    <a:lnTo>
                      <a:pt x="30607" y="88265"/>
                    </a:lnTo>
                    <a:lnTo>
                      <a:pt x="27940" y="87249"/>
                    </a:lnTo>
                    <a:lnTo>
                      <a:pt x="25781" y="86106"/>
                    </a:lnTo>
                    <a:lnTo>
                      <a:pt x="24003" y="84709"/>
                    </a:lnTo>
                    <a:lnTo>
                      <a:pt x="22860" y="83058"/>
                    </a:lnTo>
                    <a:lnTo>
                      <a:pt x="22098" y="81280"/>
                    </a:lnTo>
                    <a:lnTo>
                      <a:pt x="21717" y="79375"/>
                    </a:lnTo>
                    <a:lnTo>
                      <a:pt x="21717" y="79375"/>
                    </a:lnTo>
                    <a:lnTo>
                      <a:pt x="22098" y="77470"/>
                    </a:lnTo>
                    <a:lnTo>
                      <a:pt x="22860" y="75692"/>
                    </a:lnTo>
                    <a:lnTo>
                      <a:pt x="24003" y="74041"/>
                    </a:lnTo>
                    <a:lnTo>
                      <a:pt x="25781" y="72644"/>
                    </a:lnTo>
                    <a:lnTo>
                      <a:pt x="27940" y="71374"/>
                    </a:lnTo>
                    <a:lnTo>
                      <a:pt x="30607" y="70358"/>
                    </a:lnTo>
                    <a:lnTo>
                      <a:pt x="33655" y="69596"/>
                    </a:lnTo>
                    <a:lnTo>
                      <a:pt x="37084" y="69088"/>
                    </a:lnTo>
                    <a:lnTo>
                      <a:pt x="40767" y="68707"/>
                    </a:lnTo>
                    <a:lnTo>
                      <a:pt x="44958" y="68580"/>
                    </a:lnTo>
                    <a:lnTo>
                      <a:pt x="44958" y="68580"/>
                    </a:lnTo>
                    <a:lnTo>
                      <a:pt x="49149" y="68707"/>
                    </a:lnTo>
                    <a:lnTo>
                      <a:pt x="52832" y="69088"/>
                    </a:lnTo>
                    <a:lnTo>
                      <a:pt x="56261" y="69596"/>
                    </a:lnTo>
                    <a:lnTo>
                      <a:pt x="59309" y="70358"/>
                    </a:lnTo>
                    <a:lnTo>
                      <a:pt x="61849" y="71374"/>
                    </a:lnTo>
                    <a:lnTo>
                      <a:pt x="64008" y="72644"/>
                    </a:lnTo>
                    <a:lnTo>
                      <a:pt x="65786" y="74041"/>
                    </a:lnTo>
                    <a:lnTo>
                      <a:pt x="67056" y="75692"/>
                    </a:lnTo>
                    <a:lnTo>
                      <a:pt x="67818" y="77470"/>
                    </a:lnTo>
                    <a:lnTo>
                      <a:pt x="68072" y="79375"/>
                    </a:lnTo>
                    <a:lnTo>
                      <a:pt x="68072" y="79375"/>
                    </a:lnTo>
                    <a:lnTo>
                      <a:pt x="67818" y="81280"/>
                    </a:lnTo>
                    <a:lnTo>
                      <a:pt x="67056" y="83058"/>
                    </a:lnTo>
                    <a:lnTo>
                      <a:pt x="65786" y="84709"/>
                    </a:lnTo>
                    <a:lnTo>
                      <a:pt x="64008" y="86106"/>
                    </a:lnTo>
                    <a:lnTo>
                      <a:pt x="61849" y="87249"/>
                    </a:lnTo>
                    <a:lnTo>
                      <a:pt x="59309" y="88265"/>
                    </a:lnTo>
                    <a:lnTo>
                      <a:pt x="56261" y="89027"/>
                    </a:lnTo>
                    <a:lnTo>
                      <a:pt x="52832" y="89662"/>
                    </a:lnTo>
                    <a:lnTo>
                      <a:pt x="49149" y="90043"/>
                    </a:lnTo>
                    <a:lnTo>
                      <a:pt x="44958" y="90170"/>
                    </a:lnTo>
                    <a:close/>
                    <a:moveTo>
                      <a:pt x="44958" y="61595"/>
                    </a:moveTo>
                    <a:lnTo>
                      <a:pt x="44958" y="61595"/>
                    </a:lnTo>
                    <a:lnTo>
                      <a:pt x="39243" y="61849"/>
                    </a:lnTo>
                    <a:lnTo>
                      <a:pt x="34036" y="62357"/>
                    </a:lnTo>
                    <a:lnTo>
                      <a:pt x="29337" y="63373"/>
                    </a:lnTo>
                    <a:lnTo>
                      <a:pt x="25146" y="64643"/>
                    </a:lnTo>
                    <a:lnTo>
                      <a:pt x="21463" y="66294"/>
                    </a:lnTo>
                    <a:lnTo>
                      <a:pt x="18415" y="68199"/>
                    </a:lnTo>
                    <a:lnTo>
                      <a:pt x="16129" y="70485"/>
                    </a:lnTo>
                    <a:lnTo>
                      <a:pt x="14351" y="73152"/>
                    </a:lnTo>
                    <a:lnTo>
                      <a:pt x="13208" y="76200"/>
                    </a:lnTo>
                    <a:lnTo>
                      <a:pt x="12827" y="79375"/>
                    </a:lnTo>
                    <a:lnTo>
                      <a:pt x="12827" y="79375"/>
                    </a:lnTo>
                    <a:lnTo>
                      <a:pt x="13208" y="82677"/>
                    </a:lnTo>
                    <a:lnTo>
                      <a:pt x="14351" y="85598"/>
                    </a:lnTo>
                    <a:lnTo>
                      <a:pt x="16129" y="88138"/>
                    </a:lnTo>
                    <a:lnTo>
                      <a:pt x="18415" y="90551"/>
                    </a:lnTo>
                    <a:lnTo>
                      <a:pt x="21463" y="92456"/>
                    </a:lnTo>
                    <a:lnTo>
                      <a:pt x="25146" y="94107"/>
                    </a:lnTo>
                    <a:lnTo>
                      <a:pt x="29337" y="95377"/>
                    </a:lnTo>
                    <a:lnTo>
                      <a:pt x="34036" y="96266"/>
                    </a:lnTo>
                    <a:lnTo>
                      <a:pt x="39243" y="96901"/>
                    </a:lnTo>
                    <a:lnTo>
                      <a:pt x="44958" y="97028"/>
                    </a:lnTo>
                    <a:lnTo>
                      <a:pt x="44958" y="97028"/>
                    </a:lnTo>
                    <a:lnTo>
                      <a:pt x="50673" y="96901"/>
                    </a:lnTo>
                    <a:lnTo>
                      <a:pt x="55880" y="96266"/>
                    </a:lnTo>
                    <a:lnTo>
                      <a:pt x="60579" y="95377"/>
                    </a:lnTo>
                    <a:lnTo>
                      <a:pt x="64770" y="94107"/>
                    </a:lnTo>
                    <a:lnTo>
                      <a:pt x="68326" y="92456"/>
                    </a:lnTo>
                    <a:lnTo>
                      <a:pt x="71374" y="90551"/>
                    </a:lnTo>
                    <a:lnTo>
                      <a:pt x="73787" y="88138"/>
                    </a:lnTo>
                    <a:lnTo>
                      <a:pt x="75565" y="85598"/>
                    </a:lnTo>
                    <a:lnTo>
                      <a:pt x="76581" y="82677"/>
                    </a:lnTo>
                    <a:lnTo>
                      <a:pt x="76962" y="79375"/>
                    </a:lnTo>
                    <a:lnTo>
                      <a:pt x="76962" y="79375"/>
                    </a:lnTo>
                    <a:lnTo>
                      <a:pt x="76581" y="76200"/>
                    </a:lnTo>
                    <a:lnTo>
                      <a:pt x="75565" y="73152"/>
                    </a:lnTo>
                    <a:lnTo>
                      <a:pt x="73787" y="70485"/>
                    </a:lnTo>
                    <a:lnTo>
                      <a:pt x="71374" y="68199"/>
                    </a:lnTo>
                    <a:lnTo>
                      <a:pt x="68326" y="66294"/>
                    </a:lnTo>
                    <a:lnTo>
                      <a:pt x="64770" y="64643"/>
                    </a:lnTo>
                    <a:lnTo>
                      <a:pt x="60579" y="63373"/>
                    </a:lnTo>
                    <a:lnTo>
                      <a:pt x="55880" y="62357"/>
                    </a:lnTo>
                    <a:lnTo>
                      <a:pt x="50673" y="61849"/>
                    </a:lnTo>
                    <a:lnTo>
                      <a:pt x="44958" y="61595"/>
                    </a:lnTo>
                    <a:close/>
                    <a:moveTo>
                      <a:pt x="75819" y="25146"/>
                    </a:moveTo>
                    <a:lnTo>
                      <a:pt x="75819" y="0"/>
                    </a:lnTo>
                    <a:lnTo>
                      <a:pt x="66929" y="0"/>
                    </a:lnTo>
                    <a:lnTo>
                      <a:pt x="66929" y="58928"/>
                    </a:lnTo>
                    <a:lnTo>
                      <a:pt x="75819" y="58928"/>
                    </a:lnTo>
                    <a:lnTo>
                      <a:pt x="75819" y="32512"/>
                    </a:lnTo>
                    <a:lnTo>
                      <a:pt x="90297" y="32512"/>
                    </a:lnTo>
                    <a:lnTo>
                      <a:pt x="90297" y="25146"/>
                    </a:lnTo>
                    <a:lnTo>
                      <a:pt x="75819" y="25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5C5AD6C-4E4D-ECEF-0D30-1D331013F135}"/>
                  </a:ext>
                </a:extLst>
              </p:cNvPr>
              <p:cNvSpPr/>
              <p:nvPr/>
            </p:nvSpPr>
            <p:spPr>
              <a:xfrm>
                <a:off x="6326251" y="2632328"/>
                <a:ext cx="81660" cy="96138"/>
              </a:xfrm>
              <a:custGeom>
                <a:avLst/>
                <a:gdLst>
                  <a:gd name="connsiteX0" fmla="*/ 78359 w 81660"/>
                  <a:gd name="connsiteY0" fmla="*/ 0 h 96138"/>
                  <a:gd name="connsiteX1" fmla="*/ 69469 w 81660"/>
                  <a:gd name="connsiteY1" fmla="*/ 0 h 96138"/>
                  <a:gd name="connsiteX2" fmla="*/ 69469 w 81660"/>
                  <a:gd name="connsiteY2" fmla="*/ 50419 h 96138"/>
                  <a:gd name="connsiteX3" fmla="*/ 78359 w 81660"/>
                  <a:gd name="connsiteY3" fmla="*/ 50419 h 96138"/>
                  <a:gd name="connsiteX4" fmla="*/ 78359 w 81660"/>
                  <a:gd name="connsiteY4" fmla="*/ 0 h 96138"/>
                  <a:gd name="connsiteX5" fmla="*/ 58166 w 81660"/>
                  <a:gd name="connsiteY5" fmla="*/ 41529 h 96138"/>
                  <a:gd name="connsiteX6" fmla="*/ 58166 w 81660"/>
                  <a:gd name="connsiteY6" fmla="*/ 41529 h 96138"/>
                  <a:gd name="connsiteX7" fmla="*/ 53975 w 81660"/>
                  <a:gd name="connsiteY7" fmla="*/ 40132 h 96138"/>
                  <a:gd name="connsiteX8" fmla="*/ 50165 w 81660"/>
                  <a:gd name="connsiteY8" fmla="*/ 38227 h 96138"/>
                  <a:gd name="connsiteX9" fmla="*/ 46482 w 81660"/>
                  <a:gd name="connsiteY9" fmla="*/ 36068 h 96138"/>
                  <a:gd name="connsiteX10" fmla="*/ 43307 w 81660"/>
                  <a:gd name="connsiteY10" fmla="*/ 33528 h 96138"/>
                  <a:gd name="connsiteX11" fmla="*/ 40513 w 81660"/>
                  <a:gd name="connsiteY11" fmla="*/ 30734 h 96138"/>
                  <a:gd name="connsiteX12" fmla="*/ 38227 w 81660"/>
                  <a:gd name="connsiteY12" fmla="*/ 27686 h 96138"/>
                  <a:gd name="connsiteX13" fmla="*/ 36322 w 81660"/>
                  <a:gd name="connsiteY13" fmla="*/ 24384 h 96138"/>
                  <a:gd name="connsiteX14" fmla="*/ 34798 w 81660"/>
                  <a:gd name="connsiteY14" fmla="*/ 20955 h 96138"/>
                  <a:gd name="connsiteX15" fmla="*/ 34036 w 81660"/>
                  <a:gd name="connsiteY15" fmla="*/ 17399 h 96138"/>
                  <a:gd name="connsiteX16" fmla="*/ 33655 w 81660"/>
                  <a:gd name="connsiteY16" fmla="*/ 13716 h 96138"/>
                  <a:gd name="connsiteX17" fmla="*/ 33655 w 81660"/>
                  <a:gd name="connsiteY17" fmla="*/ 12573 h 96138"/>
                  <a:gd name="connsiteX18" fmla="*/ 55753 w 81660"/>
                  <a:gd name="connsiteY18" fmla="*/ 12573 h 96138"/>
                  <a:gd name="connsiteX19" fmla="*/ 55753 w 81660"/>
                  <a:gd name="connsiteY19" fmla="*/ 5461 h 96138"/>
                  <a:gd name="connsiteX20" fmla="*/ 2413 w 81660"/>
                  <a:gd name="connsiteY20" fmla="*/ 5461 h 96138"/>
                  <a:gd name="connsiteX21" fmla="*/ 2413 w 81660"/>
                  <a:gd name="connsiteY21" fmla="*/ 12573 h 96138"/>
                  <a:gd name="connsiteX22" fmla="*/ 24638 w 81660"/>
                  <a:gd name="connsiteY22" fmla="*/ 12573 h 96138"/>
                  <a:gd name="connsiteX23" fmla="*/ 24638 w 81660"/>
                  <a:gd name="connsiteY23" fmla="*/ 13716 h 96138"/>
                  <a:gd name="connsiteX24" fmla="*/ 24638 w 81660"/>
                  <a:gd name="connsiteY24" fmla="*/ 13716 h 96138"/>
                  <a:gd name="connsiteX25" fmla="*/ 24257 w 81660"/>
                  <a:gd name="connsiteY25" fmla="*/ 17653 h 96138"/>
                  <a:gd name="connsiteX26" fmla="*/ 23495 w 81660"/>
                  <a:gd name="connsiteY26" fmla="*/ 21463 h 96138"/>
                  <a:gd name="connsiteX27" fmla="*/ 22098 w 81660"/>
                  <a:gd name="connsiteY27" fmla="*/ 25146 h 96138"/>
                  <a:gd name="connsiteX28" fmla="*/ 20193 w 81660"/>
                  <a:gd name="connsiteY28" fmla="*/ 28575 h 96138"/>
                  <a:gd name="connsiteX29" fmla="*/ 17780 w 81660"/>
                  <a:gd name="connsiteY29" fmla="*/ 31877 h 96138"/>
                  <a:gd name="connsiteX30" fmla="*/ 14986 w 81660"/>
                  <a:gd name="connsiteY30" fmla="*/ 34798 h 96138"/>
                  <a:gd name="connsiteX31" fmla="*/ 11811 w 81660"/>
                  <a:gd name="connsiteY31" fmla="*/ 37465 h 96138"/>
                  <a:gd name="connsiteX32" fmla="*/ 8128 w 81660"/>
                  <a:gd name="connsiteY32" fmla="*/ 39878 h 96138"/>
                  <a:gd name="connsiteX33" fmla="*/ 4191 w 81660"/>
                  <a:gd name="connsiteY33" fmla="*/ 41910 h 96138"/>
                  <a:gd name="connsiteX34" fmla="*/ 0 w 81660"/>
                  <a:gd name="connsiteY34" fmla="*/ 43561 h 96138"/>
                  <a:gd name="connsiteX35" fmla="*/ 4191 w 81660"/>
                  <a:gd name="connsiteY35" fmla="*/ 50546 h 96138"/>
                  <a:gd name="connsiteX36" fmla="*/ 4191 w 81660"/>
                  <a:gd name="connsiteY36" fmla="*/ 50546 h 96138"/>
                  <a:gd name="connsiteX37" fmla="*/ 7620 w 81660"/>
                  <a:gd name="connsiteY37" fmla="*/ 49276 h 96138"/>
                  <a:gd name="connsiteX38" fmla="*/ 10922 w 81660"/>
                  <a:gd name="connsiteY38" fmla="*/ 47625 h 96138"/>
                  <a:gd name="connsiteX39" fmla="*/ 14097 w 81660"/>
                  <a:gd name="connsiteY39" fmla="*/ 45847 h 96138"/>
                  <a:gd name="connsiteX40" fmla="*/ 16891 w 81660"/>
                  <a:gd name="connsiteY40" fmla="*/ 43815 h 96138"/>
                  <a:gd name="connsiteX41" fmla="*/ 19558 w 81660"/>
                  <a:gd name="connsiteY41" fmla="*/ 41529 h 96138"/>
                  <a:gd name="connsiteX42" fmla="*/ 22098 w 81660"/>
                  <a:gd name="connsiteY42" fmla="*/ 38989 h 96138"/>
                  <a:gd name="connsiteX43" fmla="*/ 24257 w 81660"/>
                  <a:gd name="connsiteY43" fmla="*/ 36322 h 96138"/>
                  <a:gd name="connsiteX44" fmla="*/ 26162 w 81660"/>
                  <a:gd name="connsiteY44" fmla="*/ 33528 h 96138"/>
                  <a:gd name="connsiteX45" fmla="*/ 27813 w 81660"/>
                  <a:gd name="connsiteY45" fmla="*/ 30480 h 96138"/>
                  <a:gd name="connsiteX46" fmla="*/ 29210 w 81660"/>
                  <a:gd name="connsiteY46" fmla="*/ 27432 h 96138"/>
                  <a:gd name="connsiteX47" fmla="*/ 29210 w 81660"/>
                  <a:gd name="connsiteY47" fmla="*/ 27432 h 96138"/>
                  <a:gd name="connsiteX48" fmla="*/ 30734 w 81660"/>
                  <a:gd name="connsiteY48" fmla="*/ 30353 h 96138"/>
                  <a:gd name="connsiteX49" fmla="*/ 32385 w 81660"/>
                  <a:gd name="connsiteY49" fmla="*/ 33020 h 96138"/>
                  <a:gd name="connsiteX50" fmla="*/ 34417 w 81660"/>
                  <a:gd name="connsiteY50" fmla="*/ 35687 h 96138"/>
                  <a:gd name="connsiteX51" fmla="*/ 36576 w 81660"/>
                  <a:gd name="connsiteY51" fmla="*/ 38100 h 96138"/>
                  <a:gd name="connsiteX52" fmla="*/ 39116 w 81660"/>
                  <a:gd name="connsiteY52" fmla="*/ 40386 h 96138"/>
                  <a:gd name="connsiteX53" fmla="*/ 41656 w 81660"/>
                  <a:gd name="connsiteY53" fmla="*/ 42418 h 96138"/>
                  <a:gd name="connsiteX54" fmla="*/ 44577 w 81660"/>
                  <a:gd name="connsiteY54" fmla="*/ 44323 h 96138"/>
                  <a:gd name="connsiteX55" fmla="*/ 47498 w 81660"/>
                  <a:gd name="connsiteY55" fmla="*/ 45974 h 96138"/>
                  <a:gd name="connsiteX56" fmla="*/ 50673 w 81660"/>
                  <a:gd name="connsiteY56" fmla="*/ 47371 h 96138"/>
                  <a:gd name="connsiteX57" fmla="*/ 54102 w 81660"/>
                  <a:gd name="connsiteY57" fmla="*/ 48514 h 96138"/>
                  <a:gd name="connsiteX58" fmla="*/ 58166 w 81660"/>
                  <a:gd name="connsiteY58" fmla="*/ 41529 h 96138"/>
                  <a:gd name="connsiteX59" fmla="*/ 24511 w 81660"/>
                  <a:gd name="connsiteY59" fmla="*/ 89027 h 96138"/>
                  <a:gd name="connsiteX60" fmla="*/ 24511 w 81660"/>
                  <a:gd name="connsiteY60" fmla="*/ 78486 h 96138"/>
                  <a:gd name="connsiteX61" fmla="*/ 78486 w 81660"/>
                  <a:gd name="connsiteY61" fmla="*/ 78486 h 96138"/>
                  <a:gd name="connsiteX62" fmla="*/ 78486 w 81660"/>
                  <a:gd name="connsiteY62" fmla="*/ 55118 h 96138"/>
                  <a:gd name="connsiteX63" fmla="*/ 15494 w 81660"/>
                  <a:gd name="connsiteY63" fmla="*/ 55118 h 96138"/>
                  <a:gd name="connsiteX64" fmla="*/ 15494 w 81660"/>
                  <a:gd name="connsiteY64" fmla="*/ 62103 h 96138"/>
                  <a:gd name="connsiteX65" fmla="*/ 69723 w 81660"/>
                  <a:gd name="connsiteY65" fmla="*/ 62103 h 96138"/>
                  <a:gd name="connsiteX66" fmla="*/ 69723 w 81660"/>
                  <a:gd name="connsiteY66" fmla="*/ 71755 h 96138"/>
                  <a:gd name="connsiteX67" fmla="*/ 15748 w 81660"/>
                  <a:gd name="connsiteY67" fmla="*/ 71755 h 96138"/>
                  <a:gd name="connsiteX68" fmla="*/ 15748 w 81660"/>
                  <a:gd name="connsiteY68" fmla="*/ 96139 h 96138"/>
                  <a:gd name="connsiteX69" fmla="*/ 81661 w 81660"/>
                  <a:gd name="connsiteY69" fmla="*/ 96139 h 96138"/>
                  <a:gd name="connsiteX70" fmla="*/ 81661 w 81660"/>
                  <a:gd name="connsiteY70" fmla="*/ 89027 h 96138"/>
                  <a:gd name="connsiteX71" fmla="*/ 24511 w 81660"/>
                  <a:gd name="connsiteY71" fmla="*/ 89027 h 96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1660" h="96138">
                    <a:moveTo>
                      <a:pt x="78359" y="0"/>
                    </a:moveTo>
                    <a:lnTo>
                      <a:pt x="69469" y="0"/>
                    </a:lnTo>
                    <a:lnTo>
                      <a:pt x="69469" y="50419"/>
                    </a:lnTo>
                    <a:lnTo>
                      <a:pt x="78359" y="50419"/>
                    </a:lnTo>
                    <a:lnTo>
                      <a:pt x="78359" y="0"/>
                    </a:lnTo>
                    <a:close/>
                    <a:moveTo>
                      <a:pt x="58166" y="41529"/>
                    </a:moveTo>
                    <a:lnTo>
                      <a:pt x="58166" y="41529"/>
                    </a:lnTo>
                    <a:lnTo>
                      <a:pt x="53975" y="40132"/>
                    </a:lnTo>
                    <a:lnTo>
                      <a:pt x="50165" y="38227"/>
                    </a:lnTo>
                    <a:lnTo>
                      <a:pt x="46482" y="36068"/>
                    </a:lnTo>
                    <a:lnTo>
                      <a:pt x="43307" y="33528"/>
                    </a:lnTo>
                    <a:lnTo>
                      <a:pt x="40513" y="30734"/>
                    </a:lnTo>
                    <a:lnTo>
                      <a:pt x="38227" y="27686"/>
                    </a:lnTo>
                    <a:lnTo>
                      <a:pt x="36322" y="24384"/>
                    </a:lnTo>
                    <a:lnTo>
                      <a:pt x="34798" y="20955"/>
                    </a:lnTo>
                    <a:lnTo>
                      <a:pt x="34036" y="17399"/>
                    </a:lnTo>
                    <a:lnTo>
                      <a:pt x="33655" y="13716"/>
                    </a:lnTo>
                    <a:lnTo>
                      <a:pt x="33655" y="12573"/>
                    </a:lnTo>
                    <a:lnTo>
                      <a:pt x="55753" y="12573"/>
                    </a:lnTo>
                    <a:lnTo>
                      <a:pt x="55753" y="5461"/>
                    </a:lnTo>
                    <a:lnTo>
                      <a:pt x="2413" y="5461"/>
                    </a:lnTo>
                    <a:lnTo>
                      <a:pt x="2413" y="12573"/>
                    </a:lnTo>
                    <a:lnTo>
                      <a:pt x="24638" y="12573"/>
                    </a:lnTo>
                    <a:lnTo>
                      <a:pt x="24638" y="13716"/>
                    </a:lnTo>
                    <a:lnTo>
                      <a:pt x="24638" y="13716"/>
                    </a:lnTo>
                    <a:lnTo>
                      <a:pt x="24257" y="17653"/>
                    </a:lnTo>
                    <a:lnTo>
                      <a:pt x="23495" y="21463"/>
                    </a:lnTo>
                    <a:lnTo>
                      <a:pt x="22098" y="25146"/>
                    </a:lnTo>
                    <a:lnTo>
                      <a:pt x="20193" y="28575"/>
                    </a:lnTo>
                    <a:lnTo>
                      <a:pt x="17780" y="31877"/>
                    </a:lnTo>
                    <a:lnTo>
                      <a:pt x="14986" y="34798"/>
                    </a:lnTo>
                    <a:lnTo>
                      <a:pt x="11811" y="37465"/>
                    </a:lnTo>
                    <a:lnTo>
                      <a:pt x="8128" y="39878"/>
                    </a:lnTo>
                    <a:lnTo>
                      <a:pt x="4191" y="41910"/>
                    </a:lnTo>
                    <a:lnTo>
                      <a:pt x="0" y="43561"/>
                    </a:lnTo>
                    <a:lnTo>
                      <a:pt x="4191" y="50546"/>
                    </a:lnTo>
                    <a:lnTo>
                      <a:pt x="4191" y="50546"/>
                    </a:lnTo>
                    <a:lnTo>
                      <a:pt x="7620" y="49276"/>
                    </a:lnTo>
                    <a:lnTo>
                      <a:pt x="10922" y="47625"/>
                    </a:lnTo>
                    <a:lnTo>
                      <a:pt x="14097" y="45847"/>
                    </a:lnTo>
                    <a:lnTo>
                      <a:pt x="16891" y="43815"/>
                    </a:lnTo>
                    <a:lnTo>
                      <a:pt x="19558" y="41529"/>
                    </a:lnTo>
                    <a:lnTo>
                      <a:pt x="22098" y="38989"/>
                    </a:lnTo>
                    <a:lnTo>
                      <a:pt x="24257" y="36322"/>
                    </a:lnTo>
                    <a:lnTo>
                      <a:pt x="26162" y="33528"/>
                    </a:lnTo>
                    <a:lnTo>
                      <a:pt x="27813" y="30480"/>
                    </a:lnTo>
                    <a:lnTo>
                      <a:pt x="29210" y="27432"/>
                    </a:lnTo>
                    <a:lnTo>
                      <a:pt x="29210" y="27432"/>
                    </a:lnTo>
                    <a:lnTo>
                      <a:pt x="30734" y="30353"/>
                    </a:lnTo>
                    <a:lnTo>
                      <a:pt x="32385" y="33020"/>
                    </a:lnTo>
                    <a:lnTo>
                      <a:pt x="34417" y="35687"/>
                    </a:lnTo>
                    <a:lnTo>
                      <a:pt x="36576" y="38100"/>
                    </a:lnTo>
                    <a:lnTo>
                      <a:pt x="39116" y="40386"/>
                    </a:lnTo>
                    <a:lnTo>
                      <a:pt x="41656" y="42418"/>
                    </a:lnTo>
                    <a:lnTo>
                      <a:pt x="44577" y="44323"/>
                    </a:lnTo>
                    <a:lnTo>
                      <a:pt x="47498" y="45974"/>
                    </a:lnTo>
                    <a:lnTo>
                      <a:pt x="50673" y="47371"/>
                    </a:lnTo>
                    <a:lnTo>
                      <a:pt x="54102" y="48514"/>
                    </a:lnTo>
                    <a:lnTo>
                      <a:pt x="58166" y="41529"/>
                    </a:lnTo>
                    <a:close/>
                    <a:moveTo>
                      <a:pt x="24511" y="89027"/>
                    </a:moveTo>
                    <a:lnTo>
                      <a:pt x="24511" y="78486"/>
                    </a:lnTo>
                    <a:lnTo>
                      <a:pt x="78486" y="78486"/>
                    </a:lnTo>
                    <a:lnTo>
                      <a:pt x="78486" y="55118"/>
                    </a:lnTo>
                    <a:lnTo>
                      <a:pt x="15494" y="55118"/>
                    </a:lnTo>
                    <a:lnTo>
                      <a:pt x="15494" y="62103"/>
                    </a:lnTo>
                    <a:lnTo>
                      <a:pt x="69723" y="62103"/>
                    </a:lnTo>
                    <a:lnTo>
                      <a:pt x="69723" y="71755"/>
                    </a:lnTo>
                    <a:lnTo>
                      <a:pt x="15748" y="71755"/>
                    </a:lnTo>
                    <a:lnTo>
                      <a:pt x="15748" y="96139"/>
                    </a:lnTo>
                    <a:lnTo>
                      <a:pt x="81661" y="96139"/>
                    </a:lnTo>
                    <a:lnTo>
                      <a:pt x="81661" y="89027"/>
                    </a:lnTo>
                    <a:lnTo>
                      <a:pt x="24511" y="890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95401BF-2777-C07A-6684-7DD8E81A4B38}"/>
                  </a:ext>
                </a:extLst>
              </p:cNvPr>
              <p:cNvSpPr/>
              <p:nvPr/>
            </p:nvSpPr>
            <p:spPr>
              <a:xfrm>
                <a:off x="6429502" y="2632328"/>
                <a:ext cx="75564" cy="97028"/>
              </a:xfrm>
              <a:custGeom>
                <a:avLst/>
                <a:gdLst>
                  <a:gd name="connsiteX0" fmla="*/ 66294 w 75564"/>
                  <a:gd name="connsiteY0" fmla="*/ 22987 h 97028"/>
                  <a:gd name="connsiteX1" fmla="*/ 66294 w 75564"/>
                  <a:gd name="connsiteY1" fmla="*/ 35687 h 97028"/>
                  <a:gd name="connsiteX2" fmla="*/ 43815 w 75564"/>
                  <a:gd name="connsiteY2" fmla="*/ 35687 h 97028"/>
                  <a:gd name="connsiteX3" fmla="*/ 43815 w 75564"/>
                  <a:gd name="connsiteY3" fmla="*/ 22987 h 97028"/>
                  <a:gd name="connsiteX4" fmla="*/ 66294 w 75564"/>
                  <a:gd name="connsiteY4" fmla="*/ 22987 h 97028"/>
                  <a:gd name="connsiteX5" fmla="*/ 35052 w 75564"/>
                  <a:gd name="connsiteY5" fmla="*/ 44450 h 97028"/>
                  <a:gd name="connsiteX6" fmla="*/ 8763 w 75564"/>
                  <a:gd name="connsiteY6" fmla="*/ 44450 h 97028"/>
                  <a:gd name="connsiteX7" fmla="*/ 8763 w 75564"/>
                  <a:gd name="connsiteY7" fmla="*/ 28575 h 97028"/>
                  <a:gd name="connsiteX8" fmla="*/ 35052 w 75564"/>
                  <a:gd name="connsiteY8" fmla="*/ 28575 h 97028"/>
                  <a:gd name="connsiteX9" fmla="*/ 35052 w 75564"/>
                  <a:gd name="connsiteY9" fmla="*/ 44450 h 97028"/>
                  <a:gd name="connsiteX10" fmla="*/ 43815 w 75564"/>
                  <a:gd name="connsiteY10" fmla="*/ 42926 h 97028"/>
                  <a:gd name="connsiteX11" fmla="*/ 66294 w 75564"/>
                  <a:gd name="connsiteY11" fmla="*/ 42926 h 97028"/>
                  <a:gd name="connsiteX12" fmla="*/ 66294 w 75564"/>
                  <a:gd name="connsiteY12" fmla="*/ 58928 h 97028"/>
                  <a:gd name="connsiteX13" fmla="*/ 75311 w 75564"/>
                  <a:gd name="connsiteY13" fmla="*/ 58928 h 97028"/>
                  <a:gd name="connsiteX14" fmla="*/ 75311 w 75564"/>
                  <a:gd name="connsiteY14" fmla="*/ 0 h 97028"/>
                  <a:gd name="connsiteX15" fmla="*/ 66294 w 75564"/>
                  <a:gd name="connsiteY15" fmla="*/ 0 h 97028"/>
                  <a:gd name="connsiteX16" fmla="*/ 66294 w 75564"/>
                  <a:gd name="connsiteY16" fmla="*/ 15875 h 97028"/>
                  <a:gd name="connsiteX17" fmla="*/ 43815 w 75564"/>
                  <a:gd name="connsiteY17" fmla="*/ 15875 h 97028"/>
                  <a:gd name="connsiteX18" fmla="*/ 43815 w 75564"/>
                  <a:gd name="connsiteY18" fmla="*/ 5969 h 97028"/>
                  <a:gd name="connsiteX19" fmla="*/ 35052 w 75564"/>
                  <a:gd name="connsiteY19" fmla="*/ 5969 h 97028"/>
                  <a:gd name="connsiteX20" fmla="*/ 35052 w 75564"/>
                  <a:gd name="connsiteY20" fmla="*/ 21463 h 97028"/>
                  <a:gd name="connsiteX21" fmla="*/ 8763 w 75564"/>
                  <a:gd name="connsiteY21" fmla="*/ 21463 h 97028"/>
                  <a:gd name="connsiteX22" fmla="*/ 8763 w 75564"/>
                  <a:gd name="connsiteY22" fmla="*/ 5969 h 97028"/>
                  <a:gd name="connsiteX23" fmla="*/ 0 w 75564"/>
                  <a:gd name="connsiteY23" fmla="*/ 5969 h 97028"/>
                  <a:gd name="connsiteX24" fmla="*/ 0 w 75564"/>
                  <a:gd name="connsiteY24" fmla="*/ 51689 h 97028"/>
                  <a:gd name="connsiteX25" fmla="*/ 43815 w 75564"/>
                  <a:gd name="connsiteY25" fmla="*/ 51689 h 97028"/>
                  <a:gd name="connsiteX26" fmla="*/ 43815 w 75564"/>
                  <a:gd name="connsiteY26" fmla="*/ 42926 h 97028"/>
                  <a:gd name="connsiteX27" fmla="*/ 43053 w 75564"/>
                  <a:gd name="connsiteY27" fmla="*/ 90170 h 97028"/>
                  <a:gd name="connsiteX28" fmla="*/ 43053 w 75564"/>
                  <a:gd name="connsiteY28" fmla="*/ 90170 h 97028"/>
                  <a:gd name="connsiteX29" fmla="*/ 38862 w 75564"/>
                  <a:gd name="connsiteY29" fmla="*/ 90043 h 97028"/>
                  <a:gd name="connsiteX30" fmla="*/ 35052 w 75564"/>
                  <a:gd name="connsiteY30" fmla="*/ 89662 h 97028"/>
                  <a:gd name="connsiteX31" fmla="*/ 31623 w 75564"/>
                  <a:gd name="connsiteY31" fmla="*/ 89027 h 97028"/>
                  <a:gd name="connsiteX32" fmla="*/ 28575 w 75564"/>
                  <a:gd name="connsiteY32" fmla="*/ 88265 h 97028"/>
                  <a:gd name="connsiteX33" fmla="*/ 25908 w 75564"/>
                  <a:gd name="connsiteY33" fmla="*/ 87249 h 97028"/>
                  <a:gd name="connsiteX34" fmla="*/ 23749 w 75564"/>
                  <a:gd name="connsiteY34" fmla="*/ 85979 h 97028"/>
                  <a:gd name="connsiteX35" fmla="*/ 21971 w 75564"/>
                  <a:gd name="connsiteY35" fmla="*/ 84455 h 97028"/>
                  <a:gd name="connsiteX36" fmla="*/ 20701 w 75564"/>
                  <a:gd name="connsiteY36" fmla="*/ 82804 h 97028"/>
                  <a:gd name="connsiteX37" fmla="*/ 19939 w 75564"/>
                  <a:gd name="connsiteY37" fmla="*/ 81026 h 97028"/>
                  <a:gd name="connsiteX38" fmla="*/ 19685 w 75564"/>
                  <a:gd name="connsiteY38" fmla="*/ 78994 h 97028"/>
                  <a:gd name="connsiteX39" fmla="*/ 19685 w 75564"/>
                  <a:gd name="connsiteY39" fmla="*/ 78994 h 97028"/>
                  <a:gd name="connsiteX40" fmla="*/ 19939 w 75564"/>
                  <a:gd name="connsiteY40" fmla="*/ 76962 h 97028"/>
                  <a:gd name="connsiteX41" fmla="*/ 20701 w 75564"/>
                  <a:gd name="connsiteY41" fmla="*/ 75057 h 97028"/>
                  <a:gd name="connsiteX42" fmla="*/ 21971 w 75564"/>
                  <a:gd name="connsiteY42" fmla="*/ 73406 h 97028"/>
                  <a:gd name="connsiteX43" fmla="*/ 23749 w 75564"/>
                  <a:gd name="connsiteY43" fmla="*/ 72009 h 97028"/>
                  <a:gd name="connsiteX44" fmla="*/ 25908 w 75564"/>
                  <a:gd name="connsiteY44" fmla="*/ 70739 h 97028"/>
                  <a:gd name="connsiteX45" fmla="*/ 28575 w 75564"/>
                  <a:gd name="connsiteY45" fmla="*/ 69596 h 97028"/>
                  <a:gd name="connsiteX46" fmla="*/ 31623 w 75564"/>
                  <a:gd name="connsiteY46" fmla="*/ 68834 h 97028"/>
                  <a:gd name="connsiteX47" fmla="*/ 35052 w 75564"/>
                  <a:gd name="connsiteY47" fmla="*/ 68199 h 97028"/>
                  <a:gd name="connsiteX48" fmla="*/ 38862 w 75564"/>
                  <a:gd name="connsiteY48" fmla="*/ 67818 h 97028"/>
                  <a:gd name="connsiteX49" fmla="*/ 43053 w 75564"/>
                  <a:gd name="connsiteY49" fmla="*/ 67691 h 97028"/>
                  <a:gd name="connsiteX50" fmla="*/ 43053 w 75564"/>
                  <a:gd name="connsiteY50" fmla="*/ 67691 h 97028"/>
                  <a:gd name="connsiteX51" fmla="*/ 47371 w 75564"/>
                  <a:gd name="connsiteY51" fmla="*/ 67818 h 97028"/>
                  <a:gd name="connsiteX52" fmla="*/ 51181 w 75564"/>
                  <a:gd name="connsiteY52" fmla="*/ 68199 h 97028"/>
                  <a:gd name="connsiteX53" fmla="*/ 54737 w 75564"/>
                  <a:gd name="connsiteY53" fmla="*/ 68834 h 97028"/>
                  <a:gd name="connsiteX54" fmla="*/ 57785 w 75564"/>
                  <a:gd name="connsiteY54" fmla="*/ 69596 h 97028"/>
                  <a:gd name="connsiteX55" fmla="*/ 60452 w 75564"/>
                  <a:gd name="connsiteY55" fmla="*/ 70739 h 97028"/>
                  <a:gd name="connsiteX56" fmla="*/ 62611 w 75564"/>
                  <a:gd name="connsiteY56" fmla="*/ 72009 h 97028"/>
                  <a:gd name="connsiteX57" fmla="*/ 64389 w 75564"/>
                  <a:gd name="connsiteY57" fmla="*/ 73406 h 97028"/>
                  <a:gd name="connsiteX58" fmla="*/ 65659 w 75564"/>
                  <a:gd name="connsiteY58" fmla="*/ 75057 h 97028"/>
                  <a:gd name="connsiteX59" fmla="*/ 66421 w 75564"/>
                  <a:gd name="connsiteY59" fmla="*/ 76962 h 97028"/>
                  <a:gd name="connsiteX60" fmla="*/ 66675 w 75564"/>
                  <a:gd name="connsiteY60" fmla="*/ 78994 h 97028"/>
                  <a:gd name="connsiteX61" fmla="*/ 66675 w 75564"/>
                  <a:gd name="connsiteY61" fmla="*/ 78994 h 97028"/>
                  <a:gd name="connsiteX62" fmla="*/ 66421 w 75564"/>
                  <a:gd name="connsiteY62" fmla="*/ 81026 h 97028"/>
                  <a:gd name="connsiteX63" fmla="*/ 65659 w 75564"/>
                  <a:gd name="connsiteY63" fmla="*/ 82804 h 97028"/>
                  <a:gd name="connsiteX64" fmla="*/ 64389 w 75564"/>
                  <a:gd name="connsiteY64" fmla="*/ 84455 h 97028"/>
                  <a:gd name="connsiteX65" fmla="*/ 62611 w 75564"/>
                  <a:gd name="connsiteY65" fmla="*/ 85979 h 97028"/>
                  <a:gd name="connsiteX66" fmla="*/ 60452 w 75564"/>
                  <a:gd name="connsiteY66" fmla="*/ 87249 h 97028"/>
                  <a:gd name="connsiteX67" fmla="*/ 57785 w 75564"/>
                  <a:gd name="connsiteY67" fmla="*/ 88265 h 97028"/>
                  <a:gd name="connsiteX68" fmla="*/ 54737 w 75564"/>
                  <a:gd name="connsiteY68" fmla="*/ 89027 h 97028"/>
                  <a:gd name="connsiteX69" fmla="*/ 51181 w 75564"/>
                  <a:gd name="connsiteY69" fmla="*/ 89662 h 97028"/>
                  <a:gd name="connsiteX70" fmla="*/ 47371 w 75564"/>
                  <a:gd name="connsiteY70" fmla="*/ 90043 h 97028"/>
                  <a:gd name="connsiteX71" fmla="*/ 43053 w 75564"/>
                  <a:gd name="connsiteY71" fmla="*/ 90170 h 97028"/>
                  <a:gd name="connsiteX72" fmla="*/ 43053 w 75564"/>
                  <a:gd name="connsiteY72" fmla="*/ 60833 h 97028"/>
                  <a:gd name="connsiteX73" fmla="*/ 43053 w 75564"/>
                  <a:gd name="connsiteY73" fmla="*/ 60833 h 97028"/>
                  <a:gd name="connsiteX74" fmla="*/ 37338 w 75564"/>
                  <a:gd name="connsiteY74" fmla="*/ 61087 h 97028"/>
                  <a:gd name="connsiteX75" fmla="*/ 32004 w 75564"/>
                  <a:gd name="connsiteY75" fmla="*/ 61595 h 97028"/>
                  <a:gd name="connsiteX76" fmla="*/ 27305 w 75564"/>
                  <a:gd name="connsiteY76" fmla="*/ 62611 h 97028"/>
                  <a:gd name="connsiteX77" fmla="*/ 23114 w 75564"/>
                  <a:gd name="connsiteY77" fmla="*/ 63881 h 97028"/>
                  <a:gd name="connsiteX78" fmla="*/ 19431 w 75564"/>
                  <a:gd name="connsiteY78" fmla="*/ 65659 h 97028"/>
                  <a:gd name="connsiteX79" fmla="*/ 16383 w 75564"/>
                  <a:gd name="connsiteY79" fmla="*/ 67691 h 97028"/>
                  <a:gd name="connsiteX80" fmla="*/ 13970 w 75564"/>
                  <a:gd name="connsiteY80" fmla="*/ 69977 h 97028"/>
                  <a:gd name="connsiteX81" fmla="*/ 12192 w 75564"/>
                  <a:gd name="connsiteY81" fmla="*/ 72644 h 97028"/>
                  <a:gd name="connsiteX82" fmla="*/ 11176 w 75564"/>
                  <a:gd name="connsiteY82" fmla="*/ 75692 h 97028"/>
                  <a:gd name="connsiteX83" fmla="*/ 10795 w 75564"/>
                  <a:gd name="connsiteY83" fmla="*/ 78994 h 97028"/>
                  <a:gd name="connsiteX84" fmla="*/ 10795 w 75564"/>
                  <a:gd name="connsiteY84" fmla="*/ 78994 h 97028"/>
                  <a:gd name="connsiteX85" fmla="*/ 11176 w 75564"/>
                  <a:gd name="connsiteY85" fmla="*/ 82296 h 97028"/>
                  <a:gd name="connsiteX86" fmla="*/ 12192 w 75564"/>
                  <a:gd name="connsiteY86" fmla="*/ 85217 h 97028"/>
                  <a:gd name="connsiteX87" fmla="*/ 13970 w 75564"/>
                  <a:gd name="connsiteY87" fmla="*/ 88011 h 97028"/>
                  <a:gd name="connsiteX88" fmla="*/ 16383 w 75564"/>
                  <a:gd name="connsiteY88" fmla="*/ 90297 h 97028"/>
                  <a:gd name="connsiteX89" fmla="*/ 19431 w 75564"/>
                  <a:gd name="connsiteY89" fmla="*/ 92329 h 97028"/>
                  <a:gd name="connsiteX90" fmla="*/ 23114 w 75564"/>
                  <a:gd name="connsiteY90" fmla="*/ 93980 h 97028"/>
                  <a:gd name="connsiteX91" fmla="*/ 27305 w 75564"/>
                  <a:gd name="connsiteY91" fmla="*/ 95377 h 97028"/>
                  <a:gd name="connsiteX92" fmla="*/ 32004 w 75564"/>
                  <a:gd name="connsiteY92" fmla="*/ 96266 h 97028"/>
                  <a:gd name="connsiteX93" fmla="*/ 37338 w 75564"/>
                  <a:gd name="connsiteY93" fmla="*/ 96901 h 97028"/>
                  <a:gd name="connsiteX94" fmla="*/ 43053 w 75564"/>
                  <a:gd name="connsiteY94" fmla="*/ 97028 h 97028"/>
                  <a:gd name="connsiteX95" fmla="*/ 43053 w 75564"/>
                  <a:gd name="connsiteY95" fmla="*/ 97028 h 97028"/>
                  <a:gd name="connsiteX96" fmla="*/ 48895 w 75564"/>
                  <a:gd name="connsiteY96" fmla="*/ 96901 h 97028"/>
                  <a:gd name="connsiteX97" fmla="*/ 54102 w 75564"/>
                  <a:gd name="connsiteY97" fmla="*/ 96266 h 97028"/>
                  <a:gd name="connsiteX98" fmla="*/ 58928 w 75564"/>
                  <a:gd name="connsiteY98" fmla="*/ 95377 h 97028"/>
                  <a:gd name="connsiteX99" fmla="*/ 63246 w 75564"/>
                  <a:gd name="connsiteY99" fmla="*/ 93980 h 97028"/>
                  <a:gd name="connsiteX100" fmla="*/ 66802 w 75564"/>
                  <a:gd name="connsiteY100" fmla="*/ 92329 h 97028"/>
                  <a:gd name="connsiteX101" fmla="*/ 69977 w 75564"/>
                  <a:gd name="connsiteY101" fmla="*/ 90297 h 97028"/>
                  <a:gd name="connsiteX102" fmla="*/ 72390 w 75564"/>
                  <a:gd name="connsiteY102" fmla="*/ 88011 h 97028"/>
                  <a:gd name="connsiteX103" fmla="*/ 74168 w 75564"/>
                  <a:gd name="connsiteY103" fmla="*/ 85217 h 97028"/>
                  <a:gd name="connsiteX104" fmla="*/ 75184 w 75564"/>
                  <a:gd name="connsiteY104" fmla="*/ 82296 h 97028"/>
                  <a:gd name="connsiteX105" fmla="*/ 75565 w 75564"/>
                  <a:gd name="connsiteY105" fmla="*/ 78994 h 97028"/>
                  <a:gd name="connsiteX106" fmla="*/ 75565 w 75564"/>
                  <a:gd name="connsiteY106" fmla="*/ 78994 h 97028"/>
                  <a:gd name="connsiteX107" fmla="*/ 75184 w 75564"/>
                  <a:gd name="connsiteY107" fmla="*/ 75692 h 97028"/>
                  <a:gd name="connsiteX108" fmla="*/ 74168 w 75564"/>
                  <a:gd name="connsiteY108" fmla="*/ 72644 h 97028"/>
                  <a:gd name="connsiteX109" fmla="*/ 72390 w 75564"/>
                  <a:gd name="connsiteY109" fmla="*/ 69977 h 97028"/>
                  <a:gd name="connsiteX110" fmla="*/ 69977 w 75564"/>
                  <a:gd name="connsiteY110" fmla="*/ 67691 h 97028"/>
                  <a:gd name="connsiteX111" fmla="*/ 66802 w 75564"/>
                  <a:gd name="connsiteY111" fmla="*/ 65659 h 97028"/>
                  <a:gd name="connsiteX112" fmla="*/ 63246 w 75564"/>
                  <a:gd name="connsiteY112" fmla="*/ 63881 h 97028"/>
                  <a:gd name="connsiteX113" fmla="*/ 58928 w 75564"/>
                  <a:gd name="connsiteY113" fmla="*/ 62611 h 97028"/>
                  <a:gd name="connsiteX114" fmla="*/ 54102 w 75564"/>
                  <a:gd name="connsiteY114" fmla="*/ 61595 h 97028"/>
                  <a:gd name="connsiteX115" fmla="*/ 48895 w 75564"/>
                  <a:gd name="connsiteY115" fmla="*/ 61087 h 97028"/>
                  <a:gd name="connsiteX116" fmla="*/ 43053 w 75564"/>
                  <a:gd name="connsiteY116" fmla="*/ 60833 h 9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75564" h="97028">
                    <a:moveTo>
                      <a:pt x="66294" y="22987"/>
                    </a:moveTo>
                    <a:lnTo>
                      <a:pt x="66294" y="35687"/>
                    </a:lnTo>
                    <a:lnTo>
                      <a:pt x="43815" y="35687"/>
                    </a:lnTo>
                    <a:lnTo>
                      <a:pt x="43815" y="22987"/>
                    </a:lnTo>
                    <a:lnTo>
                      <a:pt x="66294" y="22987"/>
                    </a:lnTo>
                    <a:close/>
                    <a:moveTo>
                      <a:pt x="35052" y="44450"/>
                    </a:moveTo>
                    <a:lnTo>
                      <a:pt x="8763" y="44450"/>
                    </a:lnTo>
                    <a:lnTo>
                      <a:pt x="8763" y="28575"/>
                    </a:lnTo>
                    <a:lnTo>
                      <a:pt x="35052" y="28575"/>
                    </a:lnTo>
                    <a:lnTo>
                      <a:pt x="35052" y="44450"/>
                    </a:lnTo>
                    <a:close/>
                    <a:moveTo>
                      <a:pt x="43815" y="42926"/>
                    </a:moveTo>
                    <a:lnTo>
                      <a:pt x="66294" y="42926"/>
                    </a:lnTo>
                    <a:lnTo>
                      <a:pt x="66294" y="58928"/>
                    </a:lnTo>
                    <a:lnTo>
                      <a:pt x="75311" y="58928"/>
                    </a:lnTo>
                    <a:lnTo>
                      <a:pt x="75311" y="0"/>
                    </a:lnTo>
                    <a:lnTo>
                      <a:pt x="66294" y="0"/>
                    </a:lnTo>
                    <a:lnTo>
                      <a:pt x="66294" y="15875"/>
                    </a:lnTo>
                    <a:lnTo>
                      <a:pt x="43815" y="15875"/>
                    </a:lnTo>
                    <a:lnTo>
                      <a:pt x="43815" y="5969"/>
                    </a:lnTo>
                    <a:lnTo>
                      <a:pt x="35052" y="5969"/>
                    </a:lnTo>
                    <a:lnTo>
                      <a:pt x="35052" y="21463"/>
                    </a:lnTo>
                    <a:lnTo>
                      <a:pt x="8763" y="21463"/>
                    </a:lnTo>
                    <a:lnTo>
                      <a:pt x="8763" y="5969"/>
                    </a:lnTo>
                    <a:lnTo>
                      <a:pt x="0" y="5969"/>
                    </a:lnTo>
                    <a:lnTo>
                      <a:pt x="0" y="51689"/>
                    </a:lnTo>
                    <a:lnTo>
                      <a:pt x="43815" y="51689"/>
                    </a:lnTo>
                    <a:lnTo>
                      <a:pt x="43815" y="42926"/>
                    </a:lnTo>
                    <a:close/>
                    <a:moveTo>
                      <a:pt x="43053" y="90170"/>
                    </a:moveTo>
                    <a:lnTo>
                      <a:pt x="43053" y="90170"/>
                    </a:lnTo>
                    <a:lnTo>
                      <a:pt x="38862" y="90043"/>
                    </a:lnTo>
                    <a:lnTo>
                      <a:pt x="35052" y="89662"/>
                    </a:lnTo>
                    <a:lnTo>
                      <a:pt x="31623" y="89027"/>
                    </a:lnTo>
                    <a:lnTo>
                      <a:pt x="28575" y="88265"/>
                    </a:lnTo>
                    <a:lnTo>
                      <a:pt x="25908" y="87249"/>
                    </a:lnTo>
                    <a:lnTo>
                      <a:pt x="23749" y="85979"/>
                    </a:lnTo>
                    <a:lnTo>
                      <a:pt x="21971" y="84455"/>
                    </a:lnTo>
                    <a:lnTo>
                      <a:pt x="20701" y="82804"/>
                    </a:lnTo>
                    <a:lnTo>
                      <a:pt x="19939" y="81026"/>
                    </a:lnTo>
                    <a:lnTo>
                      <a:pt x="19685" y="78994"/>
                    </a:lnTo>
                    <a:lnTo>
                      <a:pt x="19685" y="78994"/>
                    </a:lnTo>
                    <a:lnTo>
                      <a:pt x="19939" y="76962"/>
                    </a:lnTo>
                    <a:lnTo>
                      <a:pt x="20701" y="75057"/>
                    </a:lnTo>
                    <a:lnTo>
                      <a:pt x="21971" y="73406"/>
                    </a:lnTo>
                    <a:lnTo>
                      <a:pt x="23749" y="72009"/>
                    </a:lnTo>
                    <a:lnTo>
                      <a:pt x="25908" y="70739"/>
                    </a:lnTo>
                    <a:lnTo>
                      <a:pt x="28575" y="69596"/>
                    </a:lnTo>
                    <a:lnTo>
                      <a:pt x="31623" y="68834"/>
                    </a:lnTo>
                    <a:lnTo>
                      <a:pt x="35052" y="68199"/>
                    </a:lnTo>
                    <a:lnTo>
                      <a:pt x="38862" y="67818"/>
                    </a:lnTo>
                    <a:lnTo>
                      <a:pt x="43053" y="67691"/>
                    </a:lnTo>
                    <a:lnTo>
                      <a:pt x="43053" y="67691"/>
                    </a:lnTo>
                    <a:lnTo>
                      <a:pt x="47371" y="67818"/>
                    </a:lnTo>
                    <a:lnTo>
                      <a:pt x="51181" y="68199"/>
                    </a:lnTo>
                    <a:lnTo>
                      <a:pt x="54737" y="68834"/>
                    </a:lnTo>
                    <a:lnTo>
                      <a:pt x="57785" y="69596"/>
                    </a:lnTo>
                    <a:lnTo>
                      <a:pt x="60452" y="70739"/>
                    </a:lnTo>
                    <a:lnTo>
                      <a:pt x="62611" y="72009"/>
                    </a:lnTo>
                    <a:lnTo>
                      <a:pt x="64389" y="73406"/>
                    </a:lnTo>
                    <a:lnTo>
                      <a:pt x="65659" y="75057"/>
                    </a:lnTo>
                    <a:lnTo>
                      <a:pt x="66421" y="76962"/>
                    </a:lnTo>
                    <a:lnTo>
                      <a:pt x="66675" y="78994"/>
                    </a:lnTo>
                    <a:lnTo>
                      <a:pt x="66675" y="78994"/>
                    </a:lnTo>
                    <a:lnTo>
                      <a:pt x="66421" y="81026"/>
                    </a:lnTo>
                    <a:lnTo>
                      <a:pt x="65659" y="82804"/>
                    </a:lnTo>
                    <a:lnTo>
                      <a:pt x="64389" y="84455"/>
                    </a:lnTo>
                    <a:lnTo>
                      <a:pt x="62611" y="85979"/>
                    </a:lnTo>
                    <a:lnTo>
                      <a:pt x="60452" y="87249"/>
                    </a:lnTo>
                    <a:lnTo>
                      <a:pt x="57785" y="88265"/>
                    </a:lnTo>
                    <a:lnTo>
                      <a:pt x="54737" y="89027"/>
                    </a:lnTo>
                    <a:lnTo>
                      <a:pt x="51181" y="89662"/>
                    </a:lnTo>
                    <a:lnTo>
                      <a:pt x="47371" y="90043"/>
                    </a:lnTo>
                    <a:lnTo>
                      <a:pt x="43053" y="90170"/>
                    </a:lnTo>
                    <a:close/>
                    <a:moveTo>
                      <a:pt x="43053" y="60833"/>
                    </a:moveTo>
                    <a:lnTo>
                      <a:pt x="43053" y="60833"/>
                    </a:lnTo>
                    <a:lnTo>
                      <a:pt x="37338" y="61087"/>
                    </a:lnTo>
                    <a:lnTo>
                      <a:pt x="32004" y="61595"/>
                    </a:lnTo>
                    <a:lnTo>
                      <a:pt x="27305" y="62611"/>
                    </a:lnTo>
                    <a:lnTo>
                      <a:pt x="23114" y="63881"/>
                    </a:lnTo>
                    <a:lnTo>
                      <a:pt x="19431" y="65659"/>
                    </a:lnTo>
                    <a:lnTo>
                      <a:pt x="16383" y="67691"/>
                    </a:lnTo>
                    <a:lnTo>
                      <a:pt x="13970" y="69977"/>
                    </a:lnTo>
                    <a:lnTo>
                      <a:pt x="12192" y="72644"/>
                    </a:lnTo>
                    <a:lnTo>
                      <a:pt x="11176" y="75692"/>
                    </a:lnTo>
                    <a:lnTo>
                      <a:pt x="10795" y="78994"/>
                    </a:lnTo>
                    <a:lnTo>
                      <a:pt x="10795" y="78994"/>
                    </a:lnTo>
                    <a:lnTo>
                      <a:pt x="11176" y="82296"/>
                    </a:lnTo>
                    <a:lnTo>
                      <a:pt x="12192" y="85217"/>
                    </a:lnTo>
                    <a:lnTo>
                      <a:pt x="13970" y="88011"/>
                    </a:lnTo>
                    <a:lnTo>
                      <a:pt x="16383" y="90297"/>
                    </a:lnTo>
                    <a:lnTo>
                      <a:pt x="19431" y="92329"/>
                    </a:lnTo>
                    <a:lnTo>
                      <a:pt x="23114" y="93980"/>
                    </a:lnTo>
                    <a:lnTo>
                      <a:pt x="27305" y="95377"/>
                    </a:lnTo>
                    <a:lnTo>
                      <a:pt x="32004" y="96266"/>
                    </a:lnTo>
                    <a:lnTo>
                      <a:pt x="37338" y="96901"/>
                    </a:lnTo>
                    <a:lnTo>
                      <a:pt x="43053" y="97028"/>
                    </a:lnTo>
                    <a:lnTo>
                      <a:pt x="43053" y="97028"/>
                    </a:lnTo>
                    <a:lnTo>
                      <a:pt x="48895" y="96901"/>
                    </a:lnTo>
                    <a:lnTo>
                      <a:pt x="54102" y="96266"/>
                    </a:lnTo>
                    <a:lnTo>
                      <a:pt x="58928" y="95377"/>
                    </a:lnTo>
                    <a:lnTo>
                      <a:pt x="63246" y="93980"/>
                    </a:lnTo>
                    <a:lnTo>
                      <a:pt x="66802" y="92329"/>
                    </a:lnTo>
                    <a:lnTo>
                      <a:pt x="69977" y="90297"/>
                    </a:lnTo>
                    <a:lnTo>
                      <a:pt x="72390" y="88011"/>
                    </a:lnTo>
                    <a:lnTo>
                      <a:pt x="74168" y="85217"/>
                    </a:lnTo>
                    <a:lnTo>
                      <a:pt x="75184" y="82296"/>
                    </a:lnTo>
                    <a:lnTo>
                      <a:pt x="75565" y="78994"/>
                    </a:lnTo>
                    <a:lnTo>
                      <a:pt x="75565" y="78994"/>
                    </a:lnTo>
                    <a:lnTo>
                      <a:pt x="75184" y="75692"/>
                    </a:lnTo>
                    <a:lnTo>
                      <a:pt x="74168" y="72644"/>
                    </a:lnTo>
                    <a:lnTo>
                      <a:pt x="72390" y="69977"/>
                    </a:lnTo>
                    <a:lnTo>
                      <a:pt x="69977" y="67691"/>
                    </a:lnTo>
                    <a:lnTo>
                      <a:pt x="66802" y="65659"/>
                    </a:lnTo>
                    <a:lnTo>
                      <a:pt x="63246" y="63881"/>
                    </a:lnTo>
                    <a:lnTo>
                      <a:pt x="58928" y="62611"/>
                    </a:lnTo>
                    <a:lnTo>
                      <a:pt x="54102" y="61595"/>
                    </a:lnTo>
                    <a:lnTo>
                      <a:pt x="48895" y="61087"/>
                    </a:lnTo>
                    <a:lnTo>
                      <a:pt x="43053" y="6083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228762F5-B078-0AB6-0409-992141F18442}"/>
                  </a:ext>
                </a:extLst>
              </p:cNvPr>
              <p:cNvSpPr/>
              <p:nvPr/>
            </p:nvSpPr>
            <p:spPr>
              <a:xfrm>
                <a:off x="6547739" y="2640457"/>
                <a:ext cx="49402" cy="82422"/>
              </a:xfrm>
              <a:custGeom>
                <a:avLst/>
                <a:gdLst>
                  <a:gd name="connsiteX0" fmla="*/ 9271 w 49402"/>
                  <a:gd name="connsiteY0" fmla="*/ 25908 h 82422"/>
                  <a:gd name="connsiteX1" fmla="*/ 9271 w 49402"/>
                  <a:gd name="connsiteY1" fmla="*/ 25908 h 82422"/>
                  <a:gd name="connsiteX2" fmla="*/ 9398 w 49402"/>
                  <a:gd name="connsiteY2" fmla="*/ 22733 h 82422"/>
                  <a:gd name="connsiteX3" fmla="*/ 9906 w 49402"/>
                  <a:gd name="connsiteY3" fmla="*/ 19812 h 82422"/>
                  <a:gd name="connsiteX4" fmla="*/ 10795 w 49402"/>
                  <a:gd name="connsiteY4" fmla="*/ 17145 h 82422"/>
                  <a:gd name="connsiteX5" fmla="*/ 11811 w 49402"/>
                  <a:gd name="connsiteY5" fmla="*/ 14859 h 82422"/>
                  <a:gd name="connsiteX6" fmla="*/ 13208 w 49402"/>
                  <a:gd name="connsiteY6" fmla="*/ 12827 h 82422"/>
                  <a:gd name="connsiteX7" fmla="*/ 14732 w 49402"/>
                  <a:gd name="connsiteY7" fmla="*/ 11049 h 82422"/>
                  <a:gd name="connsiteX8" fmla="*/ 16510 w 49402"/>
                  <a:gd name="connsiteY8" fmla="*/ 9652 h 82422"/>
                  <a:gd name="connsiteX9" fmla="*/ 18415 w 49402"/>
                  <a:gd name="connsiteY9" fmla="*/ 8636 h 82422"/>
                  <a:gd name="connsiteX10" fmla="*/ 20447 w 49402"/>
                  <a:gd name="connsiteY10" fmla="*/ 8128 h 82422"/>
                  <a:gd name="connsiteX11" fmla="*/ 22733 w 49402"/>
                  <a:gd name="connsiteY11" fmla="*/ 7874 h 82422"/>
                  <a:gd name="connsiteX12" fmla="*/ 22733 w 49402"/>
                  <a:gd name="connsiteY12" fmla="*/ 7874 h 82422"/>
                  <a:gd name="connsiteX13" fmla="*/ 25654 w 49402"/>
                  <a:gd name="connsiteY13" fmla="*/ 8128 h 82422"/>
                  <a:gd name="connsiteX14" fmla="*/ 28321 w 49402"/>
                  <a:gd name="connsiteY14" fmla="*/ 8890 h 82422"/>
                  <a:gd name="connsiteX15" fmla="*/ 30734 w 49402"/>
                  <a:gd name="connsiteY15" fmla="*/ 10160 h 82422"/>
                  <a:gd name="connsiteX16" fmla="*/ 32893 w 49402"/>
                  <a:gd name="connsiteY16" fmla="*/ 11938 h 82422"/>
                  <a:gd name="connsiteX17" fmla="*/ 34798 w 49402"/>
                  <a:gd name="connsiteY17" fmla="*/ 14224 h 82422"/>
                  <a:gd name="connsiteX18" fmla="*/ 36449 w 49402"/>
                  <a:gd name="connsiteY18" fmla="*/ 17018 h 82422"/>
                  <a:gd name="connsiteX19" fmla="*/ 37719 w 49402"/>
                  <a:gd name="connsiteY19" fmla="*/ 20320 h 82422"/>
                  <a:gd name="connsiteX20" fmla="*/ 38862 w 49402"/>
                  <a:gd name="connsiteY20" fmla="*/ 24003 h 82422"/>
                  <a:gd name="connsiteX21" fmla="*/ 39624 w 49402"/>
                  <a:gd name="connsiteY21" fmla="*/ 28194 h 82422"/>
                  <a:gd name="connsiteX22" fmla="*/ 40132 w 49402"/>
                  <a:gd name="connsiteY22" fmla="*/ 32893 h 82422"/>
                  <a:gd name="connsiteX23" fmla="*/ 40132 w 49402"/>
                  <a:gd name="connsiteY23" fmla="*/ 32893 h 82422"/>
                  <a:gd name="connsiteX24" fmla="*/ 38481 w 49402"/>
                  <a:gd name="connsiteY24" fmla="*/ 35052 h 82422"/>
                  <a:gd name="connsiteX25" fmla="*/ 36957 w 49402"/>
                  <a:gd name="connsiteY25" fmla="*/ 36830 h 82422"/>
                  <a:gd name="connsiteX26" fmla="*/ 35306 w 49402"/>
                  <a:gd name="connsiteY26" fmla="*/ 38481 h 82422"/>
                  <a:gd name="connsiteX27" fmla="*/ 33655 w 49402"/>
                  <a:gd name="connsiteY27" fmla="*/ 39878 h 82422"/>
                  <a:gd name="connsiteX28" fmla="*/ 31877 w 49402"/>
                  <a:gd name="connsiteY28" fmla="*/ 41021 h 82422"/>
                  <a:gd name="connsiteX29" fmla="*/ 30226 w 49402"/>
                  <a:gd name="connsiteY29" fmla="*/ 41910 h 82422"/>
                  <a:gd name="connsiteX30" fmla="*/ 28448 w 49402"/>
                  <a:gd name="connsiteY30" fmla="*/ 42672 h 82422"/>
                  <a:gd name="connsiteX31" fmla="*/ 26797 w 49402"/>
                  <a:gd name="connsiteY31" fmla="*/ 43180 h 82422"/>
                  <a:gd name="connsiteX32" fmla="*/ 25146 w 49402"/>
                  <a:gd name="connsiteY32" fmla="*/ 43434 h 82422"/>
                  <a:gd name="connsiteX33" fmla="*/ 23495 w 49402"/>
                  <a:gd name="connsiteY33" fmla="*/ 43561 h 82422"/>
                  <a:gd name="connsiteX34" fmla="*/ 23495 w 49402"/>
                  <a:gd name="connsiteY34" fmla="*/ 43561 h 82422"/>
                  <a:gd name="connsiteX35" fmla="*/ 20828 w 49402"/>
                  <a:gd name="connsiteY35" fmla="*/ 43307 h 82422"/>
                  <a:gd name="connsiteX36" fmla="*/ 18415 w 49402"/>
                  <a:gd name="connsiteY36" fmla="*/ 42672 h 82422"/>
                  <a:gd name="connsiteX37" fmla="*/ 16256 w 49402"/>
                  <a:gd name="connsiteY37" fmla="*/ 41783 h 82422"/>
                  <a:gd name="connsiteX38" fmla="*/ 14478 w 49402"/>
                  <a:gd name="connsiteY38" fmla="*/ 40386 h 82422"/>
                  <a:gd name="connsiteX39" fmla="*/ 12827 w 49402"/>
                  <a:gd name="connsiteY39" fmla="*/ 38735 h 82422"/>
                  <a:gd name="connsiteX40" fmla="*/ 11557 w 49402"/>
                  <a:gd name="connsiteY40" fmla="*/ 36703 h 82422"/>
                  <a:gd name="connsiteX41" fmla="*/ 10541 w 49402"/>
                  <a:gd name="connsiteY41" fmla="*/ 34417 h 82422"/>
                  <a:gd name="connsiteX42" fmla="*/ 9906 w 49402"/>
                  <a:gd name="connsiteY42" fmla="*/ 31877 h 82422"/>
                  <a:gd name="connsiteX43" fmla="*/ 9398 w 49402"/>
                  <a:gd name="connsiteY43" fmla="*/ 28956 h 82422"/>
                  <a:gd name="connsiteX44" fmla="*/ 9271 w 49402"/>
                  <a:gd name="connsiteY44" fmla="*/ 25908 h 82422"/>
                  <a:gd name="connsiteX45" fmla="*/ 20574 w 49402"/>
                  <a:gd name="connsiteY45" fmla="*/ 82423 h 82422"/>
                  <a:gd name="connsiteX46" fmla="*/ 20574 w 49402"/>
                  <a:gd name="connsiteY46" fmla="*/ 82423 h 82422"/>
                  <a:gd name="connsiteX47" fmla="*/ 25019 w 49402"/>
                  <a:gd name="connsiteY47" fmla="*/ 82042 h 82422"/>
                  <a:gd name="connsiteX48" fmla="*/ 29337 w 49402"/>
                  <a:gd name="connsiteY48" fmla="*/ 80899 h 82422"/>
                  <a:gd name="connsiteX49" fmla="*/ 33401 w 49402"/>
                  <a:gd name="connsiteY49" fmla="*/ 78867 h 82422"/>
                  <a:gd name="connsiteX50" fmla="*/ 37211 w 49402"/>
                  <a:gd name="connsiteY50" fmla="*/ 76073 h 82422"/>
                  <a:gd name="connsiteX51" fmla="*/ 40640 w 49402"/>
                  <a:gd name="connsiteY51" fmla="*/ 72263 h 82422"/>
                  <a:gd name="connsiteX52" fmla="*/ 43561 w 49402"/>
                  <a:gd name="connsiteY52" fmla="*/ 67437 h 82422"/>
                  <a:gd name="connsiteX53" fmla="*/ 45974 w 49402"/>
                  <a:gd name="connsiteY53" fmla="*/ 61722 h 82422"/>
                  <a:gd name="connsiteX54" fmla="*/ 47879 w 49402"/>
                  <a:gd name="connsiteY54" fmla="*/ 54864 h 82422"/>
                  <a:gd name="connsiteX55" fmla="*/ 49022 w 49402"/>
                  <a:gd name="connsiteY55" fmla="*/ 46990 h 82422"/>
                  <a:gd name="connsiteX56" fmla="*/ 49403 w 49402"/>
                  <a:gd name="connsiteY56" fmla="*/ 37846 h 82422"/>
                  <a:gd name="connsiteX57" fmla="*/ 49403 w 49402"/>
                  <a:gd name="connsiteY57" fmla="*/ 37846 h 82422"/>
                  <a:gd name="connsiteX58" fmla="*/ 49022 w 49402"/>
                  <a:gd name="connsiteY58" fmla="*/ 30734 h 82422"/>
                  <a:gd name="connsiteX59" fmla="*/ 48133 w 49402"/>
                  <a:gd name="connsiteY59" fmla="*/ 24257 h 82422"/>
                  <a:gd name="connsiteX60" fmla="*/ 46482 w 49402"/>
                  <a:gd name="connsiteY60" fmla="*/ 18542 h 82422"/>
                  <a:gd name="connsiteX61" fmla="*/ 44450 w 49402"/>
                  <a:gd name="connsiteY61" fmla="*/ 13716 h 82422"/>
                  <a:gd name="connsiteX62" fmla="*/ 41783 w 49402"/>
                  <a:gd name="connsiteY62" fmla="*/ 9525 h 82422"/>
                  <a:gd name="connsiteX63" fmla="*/ 38735 w 49402"/>
                  <a:gd name="connsiteY63" fmla="*/ 6096 h 82422"/>
                  <a:gd name="connsiteX64" fmla="*/ 35179 w 49402"/>
                  <a:gd name="connsiteY64" fmla="*/ 3429 h 82422"/>
                  <a:gd name="connsiteX65" fmla="*/ 31369 w 49402"/>
                  <a:gd name="connsiteY65" fmla="*/ 1524 h 82422"/>
                  <a:gd name="connsiteX66" fmla="*/ 27178 w 49402"/>
                  <a:gd name="connsiteY66" fmla="*/ 381 h 82422"/>
                  <a:gd name="connsiteX67" fmla="*/ 22733 w 49402"/>
                  <a:gd name="connsiteY67" fmla="*/ 0 h 82422"/>
                  <a:gd name="connsiteX68" fmla="*/ 22733 w 49402"/>
                  <a:gd name="connsiteY68" fmla="*/ 0 h 82422"/>
                  <a:gd name="connsiteX69" fmla="*/ 19050 w 49402"/>
                  <a:gd name="connsiteY69" fmla="*/ 381 h 82422"/>
                  <a:gd name="connsiteX70" fmla="*/ 15621 w 49402"/>
                  <a:gd name="connsiteY70" fmla="*/ 1270 h 82422"/>
                  <a:gd name="connsiteX71" fmla="*/ 12319 w 49402"/>
                  <a:gd name="connsiteY71" fmla="*/ 2667 h 82422"/>
                  <a:gd name="connsiteX72" fmla="*/ 9398 w 49402"/>
                  <a:gd name="connsiteY72" fmla="*/ 4699 h 82422"/>
                  <a:gd name="connsiteX73" fmla="*/ 6731 w 49402"/>
                  <a:gd name="connsiteY73" fmla="*/ 7239 h 82422"/>
                  <a:gd name="connsiteX74" fmla="*/ 4445 w 49402"/>
                  <a:gd name="connsiteY74" fmla="*/ 10160 h 82422"/>
                  <a:gd name="connsiteX75" fmla="*/ 2540 w 49402"/>
                  <a:gd name="connsiteY75" fmla="*/ 13462 h 82422"/>
                  <a:gd name="connsiteX76" fmla="*/ 1143 w 49402"/>
                  <a:gd name="connsiteY76" fmla="*/ 17272 h 82422"/>
                  <a:gd name="connsiteX77" fmla="*/ 254 w 49402"/>
                  <a:gd name="connsiteY77" fmla="*/ 21336 h 82422"/>
                  <a:gd name="connsiteX78" fmla="*/ 0 w 49402"/>
                  <a:gd name="connsiteY78" fmla="*/ 25908 h 82422"/>
                  <a:gd name="connsiteX79" fmla="*/ 0 w 49402"/>
                  <a:gd name="connsiteY79" fmla="*/ 25908 h 82422"/>
                  <a:gd name="connsiteX80" fmla="*/ 254 w 49402"/>
                  <a:gd name="connsiteY80" fmla="*/ 30607 h 82422"/>
                  <a:gd name="connsiteX81" fmla="*/ 1016 w 49402"/>
                  <a:gd name="connsiteY81" fmla="*/ 34798 h 82422"/>
                  <a:gd name="connsiteX82" fmla="*/ 2159 w 49402"/>
                  <a:gd name="connsiteY82" fmla="*/ 38481 h 82422"/>
                  <a:gd name="connsiteX83" fmla="*/ 3810 w 49402"/>
                  <a:gd name="connsiteY83" fmla="*/ 41783 h 82422"/>
                  <a:gd name="connsiteX84" fmla="*/ 5969 w 49402"/>
                  <a:gd name="connsiteY84" fmla="*/ 44577 h 82422"/>
                  <a:gd name="connsiteX85" fmla="*/ 8382 w 49402"/>
                  <a:gd name="connsiteY85" fmla="*/ 46863 h 82422"/>
                  <a:gd name="connsiteX86" fmla="*/ 11303 w 49402"/>
                  <a:gd name="connsiteY86" fmla="*/ 48641 h 82422"/>
                  <a:gd name="connsiteX87" fmla="*/ 14478 w 49402"/>
                  <a:gd name="connsiteY87" fmla="*/ 49911 h 82422"/>
                  <a:gd name="connsiteX88" fmla="*/ 18034 w 49402"/>
                  <a:gd name="connsiteY88" fmla="*/ 50673 h 82422"/>
                  <a:gd name="connsiteX89" fmla="*/ 21844 w 49402"/>
                  <a:gd name="connsiteY89" fmla="*/ 50927 h 82422"/>
                  <a:gd name="connsiteX90" fmla="*/ 21844 w 49402"/>
                  <a:gd name="connsiteY90" fmla="*/ 50927 h 82422"/>
                  <a:gd name="connsiteX91" fmla="*/ 23876 w 49402"/>
                  <a:gd name="connsiteY91" fmla="*/ 50800 h 82422"/>
                  <a:gd name="connsiteX92" fmla="*/ 25781 w 49402"/>
                  <a:gd name="connsiteY92" fmla="*/ 50419 h 82422"/>
                  <a:gd name="connsiteX93" fmla="*/ 27813 w 49402"/>
                  <a:gd name="connsiteY93" fmla="*/ 49911 h 82422"/>
                  <a:gd name="connsiteX94" fmla="*/ 29718 w 49402"/>
                  <a:gd name="connsiteY94" fmla="*/ 49149 h 82422"/>
                  <a:gd name="connsiteX95" fmla="*/ 31623 w 49402"/>
                  <a:gd name="connsiteY95" fmla="*/ 48260 h 82422"/>
                  <a:gd name="connsiteX96" fmla="*/ 33528 w 49402"/>
                  <a:gd name="connsiteY96" fmla="*/ 47117 h 82422"/>
                  <a:gd name="connsiteX97" fmla="*/ 35306 w 49402"/>
                  <a:gd name="connsiteY97" fmla="*/ 45847 h 82422"/>
                  <a:gd name="connsiteX98" fmla="*/ 37084 w 49402"/>
                  <a:gd name="connsiteY98" fmla="*/ 44450 h 82422"/>
                  <a:gd name="connsiteX99" fmla="*/ 38608 w 49402"/>
                  <a:gd name="connsiteY99" fmla="*/ 42799 h 82422"/>
                  <a:gd name="connsiteX100" fmla="*/ 40132 w 49402"/>
                  <a:gd name="connsiteY100" fmla="*/ 41148 h 82422"/>
                  <a:gd name="connsiteX101" fmla="*/ 40132 w 49402"/>
                  <a:gd name="connsiteY101" fmla="*/ 41148 h 82422"/>
                  <a:gd name="connsiteX102" fmla="*/ 39751 w 49402"/>
                  <a:gd name="connsiteY102" fmla="*/ 48006 h 82422"/>
                  <a:gd name="connsiteX103" fmla="*/ 38862 w 49402"/>
                  <a:gd name="connsiteY103" fmla="*/ 53975 h 82422"/>
                  <a:gd name="connsiteX104" fmla="*/ 37465 w 49402"/>
                  <a:gd name="connsiteY104" fmla="*/ 59182 h 82422"/>
                  <a:gd name="connsiteX105" fmla="*/ 35814 w 49402"/>
                  <a:gd name="connsiteY105" fmla="*/ 63373 h 82422"/>
                  <a:gd name="connsiteX106" fmla="*/ 33782 w 49402"/>
                  <a:gd name="connsiteY106" fmla="*/ 66929 h 82422"/>
                  <a:gd name="connsiteX107" fmla="*/ 31496 w 49402"/>
                  <a:gd name="connsiteY107" fmla="*/ 69596 h 82422"/>
                  <a:gd name="connsiteX108" fmla="*/ 28956 w 49402"/>
                  <a:gd name="connsiteY108" fmla="*/ 71755 h 82422"/>
                  <a:gd name="connsiteX109" fmla="*/ 26162 w 49402"/>
                  <a:gd name="connsiteY109" fmla="*/ 73152 h 82422"/>
                  <a:gd name="connsiteX110" fmla="*/ 23241 w 49402"/>
                  <a:gd name="connsiteY110" fmla="*/ 73914 h 82422"/>
                  <a:gd name="connsiteX111" fmla="*/ 20193 w 49402"/>
                  <a:gd name="connsiteY111" fmla="*/ 74168 h 82422"/>
                  <a:gd name="connsiteX112" fmla="*/ 20193 w 49402"/>
                  <a:gd name="connsiteY112" fmla="*/ 74168 h 82422"/>
                  <a:gd name="connsiteX113" fmla="*/ 18669 w 49402"/>
                  <a:gd name="connsiteY113" fmla="*/ 74168 h 82422"/>
                  <a:gd name="connsiteX114" fmla="*/ 17272 w 49402"/>
                  <a:gd name="connsiteY114" fmla="*/ 73914 h 82422"/>
                  <a:gd name="connsiteX115" fmla="*/ 15748 w 49402"/>
                  <a:gd name="connsiteY115" fmla="*/ 73660 h 82422"/>
                  <a:gd name="connsiteX116" fmla="*/ 14351 w 49402"/>
                  <a:gd name="connsiteY116" fmla="*/ 73152 h 82422"/>
                  <a:gd name="connsiteX117" fmla="*/ 12954 w 49402"/>
                  <a:gd name="connsiteY117" fmla="*/ 72644 h 82422"/>
                  <a:gd name="connsiteX118" fmla="*/ 11557 w 49402"/>
                  <a:gd name="connsiteY118" fmla="*/ 71882 h 82422"/>
                  <a:gd name="connsiteX119" fmla="*/ 10287 w 49402"/>
                  <a:gd name="connsiteY119" fmla="*/ 71120 h 82422"/>
                  <a:gd name="connsiteX120" fmla="*/ 9144 w 49402"/>
                  <a:gd name="connsiteY120" fmla="*/ 70231 h 82422"/>
                  <a:gd name="connsiteX121" fmla="*/ 8001 w 49402"/>
                  <a:gd name="connsiteY121" fmla="*/ 69215 h 82422"/>
                  <a:gd name="connsiteX122" fmla="*/ 6985 w 49402"/>
                  <a:gd name="connsiteY122" fmla="*/ 68072 h 82422"/>
                  <a:gd name="connsiteX123" fmla="*/ 1524 w 49402"/>
                  <a:gd name="connsiteY123" fmla="*/ 74295 h 82422"/>
                  <a:gd name="connsiteX124" fmla="*/ 1524 w 49402"/>
                  <a:gd name="connsiteY124" fmla="*/ 74295 h 82422"/>
                  <a:gd name="connsiteX125" fmla="*/ 2921 w 49402"/>
                  <a:gd name="connsiteY125" fmla="*/ 75692 h 82422"/>
                  <a:gd name="connsiteX126" fmla="*/ 4318 w 49402"/>
                  <a:gd name="connsiteY126" fmla="*/ 76962 h 82422"/>
                  <a:gd name="connsiteX127" fmla="*/ 5969 w 49402"/>
                  <a:gd name="connsiteY127" fmla="*/ 78105 h 82422"/>
                  <a:gd name="connsiteX128" fmla="*/ 7620 w 49402"/>
                  <a:gd name="connsiteY128" fmla="*/ 79248 h 82422"/>
                  <a:gd name="connsiteX129" fmla="*/ 9525 w 49402"/>
                  <a:gd name="connsiteY129" fmla="*/ 80137 h 82422"/>
                  <a:gd name="connsiteX130" fmla="*/ 11430 w 49402"/>
                  <a:gd name="connsiteY130" fmla="*/ 80899 h 82422"/>
                  <a:gd name="connsiteX131" fmla="*/ 13462 w 49402"/>
                  <a:gd name="connsiteY131" fmla="*/ 81534 h 82422"/>
                  <a:gd name="connsiteX132" fmla="*/ 15748 w 49402"/>
                  <a:gd name="connsiteY132" fmla="*/ 82042 h 82422"/>
                  <a:gd name="connsiteX133" fmla="*/ 18034 w 49402"/>
                  <a:gd name="connsiteY133" fmla="*/ 82296 h 82422"/>
                  <a:gd name="connsiteX134" fmla="*/ 20574 w 49402"/>
                  <a:gd name="connsiteY134" fmla="*/ 8242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49402" h="82422">
                    <a:moveTo>
                      <a:pt x="9271" y="25908"/>
                    </a:moveTo>
                    <a:lnTo>
                      <a:pt x="9271" y="25908"/>
                    </a:lnTo>
                    <a:lnTo>
                      <a:pt x="9398" y="22733"/>
                    </a:lnTo>
                    <a:lnTo>
                      <a:pt x="9906" y="19812"/>
                    </a:lnTo>
                    <a:lnTo>
                      <a:pt x="10795" y="17145"/>
                    </a:lnTo>
                    <a:lnTo>
                      <a:pt x="11811" y="14859"/>
                    </a:lnTo>
                    <a:lnTo>
                      <a:pt x="13208" y="12827"/>
                    </a:lnTo>
                    <a:lnTo>
                      <a:pt x="14732" y="11049"/>
                    </a:lnTo>
                    <a:lnTo>
                      <a:pt x="16510" y="9652"/>
                    </a:lnTo>
                    <a:lnTo>
                      <a:pt x="18415" y="8636"/>
                    </a:lnTo>
                    <a:lnTo>
                      <a:pt x="20447" y="8128"/>
                    </a:lnTo>
                    <a:lnTo>
                      <a:pt x="22733" y="7874"/>
                    </a:lnTo>
                    <a:lnTo>
                      <a:pt x="22733" y="7874"/>
                    </a:lnTo>
                    <a:lnTo>
                      <a:pt x="25654" y="8128"/>
                    </a:lnTo>
                    <a:lnTo>
                      <a:pt x="28321" y="8890"/>
                    </a:lnTo>
                    <a:lnTo>
                      <a:pt x="30734" y="10160"/>
                    </a:lnTo>
                    <a:lnTo>
                      <a:pt x="32893" y="11938"/>
                    </a:lnTo>
                    <a:lnTo>
                      <a:pt x="34798" y="14224"/>
                    </a:lnTo>
                    <a:lnTo>
                      <a:pt x="36449" y="17018"/>
                    </a:lnTo>
                    <a:lnTo>
                      <a:pt x="37719" y="20320"/>
                    </a:lnTo>
                    <a:lnTo>
                      <a:pt x="38862" y="24003"/>
                    </a:lnTo>
                    <a:lnTo>
                      <a:pt x="39624" y="28194"/>
                    </a:lnTo>
                    <a:lnTo>
                      <a:pt x="40132" y="32893"/>
                    </a:lnTo>
                    <a:lnTo>
                      <a:pt x="40132" y="32893"/>
                    </a:lnTo>
                    <a:lnTo>
                      <a:pt x="38481" y="35052"/>
                    </a:lnTo>
                    <a:lnTo>
                      <a:pt x="36957" y="36830"/>
                    </a:lnTo>
                    <a:lnTo>
                      <a:pt x="35306" y="38481"/>
                    </a:lnTo>
                    <a:lnTo>
                      <a:pt x="33655" y="39878"/>
                    </a:lnTo>
                    <a:lnTo>
                      <a:pt x="31877" y="41021"/>
                    </a:lnTo>
                    <a:lnTo>
                      <a:pt x="30226" y="41910"/>
                    </a:lnTo>
                    <a:lnTo>
                      <a:pt x="28448" y="42672"/>
                    </a:lnTo>
                    <a:lnTo>
                      <a:pt x="26797" y="43180"/>
                    </a:lnTo>
                    <a:lnTo>
                      <a:pt x="25146" y="43434"/>
                    </a:lnTo>
                    <a:lnTo>
                      <a:pt x="23495" y="43561"/>
                    </a:lnTo>
                    <a:lnTo>
                      <a:pt x="23495" y="43561"/>
                    </a:lnTo>
                    <a:lnTo>
                      <a:pt x="20828" y="43307"/>
                    </a:lnTo>
                    <a:lnTo>
                      <a:pt x="18415" y="42672"/>
                    </a:lnTo>
                    <a:lnTo>
                      <a:pt x="16256" y="41783"/>
                    </a:lnTo>
                    <a:lnTo>
                      <a:pt x="14478" y="40386"/>
                    </a:lnTo>
                    <a:lnTo>
                      <a:pt x="12827" y="38735"/>
                    </a:lnTo>
                    <a:lnTo>
                      <a:pt x="11557" y="36703"/>
                    </a:lnTo>
                    <a:lnTo>
                      <a:pt x="10541" y="34417"/>
                    </a:lnTo>
                    <a:lnTo>
                      <a:pt x="9906" y="31877"/>
                    </a:lnTo>
                    <a:lnTo>
                      <a:pt x="9398" y="28956"/>
                    </a:lnTo>
                    <a:lnTo>
                      <a:pt x="9271" y="25908"/>
                    </a:lnTo>
                    <a:close/>
                    <a:moveTo>
                      <a:pt x="20574" y="82423"/>
                    </a:moveTo>
                    <a:lnTo>
                      <a:pt x="20574" y="82423"/>
                    </a:lnTo>
                    <a:lnTo>
                      <a:pt x="25019" y="82042"/>
                    </a:lnTo>
                    <a:lnTo>
                      <a:pt x="29337" y="80899"/>
                    </a:lnTo>
                    <a:lnTo>
                      <a:pt x="33401" y="78867"/>
                    </a:lnTo>
                    <a:lnTo>
                      <a:pt x="37211" y="76073"/>
                    </a:lnTo>
                    <a:lnTo>
                      <a:pt x="40640" y="72263"/>
                    </a:lnTo>
                    <a:lnTo>
                      <a:pt x="43561" y="67437"/>
                    </a:lnTo>
                    <a:lnTo>
                      <a:pt x="45974" y="61722"/>
                    </a:lnTo>
                    <a:lnTo>
                      <a:pt x="47879" y="54864"/>
                    </a:lnTo>
                    <a:lnTo>
                      <a:pt x="49022" y="46990"/>
                    </a:lnTo>
                    <a:lnTo>
                      <a:pt x="49403" y="37846"/>
                    </a:lnTo>
                    <a:lnTo>
                      <a:pt x="49403" y="37846"/>
                    </a:lnTo>
                    <a:lnTo>
                      <a:pt x="49022" y="30734"/>
                    </a:lnTo>
                    <a:lnTo>
                      <a:pt x="48133" y="24257"/>
                    </a:lnTo>
                    <a:lnTo>
                      <a:pt x="46482" y="18542"/>
                    </a:lnTo>
                    <a:lnTo>
                      <a:pt x="44450" y="13716"/>
                    </a:lnTo>
                    <a:lnTo>
                      <a:pt x="41783" y="9525"/>
                    </a:lnTo>
                    <a:lnTo>
                      <a:pt x="38735" y="6096"/>
                    </a:lnTo>
                    <a:lnTo>
                      <a:pt x="35179" y="3429"/>
                    </a:lnTo>
                    <a:lnTo>
                      <a:pt x="31369" y="1524"/>
                    </a:lnTo>
                    <a:lnTo>
                      <a:pt x="27178" y="381"/>
                    </a:lnTo>
                    <a:lnTo>
                      <a:pt x="22733" y="0"/>
                    </a:lnTo>
                    <a:lnTo>
                      <a:pt x="22733" y="0"/>
                    </a:lnTo>
                    <a:lnTo>
                      <a:pt x="19050" y="381"/>
                    </a:lnTo>
                    <a:lnTo>
                      <a:pt x="15621" y="1270"/>
                    </a:lnTo>
                    <a:lnTo>
                      <a:pt x="12319" y="2667"/>
                    </a:lnTo>
                    <a:lnTo>
                      <a:pt x="9398" y="4699"/>
                    </a:lnTo>
                    <a:lnTo>
                      <a:pt x="6731" y="7239"/>
                    </a:lnTo>
                    <a:lnTo>
                      <a:pt x="4445" y="10160"/>
                    </a:lnTo>
                    <a:lnTo>
                      <a:pt x="2540" y="13462"/>
                    </a:lnTo>
                    <a:lnTo>
                      <a:pt x="1143" y="17272"/>
                    </a:lnTo>
                    <a:lnTo>
                      <a:pt x="254" y="21336"/>
                    </a:lnTo>
                    <a:lnTo>
                      <a:pt x="0" y="25908"/>
                    </a:lnTo>
                    <a:lnTo>
                      <a:pt x="0" y="25908"/>
                    </a:lnTo>
                    <a:lnTo>
                      <a:pt x="254" y="30607"/>
                    </a:lnTo>
                    <a:lnTo>
                      <a:pt x="1016" y="34798"/>
                    </a:lnTo>
                    <a:lnTo>
                      <a:pt x="2159" y="38481"/>
                    </a:lnTo>
                    <a:lnTo>
                      <a:pt x="3810" y="41783"/>
                    </a:lnTo>
                    <a:lnTo>
                      <a:pt x="5969" y="44577"/>
                    </a:lnTo>
                    <a:lnTo>
                      <a:pt x="8382" y="46863"/>
                    </a:lnTo>
                    <a:lnTo>
                      <a:pt x="11303" y="48641"/>
                    </a:lnTo>
                    <a:lnTo>
                      <a:pt x="14478" y="49911"/>
                    </a:lnTo>
                    <a:lnTo>
                      <a:pt x="18034" y="50673"/>
                    </a:lnTo>
                    <a:lnTo>
                      <a:pt x="21844" y="50927"/>
                    </a:lnTo>
                    <a:lnTo>
                      <a:pt x="21844" y="50927"/>
                    </a:lnTo>
                    <a:lnTo>
                      <a:pt x="23876" y="50800"/>
                    </a:lnTo>
                    <a:lnTo>
                      <a:pt x="25781" y="50419"/>
                    </a:lnTo>
                    <a:lnTo>
                      <a:pt x="27813" y="49911"/>
                    </a:lnTo>
                    <a:lnTo>
                      <a:pt x="29718" y="49149"/>
                    </a:lnTo>
                    <a:lnTo>
                      <a:pt x="31623" y="48260"/>
                    </a:lnTo>
                    <a:lnTo>
                      <a:pt x="33528" y="47117"/>
                    </a:lnTo>
                    <a:lnTo>
                      <a:pt x="35306" y="45847"/>
                    </a:lnTo>
                    <a:lnTo>
                      <a:pt x="37084" y="44450"/>
                    </a:lnTo>
                    <a:lnTo>
                      <a:pt x="38608" y="42799"/>
                    </a:lnTo>
                    <a:lnTo>
                      <a:pt x="40132" y="41148"/>
                    </a:lnTo>
                    <a:lnTo>
                      <a:pt x="40132" y="41148"/>
                    </a:lnTo>
                    <a:lnTo>
                      <a:pt x="39751" y="48006"/>
                    </a:lnTo>
                    <a:lnTo>
                      <a:pt x="38862" y="53975"/>
                    </a:lnTo>
                    <a:lnTo>
                      <a:pt x="37465" y="59182"/>
                    </a:lnTo>
                    <a:lnTo>
                      <a:pt x="35814" y="63373"/>
                    </a:lnTo>
                    <a:lnTo>
                      <a:pt x="33782" y="66929"/>
                    </a:lnTo>
                    <a:lnTo>
                      <a:pt x="31496" y="69596"/>
                    </a:lnTo>
                    <a:lnTo>
                      <a:pt x="28956" y="71755"/>
                    </a:lnTo>
                    <a:lnTo>
                      <a:pt x="26162" y="73152"/>
                    </a:lnTo>
                    <a:lnTo>
                      <a:pt x="23241" y="73914"/>
                    </a:lnTo>
                    <a:lnTo>
                      <a:pt x="20193" y="74168"/>
                    </a:lnTo>
                    <a:lnTo>
                      <a:pt x="20193" y="74168"/>
                    </a:lnTo>
                    <a:lnTo>
                      <a:pt x="18669" y="74168"/>
                    </a:lnTo>
                    <a:lnTo>
                      <a:pt x="17272" y="73914"/>
                    </a:lnTo>
                    <a:lnTo>
                      <a:pt x="15748" y="73660"/>
                    </a:lnTo>
                    <a:lnTo>
                      <a:pt x="14351" y="73152"/>
                    </a:lnTo>
                    <a:lnTo>
                      <a:pt x="12954" y="72644"/>
                    </a:lnTo>
                    <a:lnTo>
                      <a:pt x="11557" y="71882"/>
                    </a:lnTo>
                    <a:lnTo>
                      <a:pt x="10287" y="71120"/>
                    </a:lnTo>
                    <a:lnTo>
                      <a:pt x="9144" y="70231"/>
                    </a:lnTo>
                    <a:lnTo>
                      <a:pt x="8001" y="69215"/>
                    </a:lnTo>
                    <a:lnTo>
                      <a:pt x="6985" y="68072"/>
                    </a:lnTo>
                    <a:lnTo>
                      <a:pt x="1524" y="74295"/>
                    </a:lnTo>
                    <a:lnTo>
                      <a:pt x="1524" y="74295"/>
                    </a:lnTo>
                    <a:lnTo>
                      <a:pt x="2921" y="75692"/>
                    </a:lnTo>
                    <a:lnTo>
                      <a:pt x="4318" y="76962"/>
                    </a:lnTo>
                    <a:lnTo>
                      <a:pt x="5969" y="78105"/>
                    </a:lnTo>
                    <a:lnTo>
                      <a:pt x="7620" y="79248"/>
                    </a:lnTo>
                    <a:lnTo>
                      <a:pt x="9525" y="80137"/>
                    </a:lnTo>
                    <a:lnTo>
                      <a:pt x="11430" y="80899"/>
                    </a:lnTo>
                    <a:lnTo>
                      <a:pt x="13462" y="81534"/>
                    </a:lnTo>
                    <a:lnTo>
                      <a:pt x="15748" y="82042"/>
                    </a:lnTo>
                    <a:lnTo>
                      <a:pt x="18034" y="82296"/>
                    </a:lnTo>
                    <a:lnTo>
                      <a:pt x="20574" y="824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6DC2F579-56E3-E7A6-F0C0-ED14F9BF7407}"/>
                  </a:ext>
                </a:extLst>
              </p:cNvPr>
              <p:cNvSpPr/>
              <p:nvPr/>
            </p:nvSpPr>
            <p:spPr>
              <a:xfrm>
                <a:off x="6609207" y="2640457"/>
                <a:ext cx="49276" cy="82422"/>
              </a:xfrm>
              <a:custGeom>
                <a:avLst/>
                <a:gdLst>
                  <a:gd name="connsiteX0" fmla="*/ 25654 w 49276"/>
                  <a:gd name="connsiteY0" fmla="*/ 39116 h 82422"/>
                  <a:gd name="connsiteX1" fmla="*/ 25654 w 49276"/>
                  <a:gd name="connsiteY1" fmla="*/ 39116 h 82422"/>
                  <a:gd name="connsiteX2" fmla="*/ 28448 w 49276"/>
                  <a:gd name="connsiteY2" fmla="*/ 39243 h 82422"/>
                  <a:gd name="connsiteX3" fmla="*/ 30861 w 49276"/>
                  <a:gd name="connsiteY3" fmla="*/ 39878 h 82422"/>
                  <a:gd name="connsiteX4" fmla="*/ 33020 w 49276"/>
                  <a:gd name="connsiteY4" fmla="*/ 40894 h 82422"/>
                  <a:gd name="connsiteX5" fmla="*/ 34925 w 49276"/>
                  <a:gd name="connsiteY5" fmla="*/ 42164 h 82422"/>
                  <a:gd name="connsiteX6" fmla="*/ 36449 w 49276"/>
                  <a:gd name="connsiteY6" fmla="*/ 43815 h 82422"/>
                  <a:gd name="connsiteX7" fmla="*/ 37719 w 49276"/>
                  <a:gd name="connsiteY7" fmla="*/ 45847 h 82422"/>
                  <a:gd name="connsiteX8" fmla="*/ 38735 w 49276"/>
                  <a:gd name="connsiteY8" fmla="*/ 48133 h 82422"/>
                  <a:gd name="connsiteX9" fmla="*/ 39497 w 49276"/>
                  <a:gd name="connsiteY9" fmla="*/ 50673 h 82422"/>
                  <a:gd name="connsiteX10" fmla="*/ 39878 w 49276"/>
                  <a:gd name="connsiteY10" fmla="*/ 53594 h 82422"/>
                  <a:gd name="connsiteX11" fmla="*/ 40132 w 49276"/>
                  <a:gd name="connsiteY11" fmla="*/ 56642 h 82422"/>
                  <a:gd name="connsiteX12" fmla="*/ 40132 w 49276"/>
                  <a:gd name="connsiteY12" fmla="*/ 56642 h 82422"/>
                  <a:gd name="connsiteX13" fmla="*/ 39878 w 49276"/>
                  <a:gd name="connsiteY13" fmla="*/ 59817 h 82422"/>
                  <a:gd name="connsiteX14" fmla="*/ 39370 w 49276"/>
                  <a:gd name="connsiteY14" fmla="*/ 62738 h 82422"/>
                  <a:gd name="connsiteX15" fmla="*/ 38608 w 49276"/>
                  <a:gd name="connsiteY15" fmla="*/ 65278 h 82422"/>
                  <a:gd name="connsiteX16" fmla="*/ 37465 w 49276"/>
                  <a:gd name="connsiteY16" fmla="*/ 67691 h 82422"/>
                  <a:gd name="connsiteX17" fmla="*/ 36195 w 49276"/>
                  <a:gd name="connsiteY17" fmla="*/ 69723 h 82422"/>
                  <a:gd name="connsiteX18" fmla="*/ 34544 w 49276"/>
                  <a:gd name="connsiteY18" fmla="*/ 71501 h 82422"/>
                  <a:gd name="connsiteX19" fmla="*/ 32766 w 49276"/>
                  <a:gd name="connsiteY19" fmla="*/ 72898 h 82422"/>
                  <a:gd name="connsiteX20" fmla="*/ 30861 w 49276"/>
                  <a:gd name="connsiteY20" fmla="*/ 73914 h 82422"/>
                  <a:gd name="connsiteX21" fmla="*/ 28702 w 49276"/>
                  <a:gd name="connsiteY21" fmla="*/ 74549 h 82422"/>
                  <a:gd name="connsiteX22" fmla="*/ 26543 w 49276"/>
                  <a:gd name="connsiteY22" fmla="*/ 74803 h 82422"/>
                  <a:gd name="connsiteX23" fmla="*/ 26543 w 49276"/>
                  <a:gd name="connsiteY23" fmla="*/ 74803 h 82422"/>
                  <a:gd name="connsiteX24" fmla="*/ 23622 w 49276"/>
                  <a:gd name="connsiteY24" fmla="*/ 74422 h 82422"/>
                  <a:gd name="connsiteX25" fmla="*/ 21082 w 49276"/>
                  <a:gd name="connsiteY25" fmla="*/ 73660 h 82422"/>
                  <a:gd name="connsiteX26" fmla="*/ 18669 w 49276"/>
                  <a:gd name="connsiteY26" fmla="*/ 72390 h 82422"/>
                  <a:gd name="connsiteX27" fmla="*/ 16510 w 49276"/>
                  <a:gd name="connsiteY27" fmla="*/ 70485 h 82422"/>
                  <a:gd name="connsiteX28" fmla="*/ 14605 w 49276"/>
                  <a:gd name="connsiteY28" fmla="*/ 68199 h 82422"/>
                  <a:gd name="connsiteX29" fmla="*/ 13081 w 49276"/>
                  <a:gd name="connsiteY29" fmla="*/ 65405 h 82422"/>
                  <a:gd name="connsiteX30" fmla="*/ 11684 w 49276"/>
                  <a:gd name="connsiteY30" fmla="*/ 62103 h 82422"/>
                  <a:gd name="connsiteX31" fmla="*/ 10668 w 49276"/>
                  <a:gd name="connsiteY31" fmla="*/ 58293 h 82422"/>
                  <a:gd name="connsiteX32" fmla="*/ 9906 w 49276"/>
                  <a:gd name="connsiteY32" fmla="*/ 53975 h 82422"/>
                  <a:gd name="connsiteX33" fmla="*/ 9398 w 49276"/>
                  <a:gd name="connsiteY33" fmla="*/ 49276 h 82422"/>
                  <a:gd name="connsiteX34" fmla="*/ 9398 w 49276"/>
                  <a:gd name="connsiteY34" fmla="*/ 49276 h 82422"/>
                  <a:gd name="connsiteX35" fmla="*/ 10922 w 49276"/>
                  <a:gd name="connsiteY35" fmla="*/ 47244 h 82422"/>
                  <a:gd name="connsiteX36" fmla="*/ 12446 w 49276"/>
                  <a:gd name="connsiteY36" fmla="*/ 45466 h 82422"/>
                  <a:gd name="connsiteX37" fmla="*/ 14097 w 49276"/>
                  <a:gd name="connsiteY37" fmla="*/ 43815 h 82422"/>
                  <a:gd name="connsiteX38" fmla="*/ 15748 w 49276"/>
                  <a:gd name="connsiteY38" fmla="*/ 42545 h 82422"/>
                  <a:gd name="connsiteX39" fmla="*/ 17526 w 49276"/>
                  <a:gd name="connsiteY39" fmla="*/ 41402 h 82422"/>
                  <a:gd name="connsiteX40" fmla="*/ 19177 w 49276"/>
                  <a:gd name="connsiteY40" fmla="*/ 40513 h 82422"/>
                  <a:gd name="connsiteX41" fmla="*/ 20828 w 49276"/>
                  <a:gd name="connsiteY41" fmla="*/ 39878 h 82422"/>
                  <a:gd name="connsiteX42" fmla="*/ 22479 w 49276"/>
                  <a:gd name="connsiteY42" fmla="*/ 39497 h 82422"/>
                  <a:gd name="connsiteX43" fmla="*/ 24130 w 49276"/>
                  <a:gd name="connsiteY43" fmla="*/ 39116 h 82422"/>
                  <a:gd name="connsiteX44" fmla="*/ 25654 w 49276"/>
                  <a:gd name="connsiteY44" fmla="*/ 39116 h 82422"/>
                  <a:gd name="connsiteX45" fmla="*/ 26543 w 49276"/>
                  <a:gd name="connsiteY45" fmla="*/ 82423 h 82422"/>
                  <a:gd name="connsiteX46" fmla="*/ 26543 w 49276"/>
                  <a:gd name="connsiteY46" fmla="*/ 82423 h 82422"/>
                  <a:gd name="connsiteX47" fmla="*/ 30099 w 49276"/>
                  <a:gd name="connsiteY47" fmla="*/ 82169 h 82422"/>
                  <a:gd name="connsiteX48" fmla="*/ 33655 w 49276"/>
                  <a:gd name="connsiteY48" fmla="*/ 81280 h 82422"/>
                  <a:gd name="connsiteX49" fmla="*/ 36830 w 49276"/>
                  <a:gd name="connsiteY49" fmla="*/ 79756 h 82422"/>
                  <a:gd name="connsiteX50" fmla="*/ 39878 w 49276"/>
                  <a:gd name="connsiteY50" fmla="*/ 77851 h 82422"/>
                  <a:gd name="connsiteX51" fmla="*/ 42545 w 49276"/>
                  <a:gd name="connsiteY51" fmla="*/ 75311 h 82422"/>
                  <a:gd name="connsiteX52" fmla="*/ 44831 w 49276"/>
                  <a:gd name="connsiteY52" fmla="*/ 72390 h 82422"/>
                  <a:gd name="connsiteX53" fmla="*/ 46736 w 49276"/>
                  <a:gd name="connsiteY53" fmla="*/ 68961 h 82422"/>
                  <a:gd name="connsiteX54" fmla="*/ 48133 w 49276"/>
                  <a:gd name="connsiteY54" fmla="*/ 65278 h 82422"/>
                  <a:gd name="connsiteX55" fmla="*/ 49022 w 49276"/>
                  <a:gd name="connsiteY55" fmla="*/ 61087 h 82422"/>
                  <a:gd name="connsiteX56" fmla="*/ 49276 w 49276"/>
                  <a:gd name="connsiteY56" fmla="*/ 56642 h 82422"/>
                  <a:gd name="connsiteX57" fmla="*/ 49276 w 49276"/>
                  <a:gd name="connsiteY57" fmla="*/ 56642 h 82422"/>
                  <a:gd name="connsiteX58" fmla="*/ 49022 w 49276"/>
                  <a:gd name="connsiteY58" fmla="*/ 51943 h 82422"/>
                  <a:gd name="connsiteX59" fmla="*/ 48260 w 49276"/>
                  <a:gd name="connsiteY59" fmla="*/ 47625 h 82422"/>
                  <a:gd name="connsiteX60" fmla="*/ 47117 w 49276"/>
                  <a:gd name="connsiteY60" fmla="*/ 43942 h 82422"/>
                  <a:gd name="connsiteX61" fmla="*/ 45466 w 49276"/>
                  <a:gd name="connsiteY61" fmla="*/ 40640 h 82422"/>
                  <a:gd name="connsiteX62" fmla="*/ 43307 w 49276"/>
                  <a:gd name="connsiteY62" fmla="*/ 37973 h 82422"/>
                  <a:gd name="connsiteX63" fmla="*/ 40894 w 49276"/>
                  <a:gd name="connsiteY63" fmla="*/ 35687 h 82422"/>
                  <a:gd name="connsiteX64" fmla="*/ 37973 w 49276"/>
                  <a:gd name="connsiteY64" fmla="*/ 33909 h 82422"/>
                  <a:gd name="connsiteX65" fmla="*/ 34671 w 49276"/>
                  <a:gd name="connsiteY65" fmla="*/ 32766 h 82422"/>
                  <a:gd name="connsiteX66" fmla="*/ 31115 w 49276"/>
                  <a:gd name="connsiteY66" fmla="*/ 32004 h 82422"/>
                  <a:gd name="connsiteX67" fmla="*/ 27305 w 49276"/>
                  <a:gd name="connsiteY67" fmla="*/ 31750 h 82422"/>
                  <a:gd name="connsiteX68" fmla="*/ 27305 w 49276"/>
                  <a:gd name="connsiteY68" fmla="*/ 31750 h 82422"/>
                  <a:gd name="connsiteX69" fmla="*/ 25400 w 49276"/>
                  <a:gd name="connsiteY69" fmla="*/ 31877 h 82422"/>
                  <a:gd name="connsiteX70" fmla="*/ 23495 w 49276"/>
                  <a:gd name="connsiteY70" fmla="*/ 32131 h 82422"/>
                  <a:gd name="connsiteX71" fmla="*/ 21463 w 49276"/>
                  <a:gd name="connsiteY71" fmla="*/ 32639 h 82422"/>
                  <a:gd name="connsiteX72" fmla="*/ 19558 w 49276"/>
                  <a:gd name="connsiteY72" fmla="*/ 33401 h 82422"/>
                  <a:gd name="connsiteX73" fmla="*/ 17653 w 49276"/>
                  <a:gd name="connsiteY73" fmla="*/ 34290 h 82422"/>
                  <a:gd name="connsiteX74" fmla="*/ 15875 w 49276"/>
                  <a:gd name="connsiteY74" fmla="*/ 35433 h 82422"/>
                  <a:gd name="connsiteX75" fmla="*/ 14097 w 49276"/>
                  <a:gd name="connsiteY75" fmla="*/ 36703 h 82422"/>
                  <a:gd name="connsiteX76" fmla="*/ 12319 w 49276"/>
                  <a:gd name="connsiteY76" fmla="*/ 38100 h 82422"/>
                  <a:gd name="connsiteX77" fmla="*/ 10668 w 49276"/>
                  <a:gd name="connsiteY77" fmla="*/ 39624 h 82422"/>
                  <a:gd name="connsiteX78" fmla="*/ 9144 w 49276"/>
                  <a:gd name="connsiteY78" fmla="*/ 41402 h 82422"/>
                  <a:gd name="connsiteX79" fmla="*/ 9144 w 49276"/>
                  <a:gd name="connsiteY79" fmla="*/ 41402 h 82422"/>
                  <a:gd name="connsiteX80" fmla="*/ 9525 w 49276"/>
                  <a:gd name="connsiteY80" fmla="*/ 34417 h 82422"/>
                  <a:gd name="connsiteX81" fmla="*/ 10414 w 49276"/>
                  <a:gd name="connsiteY81" fmla="*/ 28448 h 82422"/>
                  <a:gd name="connsiteX82" fmla="*/ 11684 w 49276"/>
                  <a:gd name="connsiteY82" fmla="*/ 23368 h 82422"/>
                  <a:gd name="connsiteX83" fmla="*/ 13462 w 49276"/>
                  <a:gd name="connsiteY83" fmla="*/ 19050 h 82422"/>
                  <a:gd name="connsiteX84" fmla="*/ 15494 w 49276"/>
                  <a:gd name="connsiteY84" fmla="*/ 15494 h 82422"/>
                  <a:gd name="connsiteX85" fmla="*/ 17907 w 49276"/>
                  <a:gd name="connsiteY85" fmla="*/ 12827 h 82422"/>
                  <a:gd name="connsiteX86" fmla="*/ 20574 w 49276"/>
                  <a:gd name="connsiteY86" fmla="*/ 10795 h 82422"/>
                  <a:gd name="connsiteX87" fmla="*/ 23368 w 49276"/>
                  <a:gd name="connsiteY87" fmla="*/ 9398 h 82422"/>
                  <a:gd name="connsiteX88" fmla="*/ 26416 w 49276"/>
                  <a:gd name="connsiteY88" fmla="*/ 8509 h 82422"/>
                  <a:gd name="connsiteX89" fmla="*/ 29718 w 49276"/>
                  <a:gd name="connsiteY89" fmla="*/ 8255 h 82422"/>
                  <a:gd name="connsiteX90" fmla="*/ 29718 w 49276"/>
                  <a:gd name="connsiteY90" fmla="*/ 8255 h 82422"/>
                  <a:gd name="connsiteX91" fmla="*/ 31115 w 49276"/>
                  <a:gd name="connsiteY91" fmla="*/ 8382 h 82422"/>
                  <a:gd name="connsiteX92" fmla="*/ 32512 w 49276"/>
                  <a:gd name="connsiteY92" fmla="*/ 8509 h 82422"/>
                  <a:gd name="connsiteX93" fmla="*/ 34036 w 49276"/>
                  <a:gd name="connsiteY93" fmla="*/ 8890 h 82422"/>
                  <a:gd name="connsiteX94" fmla="*/ 35306 w 49276"/>
                  <a:gd name="connsiteY94" fmla="*/ 9398 h 82422"/>
                  <a:gd name="connsiteX95" fmla="*/ 36703 w 49276"/>
                  <a:gd name="connsiteY95" fmla="*/ 9906 h 82422"/>
                  <a:gd name="connsiteX96" fmla="*/ 37973 w 49276"/>
                  <a:gd name="connsiteY96" fmla="*/ 10541 h 82422"/>
                  <a:gd name="connsiteX97" fmla="*/ 39243 w 49276"/>
                  <a:gd name="connsiteY97" fmla="*/ 11430 h 82422"/>
                  <a:gd name="connsiteX98" fmla="*/ 40386 w 49276"/>
                  <a:gd name="connsiteY98" fmla="*/ 12319 h 82422"/>
                  <a:gd name="connsiteX99" fmla="*/ 41529 w 49276"/>
                  <a:gd name="connsiteY99" fmla="*/ 13335 h 82422"/>
                  <a:gd name="connsiteX100" fmla="*/ 42418 w 49276"/>
                  <a:gd name="connsiteY100" fmla="*/ 14351 h 82422"/>
                  <a:gd name="connsiteX101" fmla="*/ 47879 w 49276"/>
                  <a:gd name="connsiteY101" fmla="*/ 8128 h 82422"/>
                  <a:gd name="connsiteX102" fmla="*/ 47879 w 49276"/>
                  <a:gd name="connsiteY102" fmla="*/ 8128 h 82422"/>
                  <a:gd name="connsiteX103" fmla="*/ 46482 w 49276"/>
                  <a:gd name="connsiteY103" fmla="*/ 6858 h 82422"/>
                  <a:gd name="connsiteX104" fmla="*/ 45085 w 49276"/>
                  <a:gd name="connsiteY104" fmla="*/ 5588 h 82422"/>
                  <a:gd name="connsiteX105" fmla="*/ 43561 w 49276"/>
                  <a:gd name="connsiteY105" fmla="*/ 4318 h 82422"/>
                  <a:gd name="connsiteX106" fmla="*/ 41910 w 49276"/>
                  <a:gd name="connsiteY106" fmla="*/ 3302 h 82422"/>
                  <a:gd name="connsiteX107" fmla="*/ 40132 w 49276"/>
                  <a:gd name="connsiteY107" fmla="*/ 2413 h 82422"/>
                  <a:gd name="connsiteX108" fmla="*/ 38227 w 49276"/>
                  <a:gd name="connsiteY108" fmla="*/ 1524 h 82422"/>
                  <a:gd name="connsiteX109" fmla="*/ 36195 w 49276"/>
                  <a:gd name="connsiteY109" fmla="*/ 889 h 82422"/>
                  <a:gd name="connsiteX110" fmla="*/ 34036 w 49276"/>
                  <a:gd name="connsiteY110" fmla="*/ 508 h 82422"/>
                  <a:gd name="connsiteX111" fmla="*/ 31750 w 49276"/>
                  <a:gd name="connsiteY111" fmla="*/ 127 h 82422"/>
                  <a:gd name="connsiteX112" fmla="*/ 29337 w 49276"/>
                  <a:gd name="connsiteY112" fmla="*/ 0 h 82422"/>
                  <a:gd name="connsiteX113" fmla="*/ 29337 w 49276"/>
                  <a:gd name="connsiteY113" fmla="*/ 0 h 82422"/>
                  <a:gd name="connsiteX114" fmla="*/ 24765 w 49276"/>
                  <a:gd name="connsiteY114" fmla="*/ 381 h 82422"/>
                  <a:gd name="connsiteX115" fmla="*/ 20320 w 49276"/>
                  <a:gd name="connsiteY115" fmla="*/ 1524 h 82422"/>
                  <a:gd name="connsiteX116" fmla="*/ 16256 w 49276"/>
                  <a:gd name="connsiteY116" fmla="*/ 3429 h 82422"/>
                  <a:gd name="connsiteX117" fmla="*/ 12319 w 49276"/>
                  <a:gd name="connsiteY117" fmla="*/ 6223 h 82422"/>
                  <a:gd name="connsiteX118" fmla="*/ 8890 w 49276"/>
                  <a:gd name="connsiteY118" fmla="*/ 9906 h 82422"/>
                  <a:gd name="connsiteX119" fmla="*/ 5842 w 49276"/>
                  <a:gd name="connsiteY119" fmla="*/ 14478 h 82422"/>
                  <a:gd name="connsiteX120" fmla="*/ 3429 w 49276"/>
                  <a:gd name="connsiteY120" fmla="*/ 20066 h 82422"/>
                  <a:gd name="connsiteX121" fmla="*/ 1524 w 49276"/>
                  <a:gd name="connsiteY121" fmla="*/ 26670 h 82422"/>
                  <a:gd name="connsiteX122" fmla="*/ 381 w 49276"/>
                  <a:gd name="connsiteY122" fmla="*/ 34290 h 82422"/>
                  <a:gd name="connsiteX123" fmla="*/ 0 w 49276"/>
                  <a:gd name="connsiteY123" fmla="*/ 43053 h 82422"/>
                  <a:gd name="connsiteX124" fmla="*/ 0 w 49276"/>
                  <a:gd name="connsiteY124" fmla="*/ 43053 h 82422"/>
                  <a:gd name="connsiteX125" fmla="*/ 254 w 49276"/>
                  <a:gd name="connsiteY125" fmla="*/ 50546 h 82422"/>
                  <a:gd name="connsiteX126" fmla="*/ 1270 w 49276"/>
                  <a:gd name="connsiteY126" fmla="*/ 57277 h 82422"/>
                  <a:gd name="connsiteX127" fmla="*/ 2794 w 49276"/>
                  <a:gd name="connsiteY127" fmla="*/ 63119 h 82422"/>
                  <a:gd name="connsiteX128" fmla="*/ 4953 w 49276"/>
                  <a:gd name="connsiteY128" fmla="*/ 68326 h 82422"/>
                  <a:gd name="connsiteX129" fmla="*/ 7493 w 49276"/>
                  <a:gd name="connsiteY129" fmla="*/ 72644 h 82422"/>
                  <a:gd name="connsiteX130" fmla="*/ 10541 w 49276"/>
                  <a:gd name="connsiteY130" fmla="*/ 76200 h 82422"/>
                  <a:gd name="connsiteX131" fmla="*/ 14097 w 49276"/>
                  <a:gd name="connsiteY131" fmla="*/ 78867 h 82422"/>
                  <a:gd name="connsiteX132" fmla="*/ 17907 w 49276"/>
                  <a:gd name="connsiteY132" fmla="*/ 80899 h 82422"/>
                  <a:gd name="connsiteX133" fmla="*/ 22098 w 49276"/>
                  <a:gd name="connsiteY133" fmla="*/ 82042 h 82422"/>
                  <a:gd name="connsiteX134" fmla="*/ 26543 w 49276"/>
                  <a:gd name="connsiteY134" fmla="*/ 8242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49276" h="82422">
                    <a:moveTo>
                      <a:pt x="25654" y="39116"/>
                    </a:moveTo>
                    <a:lnTo>
                      <a:pt x="25654" y="39116"/>
                    </a:lnTo>
                    <a:lnTo>
                      <a:pt x="28448" y="39243"/>
                    </a:lnTo>
                    <a:lnTo>
                      <a:pt x="30861" y="39878"/>
                    </a:lnTo>
                    <a:lnTo>
                      <a:pt x="33020" y="40894"/>
                    </a:lnTo>
                    <a:lnTo>
                      <a:pt x="34925" y="42164"/>
                    </a:lnTo>
                    <a:lnTo>
                      <a:pt x="36449" y="43815"/>
                    </a:lnTo>
                    <a:lnTo>
                      <a:pt x="37719" y="45847"/>
                    </a:lnTo>
                    <a:lnTo>
                      <a:pt x="38735" y="48133"/>
                    </a:lnTo>
                    <a:lnTo>
                      <a:pt x="39497" y="50673"/>
                    </a:lnTo>
                    <a:lnTo>
                      <a:pt x="39878" y="53594"/>
                    </a:lnTo>
                    <a:lnTo>
                      <a:pt x="40132" y="56642"/>
                    </a:lnTo>
                    <a:lnTo>
                      <a:pt x="40132" y="56642"/>
                    </a:lnTo>
                    <a:lnTo>
                      <a:pt x="39878" y="59817"/>
                    </a:lnTo>
                    <a:lnTo>
                      <a:pt x="39370" y="62738"/>
                    </a:lnTo>
                    <a:lnTo>
                      <a:pt x="38608" y="65278"/>
                    </a:lnTo>
                    <a:lnTo>
                      <a:pt x="37465" y="67691"/>
                    </a:lnTo>
                    <a:lnTo>
                      <a:pt x="36195" y="69723"/>
                    </a:lnTo>
                    <a:lnTo>
                      <a:pt x="34544" y="71501"/>
                    </a:lnTo>
                    <a:lnTo>
                      <a:pt x="32766" y="72898"/>
                    </a:lnTo>
                    <a:lnTo>
                      <a:pt x="30861" y="73914"/>
                    </a:lnTo>
                    <a:lnTo>
                      <a:pt x="28702" y="74549"/>
                    </a:lnTo>
                    <a:lnTo>
                      <a:pt x="26543" y="74803"/>
                    </a:lnTo>
                    <a:lnTo>
                      <a:pt x="26543" y="74803"/>
                    </a:lnTo>
                    <a:lnTo>
                      <a:pt x="23622" y="74422"/>
                    </a:lnTo>
                    <a:lnTo>
                      <a:pt x="21082" y="73660"/>
                    </a:lnTo>
                    <a:lnTo>
                      <a:pt x="18669" y="72390"/>
                    </a:lnTo>
                    <a:lnTo>
                      <a:pt x="16510" y="70485"/>
                    </a:lnTo>
                    <a:lnTo>
                      <a:pt x="14605" y="68199"/>
                    </a:lnTo>
                    <a:lnTo>
                      <a:pt x="13081" y="65405"/>
                    </a:lnTo>
                    <a:lnTo>
                      <a:pt x="11684" y="62103"/>
                    </a:lnTo>
                    <a:lnTo>
                      <a:pt x="10668" y="58293"/>
                    </a:lnTo>
                    <a:lnTo>
                      <a:pt x="9906" y="53975"/>
                    </a:lnTo>
                    <a:lnTo>
                      <a:pt x="9398" y="49276"/>
                    </a:lnTo>
                    <a:lnTo>
                      <a:pt x="9398" y="49276"/>
                    </a:lnTo>
                    <a:lnTo>
                      <a:pt x="10922" y="47244"/>
                    </a:lnTo>
                    <a:lnTo>
                      <a:pt x="12446" y="45466"/>
                    </a:lnTo>
                    <a:lnTo>
                      <a:pt x="14097" y="43815"/>
                    </a:lnTo>
                    <a:lnTo>
                      <a:pt x="15748" y="42545"/>
                    </a:lnTo>
                    <a:lnTo>
                      <a:pt x="17526" y="41402"/>
                    </a:lnTo>
                    <a:lnTo>
                      <a:pt x="19177" y="40513"/>
                    </a:lnTo>
                    <a:lnTo>
                      <a:pt x="20828" y="39878"/>
                    </a:lnTo>
                    <a:lnTo>
                      <a:pt x="22479" y="39497"/>
                    </a:lnTo>
                    <a:lnTo>
                      <a:pt x="24130" y="39116"/>
                    </a:lnTo>
                    <a:lnTo>
                      <a:pt x="25654" y="39116"/>
                    </a:lnTo>
                    <a:close/>
                    <a:moveTo>
                      <a:pt x="26543" y="82423"/>
                    </a:moveTo>
                    <a:lnTo>
                      <a:pt x="26543" y="82423"/>
                    </a:lnTo>
                    <a:lnTo>
                      <a:pt x="30099" y="82169"/>
                    </a:lnTo>
                    <a:lnTo>
                      <a:pt x="33655" y="81280"/>
                    </a:lnTo>
                    <a:lnTo>
                      <a:pt x="36830" y="79756"/>
                    </a:lnTo>
                    <a:lnTo>
                      <a:pt x="39878" y="77851"/>
                    </a:lnTo>
                    <a:lnTo>
                      <a:pt x="42545" y="75311"/>
                    </a:lnTo>
                    <a:lnTo>
                      <a:pt x="44831" y="72390"/>
                    </a:lnTo>
                    <a:lnTo>
                      <a:pt x="46736" y="68961"/>
                    </a:lnTo>
                    <a:lnTo>
                      <a:pt x="48133" y="65278"/>
                    </a:lnTo>
                    <a:lnTo>
                      <a:pt x="49022" y="61087"/>
                    </a:lnTo>
                    <a:lnTo>
                      <a:pt x="49276" y="56642"/>
                    </a:lnTo>
                    <a:lnTo>
                      <a:pt x="49276" y="56642"/>
                    </a:lnTo>
                    <a:lnTo>
                      <a:pt x="49022" y="51943"/>
                    </a:lnTo>
                    <a:lnTo>
                      <a:pt x="48260" y="47625"/>
                    </a:lnTo>
                    <a:lnTo>
                      <a:pt x="47117" y="43942"/>
                    </a:lnTo>
                    <a:lnTo>
                      <a:pt x="45466" y="40640"/>
                    </a:lnTo>
                    <a:lnTo>
                      <a:pt x="43307" y="37973"/>
                    </a:lnTo>
                    <a:lnTo>
                      <a:pt x="40894" y="35687"/>
                    </a:lnTo>
                    <a:lnTo>
                      <a:pt x="37973" y="33909"/>
                    </a:lnTo>
                    <a:lnTo>
                      <a:pt x="34671" y="32766"/>
                    </a:lnTo>
                    <a:lnTo>
                      <a:pt x="31115" y="32004"/>
                    </a:lnTo>
                    <a:lnTo>
                      <a:pt x="27305" y="31750"/>
                    </a:lnTo>
                    <a:lnTo>
                      <a:pt x="27305" y="31750"/>
                    </a:lnTo>
                    <a:lnTo>
                      <a:pt x="25400" y="31877"/>
                    </a:lnTo>
                    <a:lnTo>
                      <a:pt x="23495" y="32131"/>
                    </a:lnTo>
                    <a:lnTo>
                      <a:pt x="21463" y="32639"/>
                    </a:lnTo>
                    <a:lnTo>
                      <a:pt x="19558" y="33401"/>
                    </a:lnTo>
                    <a:lnTo>
                      <a:pt x="17653" y="34290"/>
                    </a:lnTo>
                    <a:lnTo>
                      <a:pt x="15875" y="35433"/>
                    </a:lnTo>
                    <a:lnTo>
                      <a:pt x="14097" y="36703"/>
                    </a:lnTo>
                    <a:lnTo>
                      <a:pt x="12319" y="38100"/>
                    </a:lnTo>
                    <a:lnTo>
                      <a:pt x="10668" y="39624"/>
                    </a:lnTo>
                    <a:lnTo>
                      <a:pt x="9144" y="41402"/>
                    </a:lnTo>
                    <a:lnTo>
                      <a:pt x="9144" y="41402"/>
                    </a:lnTo>
                    <a:lnTo>
                      <a:pt x="9525" y="34417"/>
                    </a:lnTo>
                    <a:lnTo>
                      <a:pt x="10414" y="28448"/>
                    </a:lnTo>
                    <a:lnTo>
                      <a:pt x="11684" y="23368"/>
                    </a:lnTo>
                    <a:lnTo>
                      <a:pt x="13462" y="19050"/>
                    </a:lnTo>
                    <a:lnTo>
                      <a:pt x="15494" y="15494"/>
                    </a:lnTo>
                    <a:lnTo>
                      <a:pt x="17907" y="12827"/>
                    </a:lnTo>
                    <a:lnTo>
                      <a:pt x="20574" y="10795"/>
                    </a:lnTo>
                    <a:lnTo>
                      <a:pt x="23368" y="9398"/>
                    </a:lnTo>
                    <a:lnTo>
                      <a:pt x="26416" y="8509"/>
                    </a:lnTo>
                    <a:lnTo>
                      <a:pt x="29718" y="8255"/>
                    </a:lnTo>
                    <a:lnTo>
                      <a:pt x="29718" y="8255"/>
                    </a:lnTo>
                    <a:lnTo>
                      <a:pt x="31115" y="8382"/>
                    </a:lnTo>
                    <a:lnTo>
                      <a:pt x="32512" y="8509"/>
                    </a:lnTo>
                    <a:lnTo>
                      <a:pt x="34036" y="8890"/>
                    </a:lnTo>
                    <a:lnTo>
                      <a:pt x="35306" y="9398"/>
                    </a:lnTo>
                    <a:lnTo>
                      <a:pt x="36703" y="9906"/>
                    </a:lnTo>
                    <a:lnTo>
                      <a:pt x="37973" y="10541"/>
                    </a:lnTo>
                    <a:lnTo>
                      <a:pt x="39243" y="11430"/>
                    </a:lnTo>
                    <a:lnTo>
                      <a:pt x="40386" y="12319"/>
                    </a:lnTo>
                    <a:lnTo>
                      <a:pt x="41529" y="13335"/>
                    </a:lnTo>
                    <a:lnTo>
                      <a:pt x="42418" y="14351"/>
                    </a:lnTo>
                    <a:lnTo>
                      <a:pt x="47879" y="8128"/>
                    </a:lnTo>
                    <a:lnTo>
                      <a:pt x="47879" y="8128"/>
                    </a:lnTo>
                    <a:lnTo>
                      <a:pt x="46482" y="6858"/>
                    </a:lnTo>
                    <a:lnTo>
                      <a:pt x="45085" y="5588"/>
                    </a:lnTo>
                    <a:lnTo>
                      <a:pt x="43561" y="4318"/>
                    </a:lnTo>
                    <a:lnTo>
                      <a:pt x="41910" y="3302"/>
                    </a:lnTo>
                    <a:lnTo>
                      <a:pt x="40132" y="2413"/>
                    </a:lnTo>
                    <a:lnTo>
                      <a:pt x="38227" y="1524"/>
                    </a:lnTo>
                    <a:lnTo>
                      <a:pt x="36195" y="889"/>
                    </a:lnTo>
                    <a:lnTo>
                      <a:pt x="34036" y="508"/>
                    </a:lnTo>
                    <a:lnTo>
                      <a:pt x="31750" y="127"/>
                    </a:lnTo>
                    <a:lnTo>
                      <a:pt x="29337" y="0"/>
                    </a:lnTo>
                    <a:lnTo>
                      <a:pt x="29337" y="0"/>
                    </a:lnTo>
                    <a:lnTo>
                      <a:pt x="24765" y="381"/>
                    </a:lnTo>
                    <a:lnTo>
                      <a:pt x="20320" y="1524"/>
                    </a:lnTo>
                    <a:lnTo>
                      <a:pt x="16256" y="3429"/>
                    </a:lnTo>
                    <a:lnTo>
                      <a:pt x="12319" y="6223"/>
                    </a:lnTo>
                    <a:lnTo>
                      <a:pt x="8890" y="9906"/>
                    </a:lnTo>
                    <a:lnTo>
                      <a:pt x="5842" y="14478"/>
                    </a:lnTo>
                    <a:lnTo>
                      <a:pt x="3429" y="20066"/>
                    </a:lnTo>
                    <a:lnTo>
                      <a:pt x="1524" y="26670"/>
                    </a:lnTo>
                    <a:lnTo>
                      <a:pt x="381" y="34290"/>
                    </a:lnTo>
                    <a:lnTo>
                      <a:pt x="0" y="43053"/>
                    </a:lnTo>
                    <a:lnTo>
                      <a:pt x="0" y="43053"/>
                    </a:lnTo>
                    <a:lnTo>
                      <a:pt x="254" y="50546"/>
                    </a:lnTo>
                    <a:lnTo>
                      <a:pt x="1270" y="57277"/>
                    </a:lnTo>
                    <a:lnTo>
                      <a:pt x="2794" y="63119"/>
                    </a:lnTo>
                    <a:lnTo>
                      <a:pt x="4953" y="68326"/>
                    </a:lnTo>
                    <a:lnTo>
                      <a:pt x="7493" y="72644"/>
                    </a:lnTo>
                    <a:lnTo>
                      <a:pt x="10541" y="76200"/>
                    </a:lnTo>
                    <a:lnTo>
                      <a:pt x="14097" y="78867"/>
                    </a:lnTo>
                    <a:lnTo>
                      <a:pt x="17907" y="80899"/>
                    </a:lnTo>
                    <a:lnTo>
                      <a:pt x="22098" y="82042"/>
                    </a:lnTo>
                    <a:lnTo>
                      <a:pt x="26543" y="824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1864B07-5575-DC06-2D81-97EF157D97AD}"/>
                  </a:ext>
                </a:extLst>
              </p:cNvPr>
              <p:cNvSpPr/>
              <p:nvPr/>
            </p:nvSpPr>
            <p:spPr>
              <a:xfrm>
                <a:off x="6667500" y="2640457"/>
                <a:ext cx="91313" cy="82422"/>
              </a:xfrm>
              <a:custGeom>
                <a:avLst/>
                <a:gdLst>
                  <a:gd name="connsiteX0" fmla="*/ 18034 w 91313"/>
                  <a:gd name="connsiteY0" fmla="*/ 50292 h 82422"/>
                  <a:gd name="connsiteX1" fmla="*/ 18034 w 91313"/>
                  <a:gd name="connsiteY1" fmla="*/ 50292 h 82422"/>
                  <a:gd name="connsiteX2" fmla="*/ 21209 w 91313"/>
                  <a:gd name="connsiteY2" fmla="*/ 49911 h 82422"/>
                  <a:gd name="connsiteX3" fmla="*/ 24130 w 91313"/>
                  <a:gd name="connsiteY3" fmla="*/ 49149 h 82422"/>
                  <a:gd name="connsiteX4" fmla="*/ 26670 w 91313"/>
                  <a:gd name="connsiteY4" fmla="*/ 47879 h 82422"/>
                  <a:gd name="connsiteX5" fmla="*/ 29083 w 91313"/>
                  <a:gd name="connsiteY5" fmla="*/ 45974 h 82422"/>
                  <a:gd name="connsiteX6" fmla="*/ 31115 w 91313"/>
                  <a:gd name="connsiteY6" fmla="*/ 43688 h 82422"/>
                  <a:gd name="connsiteX7" fmla="*/ 32893 w 91313"/>
                  <a:gd name="connsiteY7" fmla="*/ 40767 h 82422"/>
                  <a:gd name="connsiteX8" fmla="*/ 34290 w 91313"/>
                  <a:gd name="connsiteY8" fmla="*/ 37465 h 82422"/>
                  <a:gd name="connsiteX9" fmla="*/ 35306 w 91313"/>
                  <a:gd name="connsiteY9" fmla="*/ 33782 h 82422"/>
                  <a:gd name="connsiteX10" fmla="*/ 35941 w 91313"/>
                  <a:gd name="connsiteY10" fmla="*/ 29591 h 82422"/>
                  <a:gd name="connsiteX11" fmla="*/ 36068 w 91313"/>
                  <a:gd name="connsiteY11" fmla="*/ 25019 h 82422"/>
                  <a:gd name="connsiteX12" fmla="*/ 36068 w 91313"/>
                  <a:gd name="connsiteY12" fmla="*/ 25019 h 82422"/>
                  <a:gd name="connsiteX13" fmla="*/ 35941 w 91313"/>
                  <a:gd name="connsiteY13" fmla="*/ 20447 h 82422"/>
                  <a:gd name="connsiteX14" fmla="*/ 35306 w 91313"/>
                  <a:gd name="connsiteY14" fmla="*/ 16256 h 82422"/>
                  <a:gd name="connsiteX15" fmla="*/ 34290 w 91313"/>
                  <a:gd name="connsiteY15" fmla="*/ 12573 h 82422"/>
                  <a:gd name="connsiteX16" fmla="*/ 32893 w 91313"/>
                  <a:gd name="connsiteY16" fmla="*/ 9271 h 82422"/>
                  <a:gd name="connsiteX17" fmla="*/ 31115 w 91313"/>
                  <a:gd name="connsiteY17" fmla="*/ 6604 h 82422"/>
                  <a:gd name="connsiteX18" fmla="*/ 29083 w 91313"/>
                  <a:gd name="connsiteY18" fmla="*/ 4191 h 82422"/>
                  <a:gd name="connsiteX19" fmla="*/ 26670 w 91313"/>
                  <a:gd name="connsiteY19" fmla="*/ 2413 h 82422"/>
                  <a:gd name="connsiteX20" fmla="*/ 24130 w 91313"/>
                  <a:gd name="connsiteY20" fmla="*/ 1143 h 82422"/>
                  <a:gd name="connsiteX21" fmla="*/ 21209 w 91313"/>
                  <a:gd name="connsiteY21" fmla="*/ 381 h 82422"/>
                  <a:gd name="connsiteX22" fmla="*/ 18034 w 91313"/>
                  <a:gd name="connsiteY22" fmla="*/ 0 h 82422"/>
                  <a:gd name="connsiteX23" fmla="*/ 18034 w 91313"/>
                  <a:gd name="connsiteY23" fmla="*/ 0 h 82422"/>
                  <a:gd name="connsiteX24" fmla="*/ 14859 w 91313"/>
                  <a:gd name="connsiteY24" fmla="*/ 381 h 82422"/>
                  <a:gd name="connsiteX25" fmla="*/ 11938 w 91313"/>
                  <a:gd name="connsiteY25" fmla="*/ 1143 h 82422"/>
                  <a:gd name="connsiteX26" fmla="*/ 9271 w 91313"/>
                  <a:gd name="connsiteY26" fmla="*/ 2413 h 82422"/>
                  <a:gd name="connsiteX27" fmla="*/ 6985 w 91313"/>
                  <a:gd name="connsiteY27" fmla="*/ 4191 h 82422"/>
                  <a:gd name="connsiteX28" fmla="*/ 4953 w 91313"/>
                  <a:gd name="connsiteY28" fmla="*/ 6604 h 82422"/>
                  <a:gd name="connsiteX29" fmla="*/ 3175 w 91313"/>
                  <a:gd name="connsiteY29" fmla="*/ 9271 h 82422"/>
                  <a:gd name="connsiteX30" fmla="*/ 1778 w 91313"/>
                  <a:gd name="connsiteY30" fmla="*/ 12573 h 82422"/>
                  <a:gd name="connsiteX31" fmla="*/ 762 w 91313"/>
                  <a:gd name="connsiteY31" fmla="*/ 16256 h 82422"/>
                  <a:gd name="connsiteX32" fmla="*/ 254 w 91313"/>
                  <a:gd name="connsiteY32" fmla="*/ 20447 h 82422"/>
                  <a:gd name="connsiteX33" fmla="*/ 0 w 91313"/>
                  <a:gd name="connsiteY33" fmla="*/ 25019 h 82422"/>
                  <a:gd name="connsiteX34" fmla="*/ 0 w 91313"/>
                  <a:gd name="connsiteY34" fmla="*/ 25019 h 82422"/>
                  <a:gd name="connsiteX35" fmla="*/ 254 w 91313"/>
                  <a:gd name="connsiteY35" fmla="*/ 29591 h 82422"/>
                  <a:gd name="connsiteX36" fmla="*/ 762 w 91313"/>
                  <a:gd name="connsiteY36" fmla="*/ 33782 h 82422"/>
                  <a:gd name="connsiteX37" fmla="*/ 1778 w 91313"/>
                  <a:gd name="connsiteY37" fmla="*/ 37465 h 82422"/>
                  <a:gd name="connsiteX38" fmla="*/ 3175 w 91313"/>
                  <a:gd name="connsiteY38" fmla="*/ 40767 h 82422"/>
                  <a:gd name="connsiteX39" fmla="*/ 4953 w 91313"/>
                  <a:gd name="connsiteY39" fmla="*/ 43688 h 82422"/>
                  <a:gd name="connsiteX40" fmla="*/ 6985 w 91313"/>
                  <a:gd name="connsiteY40" fmla="*/ 45974 h 82422"/>
                  <a:gd name="connsiteX41" fmla="*/ 9271 w 91313"/>
                  <a:gd name="connsiteY41" fmla="*/ 47879 h 82422"/>
                  <a:gd name="connsiteX42" fmla="*/ 11938 w 91313"/>
                  <a:gd name="connsiteY42" fmla="*/ 49149 h 82422"/>
                  <a:gd name="connsiteX43" fmla="*/ 14859 w 91313"/>
                  <a:gd name="connsiteY43" fmla="*/ 49911 h 82422"/>
                  <a:gd name="connsiteX44" fmla="*/ 18034 w 91313"/>
                  <a:gd name="connsiteY44" fmla="*/ 50292 h 82422"/>
                  <a:gd name="connsiteX45" fmla="*/ 18034 w 91313"/>
                  <a:gd name="connsiteY45" fmla="*/ 44069 h 82422"/>
                  <a:gd name="connsiteX46" fmla="*/ 18034 w 91313"/>
                  <a:gd name="connsiteY46" fmla="*/ 44069 h 82422"/>
                  <a:gd name="connsiteX47" fmla="*/ 16129 w 91313"/>
                  <a:gd name="connsiteY47" fmla="*/ 43815 h 82422"/>
                  <a:gd name="connsiteX48" fmla="*/ 14478 w 91313"/>
                  <a:gd name="connsiteY48" fmla="*/ 43307 h 82422"/>
                  <a:gd name="connsiteX49" fmla="*/ 12954 w 91313"/>
                  <a:gd name="connsiteY49" fmla="*/ 42291 h 82422"/>
                  <a:gd name="connsiteX50" fmla="*/ 11557 w 91313"/>
                  <a:gd name="connsiteY50" fmla="*/ 41021 h 82422"/>
                  <a:gd name="connsiteX51" fmla="*/ 10414 w 91313"/>
                  <a:gd name="connsiteY51" fmla="*/ 39243 h 82422"/>
                  <a:gd name="connsiteX52" fmla="*/ 9398 w 91313"/>
                  <a:gd name="connsiteY52" fmla="*/ 37211 h 82422"/>
                  <a:gd name="connsiteX53" fmla="*/ 8636 w 91313"/>
                  <a:gd name="connsiteY53" fmla="*/ 34671 h 82422"/>
                  <a:gd name="connsiteX54" fmla="*/ 8001 w 91313"/>
                  <a:gd name="connsiteY54" fmla="*/ 31877 h 82422"/>
                  <a:gd name="connsiteX55" fmla="*/ 7620 w 91313"/>
                  <a:gd name="connsiteY55" fmla="*/ 28575 h 82422"/>
                  <a:gd name="connsiteX56" fmla="*/ 7493 w 91313"/>
                  <a:gd name="connsiteY56" fmla="*/ 25019 h 82422"/>
                  <a:gd name="connsiteX57" fmla="*/ 7493 w 91313"/>
                  <a:gd name="connsiteY57" fmla="*/ 25019 h 82422"/>
                  <a:gd name="connsiteX58" fmla="*/ 7620 w 91313"/>
                  <a:gd name="connsiteY58" fmla="*/ 21336 h 82422"/>
                  <a:gd name="connsiteX59" fmla="*/ 8001 w 91313"/>
                  <a:gd name="connsiteY59" fmla="*/ 18161 h 82422"/>
                  <a:gd name="connsiteX60" fmla="*/ 8636 w 91313"/>
                  <a:gd name="connsiteY60" fmla="*/ 15367 h 82422"/>
                  <a:gd name="connsiteX61" fmla="*/ 9398 w 91313"/>
                  <a:gd name="connsiteY61" fmla="*/ 12827 h 82422"/>
                  <a:gd name="connsiteX62" fmla="*/ 10414 w 91313"/>
                  <a:gd name="connsiteY62" fmla="*/ 10795 h 82422"/>
                  <a:gd name="connsiteX63" fmla="*/ 11557 w 91313"/>
                  <a:gd name="connsiteY63" fmla="*/ 9144 h 82422"/>
                  <a:gd name="connsiteX64" fmla="*/ 12954 w 91313"/>
                  <a:gd name="connsiteY64" fmla="*/ 7747 h 82422"/>
                  <a:gd name="connsiteX65" fmla="*/ 14478 w 91313"/>
                  <a:gd name="connsiteY65" fmla="*/ 6858 h 82422"/>
                  <a:gd name="connsiteX66" fmla="*/ 16129 w 91313"/>
                  <a:gd name="connsiteY66" fmla="*/ 6350 h 82422"/>
                  <a:gd name="connsiteX67" fmla="*/ 18034 w 91313"/>
                  <a:gd name="connsiteY67" fmla="*/ 6096 h 82422"/>
                  <a:gd name="connsiteX68" fmla="*/ 18034 w 91313"/>
                  <a:gd name="connsiteY68" fmla="*/ 6096 h 82422"/>
                  <a:gd name="connsiteX69" fmla="*/ 19812 w 91313"/>
                  <a:gd name="connsiteY69" fmla="*/ 6350 h 82422"/>
                  <a:gd name="connsiteX70" fmla="*/ 21463 w 91313"/>
                  <a:gd name="connsiteY70" fmla="*/ 6858 h 82422"/>
                  <a:gd name="connsiteX71" fmla="*/ 23114 w 91313"/>
                  <a:gd name="connsiteY71" fmla="*/ 7747 h 82422"/>
                  <a:gd name="connsiteX72" fmla="*/ 24384 w 91313"/>
                  <a:gd name="connsiteY72" fmla="*/ 9144 h 82422"/>
                  <a:gd name="connsiteX73" fmla="*/ 25654 w 91313"/>
                  <a:gd name="connsiteY73" fmla="*/ 10795 h 82422"/>
                  <a:gd name="connsiteX74" fmla="*/ 26670 w 91313"/>
                  <a:gd name="connsiteY74" fmla="*/ 12827 h 82422"/>
                  <a:gd name="connsiteX75" fmla="*/ 27559 w 91313"/>
                  <a:gd name="connsiteY75" fmla="*/ 15367 h 82422"/>
                  <a:gd name="connsiteX76" fmla="*/ 28067 w 91313"/>
                  <a:gd name="connsiteY76" fmla="*/ 18161 h 82422"/>
                  <a:gd name="connsiteX77" fmla="*/ 28448 w 91313"/>
                  <a:gd name="connsiteY77" fmla="*/ 21336 h 82422"/>
                  <a:gd name="connsiteX78" fmla="*/ 28575 w 91313"/>
                  <a:gd name="connsiteY78" fmla="*/ 25019 h 82422"/>
                  <a:gd name="connsiteX79" fmla="*/ 28575 w 91313"/>
                  <a:gd name="connsiteY79" fmla="*/ 25019 h 82422"/>
                  <a:gd name="connsiteX80" fmla="*/ 28448 w 91313"/>
                  <a:gd name="connsiteY80" fmla="*/ 28575 h 82422"/>
                  <a:gd name="connsiteX81" fmla="*/ 28067 w 91313"/>
                  <a:gd name="connsiteY81" fmla="*/ 31877 h 82422"/>
                  <a:gd name="connsiteX82" fmla="*/ 27559 w 91313"/>
                  <a:gd name="connsiteY82" fmla="*/ 34671 h 82422"/>
                  <a:gd name="connsiteX83" fmla="*/ 26670 w 91313"/>
                  <a:gd name="connsiteY83" fmla="*/ 37211 h 82422"/>
                  <a:gd name="connsiteX84" fmla="*/ 25654 w 91313"/>
                  <a:gd name="connsiteY84" fmla="*/ 39243 h 82422"/>
                  <a:gd name="connsiteX85" fmla="*/ 24384 w 91313"/>
                  <a:gd name="connsiteY85" fmla="*/ 41021 h 82422"/>
                  <a:gd name="connsiteX86" fmla="*/ 23114 w 91313"/>
                  <a:gd name="connsiteY86" fmla="*/ 42291 h 82422"/>
                  <a:gd name="connsiteX87" fmla="*/ 21463 w 91313"/>
                  <a:gd name="connsiteY87" fmla="*/ 43307 h 82422"/>
                  <a:gd name="connsiteX88" fmla="*/ 19812 w 91313"/>
                  <a:gd name="connsiteY88" fmla="*/ 43815 h 82422"/>
                  <a:gd name="connsiteX89" fmla="*/ 18034 w 91313"/>
                  <a:gd name="connsiteY89" fmla="*/ 44069 h 82422"/>
                  <a:gd name="connsiteX90" fmla="*/ 20320 w 91313"/>
                  <a:gd name="connsiteY90" fmla="*/ 82423 h 82422"/>
                  <a:gd name="connsiteX91" fmla="*/ 26924 w 91313"/>
                  <a:gd name="connsiteY91" fmla="*/ 82423 h 82422"/>
                  <a:gd name="connsiteX92" fmla="*/ 70866 w 91313"/>
                  <a:gd name="connsiteY92" fmla="*/ 0 h 82422"/>
                  <a:gd name="connsiteX93" fmla="*/ 64135 w 91313"/>
                  <a:gd name="connsiteY93" fmla="*/ 0 h 82422"/>
                  <a:gd name="connsiteX94" fmla="*/ 20320 w 91313"/>
                  <a:gd name="connsiteY94" fmla="*/ 82423 h 82422"/>
                  <a:gd name="connsiteX95" fmla="*/ 73406 w 91313"/>
                  <a:gd name="connsiteY95" fmla="*/ 82423 h 82422"/>
                  <a:gd name="connsiteX96" fmla="*/ 73406 w 91313"/>
                  <a:gd name="connsiteY96" fmla="*/ 82423 h 82422"/>
                  <a:gd name="connsiteX97" fmla="*/ 76581 w 91313"/>
                  <a:gd name="connsiteY97" fmla="*/ 82169 h 82422"/>
                  <a:gd name="connsiteX98" fmla="*/ 79375 w 91313"/>
                  <a:gd name="connsiteY98" fmla="*/ 81407 h 82422"/>
                  <a:gd name="connsiteX99" fmla="*/ 82042 w 91313"/>
                  <a:gd name="connsiteY99" fmla="*/ 80010 h 82422"/>
                  <a:gd name="connsiteX100" fmla="*/ 84455 w 91313"/>
                  <a:gd name="connsiteY100" fmla="*/ 78232 h 82422"/>
                  <a:gd name="connsiteX101" fmla="*/ 86487 w 91313"/>
                  <a:gd name="connsiteY101" fmla="*/ 75946 h 82422"/>
                  <a:gd name="connsiteX102" fmla="*/ 88138 w 91313"/>
                  <a:gd name="connsiteY102" fmla="*/ 73025 h 82422"/>
                  <a:gd name="connsiteX103" fmla="*/ 89535 w 91313"/>
                  <a:gd name="connsiteY103" fmla="*/ 69850 h 82422"/>
                  <a:gd name="connsiteX104" fmla="*/ 90551 w 91313"/>
                  <a:gd name="connsiteY104" fmla="*/ 66040 h 82422"/>
                  <a:gd name="connsiteX105" fmla="*/ 91186 w 91313"/>
                  <a:gd name="connsiteY105" fmla="*/ 61849 h 82422"/>
                  <a:gd name="connsiteX106" fmla="*/ 91313 w 91313"/>
                  <a:gd name="connsiteY106" fmla="*/ 57277 h 82422"/>
                  <a:gd name="connsiteX107" fmla="*/ 91313 w 91313"/>
                  <a:gd name="connsiteY107" fmla="*/ 57277 h 82422"/>
                  <a:gd name="connsiteX108" fmla="*/ 91186 w 91313"/>
                  <a:gd name="connsiteY108" fmla="*/ 52705 h 82422"/>
                  <a:gd name="connsiteX109" fmla="*/ 90551 w 91313"/>
                  <a:gd name="connsiteY109" fmla="*/ 48641 h 82422"/>
                  <a:gd name="connsiteX110" fmla="*/ 89535 w 91313"/>
                  <a:gd name="connsiteY110" fmla="*/ 44831 h 82422"/>
                  <a:gd name="connsiteX111" fmla="*/ 88138 w 91313"/>
                  <a:gd name="connsiteY111" fmla="*/ 41656 h 82422"/>
                  <a:gd name="connsiteX112" fmla="*/ 86487 w 91313"/>
                  <a:gd name="connsiteY112" fmla="*/ 38862 h 82422"/>
                  <a:gd name="connsiteX113" fmla="*/ 84455 w 91313"/>
                  <a:gd name="connsiteY113" fmla="*/ 36576 h 82422"/>
                  <a:gd name="connsiteX114" fmla="*/ 82042 w 91313"/>
                  <a:gd name="connsiteY114" fmla="*/ 34671 h 82422"/>
                  <a:gd name="connsiteX115" fmla="*/ 79375 w 91313"/>
                  <a:gd name="connsiteY115" fmla="*/ 33401 h 82422"/>
                  <a:gd name="connsiteX116" fmla="*/ 76581 w 91313"/>
                  <a:gd name="connsiteY116" fmla="*/ 32639 h 82422"/>
                  <a:gd name="connsiteX117" fmla="*/ 73406 w 91313"/>
                  <a:gd name="connsiteY117" fmla="*/ 32385 h 82422"/>
                  <a:gd name="connsiteX118" fmla="*/ 73406 w 91313"/>
                  <a:gd name="connsiteY118" fmla="*/ 32385 h 82422"/>
                  <a:gd name="connsiteX119" fmla="*/ 70231 w 91313"/>
                  <a:gd name="connsiteY119" fmla="*/ 32639 h 82422"/>
                  <a:gd name="connsiteX120" fmla="*/ 67310 w 91313"/>
                  <a:gd name="connsiteY120" fmla="*/ 33401 h 82422"/>
                  <a:gd name="connsiteX121" fmla="*/ 64643 w 91313"/>
                  <a:gd name="connsiteY121" fmla="*/ 34671 h 82422"/>
                  <a:gd name="connsiteX122" fmla="*/ 62357 w 91313"/>
                  <a:gd name="connsiteY122" fmla="*/ 36576 h 82422"/>
                  <a:gd name="connsiteX123" fmla="*/ 60325 w 91313"/>
                  <a:gd name="connsiteY123" fmla="*/ 38862 h 82422"/>
                  <a:gd name="connsiteX124" fmla="*/ 58547 w 91313"/>
                  <a:gd name="connsiteY124" fmla="*/ 41656 h 82422"/>
                  <a:gd name="connsiteX125" fmla="*/ 57150 w 91313"/>
                  <a:gd name="connsiteY125" fmla="*/ 44831 h 82422"/>
                  <a:gd name="connsiteX126" fmla="*/ 56134 w 91313"/>
                  <a:gd name="connsiteY126" fmla="*/ 48641 h 82422"/>
                  <a:gd name="connsiteX127" fmla="*/ 55499 w 91313"/>
                  <a:gd name="connsiteY127" fmla="*/ 52705 h 82422"/>
                  <a:gd name="connsiteX128" fmla="*/ 55245 w 91313"/>
                  <a:gd name="connsiteY128" fmla="*/ 57277 h 82422"/>
                  <a:gd name="connsiteX129" fmla="*/ 55245 w 91313"/>
                  <a:gd name="connsiteY129" fmla="*/ 57277 h 82422"/>
                  <a:gd name="connsiteX130" fmla="*/ 55499 w 91313"/>
                  <a:gd name="connsiteY130" fmla="*/ 61849 h 82422"/>
                  <a:gd name="connsiteX131" fmla="*/ 56134 w 91313"/>
                  <a:gd name="connsiteY131" fmla="*/ 66040 h 82422"/>
                  <a:gd name="connsiteX132" fmla="*/ 57150 w 91313"/>
                  <a:gd name="connsiteY132" fmla="*/ 69850 h 82422"/>
                  <a:gd name="connsiteX133" fmla="*/ 58547 w 91313"/>
                  <a:gd name="connsiteY133" fmla="*/ 73025 h 82422"/>
                  <a:gd name="connsiteX134" fmla="*/ 60325 w 91313"/>
                  <a:gd name="connsiteY134" fmla="*/ 75946 h 82422"/>
                  <a:gd name="connsiteX135" fmla="*/ 62357 w 91313"/>
                  <a:gd name="connsiteY135" fmla="*/ 78232 h 82422"/>
                  <a:gd name="connsiteX136" fmla="*/ 64643 w 91313"/>
                  <a:gd name="connsiteY136" fmla="*/ 80010 h 82422"/>
                  <a:gd name="connsiteX137" fmla="*/ 67310 w 91313"/>
                  <a:gd name="connsiteY137" fmla="*/ 81407 h 82422"/>
                  <a:gd name="connsiteX138" fmla="*/ 70231 w 91313"/>
                  <a:gd name="connsiteY138" fmla="*/ 82169 h 82422"/>
                  <a:gd name="connsiteX139" fmla="*/ 73406 w 91313"/>
                  <a:gd name="connsiteY139" fmla="*/ 82423 h 82422"/>
                  <a:gd name="connsiteX140" fmla="*/ 73406 w 91313"/>
                  <a:gd name="connsiteY140" fmla="*/ 76327 h 82422"/>
                  <a:gd name="connsiteX141" fmla="*/ 73406 w 91313"/>
                  <a:gd name="connsiteY141" fmla="*/ 76327 h 82422"/>
                  <a:gd name="connsiteX142" fmla="*/ 71501 w 91313"/>
                  <a:gd name="connsiteY142" fmla="*/ 76200 h 82422"/>
                  <a:gd name="connsiteX143" fmla="*/ 69850 w 91313"/>
                  <a:gd name="connsiteY143" fmla="*/ 75565 h 82422"/>
                  <a:gd name="connsiteX144" fmla="*/ 68326 w 91313"/>
                  <a:gd name="connsiteY144" fmla="*/ 74676 h 82422"/>
                  <a:gd name="connsiteX145" fmla="*/ 66929 w 91313"/>
                  <a:gd name="connsiteY145" fmla="*/ 73279 h 82422"/>
                  <a:gd name="connsiteX146" fmla="*/ 65786 w 91313"/>
                  <a:gd name="connsiteY146" fmla="*/ 71628 h 82422"/>
                  <a:gd name="connsiteX147" fmla="*/ 64770 w 91313"/>
                  <a:gd name="connsiteY147" fmla="*/ 69469 h 82422"/>
                  <a:gd name="connsiteX148" fmla="*/ 64008 w 91313"/>
                  <a:gd name="connsiteY148" fmla="*/ 67056 h 82422"/>
                  <a:gd name="connsiteX149" fmla="*/ 63373 w 91313"/>
                  <a:gd name="connsiteY149" fmla="*/ 64135 h 82422"/>
                  <a:gd name="connsiteX150" fmla="*/ 62992 w 91313"/>
                  <a:gd name="connsiteY150" fmla="*/ 60960 h 82422"/>
                  <a:gd name="connsiteX151" fmla="*/ 62865 w 91313"/>
                  <a:gd name="connsiteY151" fmla="*/ 57277 h 82422"/>
                  <a:gd name="connsiteX152" fmla="*/ 62865 w 91313"/>
                  <a:gd name="connsiteY152" fmla="*/ 57277 h 82422"/>
                  <a:gd name="connsiteX153" fmla="*/ 62992 w 91313"/>
                  <a:gd name="connsiteY153" fmla="*/ 53721 h 82422"/>
                  <a:gd name="connsiteX154" fmla="*/ 63373 w 91313"/>
                  <a:gd name="connsiteY154" fmla="*/ 50419 h 82422"/>
                  <a:gd name="connsiteX155" fmla="*/ 64008 w 91313"/>
                  <a:gd name="connsiteY155" fmla="*/ 47625 h 82422"/>
                  <a:gd name="connsiteX156" fmla="*/ 64770 w 91313"/>
                  <a:gd name="connsiteY156" fmla="*/ 45212 h 82422"/>
                  <a:gd name="connsiteX157" fmla="*/ 65786 w 91313"/>
                  <a:gd name="connsiteY157" fmla="*/ 43053 h 82422"/>
                  <a:gd name="connsiteX158" fmla="*/ 66929 w 91313"/>
                  <a:gd name="connsiteY158" fmla="*/ 41402 h 82422"/>
                  <a:gd name="connsiteX159" fmla="*/ 68326 w 91313"/>
                  <a:gd name="connsiteY159" fmla="*/ 40132 h 82422"/>
                  <a:gd name="connsiteX160" fmla="*/ 69850 w 91313"/>
                  <a:gd name="connsiteY160" fmla="*/ 39116 h 82422"/>
                  <a:gd name="connsiteX161" fmla="*/ 71501 w 91313"/>
                  <a:gd name="connsiteY161" fmla="*/ 38608 h 82422"/>
                  <a:gd name="connsiteX162" fmla="*/ 73406 w 91313"/>
                  <a:gd name="connsiteY162" fmla="*/ 38481 h 82422"/>
                  <a:gd name="connsiteX163" fmla="*/ 73406 w 91313"/>
                  <a:gd name="connsiteY163" fmla="*/ 38481 h 82422"/>
                  <a:gd name="connsiteX164" fmla="*/ 75184 w 91313"/>
                  <a:gd name="connsiteY164" fmla="*/ 38608 h 82422"/>
                  <a:gd name="connsiteX165" fmla="*/ 76835 w 91313"/>
                  <a:gd name="connsiteY165" fmla="*/ 39116 h 82422"/>
                  <a:gd name="connsiteX166" fmla="*/ 78359 w 91313"/>
                  <a:gd name="connsiteY166" fmla="*/ 40132 h 82422"/>
                  <a:gd name="connsiteX167" fmla="*/ 79756 w 91313"/>
                  <a:gd name="connsiteY167" fmla="*/ 41402 h 82422"/>
                  <a:gd name="connsiteX168" fmla="*/ 80899 w 91313"/>
                  <a:gd name="connsiteY168" fmla="*/ 43053 h 82422"/>
                  <a:gd name="connsiteX169" fmla="*/ 81915 w 91313"/>
                  <a:gd name="connsiteY169" fmla="*/ 45212 h 82422"/>
                  <a:gd name="connsiteX170" fmla="*/ 82804 w 91313"/>
                  <a:gd name="connsiteY170" fmla="*/ 47625 h 82422"/>
                  <a:gd name="connsiteX171" fmla="*/ 83439 w 91313"/>
                  <a:gd name="connsiteY171" fmla="*/ 50419 h 82422"/>
                  <a:gd name="connsiteX172" fmla="*/ 83820 w 91313"/>
                  <a:gd name="connsiteY172" fmla="*/ 53721 h 82422"/>
                  <a:gd name="connsiteX173" fmla="*/ 83947 w 91313"/>
                  <a:gd name="connsiteY173" fmla="*/ 57277 h 82422"/>
                  <a:gd name="connsiteX174" fmla="*/ 83947 w 91313"/>
                  <a:gd name="connsiteY174" fmla="*/ 57277 h 82422"/>
                  <a:gd name="connsiteX175" fmla="*/ 83820 w 91313"/>
                  <a:gd name="connsiteY175" fmla="*/ 60960 h 82422"/>
                  <a:gd name="connsiteX176" fmla="*/ 83439 w 91313"/>
                  <a:gd name="connsiteY176" fmla="*/ 64135 h 82422"/>
                  <a:gd name="connsiteX177" fmla="*/ 82804 w 91313"/>
                  <a:gd name="connsiteY177" fmla="*/ 67056 h 82422"/>
                  <a:gd name="connsiteX178" fmla="*/ 81915 w 91313"/>
                  <a:gd name="connsiteY178" fmla="*/ 69469 h 82422"/>
                  <a:gd name="connsiteX179" fmla="*/ 80899 w 91313"/>
                  <a:gd name="connsiteY179" fmla="*/ 71628 h 82422"/>
                  <a:gd name="connsiteX180" fmla="*/ 79756 w 91313"/>
                  <a:gd name="connsiteY180" fmla="*/ 73279 h 82422"/>
                  <a:gd name="connsiteX181" fmla="*/ 78359 w 91313"/>
                  <a:gd name="connsiteY181" fmla="*/ 74676 h 82422"/>
                  <a:gd name="connsiteX182" fmla="*/ 76835 w 91313"/>
                  <a:gd name="connsiteY182" fmla="*/ 75565 h 82422"/>
                  <a:gd name="connsiteX183" fmla="*/ 75184 w 91313"/>
                  <a:gd name="connsiteY183" fmla="*/ 76200 h 82422"/>
                  <a:gd name="connsiteX184" fmla="*/ 73406 w 91313"/>
                  <a:gd name="connsiteY184" fmla="*/ 76327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313" h="82422">
                    <a:moveTo>
                      <a:pt x="18034" y="50292"/>
                    </a:moveTo>
                    <a:lnTo>
                      <a:pt x="18034" y="50292"/>
                    </a:lnTo>
                    <a:lnTo>
                      <a:pt x="21209" y="49911"/>
                    </a:lnTo>
                    <a:lnTo>
                      <a:pt x="24130" y="49149"/>
                    </a:lnTo>
                    <a:lnTo>
                      <a:pt x="26670" y="47879"/>
                    </a:lnTo>
                    <a:lnTo>
                      <a:pt x="29083" y="45974"/>
                    </a:lnTo>
                    <a:lnTo>
                      <a:pt x="31115" y="43688"/>
                    </a:lnTo>
                    <a:lnTo>
                      <a:pt x="32893" y="40767"/>
                    </a:lnTo>
                    <a:lnTo>
                      <a:pt x="34290" y="37465"/>
                    </a:lnTo>
                    <a:lnTo>
                      <a:pt x="35306" y="33782"/>
                    </a:lnTo>
                    <a:lnTo>
                      <a:pt x="35941" y="29591"/>
                    </a:lnTo>
                    <a:lnTo>
                      <a:pt x="36068" y="25019"/>
                    </a:lnTo>
                    <a:lnTo>
                      <a:pt x="36068" y="25019"/>
                    </a:lnTo>
                    <a:lnTo>
                      <a:pt x="35941" y="20447"/>
                    </a:lnTo>
                    <a:lnTo>
                      <a:pt x="35306" y="16256"/>
                    </a:lnTo>
                    <a:lnTo>
                      <a:pt x="34290" y="12573"/>
                    </a:lnTo>
                    <a:lnTo>
                      <a:pt x="32893" y="9271"/>
                    </a:lnTo>
                    <a:lnTo>
                      <a:pt x="31115" y="6604"/>
                    </a:lnTo>
                    <a:lnTo>
                      <a:pt x="29083" y="4191"/>
                    </a:lnTo>
                    <a:lnTo>
                      <a:pt x="26670" y="2413"/>
                    </a:lnTo>
                    <a:lnTo>
                      <a:pt x="24130" y="1143"/>
                    </a:lnTo>
                    <a:lnTo>
                      <a:pt x="21209" y="381"/>
                    </a:lnTo>
                    <a:lnTo>
                      <a:pt x="18034" y="0"/>
                    </a:lnTo>
                    <a:lnTo>
                      <a:pt x="18034" y="0"/>
                    </a:lnTo>
                    <a:lnTo>
                      <a:pt x="14859" y="381"/>
                    </a:lnTo>
                    <a:lnTo>
                      <a:pt x="11938" y="1143"/>
                    </a:lnTo>
                    <a:lnTo>
                      <a:pt x="9271" y="2413"/>
                    </a:lnTo>
                    <a:lnTo>
                      <a:pt x="6985" y="4191"/>
                    </a:lnTo>
                    <a:lnTo>
                      <a:pt x="4953" y="6604"/>
                    </a:lnTo>
                    <a:lnTo>
                      <a:pt x="3175" y="9271"/>
                    </a:lnTo>
                    <a:lnTo>
                      <a:pt x="1778" y="12573"/>
                    </a:lnTo>
                    <a:lnTo>
                      <a:pt x="762" y="16256"/>
                    </a:lnTo>
                    <a:lnTo>
                      <a:pt x="254" y="20447"/>
                    </a:lnTo>
                    <a:lnTo>
                      <a:pt x="0" y="25019"/>
                    </a:lnTo>
                    <a:lnTo>
                      <a:pt x="0" y="25019"/>
                    </a:lnTo>
                    <a:lnTo>
                      <a:pt x="254" y="29591"/>
                    </a:lnTo>
                    <a:lnTo>
                      <a:pt x="762" y="33782"/>
                    </a:lnTo>
                    <a:lnTo>
                      <a:pt x="1778" y="37465"/>
                    </a:lnTo>
                    <a:lnTo>
                      <a:pt x="3175" y="40767"/>
                    </a:lnTo>
                    <a:lnTo>
                      <a:pt x="4953" y="43688"/>
                    </a:lnTo>
                    <a:lnTo>
                      <a:pt x="6985" y="45974"/>
                    </a:lnTo>
                    <a:lnTo>
                      <a:pt x="9271" y="47879"/>
                    </a:lnTo>
                    <a:lnTo>
                      <a:pt x="11938" y="49149"/>
                    </a:lnTo>
                    <a:lnTo>
                      <a:pt x="14859" y="49911"/>
                    </a:lnTo>
                    <a:lnTo>
                      <a:pt x="18034" y="50292"/>
                    </a:lnTo>
                    <a:close/>
                    <a:moveTo>
                      <a:pt x="18034" y="44069"/>
                    </a:moveTo>
                    <a:lnTo>
                      <a:pt x="18034" y="44069"/>
                    </a:lnTo>
                    <a:lnTo>
                      <a:pt x="16129" y="43815"/>
                    </a:lnTo>
                    <a:lnTo>
                      <a:pt x="14478" y="43307"/>
                    </a:lnTo>
                    <a:lnTo>
                      <a:pt x="12954" y="42291"/>
                    </a:lnTo>
                    <a:lnTo>
                      <a:pt x="11557" y="41021"/>
                    </a:lnTo>
                    <a:lnTo>
                      <a:pt x="10414" y="39243"/>
                    </a:lnTo>
                    <a:lnTo>
                      <a:pt x="9398" y="37211"/>
                    </a:lnTo>
                    <a:lnTo>
                      <a:pt x="8636" y="34671"/>
                    </a:lnTo>
                    <a:lnTo>
                      <a:pt x="8001" y="31877"/>
                    </a:lnTo>
                    <a:lnTo>
                      <a:pt x="7620" y="28575"/>
                    </a:lnTo>
                    <a:lnTo>
                      <a:pt x="7493" y="25019"/>
                    </a:lnTo>
                    <a:lnTo>
                      <a:pt x="7493" y="25019"/>
                    </a:lnTo>
                    <a:lnTo>
                      <a:pt x="7620" y="21336"/>
                    </a:lnTo>
                    <a:lnTo>
                      <a:pt x="8001" y="18161"/>
                    </a:lnTo>
                    <a:lnTo>
                      <a:pt x="8636" y="15367"/>
                    </a:lnTo>
                    <a:lnTo>
                      <a:pt x="9398" y="12827"/>
                    </a:lnTo>
                    <a:lnTo>
                      <a:pt x="10414" y="10795"/>
                    </a:lnTo>
                    <a:lnTo>
                      <a:pt x="11557" y="9144"/>
                    </a:lnTo>
                    <a:lnTo>
                      <a:pt x="12954" y="7747"/>
                    </a:lnTo>
                    <a:lnTo>
                      <a:pt x="14478" y="6858"/>
                    </a:lnTo>
                    <a:lnTo>
                      <a:pt x="16129" y="6350"/>
                    </a:lnTo>
                    <a:lnTo>
                      <a:pt x="18034" y="6096"/>
                    </a:lnTo>
                    <a:lnTo>
                      <a:pt x="18034" y="6096"/>
                    </a:lnTo>
                    <a:lnTo>
                      <a:pt x="19812" y="6350"/>
                    </a:lnTo>
                    <a:lnTo>
                      <a:pt x="21463" y="6858"/>
                    </a:lnTo>
                    <a:lnTo>
                      <a:pt x="23114" y="7747"/>
                    </a:lnTo>
                    <a:lnTo>
                      <a:pt x="24384" y="9144"/>
                    </a:lnTo>
                    <a:lnTo>
                      <a:pt x="25654" y="10795"/>
                    </a:lnTo>
                    <a:lnTo>
                      <a:pt x="26670" y="12827"/>
                    </a:lnTo>
                    <a:lnTo>
                      <a:pt x="27559" y="15367"/>
                    </a:lnTo>
                    <a:lnTo>
                      <a:pt x="28067" y="18161"/>
                    </a:lnTo>
                    <a:lnTo>
                      <a:pt x="28448" y="21336"/>
                    </a:lnTo>
                    <a:lnTo>
                      <a:pt x="28575" y="25019"/>
                    </a:lnTo>
                    <a:lnTo>
                      <a:pt x="28575" y="25019"/>
                    </a:lnTo>
                    <a:lnTo>
                      <a:pt x="28448" y="28575"/>
                    </a:lnTo>
                    <a:lnTo>
                      <a:pt x="28067" y="31877"/>
                    </a:lnTo>
                    <a:lnTo>
                      <a:pt x="27559" y="34671"/>
                    </a:lnTo>
                    <a:lnTo>
                      <a:pt x="26670" y="37211"/>
                    </a:lnTo>
                    <a:lnTo>
                      <a:pt x="25654" y="39243"/>
                    </a:lnTo>
                    <a:lnTo>
                      <a:pt x="24384" y="41021"/>
                    </a:lnTo>
                    <a:lnTo>
                      <a:pt x="23114" y="42291"/>
                    </a:lnTo>
                    <a:lnTo>
                      <a:pt x="21463" y="43307"/>
                    </a:lnTo>
                    <a:lnTo>
                      <a:pt x="19812" y="43815"/>
                    </a:lnTo>
                    <a:lnTo>
                      <a:pt x="18034" y="44069"/>
                    </a:lnTo>
                    <a:close/>
                    <a:moveTo>
                      <a:pt x="20320" y="82423"/>
                    </a:moveTo>
                    <a:lnTo>
                      <a:pt x="26924" y="82423"/>
                    </a:lnTo>
                    <a:lnTo>
                      <a:pt x="70866" y="0"/>
                    </a:lnTo>
                    <a:lnTo>
                      <a:pt x="64135" y="0"/>
                    </a:lnTo>
                    <a:lnTo>
                      <a:pt x="20320" y="82423"/>
                    </a:lnTo>
                    <a:close/>
                    <a:moveTo>
                      <a:pt x="73406" y="82423"/>
                    </a:moveTo>
                    <a:lnTo>
                      <a:pt x="73406" y="82423"/>
                    </a:lnTo>
                    <a:lnTo>
                      <a:pt x="76581" y="82169"/>
                    </a:lnTo>
                    <a:lnTo>
                      <a:pt x="79375" y="81407"/>
                    </a:lnTo>
                    <a:lnTo>
                      <a:pt x="82042" y="80010"/>
                    </a:lnTo>
                    <a:lnTo>
                      <a:pt x="84455" y="78232"/>
                    </a:lnTo>
                    <a:lnTo>
                      <a:pt x="86487" y="75946"/>
                    </a:lnTo>
                    <a:lnTo>
                      <a:pt x="88138" y="73025"/>
                    </a:lnTo>
                    <a:lnTo>
                      <a:pt x="89535" y="69850"/>
                    </a:lnTo>
                    <a:lnTo>
                      <a:pt x="90551" y="66040"/>
                    </a:lnTo>
                    <a:lnTo>
                      <a:pt x="91186" y="61849"/>
                    </a:lnTo>
                    <a:lnTo>
                      <a:pt x="91313" y="57277"/>
                    </a:lnTo>
                    <a:lnTo>
                      <a:pt x="91313" y="57277"/>
                    </a:lnTo>
                    <a:lnTo>
                      <a:pt x="91186" y="52705"/>
                    </a:lnTo>
                    <a:lnTo>
                      <a:pt x="90551" y="48641"/>
                    </a:lnTo>
                    <a:lnTo>
                      <a:pt x="89535" y="44831"/>
                    </a:lnTo>
                    <a:lnTo>
                      <a:pt x="88138" y="41656"/>
                    </a:lnTo>
                    <a:lnTo>
                      <a:pt x="86487" y="38862"/>
                    </a:lnTo>
                    <a:lnTo>
                      <a:pt x="84455" y="36576"/>
                    </a:lnTo>
                    <a:lnTo>
                      <a:pt x="82042" y="34671"/>
                    </a:lnTo>
                    <a:lnTo>
                      <a:pt x="79375" y="33401"/>
                    </a:lnTo>
                    <a:lnTo>
                      <a:pt x="76581" y="32639"/>
                    </a:lnTo>
                    <a:lnTo>
                      <a:pt x="73406" y="32385"/>
                    </a:lnTo>
                    <a:lnTo>
                      <a:pt x="73406" y="32385"/>
                    </a:lnTo>
                    <a:lnTo>
                      <a:pt x="70231" y="32639"/>
                    </a:lnTo>
                    <a:lnTo>
                      <a:pt x="67310" y="33401"/>
                    </a:lnTo>
                    <a:lnTo>
                      <a:pt x="64643" y="34671"/>
                    </a:lnTo>
                    <a:lnTo>
                      <a:pt x="62357" y="36576"/>
                    </a:lnTo>
                    <a:lnTo>
                      <a:pt x="60325" y="38862"/>
                    </a:lnTo>
                    <a:lnTo>
                      <a:pt x="58547" y="41656"/>
                    </a:lnTo>
                    <a:lnTo>
                      <a:pt x="57150" y="44831"/>
                    </a:lnTo>
                    <a:lnTo>
                      <a:pt x="56134" y="48641"/>
                    </a:lnTo>
                    <a:lnTo>
                      <a:pt x="55499" y="52705"/>
                    </a:lnTo>
                    <a:lnTo>
                      <a:pt x="55245" y="57277"/>
                    </a:lnTo>
                    <a:lnTo>
                      <a:pt x="55245" y="57277"/>
                    </a:lnTo>
                    <a:lnTo>
                      <a:pt x="55499" y="61849"/>
                    </a:lnTo>
                    <a:lnTo>
                      <a:pt x="56134" y="66040"/>
                    </a:lnTo>
                    <a:lnTo>
                      <a:pt x="57150" y="69850"/>
                    </a:lnTo>
                    <a:lnTo>
                      <a:pt x="58547" y="73025"/>
                    </a:lnTo>
                    <a:lnTo>
                      <a:pt x="60325" y="75946"/>
                    </a:lnTo>
                    <a:lnTo>
                      <a:pt x="62357" y="78232"/>
                    </a:lnTo>
                    <a:lnTo>
                      <a:pt x="64643" y="80010"/>
                    </a:lnTo>
                    <a:lnTo>
                      <a:pt x="67310" y="81407"/>
                    </a:lnTo>
                    <a:lnTo>
                      <a:pt x="70231" y="82169"/>
                    </a:lnTo>
                    <a:lnTo>
                      <a:pt x="73406" y="82423"/>
                    </a:lnTo>
                    <a:close/>
                    <a:moveTo>
                      <a:pt x="73406" y="76327"/>
                    </a:moveTo>
                    <a:lnTo>
                      <a:pt x="73406" y="76327"/>
                    </a:lnTo>
                    <a:lnTo>
                      <a:pt x="71501" y="76200"/>
                    </a:lnTo>
                    <a:lnTo>
                      <a:pt x="69850" y="75565"/>
                    </a:lnTo>
                    <a:lnTo>
                      <a:pt x="68326" y="74676"/>
                    </a:lnTo>
                    <a:lnTo>
                      <a:pt x="66929" y="73279"/>
                    </a:lnTo>
                    <a:lnTo>
                      <a:pt x="65786" y="71628"/>
                    </a:lnTo>
                    <a:lnTo>
                      <a:pt x="64770" y="69469"/>
                    </a:lnTo>
                    <a:lnTo>
                      <a:pt x="64008" y="67056"/>
                    </a:lnTo>
                    <a:lnTo>
                      <a:pt x="63373" y="64135"/>
                    </a:lnTo>
                    <a:lnTo>
                      <a:pt x="62992" y="60960"/>
                    </a:lnTo>
                    <a:lnTo>
                      <a:pt x="62865" y="57277"/>
                    </a:lnTo>
                    <a:lnTo>
                      <a:pt x="62865" y="57277"/>
                    </a:lnTo>
                    <a:lnTo>
                      <a:pt x="62992" y="53721"/>
                    </a:lnTo>
                    <a:lnTo>
                      <a:pt x="63373" y="50419"/>
                    </a:lnTo>
                    <a:lnTo>
                      <a:pt x="64008" y="47625"/>
                    </a:lnTo>
                    <a:lnTo>
                      <a:pt x="64770" y="45212"/>
                    </a:lnTo>
                    <a:lnTo>
                      <a:pt x="65786" y="43053"/>
                    </a:lnTo>
                    <a:lnTo>
                      <a:pt x="66929" y="41402"/>
                    </a:lnTo>
                    <a:lnTo>
                      <a:pt x="68326" y="40132"/>
                    </a:lnTo>
                    <a:lnTo>
                      <a:pt x="69850" y="39116"/>
                    </a:lnTo>
                    <a:lnTo>
                      <a:pt x="71501" y="38608"/>
                    </a:lnTo>
                    <a:lnTo>
                      <a:pt x="73406" y="38481"/>
                    </a:lnTo>
                    <a:lnTo>
                      <a:pt x="73406" y="38481"/>
                    </a:lnTo>
                    <a:lnTo>
                      <a:pt x="75184" y="38608"/>
                    </a:lnTo>
                    <a:lnTo>
                      <a:pt x="76835" y="39116"/>
                    </a:lnTo>
                    <a:lnTo>
                      <a:pt x="78359" y="40132"/>
                    </a:lnTo>
                    <a:lnTo>
                      <a:pt x="79756" y="41402"/>
                    </a:lnTo>
                    <a:lnTo>
                      <a:pt x="80899" y="43053"/>
                    </a:lnTo>
                    <a:lnTo>
                      <a:pt x="81915" y="45212"/>
                    </a:lnTo>
                    <a:lnTo>
                      <a:pt x="82804" y="47625"/>
                    </a:lnTo>
                    <a:lnTo>
                      <a:pt x="83439" y="50419"/>
                    </a:lnTo>
                    <a:lnTo>
                      <a:pt x="83820" y="53721"/>
                    </a:lnTo>
                    <a:lnTo>
                      <a:pt x="83947" y="57277"/>
                    </a:lnTo>
                    <a:lnTo>
                      <a:pt x="83947" y="57277"/>
                    </a:lnTo>
                    <a:lnTo>
                      <a:pt x="83820" y="60960"/>
                    </a:lnTo>
                    <a:lnTo>
                      <a:pt x="83439" y="64135"/>
                    </a:lnTo>
                    <a:lnTo>
                      <a:pt x="82804" y="67056"/>
                    </a:lnTo>
                    <a:lnTo>
                      <a:pt x="81915" y="69469"/>
                    </a:lnTo>
                    <a:lnTo>
                      <a:pt x="80899" y="71628"/>
                    </a:lnTo>
                    <a:lnTo>
                      <a:pt x="79756" y="73279"/>
                    </a:lnTo>
                    <a:lnTo>
                      <a:pt x="78359" y="74676"/>
                    </a:lnTo>
                    <a:lnTo>
                      <a:pt x="76835" y="75565"/>
                    </a:lnTo>
                    <a:lnTo>
                      <a:pt x="75184" y="76200"/>
                    </a:lnTo>
                    <a:lnTo>
                      <a:pt x="73406" y="76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D511DE2-14F4-7869-B71F-AB9612CA5584}"/>
                </a:ext>
              </a:extLst>
            </p:cNvPr>
            <p:cNvSpPr/>
            <p:nvPr/>
          </p:nvSpPr>
          <p:spPr>
            <a:xfrm>
              <a:off x="7586598" y="2406269"/>
              <a:ext cx="409575" cy="409066"/>
            </a:xfrm>
            <a:custGeom>
              <a:avLst/>
              <a:gdLst>
                <a:gd name="connsiteX0" fmla="*/ 155321 w 409575"/>
                <a:gd name="connsiteY0" fmla="*/ 409067 h 409066"/>
                <a:gd name="connsiteX1" fmla="*/ 170307 w 409575"/>
                <a:gd name="connsiteY1" fmla="*/ 409067 h 409066"/>
                <a:gd name="connsiteX2" fmla="*/ 185293 w 409575"/>
                <a:gd name="connsiteY2" fmla="*/ 408940 h 409066"/>
                <a:gd name="connsiteX3" fmla="*/ 200152 w 409575"/>
                <a:gd name="connsiteY3" fmla="*/ 408940 h 409066"/>
                <a:gd name="connsiteX4" fmla="*/ 215138 w 409575"/>
                <a:gd name="connsiteY4" fmla="*/ 408940 h 409066"/>
                <a:gd name="connsiteX5" fmla="*/ 230124 w 409575"/>
                <a:gd name="connsiteY5" fmla="*/ 408813 h 409066"/>
                <a:gd name="connsiteX6" fmla="*/ 245110 w 409575"/>
                <a:gd name="connsiteY6" fmla="*/ 408813 h 409066"/>
                <a:gd name="connsiteX7" fmla="*/ 259969 w 409575"/>
                <a:gd name="connsiteY7" fmla="*/ 408813 h 409066"/>
                <a:gd name="connsiteX8" fmla="*/ 274955 w 409575"/>
                <a:gd name="connsiteY8" fmla="*/ 408686 h 409066"/>
                <a:gd name="connsiteX9" fmla="*/ 289941 w 409575"/>
                <a:gd name="connsiteY9" fmla="*/ 408686 h 409066"/>
                <a:gd name="connsiteX10" fmla="*/ 304800 w 409575"/>
                <a:gd name="connsiteY10" fmla="*/ 408686 h 409066"/>
                <a:gd name="connsiteX11" fmla="*/ 319786 w 409575"/>
                <a:gd name="connsiteY11" fmla="*/ 408559 h 409066"/>
                <a:gd name="connsiteX12" fmla="*/ 334772 w 409575"/>
                <a:gd name="connsiteY12" fmla="*/ 408559 h 409066"/>
                <a:gd name="connsiteX13" fmla="*/ 349758 w 409575"/>
                <a:gd name="connsiteY13" fmla="*/ 408559 h 409066"/>
                <a:gd name="connsiteX14" fmla="*/ 364617 w 409575"/>
                <a:gd name="connsiteY14" fmla="*/ 408432 h 409066"/>
                <a:gd name="connsiteX15" fmla="*/ 379603 w 409575"/>
                <a:gd name="connsiteY15" fmla="*/ 408432 h 409066"/>
                <a:gd name="connsiteX16" fmla="*/ 394589 w 409575"/>
                <a:gd name="connsiteY16" fmla="*/ 408432 h 409066"/>
                <a:gd name="connsiteX17" fmla="*/ 409575 w 409575"/>
                <a:gd name="connsiteY17" fmla="*/ 408305 h 409066"/>
                <a:gd name="connsiteX18" fmla="*/ 409194 w 409575"/>
                <a:gd name="connsiteY18" fmla="*/ 393700 h 409066"/>
                <a:gd name="connsiteX19" fmla="*/ 408432 w 409575"/>
                <a:gd name="connsiteY19" fmla="*/ 379222 h 409066"/>
                <a:gd name="connsiteX20" fmla="*/ 407035 w 409575"/>
                <a:gd name="connsiteY20" fmla="*/ 364617 h 409066"/>
                <a:gd name="connsiteX21" fmla="*/ 405130 w 409575"/>
                <a:gd name="connsiteY21" fmla="*/ 350139 h 409066"/>
                <a:gd name="connsiteX22" fmla="*/ 402844 w 409575"/>
                <a:gd name="connsiteY22" fmla="*/ 335788 h 409066"/>
                <a:gd name="connsiteX23" fmla="*/ 399923 w 409575"/>
                <a:gd name="connsiteY23" fmla="*/ 321437 h 409066"/>
                <a:gd name="connsiteX24" fmla="*/ 396494 w 409575"/>
                <a:gd name="connsiteY24" fmla="*/ 307340 h 409066"/>
                <a:gd name="connsiteX25" fmla="*/ 392684 w 409575"/>
                <a:gd name="connsiteY25" fmla="*/ 293243 h 409066"/>
                <a:gd name="connsiteX26" fmla="*/ 388239 w 409575"/>
                <a:gd name="connsiteY26" fmla="*/ 279273 h 409066"/>
                <a:gd name="connsiteX27" fmla="*/ 383413 w 409575"/>
                <a:gd name="connsiteY27" fmla="*/ 265557 h 409066"/>
                <a:gd name="connsiteX28" fmla="*/ 377952 w 409575"/>
                <a:gd name="connsiteY28" fmla="*/ 251968 h 409066"/>
                <a:gd name="connsiteX29" fmla="*/ 372110 w 409575"/>
                <a:gd name="connsiteY29" fmla="*/ 238633 h 409066"/>
                <a:gd name="connsiteX30" fmla="*/ 365887 w 409575"/>
                <a:gd name="connsiteY30" fmla="*/ 225552 h 409066"/>
                <a:gd name="connsiteX31" fmla="*/ 359029 w 409575"/>
                <a:gd name="connsiteY31" fmla="*/ 212598 h 409066"/>
                <a:gd name="connsiteX32" fmla="*/ 351790 w 409575"/>
                <a:gd name="connsiteY32" fmla="*/ 199898 h 409066"/>
                <a:gd name="connsiteX33" fmla="*/ 344043 w 409575"/>
                <a:gd name="connsiteY33" fmla="*/ 187452 h 409066"/>
                <a:gd name="connsiteX34" fmla="*/ 335915 w 409575"/>
                <a:gd name="connsiteY34" fmla="*/ 175387 h 409066"/>
                <a:gd name="connsiteX35" fmla="*/ 327406 w 409575"/>
                <a:gd name="connsiteY35" fmla="*/ 163576 h 409066"/>
                <a:gd name="connsiteX36" fmla="*/ 318389 w 409575"/>
                <a:gd name="connsiteY36" fmla="*/ 152019 h 409066"/>
                <a:gd name="connsiteX37" fmla="*/ 309118 w 409575"/>
                <a:gd name="connsiteY37" fmla="*/ 140843 h 409066"/>
                <a:gd name="connsiteX38" fmla="*/ 299339 w 409575"/>
                <a:gd name="connsiteY38" fmla="*/ 130048 h 409066"/>
                <a:gd name="connsiteX39" fmla="*/ 289179 w 409575"/>
                <a:gd name="connsiteY39" fmla="*/ 119507 h 409066"/>
                <a:gd name="connsiteX40" fmla="*/ 278638 w 409575"/>
                <a:gd name="connsiteY40" fmla="*/ 109474 h 409066"/>
                <a:gd name="connsiteX41" fmla="*/ 267843 w 409575"/>
                <a:gd name="connsiteY41" fmla="*/ 99695 h 409066"/>
                <a:gd name="connsiteX42" fmla="*/ 256540 w 409575"/>
                <a:gd name="connsiteY42" fmla="*/ 90424 h 409066"/>
                <a:gd name="connsiteX43" fmla="*/ 244983 w 409575"/>
                <a:gd name="connsiteY43" fmla="*/ 81407 h 409066"/>
                <a:gd name="connsiteX44" fmla="*/ 233172 w 409575"/>
                <a:gd name="connsiteY44" fmla="*/ 72898 h 409066"/>
                <a:gd name="connsiteX45" fmla="*/ 221107 w 409575"/>
                <a:gd name="connsiteY45" fmla="*/ 64770 h 409066"/>
                <a:gd name="connsiteX46" fmla="*/ 208661 w 409575"/>
                <a:gd name="connsiteY46" fmla="*/ 57150 h 409066"/>
                <a:gd name="connsiteX47" fmla="*/ 195961 w 409575"/>
                <a:gd name="connsiteY47" fmla="*/ 49911 h 409066"/>
                <a:gd name="connsiteX48" fmla="*/ 183007 w 409575"/>
                <a:gd name="connsiteY48" fmla="*/ 43180 h 409066"/>
                <a:gd name="connsiteX49" fmla="*/ 169799 w 409575"/>
                <a:gd name="connsiteY49" fmla="*/ 36957 h 409066"/>
                <a:gd name="connsiteX50" fmla="*/ 156464 w 409575"/>
                <a:gd name="connsiteY50" fmla="*/ 31115 h 409066"/>
                <a:gd name="connsiteX51" fmla="*/ 142875 w 409575"/>
                <a:gd name="connsiteY51" fmla="*/ 25781 h 409066"/>
                <a:gd name="connsiteX52" fmla="*/ 129159 w 409575"/>
                <a:gd name="connsiteY52" fmla="*/ 20955 h 409066"/>
                <a:gd name="connsiteX53" fmla="*/ 115189 w 409575"/>
                <a:gd name="connsiteY53" fmla="*/ 16637 h 409066"/>
                <a:gd name="connsiteX54" fmla="*/ 101092 w 409575"/>
                <a:gd name="connsiteY54" fmla="*/ 12700 h 409066"/>
                <a:gd name="connsiteX55" fmla="*/ 86868 w 409575"/>
                <a:gd name="connsiteY55" fmla="*/ 9398 h 409066"/>
                <a:gd name="connsiteX56" fmla="*/ 72644 w 409575"/>
                <a:gd name="connsiteY56" fmla="*/ 6477 h 409066"/>
                <a:gd name="connsiteX57" fmla="*/ 58166 w 409575"/>
                <a:gd name="connsiteY57" fmla="*/ 4191 h 409066"/>
                <a:gd name="connsiteX58" fmla="*/ 43688 w 409575"/>
                <a:gd name="connsiteY58" fmla="*/ 2413 h 409066"/>
                <a:gd name="connsiteX59" fmla="*/ 29210 w 409575"/>
                <a:gd name="connsiteY59" fmla="*/ 1143 h 409066"/>
                <a:gd name="connsiteX60" fmla="*/ 14605 w 409575"/>
                <a:gd name="connsiteY60" fmla="*/ 254 h 409066"/>
                <a:gd name="connsiteX61" fmla="*/ 0 w 409575"/>
                <a:gd name="connsiteY61" fmla="*/ 0 h 409066"/>
                <a:gd name="connsiteX62" fmla="*/ 0 w 409575"/>
                <a:gd name="connsiteY62" fmla="*/ 14986 h 409066"/>
                <a:gd name="connsiteX63" fmla="*/ 0 w 409575"/>
                <a:gd name="connsiteY63" fmla="*/ 29972 h 409066"/>
                <a:gd name="connsiteX64" fmla="*/ 0 w 409575"/>
                <a:gd name="connsiteY64" fmla="*/ 44958 h 409066"/>
                <a:gd name="connsiteX65" fmla="*/ 0 w 409575"/>
                <a:gd name="connsiteY65" fmla="*/ 59817 h 409066"/>
                <a:gd name="connsiteX66" fmla="*/ 0 w 409575"/>
                <a:gd name="connsiteY66" fmla="*/ 74803 h 409066"/>
                <a:gd name="connsiteX67" fmla="*/ 0 w 409575"/>
                <a:gd name="connsiteY67" fmla="*/ 89789 h 409066"/>
                <a:gd name="connsiteX68" fmla="*/ 0 w 409575"/>
                <a:gd name="connsiteY68" fmla="*/ 104648 h 409066"/>
                <a:gd name="connsiteX69" fmla="*/ 0 w 409575"/>
                <a:gd name="connsiteY69" fmla="*/ 119634 h 409066"/>
                <a:gd name="connsiteX70" fmla="*/ 0 w 409575"/>
                <a:gd name="connsiteY70" fmla="*/ 134620 h 409066"/>
                <a:gd name="connsiteX71" fmla="*/ 0 w 409575"/>
                <a:gd name="connsiteY71" fmla="*/ 149606 h 409066"/>
                <a:gd name="connsiteX72" fmla="*/ 0 w 409575"/>
                <a:gd name="connsiteY72" fmla="*/ 164465 h 409066"/>
                <a:gd name="connsiteX73" fmla="*/ 0 w 409575"/>
                <a:gd name="connsiteY73" fmla="*/ 179451 h 409066"/>
                <a:gd name="connsiteX74" fmla="*/ 0 w 409575"/>
                <a:gd name="connsiteY74" fmla="*/ 194437 h 409066"/>
                <a:gd name="connsiteX75" fmla="*/ 0 w 409575"/>
                <a:gd name="connsiteY75" fmla="*/ 209296 h 409066"/>
                <a:gd name="connsiteX76" fmla="*/ 0 w 409575"/>
                <a:gd name="connsiteY76" fmla="*/ 224282 h 409066"/>
                <a:gd name="connsiteX77" fmla="*/ 0 w 409575"/>
                <a:gd name="connsiteY77" fmla="*/ 239268 h 409066"/>
                <a:gd name="connsiteX78" fmla="*/ 0 w 409575"/>
                <a:gd name="connsiteY78" fmla="*/ 254254 h 409066"/>
                <a:gd name="connsiteX79" fmla="*/ 15240 w 409575"/>
                <a:gd name="connsiteY79" fmla="*/ 255016 h 409066"/>
                <a:gd name="connsiteX80" fmla="*/ 30226 w 409575"/>
                <a:gd name="connsiteY80" fmla="*/ 257175 h 409066"/>
                <a:gd name="connsiteX81" fmla="*/ 45085 w 409575"/>
                <a:gd name="connsiteY81" fmla="*/ 260858 h 409066"/>
                <a:gd name="connsiteX82" fmla="*/ 59309 w 409575"/>
                <a:gd name="connsiteY82" fmla="*/ 265938 h 409066"/>
                <a:gd name="connsiteX83" fmla="*/ 73152 w 409575"/>
                <a:gd name="connsiteY83" fmla="*/ 272542 h 409066"/>
                <a:gd name="connsiteX84" fmla="*/ 86233 w 409575"/>
                <a:gd name="connsiteY84" fmla="*/ 280289 h 409066"/>
                <a:gd name="connsiteX85" fmla="*/ 98425 w 409575"/>
                <a:gd name="connsiteY85" fmla="*/ 289306 h 409066"/>
                <a:gd name="connsiteX86" fmla="*/ 109728 w 409575"/>
                <a:gd name="connsiteY86" fmla="*/ 299593 h 409066"/>
                <a:gd name="connsiteX87" fmla="*/ 119888 w 409575"/>
                <a:gd name="connsiteY87" fmla="*/ 310769 h 409066"/>
                <a:gd name="connsiteX88" fmla="*/ 129032 w 409575"/>
                <a:gd name="connsiteY88" fmla="*/ 322961 h 409066"/>
                <a:gd name="connsiteX89" fmla="*/ 136906 w 409575"/>
                <a:gd name="connsiteY89" fmla="*/ 336042 h 409066"/>
                <a:gd name="connsiteX90" fmla="*/ 143383 w 409575"/>
                <a:gd name="connsiteY90" fmla="*/ 349758 h 409066"/>
                <a:gd name="connsiteX91" fmla="*/ 148590 w 409575"/>
                <a:gd name="connsiteY91" fmla="*/ 364109 h 409066"/>
                <a:gd name="connsiteX92" fmla="*/ 152273 w 409575"/>
                <a:gd name="connsiteY92" fmla="*/ 378841 h 409066"/>
                <a:gd name="connsiteX93" fmla="*/ 154559 w 409575"/>
                <a:gd name="connsiteY93" fmla="*/ 393827 h 40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09575" h="409066">
                  <a:moveTo>
                    <a:pt x="155321" y="409067"/>
                  </a:moveTo>
                  <a:lnTo>
                    <a:pt x="170307" y="409067"/>
                  </a:lnTo>
                  <a:lnTo>
                    <a:pt x="185293" y="408940"/>
                  </a:lnTo>
                  <a:lnTo>
                    <a:pt x="200152" y="408940"/>
                  </a:lnTo>
                  <a:lnTo>
                    <a:pt x="215138" y="408940"/>
                  </a:lnTo>
                  <a:lnTo>
                    <a:pt x="230124" y="408813"/>
                  </a:lnTo>
                  <a:lnTo>
                    <a:pt x="245110" y="408813"/>
                  </a:lnTo>
                  <a:lnTo>
                    <a:pt x="259969" y="408813"/>
                  </a:lnTo>
                  <a:lnTo>
                    <a:pt x="274955" y="408686"/>
                  </a:lnTo>
                  <a:lnTo>
                    <a:pt x="289941" y="408686"/>
                  </a:lnTo>
                  <a:lnTo>
                    <a:pt x="304800" y="408686"/>
                  </a:lnTo>
                  <a:lnTo>
                    <a:pt x="319786" y="408559"/>
                  </a:lnTo>
                  <a:lnTo>
                    <a:pt x="334772" y="408559"/>
                  </a:lnTo>
                  <a:lnTo>
                    <a:pt x="349758" y="408559"/>
                  </a:lnTo>
                  <a:lnTo>
                    <a:pt x="364617" y="408432"/>
                  </a:lnTo>
                  <a:lnTo>
                    <a:pt x="379603" y="408432"/>
                  </a:lnTo>
                  <a:lnTo>
                    <a:pt x="394589" y="408432"/>
                  </a:lnTo>
                  <a:lnTo>
                    <a:pt x="409575" y="408305"/>
                  </a:lnTo>
                  <a:lnTo>
                    <a:pt x="409194" y="393700"/>
                  </a:lnTo>
                  <a:lnTo>
                    <a:pt x="408432" y="379222"/>
                  </a:lnTo>
                  <a:lnTo>
                    <a:pt x="407035" y="364617"/>
                  </a:lnTo>
                  <a:lnTo>
                    <a:pt x="405130" y="350139"/>
                  </a:lnTo>
                  <a:lnTo>
                    <a:pt x="402844" y="335788"/>
                  </a:lnTo>
                  <a:lnTo>
                    <a:pt x="399923" y="321437"/>
                  </a:lnTo>
                  <a:lnTo>
                    <a:pt x="396494" y="307340"/>
                  </a:lnTo>
                  <a:lnTo>
                    <a:pt x="392684" y="293243"/>
                  </a:lnTo>
                  <a:lnTo>
                    <a:pt x="388239" y="279273"/>
                  </a:lnTo>
                  <a:lnTo>
                    <a:pt x="383413" y="265557"/>
                  </a:lnTo>
                  <a:lnTo>
                    <a:pt x="377952" y="251968"/>
                  </a:lnTo>
                  <a:lnTo>
                    <a:pt x="372110" y="238633"/>
                  </a:lnTo>
                  <a:lnTo>
                    <a:pt x="365887" y="225552"/>
                  </a:lnTo>
                  <a:lnTo>
                    <a:pt x="359029" y="212598"/>
                  </a:lnTo>
                  <a:lnTo>
                    <a:pt x="351790" y="199898"/>
                  </a:lnTo>
                  <a:lnTo>
                    <a:pt x="344043" y="187452"/>
                  </a:lnTo>
                  <a:lnTo>
                    <a:pt x="335915" y="175387"/>
                  </a:lnTo>
                  <a:lnTo>
                    <a:pt x="327406" y="163576"/>
                  </a:lnTo>
                  <a:lnTo>
                    <a:pt x="318389" y="152019"/>
                  </a:lnTo>
                  <a:lnTo>
                    <a:pt x="309118" y="140843"/>
                  </a:lnTo>
                  <a:lnTo>
                    <a:pt x="299339" y="130048"/>
                  </a:lnTo>
                  <a:lnTo>
                    <a:pt x="289179" y="119507"/>
                  </a:lnTo>
                  <a:lnTo>
                    <a:pt x="278638" y="109474"/>
                  </a:lnTo>
                  <a:lnTo>
                    <a:pt x="267843" y="99695"/>
                  </a:lnTo>
                  <a:lnTo>
                    <a:pt x="256540" y="90424"/>
                  </a:lnTo>
                  <a:lnTo>
                    <a:pt x="244983" y="81407"/>
                  </a:lnTo>
                  <a:lnTo>
                    <a:pt x="233172" y="72898"/>
                  </a:lnTo>
                  <a:lnTo>
                    <a:pt x="221107" y="64770"/>
                  </a:lnTo>
                  <a:lnTo>
                    <a:pt x="208661" y="57150"/>
                  </a:lnTo>
                  <a:lnTo>
                    <a:pt x="195961" y="49911"/>
                  </a:lnTo>
                  <a:lnTo>
                    <a:pt x="183007" y="43180"/>
                  </a:lnTo>
                  <a:lnTo>
                    <a:pt x="169799" y="36957"/>
                  </a:lnTo>
                  <a:lnTo>
                    <a:pt x="156464" y="31115"/>
                  </a:lnTo>
                  <a:lnTo>
                    <a:pt x="142875" y="25781"/>
                  </a:lnTo>
                  <a:lnTo>
                    <a:pt x="129159" y="20955"/>
                  </a:lnTo>
                  <a:lnTo>
                    <a:pt x="115189" y="16637"/>
                  </a:lnTo>
                  <a:lnTo>
                    <a:pt x="101092" y="12700"/>
                  </a:lnTo>
                  <a:lnTo>
                    <a:pt x="86868" y="9398"/>
                  </a:lnTo>
                  <a:lnTo>
                    <a:pt x="72644" y="6477"/>
                  </a:lnTo>
                  <a:lnTo>
                    <a:pt x="58166" y="4191"/>
                  </a:lnTo>
                  <a:lnTo>
                    <a:pt x="43688" y="2413"/>
                  </a:lnTo>
                  <a:lnTo>
                    <a:pt x="29210" y="1143"/>
                  </a:lnTo>
                  <a:lnTo>
                    <a:pt x="14605" y="254"/>
                  </a:lnTo>
                  <a:lnTo>
                    <a:pt x="0" y="0"/>
                  </a:lnTo>
                  <a:lnTo>
                    <a:pt x="0" y="14986"/>
                  </a:lnTo>
                  <a:lnTo>
                    <a:pt x="0" y="29972"/>
                  </a:lnTo>
                  <a:lnTo>
                    <a:pt x="0" y="44958"/>
                  </a:lnTo>
                  <a:lnTo>
                    <a:pt x="0" y="59817"/>
                  </a:lnTo>
                  <a:lnTo>
                    <a:pt x="0" y="74803"/>
                  </a:lnTo>
                  <a:lnTo>
                    <a:pt x="0" y="89789"/>
                  </a:lnTo>
                  <a:lnTo>
                    <a:pt x="0" y="104648"/>
                  </a:lnTo>
                  <a:lnTo>
                    <a:pt x="0" y="119634"/>
                  </a:lnTo>
                  <a:lnTo>
                    <a:pt x="0" y="134620"/>
                  </a:lnTo>
                  <a:lnTo>
                    <a:pt x="0" y="149606"/>
                  </a:lnTo>
                  <a:lnTo>
                    <a:pt x="0" y="164465"/>
                  </a:lnTo>
                  <a:lnTo>
                    <a:pt x="0" y="179451"/>
                  </a:lnTo>
                  <a:lnTo>
                    <a:pt x="0" y="194437"/>
                  </a:lnTo>
                  <a:lnTo>
                    <a:pt x="0" y="209296"/>
                  </a:lnTo>
                  <a:lnTo>
                    <a:pt x="0" y="224282"/>
                  </a:lnTo>
                  <a:lnTo>
                    <a:pt x="0" y="239268"/>
                  </a:lnTo>
                  <a:lnTo>
                    <a:pt x="0" y="254254"/>
                  </a:lnTo>
                  <a:lnTo>
                    <a:pt x="15240" y="255016"/>
                  </a:lnTo>
                  <a:lnTo>
                    <a:pt x="30226" y="257175"/>
                  </a:lnTo>
                  <a:lnTo>
                    <a:pt x="45085" y="260858"/>
                  </a:lnTo>
                  <a:lnTo>
                    <a:pt x="59309" y="265938"/>
                  </a:lnTo>
                  <a:lnTo>
                    <a:pt x="73152" y="272542"/>
                  </a:lnTo>
                  <a:lnTo>
                    <a:pt x="86233" y="280289"/>
                  </a:lnTo>
                  <a:lnTo>
                    <a:pt x="98425" y="289306"/>
                  </a:lnTo>
                  <a:lnTo>
                    <a:pt x="109728" y="299593"/>
                  </a:lnTo>
                  <a:lnTo>
                    <a:pt x="119888" y="310769"/>
                  </a:lnTo>
                  <a:lnTo>
                    <a:pt x="129032" y="322961"/>
                  </a:lnTo>
                  <a:lnTo>
                    <a:pt x="136906" y="336042"/>
                  </a:lnTo>
                  <a:lnTo>
                    <a:pt x="143383" y="349758"/>
                  </a:lnTo>
                  <a:lnTo>
                    <a:pt x="148590" y="364109"/>
                  </a:lnTo>
                  <a:lnTo>
                    <a:pt x="152273" y="378841"/>
                  </a:lnTo>
                  <a:lnTo>
                    <a:pt x="154559" y="393827"/>
                  </a:lnTo>
                  <a:close/>
                </a:path>
              </a:pathLst>
            </a:custGeom>
            <a:solidFill>
              <a:srgbClr val="6A3D9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3C03DBE4-0AF0-9DFE-F431-3EADC7ECABAB}"/>
                </a:ext>
              </a:extLst>
            </p:cNvPr>
            <p:cNvSpPr/>
            <p:nvPr/>
          </p:nvSpPr>
          <p:spPr>
            <a:xfrm>
              <a:off x="7177151" y="2488311"/>
              <a:ext cx="316229" cy="434975"/>
            </a:xfrm>
            <a:custGeom>
              <a:avLst/>
              <a:gdLst>
                <a:gd name="connsiteX0" fmla="*/ 316230 w 316229"/>
                <a:gd name="connsiteY0" fmla="*/ 203327 h 434975"/>
                <a:gd name="connsiteX1" fmla="*/ 307213 w 316229"/>
                <a:gd name="connsiteY1" fmla="*/ 191262 h 434975"/>
                <a:gd name="connsiteX2" fmla="*/ 298323 w 316229"/>
                <a:gd name="connsiteY2" fmla="*/ 179324 h 434975"/>
                <a:gd name="connsiteX3" fmla="*/ 289306 w 316229"/>
                <a:gd name="connsiteY3" fmla="*/ 167386 h 434975"/>
                <a:gd name="connsiteX4" fmla="*/ 280289 w 316229"/>
                <a:gd name="connsiteY4" fmla="*/ 155448 h 434975"/>
                <a:gd name="connsiteX5" fmla="*/ 271399 w 316229"/>
                <a:gd name="connsiteY5" fmla="*/ 143510 h 434975"/>
                <a:gd name="connsiteX6" fmla="*/ 262382 w 316229"/>
                <a:gd name="connsiteY6" fmla="*/ 131572 h 434975"/>
                <a:gd name="connsiteX7" fmla="*/ 253365 w 316229"/>
                <a:gd name="connsiteY7" fmla="*/ 119634 h 434975"/>
                <a:gd name="connsiteX8" fmla="*/ 244475 w 316229"/>
                <a:gd name="connsiteY8" fmla="*/ 107569 h 434975"/>
                <a:gd name="connsiteX9" fmla="*/ 235458 w 316229"/>
                <a:gd name="connsiteY9" fmla="*/ 95631 h 434975"/>
                <a:gd name="connsiteX10" fmla="*/ 226441 w 316229"/>
                <a:gd name="connsiteY10" fmla="*/ 83693 h 434975"/>
                <a:gd name="connsiteX11" fmla="*/ 217551 w 316229"/>
                <a:gd name="connsiteY11" fmla="*/ 71755 h 434975"/>
                <a:gd name="connsiteX12" fmla="*/ 208534 w 316229"/>
                <a:gd name="connsiteY12" fmla="*/ 59817 h 434975"/>
                <a:gd name="connsiteX13" fmla="*/ 199517 w 316229"/>
                <a:gd name="connsiteY13" fmla="*/ 47879 h 434975"/>
                <a:gd name="connsiteX14" fmla="*/ 190627 w 316229"/>
                <a:gd name="connsiteY14" fmla="*/ 35941 h 434975"/>
                <a:gd name="connsiteX15" fmla="*/ 181610 w 316229"/>
                <a:gd name="connsiteY15" fmla="*/ 23876 h 434975"/>
                <a:gd name="connsiteX16" fmla="*/ 172593 w 316229"/>
                <a:gd name="connsiteY16" fmla="*/ 11938 h 434975"/>
                <a:gd name="connsiteX17" fmla="*/ 163576 w 316229"/>
                <a:gd name="connsiteY17" fmla="*/ 0 h 434975"/>
                <a:gd name="connsiteX18" fmla="*/ 152273 w 316229"/>
                <a:gd name="connsiteY18" fmla="*/ 8890 h 434975"/>
                <a:gd name="connsiteX19" fmla="*/ 141351 w 316229"/>
                <a:gd name="connsiteY19" fmla="*/ 18034 h 434975"/>
                <a:gd name="connsiteX20" fmla="*/ 130556 w 316229"/>
                <a:gd name="connsiteY20" fmla="*/ 27686 h 434975"/>
                <a:gd name="connsiteX21" fmla="*/ 120269 w 316229"/>
                <a:gd name="connsiteY21" fmla="*/ 37592 h 434975"/>
                <a:gd name="connsiteX22" fmla="*/ 110236 w 316229"/>
                <a:gd name="connsiteY22" fmla="*/ 47879 h 434975"/>
                <a:gd name="connsiteX23" fmla="*/ 100711 w 316229"/>
                <a:gd name="connsiteY23" fmla="*/ 58547 h 434975"/>
                <a:gd name="connsiteX24" fmla="*/ 91440 w 316229"/>
                <a:gd name="connsiteY24" fmla="*/ 69596 h 434975"/>
                <a:gd name="connsiteX25" fmla="*/ 82550 w 316229"/>
                <a:gd name="connsiteY25" fmla="*/ 80899 h 434975"/>
                <a:gd name="connsiteX26" fmla="*/ 74168 w 316229"/>
                <a:gd name="connsiteY26" fmla="*/ 92456 h 434975"/>
                <a:gd name="connsiteX27" fmla="*/ 66040 w 316229"/>
                <a:gd name="connsiteY27" fmla="*/ 104394 h 434975"/>
                <a:gd name="connsiteX28" fmla="*/ 58547 w 316229"/>
                <a:gd name="connsiteY28" fmla="*/ 116586 h 434975"/>
                <a:gd name="connsiteX29" fmla="*/ 51308 w 316229"/>
                <a:gd name="connsiteY29" fmla="*/ 129032 h 434975"/>
                <a:gd name="connsiteX30" fmla="*/ 44577 w 316229"/>
                <a:gd name="connsiteY30" fmla="*/ 141732 h 434975"/>
                <a:gd name="connsiteX31" fmla="*/ 38227 w 316229"/>
                <a:gd name="connsiteY31" fmla="*/ 154686 h 434975"/>
                <a:gd name="connsiteX32" fmla="*/ 32385 w 316229"/>
                <a:gd name="connsiteY32" fmla="*/ 167767 h 434975"/>
                <a:gd name="connsiteX33" fmla="*/ 27051 w 316229"/>
                <a:gd name="connsiteY33" fmla="*/ 181102 h 434975"/>
                <a:gd name="connsiteX34" fmla="*/ 22225 w 316229"/>
                <a:gd name="connsiteY34" fmla="*/ 194564 h 434975"/>
                <a:gd name="connsiteX35" fmla="*/ 17780 w 316229"/>
                <a:gd name="connsiteY35" fmla="*/ 208280 h 434975"/>
                <a:gd name="connsiteX36" fmla="*/ 13843 w 316229"/>
                <a:gd name="connsiteY36" fmla="*/ 221996 h 434975"/>
                <a:gd name="connsiteX37" fmla="*/ 10414 w 316229"/>
                <a:gd name="connsiteY37" fmla="*/ 235966 h 434975"/>
                <a:gd name="connsiteX38" fmla="*/ 7366 w 316229"/>
                <a:gd name="connsiteY38" fmla="*/ 250063 h 434975"/>
                <a:gd name="connsiteX39" fmla="*/ 4953 w 316229"/>
                <a:gd name="connsiteY39" fmla="*/ 264160 h 434975"/>
                <a:gd name="connsiteX40" fmla="*/ 2921 w 316229"/>
                <a:gd name="connsiteY40" fmla="*/ 278384 h 434975"/>
                <a:gd name="connsiteX41" fmla="*/ 1524 w 316229"/>
                <a:gd name="connsiteY41" fmla="*/ 292735 h 434975"/>
                <a:gd name="connsiteX42" fmla="*/ 508 w 316229"/>
                <a:gd name="connsiteY42" fmla="*/ 306959 h 434975"/>
                <a:gd name="connsiteX43" fmla="*/ 0 w 316229"/>
                <a:gd name="connsiteY43" fmla="*/ 321310 h 434975"/>
                <a:gd name="connsiteX44" fmla="*/ 127 w 316229"/>
                <a:gd name="connsiteY44" fmla="*/ 335661 h 434975"/>
                <a:gd name="connsiteX45" fmla="*/ 635 w 316229"/>
                <a:gd name="connsiteY45" fmla="*/ 350012 h 434975"/>
                <a:gd name="connsiteX46" fmla="*/ 1651 w 316229"/>
                <a:gd name="connsiteY46" fmla="*/ 364363 h 434975"/>
                <a:gd name="connsiteX47" fmla="*/ 3175 w 316229"/>
                <a:gd name="connsiteY47" fmla="*/ 378714 h 434975"/>
                <a:gd name="connsiteX48" fmla="*/ 5207 w 316229"/>
                <a:gd name="connsiteY48" fmla="*/ 392938 h 434975"/>
                <a:gd name="connsiteX49" fmla="*/ 7747 w 316229"/>
                <a:gd name="connsiteY49" fmla="*/ 407035 h 434975"/>
                <a:gd name="connsiteX50" fmla="*/ 10795 w 316229"/>
                <a:gd name="connsiteY50" fmla="*/ 421005 h 434975"/>
                <a:gd name="connsiteX51" fmla="*/ 14351 w 316229"/>
                <a:gd name="connsiteY51" fmla="*/ 434975 h 434975"/>
                <a:gd name="connsiteX52" fmla="*/ 28829 w 316229"/>
                <a:gd name="connsiteY52" fmla="*/ 431038 h 434975"/>
                <a:gd name="connsiteX53" fmla="*/ 43180 w 316229"/>
                <a:gd name="connsiteY53" fmla="*/ 427101 h 434975"/>
                <a:gd name="connsiteX54" fmla="*/ 57658 w 316229"/>
                <a:gd name="connsiteY54" fmla="*/ 423164 h 434975"/>
                <a:gd name="connsiteX55" fmla="*/ 72009 w 316229"/>
                <a:gd name="connsiteY55" fmla="*/ 419227 h 434975"/>
                <a:gd name="connsiteX56" fmla="*/ 86487 w 316229"/>
                <a:gd name="connsiteY56" fmla="*/ 415290 h 434975"/>
                <a:gd name="connsiteX57" fmla="*/ 100965 w 316229"/>
                <a:gd name="connsiteY57" fmla="*/ 411480 h 434975"/>
                <a:gd name="connsiteX58" fmla="*/ 115316 w 316229"/>
                <a:gd name="connsiteY58" fmla="*/ 407543 h 434975"/>
                <a:gd name="connsiteX59" fmla="*/ 129794 w 316229"/>
                <a:gd name="connsiteY59" fmla="*/ 403606 h 434975"/>
                <a:gd name="connsiteX60" fmla="*/ 144145 w 316229"/>
                <a:gd name="connsiteY60" fmla="*/ 399669 h 434975"/>
                <a:gd name="connsiteX61" fmla="*/ 158623 w 316229"/>
                <a:gd name="connsiteY61" fmla="*/ 395732 h 434975"/>
                <a:gd name="connsiteX62" fmla="*/ 173101 w 316229"/>
                <a:gd name="connsiteY62" fmla="*/ 391795 h 434975"/>
                <a:gd name="connsiteX63" fmla="*/ 187452 w 316229"/>
                <a:gd name="connsiteY63" fmla="*/ 387858 h 434975"/>
                <a:gd name="connsiteX64" fmla="*/ 201930 w 316229"/>
                <a:gd name="connsiteY64" fmla="*/ 383921 h 434975"/>
                <a:gd name="connsiteX65" fmla="*/ 216281 w 316229"/>
                <a:gd name="connsiteY65" fmla="*/ 379984 h 434975"/>
                <a:gd name="connsiteX66" fmla="*/ 230759 w 316229"/>
                <a:gd name="connsiteY66" fmla="*/ 376047 h 434975"/>
                <a:gd name="connsiteX67" fmla="*/ 245237 w 316229"/>
                <a:gd name="connsiteY67" fmla="*/ 372237 h 434975"/>
                <a:gd name="connsiteX68" fmla="*/ 259588 w 316229"/>
                <a:gd name="connsiteY68" fmla="*/ 368300 h 434975"/>
                <a:gd name="connsiteX69" fmla="*/ 256286 w 316229"/>
                <a:gd name="connsiteY69" fmla="*/ 353187 h 434975"/>
                <a:gd name="connsiteX70" fmla="*/ 254508 w 316229"/>
                <a:gd name="connsiteY70" fmla="*/ 337820 h 434975"/>
                <a:gd name="connsiteX71" fmla="*/ 254254 w 316229"/>
                <a:gd name="connsiteY71" fmla="*/ 322453 h 434975"/>
                <a:gd name="connsiteX72" fmla="*/ 255524 w 316229"/>
                <a:gd name="connsiteY72" fmla="*/ 307086 h 434975"/>
                <a:gd name="connsiteX73" fmla="*/ 258318 w 316229"/>
                <a:gd name="connsiteY73" fmla="*/ 291846 h 434975"/>
                <a:gd name="connsiteX74" fmla="*/ 262636 w 316229"/>
                <a:gd name="connsiteY74" fmla="*/ 277114 h 434975"/>
                <a:gd name="connsiteX75" fmla="*/ 268351 w 316229"/>
                <a:gd name="connsiteY75" fmla="*/ 262763 h 434975"/>
                <a:gd name="connsiteX76" fmla="*/ 275463 w 316229"/>
                <a:gd name="connsiteY76" fmla="*/ 249047 h 434975"/>
                <a:gd name="connsiteX77" fmla="*/ 283845 w 316229"/>
                <a:gd name="connsiteY77" fmla="*/ 236093 h 434975"/>
                <a:gd name="connsiteX78" fmla="*/ 293497 w 316229"/>
                <a:gd name="connsiteY78" fmla="*/ 224155 h 434975"/>
                <a:gd name="connsiteX79" fmla="*/ 304419 w 316229"/>
                <a:gd name="connsiteY79" fmla="*/ 213106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16229" h="434975">
                  <a:moveTo>
                    <a:pt x="316230" y="203327"/>
                  </a:moveTo>
                  <a:lnTo>
                    <a:pt x="307213" y="191262"/>
                  </a:lnTo>
                  <a:lnTo>
                    <a:pt x="298323" y="179324"/>
                  </a:lnTo>
                  <a:lnTo>
                    <a:pt x="289306" y="167386"/>
                  </a:lnTo>
                  <a:lnTo>
                    <a:pt x="280289" y="155448"/>
                  </a:lnTo>
                  <a:lnTo>
                    <a:pt x="271399" y="143510"/>
                  </a:lnTo>
                  <a:lnTo>
                    <a:pt x="262382" y="131572"/>
                  </a:lnTo>
                  <a:lnTo>
                    <a:pt x="253365" y="119634"/>
                  </a:lnTo>
                  <a:lnTo>
                    <a:pt x="244475" y="107569"/>
                  </a:lnTo>
                  <a:lnTo>
                    <a:pt x="235458" y="95631"/>
                  </a:lnTo>
                  <a:lnTo>
                    <a:pt x="226441" y="83693"/>
                  </a:lnTo>
                  <a:lnTo>
                    <a:pt x="217551" y="71755"/>
                  </a:lnTo>
                  <a:lnTo>
                    <a:pt x="208534" y="59817"/>
                  </a:lnTo>
                  <a:lnTo>
                    <a:pt x="199517" y="47879"/>
                  </a:lnTo>
                  <a:lnTo>
                    <a:pt x="190627" y="35941"/>
                  </a:lnTo>
                  <a:lnTo>
                    <a:pt x="181610" y="23876"/>
                  </a:lnTo>
                  <a:lnTo>
                    <a:pt x="172593" y="11938"/>
                  </a:lnTo>
                  <a:lnTo>
                    <a:pt x="163576" y="0"/>
                  </a:lnTo>
                  <a:lnTo>
                    <a:pt x="152273" y="8890"/>
                  </a:lnTo>
                  <a:lnTo>
                    <a:pt x="141351" y="18034"/>
                  </a:lnTo>
                  <a:lnTo>
                    <a:pt x="130556" y="27686"/>
                  </a:lnTo>
                  <a:lnTo>
                    <a:pt x="120269" y="37592"/>
                  </a:lnTo>
                  <a:lnTo>
                    <a:pt x="110236" y="47879"/>
                  </a:lnTo>
                  <a:lnTo>
                    <a:pt x="100711" y="58547"/>
                  </a:lnTo>
                  <a:lnTo>
                    <a:pt x="91440" y="69596"/>
                  </a:lnTo>
                  <a:lnTo>
                    <a:pt x="82550" y="80899"/>
                  </a:lnTo>
                  <a:lnTo>
                    <a:pt x="74168" y="92456"/>
                  </a:lnTo>
                  <a:lnTo>
                    <a:pt x="66040" y="104394"/>
                  </a:lnTo>
                  <a:lnTo>
                    <a:pt x="58547" y="116586"/>
                  </a:lnTo>
                  <a:lnTo>
                    <a:pt x="51308" y="129032"/>
                  </a:lnTo>
                  <a:lnTo>
                    <a:pt x="44577" y="141732"/>
                  </a:lnTo>
                  <a:lnTo>
                    <a:pt x="38227" y="154686"/>
                  </a:lnTo>
                  <a:lnTo>
                    <a:pt x="32385" y="167767"/>
                  </a:lnTo>
                  <a:lnTo>
                    <a:pt x="27051" y="181102"/>
                  </a:lnTo>
                  <a:lnTo>
                    <a:pt x="22225" y="194564"/>
                  </a:lnTo>
                  <a:lnTo>
                    <a:pt x="17780" y="208280"/>
                  </a:lnTo>
                  <a:lnTo>
                    <a:pt x="13843" y="221996"/>
                  </a:lnTo>
                  <a:lnTo>
                    <a:pt x="10414" y="235966"/>
                  </a:lnTo>
                  <a:lnTo>
                    <a:pt x="7366" y="250063"/>
                  </a:lnTo>
                  <a:lnTo>
                    <a:pt x="4953" y="264160"/>
                  </a:lnTo>
                  <a:lnTo>
                    <a:pt x="2921" y="278384"/>
                  </a:lnTo>
                  <a:lnTo>
                    <a:pt x="1524" y="292735"/>
                  </a:lnTo>
                  <a:lnTo>
                    <a:pt x="508" y="306959"/>
                  </a:lnTo>
                  <a:lnTo>
                    <a:pt x="0" y="321310"/>
                  </a:lnTo>
                  <a:lnTo>
                    <a:pt x="127" y="335661"/>
                  </a:lnTo>
                  <a:lnTo>
                    <a:pt x="635" y="350012"/>
                  </a:lnTo>
                  <a:lnTo>
                    <a:pt x="1651" y="364363"/>
                  </a:lnTo>
                  <a:lnTo>
                    <a:pt x="3175" y="378714"/>
                  </a:lnTo>
                  <a:lnTo>
                    <a:pt x="5207" y="392938"/>
                  </a:lnTo>
                  <a:lnTo>
                    <a:pt x="7747" y="407035"/>
                  </a:lnTo>
                  <a:lnTo>
                    <a:pt x="10795" y="421005"/>
                  </a:lnTo>
                  <a:lnTo>
                    <a:pt x="14351" y="434975"/>
                  </a:lnTo>
                  <a:lnTo>
                    <a:pt x="28829" y="431038"/>
                  </a:lnTo>
                  <a:lnTo>
                    <a:pt x="43180" y="427101"/>
                  </a:lnTo>
                  <a:lnTo>
                    <a:pt x="57658" y="423164"/>
                  </a:lnTo>
                  <a:lnTo>
                    <a:pt x="72009" y="419227"/>
                  </a:lnTo>
                  <a:lnTo>
                    <a:pt x="86487" y="415290"/>
                  </a:lnTo>
                  <a:lnTo>
                    <a:pt x="100965" y="411480"/>
                  </a:lnTo>
                  <a:lnTo>
                    <a:pt x="115316" y="407543"/>
                  </a:lnTo>
                  <a:lnTo>
                    <a:pt x="129794" y="403606"/>
                  </a:lnTo>
                  <a:lnTo>
                    <a:pt x="144145" y="399669"/>
                  </a:lnTo>
                  <a:lnTo>
                    <a:pt x="158623" y="395732"/>
                  </a:lnTo>
                  <a:lnTo>
                    <a:pt x="173101" y="391795"/>
                  </a:lnTo>
                  <a:lnTo>
                    <a:pt x="187452" y="387858"/>
                  </a:lnTo>
                  <a:lnTo>
                    <a:pt x="201930" y="383921"/>
                  </a:lnTo>
                  <a:lnTo>
                    <a:pt x="216281" y="379984"/>
                  </a:lnTo>
                  <a:lnTo>
                    <a:pt x="230759" y="376047"/>
                  </a:lnTo>
                  <a:lnTo>
                    <a:pt x="245237" y="372237"/>
                  </a:lnTo>
                  <a:lnTo>
                    <a:pt x="259588" y="368300"/>
                  </a:lnTo>
                  <a:lnTo>
                    <a:pt x="256286" y="353187"/>
                  </a:lnTo>
                  <a:lnTo>
                    <a:pt x="254508" y="337820"/>
                  </a:lnTo>
                  <a:lnTo>
                    <a:pt x="254254" y="322453"/>
                  </a:lnTo>
                  <a:lnTo>
                    <a:pt x="255524" y="307086"/>
                  </a:lnTo>
                  <a:lnTo>
                    <a:pt x="258318" y="291846"/>
                  </a:lnTo>
                  <a:lnTo>
                    <a:pt x="262636" y="277114"/>
                  </a:lnTo>
                  <a:lnTo>
                    <a:pt x="268351" y="262763"/>
                  </a:lnTo>
                  <a:lnTo>
                    <a:pt x="275463" y="249047"/>
                  </a:lnTo>
                  <a:lnTo>
                    <a:pt x="283845" y="236093"/>
                  </a:lnTo>
                  <a:lnTo>
                    <a:pt x="293497" y="224155"/>
                  </a:lnTo>
                  <a:lnTo>
                    <a:pt x="304419" y="213106"/>
                  </a:lnTo>
                  <a:close/>
                </a:path>
              </a:pathLst>
            </a:custGeom>
            <a:solidFill>
              <a:srgbClr val="A6CEE3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EDCA973-E706-EBA0-3DE5-5EAEFCCDFA3D}"/>
                </a:ext>
              </a:extLst>
            </p:cNvPr>
            <p:cNvSpPr/>
            <p:nvPr/>
          </p:nvSpPr>
          <p:spPr>
            <a:xfrm>
              <a:off x="7453884" y="2922142"/>
              <a:ext cx="431037" cy="303149"/>
            </a:xfrm>
            <a:custGeom>
              <a:avLst/>
              <a:gdLst>
                <a:gd name="connsiteX0" fmla="*/ 82423 w 431037"/>
                <a:gd name="connsiteY0" fmla="*/ 40640 h 303149"/>
                <a:gd name="connsiteX1" fmla="*/ 77597 w 431037"/>
                <a:gd name="connsiteY1" fmla="*/ 54737 h 303149"/>
                <a:gd name="connsiteX2" fmla="*/ 72644 w 431037"/>
                <a:gd name="connsiteY2" fmla="*/ 68834 h 303149"/>
                <a:gd name="connsiteX3" fmla="*/ 67818 w 431037"/>
                <a:gd name="connsiteY3" fmla="*/ 83058 h 303149"/>
                <a:gd name="connsiteX4" fmla="*/ 62992 w 431037"/>
                <a:gd name="connsiteY4" fmla="*/ 97155 h 303149"/>
                <a:gd name="connsiteX5" fmla="*/ 58166 w 431037"/>
                <a:gd name="connsiteY5" fmla="*/ 111252 h 303149"/>
                <a:gd name="connsiteX6" fmla="*/ 53340 w 431037"/>
                <a:gd name="connsiteY6" fmla="*/ 125476 h 303149"/>
                <a:gd name="connsiteX7" fmla="*/ 48514 w 431037"/>
                <a:gd name="connsiteY7" fmla="*/ 139573 h 303149"/>
                <a:gd name="connsiteX8" fmla="*/ 43561 w 431037"/>
                <a:gd name="connsiteY8" fmla="*/ 153670 h 303149"/>
                <a:gd name="connsiteX9" fmla="*/ 38735 w 431037"/>
                <a:gd name="connsiteY9" fmla="*/ 167894 h 303149"/>
                <a:gd name="connsiteX10" fmla="*/ 33909 w 431037"/>
                <a:gd name="connsiteY10" fmla="*/ 181991 h 303149"/>
                <a:gd name="connsiteX11" fmla="*/ 29083 w 431037"/>
                <a:gd name="connsiteY11" fmla="*/ 196215 h 303149"/>
                <a:gd name="connsiteX12" fmla="*/ 24257 w 431037"/>
                <a:gd name="connsiteY12" fmla="*/ 210312 h 303149"/>
                <a:gd name="connsiteX13" fmla="*/ 19431 w 431037"/>
                <a:gd name="connsiteY13" fmla="*/ 224409 h 303149"/>
                <a:gd name="connsiteX14" fmla="*/ 14478 w 431037"/>
                <a:gd name="connsiteY14" fmla="*/ 238633 h 303149"/>
                <a:gd name="connsiteX15" fmla="*/ 9652 w 431037"/>
                <a:gd name="connsiteY15" fmla="*/ 252730 h 303149"/>
                <a:gd name="connsiteX16" fmla="*/ 4826 w 431037"/>
                <a:gd name="connsiteY16" fmla="*/ 266827 h 303149"/>
                <a:gd name="connsiteX17" fmla="*/ 0 w 431037"/>
                <a:gd name="connsiteY17" fmla="*/ 281051 h 303149"/>
                <a:gd name="connsiteX18" fmla="*/ 13970 w 431037"/>
                <a:gd name="connsiteY18" fmla="*/ 285496 h 303149"/>
                <a:gd name="connsiteX19" fmla="*/ 28067 w 431037"/>
                <a:gd name="connsiteY19" fmla="*/ 289560 h 303149"/>
                <a:gd name="connsiteX20" fmla="*/ 42291 w 431037"/>
                <a:gd name="connsiteY20" fmla="*/ 292989 h 303149"/>
                <a:gd name="connsiteX21" fmla="*/ 56642 w 431037"/>
                <a:gd name="connsiteY21" fmla="*/ 296037 h 303149"/>
                <a:gd name="connsiteX22" fmla="*/ 71120 w 431037"/>
                <a:gd name="connsiteY22" fmla="*/ 298450 h 303149"/>
                <a:gd name="connsiteX23" fmla="*/ 85598 w 431037"/>
                <a:gd name="connsiteY23" fmla="*/ 300355 h 303149"/>
                <a:gd name="connsiteX24" fmla="*/ 100203 w 431037"/>
                <a:gd name="connsiteY24" fmla="*/ 301879 h 303149"/>
                <a:gd name="connsiteX25" fmla="*/ 114935 w 431037"/>
                <a:gd name="connsiteY25" fmla="*/ 302768 h 303149"/>
                <a:gd name="connsiteX26" fmla="*/ 129540 w 431037"/>
                <a:gd name="connsiteY26" fmla="*/ 303149 h 303149"/>
                <a:gd name="connsiteX27" fmla="*/ 144272 w 431037"/>
                <a:gd name="connsiteY27" fmla="*/ 303022 h 303149"/>
                <a:gd name="connsiteX28" fmla="*/ 158877 w 431037"/>
                <a:gd name="connsiteY28" fmla="*/ 302260 h 303149"/>
                <a:gd name="connsiteX29" fmla="*/ 173482 w 431037"/>
                <a:gd name="connsiteY29" fmla="*/ 301117 h 303149"/>
                <a:gd name="connsiteX30" fmla="*/ 188087 w 431037"/>
                <a:gd name="connsiteY30" fmla="*/ 299339 h 303149"/>
                <a:gd name="connsiteX31" fmla="*/ 202565 w 431037"/>
                <a:gd name="connsiteY31" fmla="*/ 297180 h 303149"/>
                <a:gd name="connsiteX32" fmla="*/ 216916 w 431037"/>
                <a:gd name="connsiteY32" fmla="*/ 294386 h 303149"/>
                <a:gd name="connsiteX33" fmla="*/ 231267 w 431037"/>
                <a:gd name="connsiteY33" fmla="*/ 291084 h 303149"/>
                <a:gd name="connsiteX34" fmla="*/ 245364 w 431037"/>
                <a:gd name="connsiteY34" fmla="*/ 287274 h 303149"/>
                <a:gd name="connsiteX35" fmla="*/ 259461 w 431037"/>
                <a:gd name="connsiteY35" fmla="*/ 283083 h 303149"/>
                <a:gd name="connsiteX36" fmla="*/ 273304 w 431037"/>
                <a:gd name="connsiteY36" fmla="*/ 278257 h 303149"/>
                <a:gd name="connsiteX37" fmla="*/ 287020 w 431037"/>
                <a:gd name="connsiteY37" fmla="*/ 272923 h 303149"/>
                <a:gd name="connsiteX38" fmla="*/ 300482 w 431037"/>
                <a:gd name="connsiteY38" fmla="*/ 267208 h 303149"/>
                <a:gd name="connsiteX39" fmla="*/ 313817 w 431037"/>
                <a:gd name="connsiteY39" fmla="*/ 260985 h 303149"/>
                <a:gd name="connsiteX40" fmla="*/ 326771 w 431037"/>
                <a:gd name="connsiteY40" fmla="*/ 254254 h 303149"/>
                <a:gd name="connsiteX41" fmla="*/ 339598 w 431037"/>
                <a:gd name="connsiteY41" fmla="*/ 247015 h 303149"/>
                <a:gd name="connsiteX42" fmla="*/ 352044 w 431037"/>
                <a:gd name="connsiteY42" fmla="*/ 239395 h 303149"/>
                <a:gd name="connsiteX43" fmla="*/ 364363 w 431037"/>
                <a:gd name="connsiteY43" fmla="*/ 231394 h 303149"/>
                <a:gd name="connsiteX44" fmla="*/ 376301 w 431037"/>
                <a:gd name="connsiteY44" fmla="*/ 222885 h 303149"/>
                <a:gd name="connsiteX45" fmla="*/ 387985 w 431037"/>
                <a:gd name="connsiteY45" fmla="*/ 213868 h 303149"/>
                <a:gd name="connsiteX46" fmla="*/ 399288 w 431037"/>
                <a:gd name="connsiteY46" fmla="*/ 204597 h 303149"/>
                <a:gd name="connsiteX47" fmla="*/ 410210 w 431037"/>
                <a:gd name="connsiteY47" fmla="*/ 194818 h 303149"/>
                <a:gd name="connsiteX48" fmla="*/ 420751 w 431037"/>
                <a:gd name="connsiteY48" fmla="*/ 184658 h 303149"/>
                <a:gd name="connsiteX49" fmla="*/ 431038 w 431037"/>
                <a:gd name="connsiteY49" fmla="*/ 174244 h 303149"/>
                <a:gd name="connsiteX50" fmla="*/ 420116 w 431037"/>
                <a:gd name="connsiteY50" fmla="*/ 163957 h 303149"/>
                <a:gd name="connsiteX51" fmla="*/ 409321 w 431037"/>
                <a:gd name="connsiteY51" fmla="*/ 153670 h 303149"/>
                <a:gd name="connsiteX52" fmla="*/ 398399 w 431037"/>
                <a:gd name="connsiteY52" fmla="*/ 143510 h 303149"/>
                <a:gd name="connsiteX53" fmla="*/ 387477 w 431037"/>
                <a:gd name="connsiteY53" fmla="*/ 133223 h 303149"/>
                <a:gd name="connsiteX54" fmla="*/ 376555 w 431037"/>
                <a:gd name="connsiteY54" fmla="*/ 122936 h 303149"/>
                <a:gd name="connsiteX55" fmla="*/ 365760 w 431037"/>
                <a:gd name="connsiteY55" fmla="*/ 112776 h 303149"/>
                <a:gd name="connsiteX56" fmla="*/ 354838 w 431037"/>
                <a:gd name="connsiteY56" fmla="*/ 102489 h 303149"/>
                <a:gd name="connsiteX57" fmla="*/ 343916 w 431037"/>
                <a:gd name="connsiteY57" fmla="*/ 92202 h 303149"/>
                <a:gd name="connsiteX58" fmla="*/ 332994 w 431037"/>
                <a:gd name="connsiteY58" fmla="*/ 82042 h 303149"/>
                <a:gd name="connsiteX59" fmla="*/ 322072 w 431037"/>
                <a:gd name="connsiteY59" fmla="*/ 71755 h 303149"/>
                <a:gd name="connsiteX60" fmla="*/ 311277 w 431037"/>
                <a:gd name="connsiteY60" fmla="*/ 61468 h 303149"/>
                <a:gd name="connsiteX61" fmla="*/ 300355 w 431037"/>
                <a:gd name="connsiteY61" fmla="*/ 51308 h 303149"/>
                <a:gd name="connsiteX62" fmla="*/ 289433 w 431037"/>
                <a:gd name="connsiteY62" fmla="*/ 41021 h 303149"/>
                <a:gd name="connsiteX63" fmla="*/ 278511 w 431037"/>
                <a:gd name="connsiteY63" fmla="*/ 30734 h 303149"/>
                <a:gd name="connsiteX64" fmla="*/ 267716 w 431037"/>
                <a:gd name="connsiteY64" fmla="*/ 20574 h 303149"/>
                <a:gd name="connsiteX65" fmla="*/ 256794 w 431037"/>
                <a:gd name="connsiteY65" fmla="*/ 10287 h 303149"/>
                <a:gd name="connsiteX66" fmla="*/ 245872 w 431037"/>
                <a:gd name="connsiteY66" fmla="*/ 0 h 303149"/>
                <a:gd name="connsiteX67" fmla="*/ 235204 w 431037"/>
                <a:gd name="connsiteY67" fmla="*/ 10414 h 303149"/>
                <a:gd name="connsiteX68" fmla="*/ 223647 w 431037"/>
                <a:gd name="connsiteY68" fmla="*/ 19558 h 303149"/>
                <a:gd name="connsiteX69" fmla="*/ 211201 w 431037"/>
                <a:gd name="connsiteY69" fmla="*/ 27686 h 303149"/>
                <a:gd name="connsiteX70" fmla="*/ 198120 w 431037"/>
                <a:gd name="connsiteY70" fmla="*/ 34544 h 303149"/>
                <a:gd name="connsiteX71" fmla="*/ 184277 w 431037"/>
                <a:gd name="connsiteY71" fmla="*/ 40132 h 303149"/>
                <a:gd name="connsiteX72" fmla="*/ 170053 w 431037"/>
                <a:gd name="connsiteY72" fmla="*/ 44450 h 303149"/>
                <a:gd name="connsiteX73" fmla="*/ 155575 w 431037"/>
                <a:gd name="connsiteY73" fmla="*/ 47244 h 303149"/>
                <a:gd name="connsiteX74" fmla="*/ 140843 w 431037"/>
                <a:gd name="connsiteY74" fmla="*/ 48768 h 303149"/>
                <a:gd name="connsiteX75" fmla="*/ 125984 w 431037"/>
                <a:gd name="connsiteY75" fmla="*/ 48768 h 303149"/>
                <a:gd name="connsiteX76" fmla="*/ 111252 w 431037"/>
                <a:gd name="connsiteY76" fmla="*/ 47498 h 303149"/>
                <a:gd name="connsiteX77" fmla="*/ 96647 w 431037"/>
                <a:gd name="connsiteY77" fmla="*/ 44704 h 30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31037" h="303149">
                  <a:moveTo>
                    <a:pt x="82423" y="40640"/>
                  </a:moveTo>
                  <a:lnTo>
                    <a:pt x="77597" y="54737"/>
                  </a:lnTo>
                  <a:lnTo>
                    <a:pt x="72644" y="68834"/>
                  </a:lnTo>
                  <a:lnTo>
                    <a:pt x="67818" y="83058"/>
                  </a:lnTo>
                  <a:lnTo>
                    <a:pt x="62992" y="97155"/>
                  </a:lnTo>
                  <a:lnTo>
                    <a:pt x="58166" y="111252"/>
                  </a:lnTo>
                  <a:lnTo>
                    <a:pt x="53340" y="125476"/>
                  </a:lnTo>
                  <a:lnTo>
                    <a:pt x="48514" y="139573"/>
                  </a:lnTo>
                  <a:lnTo>
                    <a:pt x="43561" y="153670"/>
                  </a:lnTo>
                  <a:lnTo>
                    <a:pt x="38735" y="167894"/>
                  </a:lnTo>
                  <a:lnTo>
                    <a:pt x="33909" y="181991"/>
                  </a:lnTo>
                  <a:lnTo>
                    <a:pt x="29083" y="196215"/>
                  </a:lnTo>
                  <a:lnTo>
                    <a:pt x="24257" y="210312"/>
                  </a:lnTo>
                  <a:lnTo>
                    <a:pt x="19431" y="224409"/>
                  </a:lnTo>
                  <a:lnTo>
                    <a:pt x="14478" y="238633"/>
                  </a:lnTo>
                  <a:lnTo>
                    <a:pt x="9652" y="252730"/>
                  </a:lnTo>
                  <a:lnTo>
                    <a:pt x="4826" y="266827"/>
                  </a:lnTo>
                  <a:lnTo>
                    <a:pt x="0" y="281051"/>
                  </a:lnTo>
                  <a:lnTo>
                    <a:pt x="13970" y="285496"/>
                  </a:lnTo>
                  <a:lnTo>
                    <a:pt x="28067" y="289560"/>
                  </a:lnTo>
                  <a:lnTo>
                    <a:pt x="42291" y="292989"/>
                  </a:lnTo>
                  <a:lnTo>
                    <a:pt x="56642" y="296037"/>
                  </a:lnTo>
                  <a:lnTo>
                    <a:pt x="71120" y="298450"/>
                  </a:lnTo>
                  <a:lnTo>
                    <a:pt x="85598" y="300355"/>
                  </a:lnTo>
                  <a:lnTo>
                    <a:pt x="100203" y="301879"/>
                  </a:lnTo>
                  <a:lnTo>
                    <a:pt x="114935" y="302768"/>
                  </a:lnTo>
                  <a:lnTo>
                    <a:pt x="129540" y="303149"/>
                  </a:lnTo>
                  <a:lnTo>
                    <a:pt x="144272" y="303022"/>
                  </a:lnTo>
                  <a:lnTo>
                    <a:pt x="158877" y="302260"/>
                  </a:lnTo>
                  <a:lnTo>
                    <a:pt x="173482" y="301117"/>
                  </a:lnTo>
                  <a:lnTo>
                    <a:pt x="188087" y="299339"/>
                  </a:lnTo>
                  <a:lnTo>
                    <a:pt x="202565" y="297180"/>
                  </a:lnTo>
                  <a:lnTo>
                    <a:pt x="216916" y="294386"/>
                  </a:lnTo>
                  <a:lnTo>
                    <a:pt x="231267" y="291084"/>
                  </a:lnTo>
                  <a:lnTo>
                    <a:pt x="245364" y="287274"/>
                  </a:lnTo>
                  <a:lnTo>
                    <a:pt x="259461" y="283083"/>
                  </a:lnTo>
                  <a:lnTo>
                    <a:pt x="273304" y="278257"/>
                  </a:lnTo>
                  <a:lnTo>
                    <a:pt x="287020" y="272923"/>
                  </a:lnTo>
                  <a:lnTo>
                    <a:pt x="300482" y="267208"/>
                  </a:lnTo>
                  <a:lnTo>
                    <a:pt x="313817" y="260985"/>
                  </a:lnTo>
                  <a:lnTo>
                    <a:pt x="326771" y="254254"/>
                  </a:lnTo>
                  <a:lnTo>
                    <a:pt x="339598" y="247015"/>
                  </a:lnTo>
                  <a:lnTo>
                    <a:pt x="352044" y="239395"/>
                  </a:lnTo>
                  <a:lnTo>
                    <a:pt x="364363" y="231394"/>
                  </a:lnTo>
                  <a:lnTo>
                    <a:pt x="376301" y="222885"/>
                  </a:lnTo>
                  <a:lnTo>
                    <a:pt x="387985" y="213868"/>
                  </a:lnTo>
                  <a:lnTo>
                    <a:pt x="399288" y="204597"/>
                  </a:lnTo>
                  <a:lnTo>
                    <a:pt x="410210" y="194818"/>
                  </a:lnTo>
                  <a:lnTo>
                    <a:pt x="420751" y="184658"/>
                  </a:lnTo>
                  <a:lnTo>
                    <a:pt x="431038" y="174244"/>
                  </a:lnTo>
                  <a:lnTo>
                    <a:pt x="420116" y="163957"/>
                  </a:lnTo>
                  <a:lnTo>
                    <a:pt x="409321" y="153670"/>
                  </a:lnTo>
                  <a:lnTo>
                    <a:pt x="398399" y="143510"/>
                  </a:lnTo>
                  <a:lnTo>
                    <a:pt x="387477" y="133223"/>
                  </a:lnTo>
                  <a:lnTo>
                    <a:pt x="376555" y="122936"/>
                  </a:lnTo>
                  <a:lnTo>
                    <a:pt x="365760" y="112776"/>
                  </a:lnTo>
                  <a:lnTo>
                    <a:pt x="354838" y="102489"/>
                  </a:lnTo>
                  <a:lnTo>
                    <a:pt x="343916" y="92202"/>
                  </a:lnTo>
                  <a:lnTo>
                    <a:pt x="332994" y="82042"/>
                  </a:lnTo>
                  <a:lnTo>
                    <a:pt x="322072" y="71755"/>
                  </a:lnTo>
                  <a:lnTo>
                    <a:pt x="311277" y="61468"/>
                  </a:lnTo>
                  <a:lnTo>
                    <a:pt x="300355" y="51308"/>
                  </a:lnTo>
                  <a:lnTo>
                    <a:pt x="289433" y="41021"/>
                  </a:lnTo>
                  <a:lnTo>
                    <a:pt x="278511" y="30734"/>
                  </a:lnTo>
                  <a:lnTo>
                    <a:pt x="267716" y="20574"/>
                  </a:lnTo>
                  <a:lnTo>
                    <a:pt x="256794" y="10287"/>
                  </a:lnTo>
                  <a:lnTo>
                    <a:pt x="245872" y="0"/>
                  </a:lnTo>
                  <a:lnTo>
                    <a:pt x="235204" y="10414"/>
                  </a:lnTo>
                  <a:lnTo>
                    <a:pt x="223647" y="19558"/>
                  </a:lnTo>
                  <a:lnTo>
                    <a:pt x="211201" y="27686"/>
                  </a:lnTo>
                  <a:lnTo>
                    <a:pt x="198120" y="34544"/>
                  </a:lnTo>
                  <a:lnTo>
                    <a:pt x="184277" y="40132"/>
                  </a:lnTo>
                  <a:lnTo>
                    <a:pt x="170053" y="44450"/>
                  </a:lnTo>
                  <a:lnTo>
                    <a:pt x="155575" y="47244"/>
                  </a:lnTo>
                  <a:lnTo>
                    <a:pt x="140843" y="48768"/>
                  </a:lnTo>
                  <a:lnTo>
                    <a:pt x="125984" y="48768"/>
                  </a:lnTo>
                  <a:lnTo>
                    <a:pt x="111252" y="47498"/>
                  </a:lnTo>
                  <a:lnTo>
                    <a:pt x="96647" y="44704"/>
                  </a:lnTo>
                  <a:close/>
                </a:path>
              </a:pathLst>
            </a:custGeom>
            <a:solidFill>
              <a:srgbClr val="FB9A99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AC22145-4754-6DE6-6304-5424C4CB9279}"/>
                </a:ext>
              </a:extLst>
            </p:cNvPr>
            <p:cNvSpPr/>
            <p:nvPr/>
          </p:nvSpPr>
          <p:spPr>
            <a:xfrm>
              <a:off x="7191502" y="2856611"/>
              <a:ext cx="344804" cy="346583"/>
            </a:xfrm>
            <a:custGeom>
              <a:avLst/>
              <a:gdLst>
                <a:gd name="connsiteX0" fmla="*/ 245237 w 344804"/>
                <a:gd name="connsiteY0" fmla="*/ 0 h 346583"/>
                <a:gd name="connsiteX1" fmla="*/ 230886 w 344804"/>
                <a:gd name="connsiteY1" fmla="*/ 3937 h 346583"/>
                <a:gd name="connsiteX2" fmla="*/ 216408 w 344804"/>
                <a:gd name="connsiteY2" fmla="*/ 7747 h 346583"/>
                <a:gd name="connsiteX3" fmla="*/ 201930 w 344804"/>
                <a:gd name="connsiteY3" fmla="*/ 11684 h 346583"/>
                <a:gd name="connsiteX4" fmla="*/ 187579 w 344804"/>
                <a:gd name="connsiteY4" fmla="*/ 15621 h 346583"/>
                <a:gd name="connsiteX5" fmla="*/ 173101 w 344804"/>
                <a:gd name="connsiteY5" fmla="*/ 19558 h 346583"/>
                <a:gd name="connsiteX6" fmla="*/ 158750 w 344804"/>
                <a:gd name="connsiteY6" fmla="*/ 23495 h 346583"/>
                <a:gd name="connsiteX7" fmla="*/ 144272 w 344804"/>
                <a:gd name="connsiteY7" fmla="*/ 27432 h 346583"/>
                <a:gd name="connsiteX8" fmla="*/ 129794 w 344804"/>
                <a:gd name="connsiteY8" fmla="*/ 31369 h 346583"/>
                <a:gd name="connsiteX9" fmla="*/ 115443 w 344804"/>
                <a:gd name="connsiteY9" fmla="*/ 35306 h 346583"/>
                <a:gd name="connsiteX10" fmla="*/ 100965 w 344804"/>
                <a:gd name="connsiteY10" fmla="*/ 39243 h 346583"/>
                <a:gd name="connsiteX11" fmla="*/ 86614 w 344804"/>
                <a:gd name="connsiteY11" fmla="*/ 43180 h 346583"/>
                <a:gd name="connsiteX12" fmla="*/ 72136 w 344804"/>
                <a:gd name="connsiteY12" fmla="*/ 46990 h 346583"/>
                <a:gd name="connsiteX13" fmla="*/ 57658 w 344804"/>
                <a:gd name="connsiteY13" fmla="*/ 50927 h 346583"/>
                <a:gd name="connsiteX14" fmla="*/ 43307 w 344804"/>
                <a:gd name="connsiteY14" fmla="*/ 54864 h 346583"/>
                <a:gd name="connsiteX15" fmla="*/ 28829 w 344804"/>
                <a:gd name="connsiteY15" fmla="*/ 58801 h 346583"/>
                <a:gd name="connsiteX16" fmla="*/ 14478 w 344804"/>
                <a:gd name="connsiteY16" fmla="*/ 62738 h 346583"/>
                <a:gd name="connsiteX17" fmla="*/ 0 w 344804"/>
                <a:gd name="connsiteY17" fmla="*/ 66675 h 346583"/>
                <a:gd name="connsiteX18" fmla="*/ 4191 w 344804"/>
                <a:gd name="connsiteY18" fmla="*/ 80899 h 346583"/>
                <a:gd name="connsiteX19" fmla="*/ 8763 w 344804"/>
                <a:gd name="connsiteY19" fmla="*/ 94869 h 346583"/>
                <a:gd name="connsiteX20" fmla="*/ 13970 w 344804"/>
                <a:gd name="connsiteY20" fmla="*/ 108712 h 346583"/>
                <a:gd name="connsiteX21" fmla="*/ 19558 w 344804"/>
                <a:gd name="connsiteY21" fmla="*/ 122428 h 346583"/>
                <a:gd name="connsiteX22" fmla="*/ 25781 w 344804"/>
                <a:gd name="connsiteY22" fmla="*/ 135890 h 346583"/>
                <a:gd name="connsiteX23" fmla="*/ 32385 w 344804"/>
                <a:gd name="connsiteY23" fmla="*/ 149098 h 346583"/>
                <a:gd name="connsiteX24" fmla="*/ 39497 w 344804"/>
                <a:gd name="connsiteY24" fmla="*/ 162052 h 346583"/>
                <a:gd name="connsiteX25" fmla="*/ 46990 w 344804"/>
                <a:gd name="connsiteY25" fmla="*/ 174752 h 346583"/>
                <a:gd name="connsiteX26" fmla="*/ 54991 w 344804"/>
                <a:gd name="connsiteY26" fmla="*/ 187198 h 346583"/>
                <a:gd name="connsiteX27" fmla="*/ 63500 w 344804"/>
                <a:gd name="connsiteY27" fmla="*/ 199390 h 346583"/>
                <a:gd name="connsiteX28" fmla="*/ 72390 w 344804"/>
                <a:gd name="connsiteY28" fmla="*/ 211201 h 346583"/>
                <a:gd name="connsiteX29" fmla="*/ 81661 w 344804"/>
                <a:gd name="connsiteY29" fmla="*/ 222631 h 346583"/>
                <a:gd name="connsiteX30" fmla="*/ 91440 w 344804"/>
                <a:gd name="connsiteY30" fmla="*/ 233807 h 346583"/>
                <a:gd name="connsiteX31" fmla="*/ 101473 w 344804"/>
                <a:gd name="connsiteY31" fmla="*/ 244602 h 346583"/>
                <a:gd name="connsiteX32" fmla="*/ 112014 w 344804"/>
                <a:gd name="connsiteY32" fmla="*/ 255016 h 346583"/>
                <a:gd name="connsiteX33" fmla="*/ 122809 w 344804"/>
                <a:gd name="connsiteY33" fmla="*/ 265049 h 346583"/>
                <a:gd name="connsiteX34" fmla="*/ 134112 w 344804"/>
                <a:gd name="connsiteY34" fmla="*/ 274701 h 346583"/>
                <a:gd name="connsiteX35" fmla="*/ 145669 w 344804"/>
                <a:gd name="connsiteY35" fmla="*/ 283845 h 346583"/>
                <a:gd name="connsiteX36" fmla="*/ 157480 w 344804"/>
                <a:gd name="connsiteY36" fmla="*/ 292608 h 346583"/>
                <a:gd name="connsiteX37" fmla="*/ 169672 w 344804"/>
                <a:gd name="connsiteY37" fmla="*/ 300990 h 346583"/>
                <a:gd name="connsiteX38" fmla="*/ 182245 w 344804"/>
                <a:gd name="connsiteY38" fmla="*/ 308991 h 346583"/>
                <a:gd name="connsiteX39" fmla="*/ 194945 w 344804"/>
                <a:gd name="connsiteY39" fmla="*/ 316357 h 346583"/>
                <a:gd name="connsiteX40" fmla="*/ 208026 w 344804"/>
                <a:gd name="connsiteY40" fmla="*/ 323342 h 346583"/>
                <a:gd name="connsiteX41" fmla="*/ 221234 w 344804"/>
                <a:gd name="connsiteY41" fmla="*/ 329946 h 346583"/>
                <a:gd name="connsiteX42" fmla="*/ 234696 w 344804"/>
                <a:gd name="connsiteY42" fmla="*/ 335915 h 346583"/>
                <a:gd name="connsiteX43" fmla="*/ 248412 w 344804"/>
                <a:gd name="connsiteY43" fmla="*/ 341503 h 346583"/>
                <a:gd name="connsiteX44" fmla="*/ 262382 w 344804"/>
                <a:gd name="connsiteY44" fmla="*/ 346583 h 346583"/>
                <a:gd name="connsiteX45" fmla="*/ 267208 w 344804"/>
                <a:gd name="connsiteY45" fmla="*/ 332359 h 346583"/>
                <a:gd name="connsiteX46" fmla="*/ 272034 w 344804"/>
                <a:gd name="connsiteY46" fmla="*/ 318262 h 346583"/>
                <a:gd name="connsiteX47" fmla="*/ 276860 w 344804"/>
                <a:gd name="connsiteY47" fmla="*/ 304165 h 346583"/>
                <a:gd name="connsiteX48" fmla="*/ 281813 w 344804"/>
                <a:gd name="connsiteY48" fmla="*/ 289941 h 346583"/>
                <a:gd name="connsiteX49" fmla="*/ 286639 w 344804"/>
                <a:gd name="connsiteY49" fmla="*/ 275844 h 346583"/>
                <a:gd name="connsiteX50" fmla="*/ 291465 w 344804"/>
                <a:gd name="connsiteY50" fmla="*/ 261747 h 346583"/>
                <a:gd name="connsiteX51" fmla="*/ 296291 w 344804"/>
                <a:gd name="connsiteY51" fmla="*/ 247523 h 346583"/>
                <a:gd name="connsiteX52" fmla="*/ 301117 w 344804"/>
                <a:gd name="connsiteY52" fmla="*/ 233426 h 346583"/>
                <a:gd name="connsiteX53" fmla="*/ 305943 w 344804"/>
                <a:gd name="connsiteY53" fmla="*/ 219202 h 346583"/>
                <a:gd name="connsiteX54" fmla="*/ 310896 w 344804"/>
                <a:gd name="connsiteY54" fmla="*/ 205105 h 346583"/>
                <a:gd name="connsiteX55" fmla="*/ 315722 w 344804"/>
                <a:gd name="connsiteY55" fmla="*/ 191008 h 346583"/>
                <a:gd name="connsiteX56" fmla="*/ 320548 w 344804"/>
                <a:gd name="connsiteY56" fmla="*/ 176784 h 346583"/>
                <a:gd name="connsiteX57" fmla="*/ 325374 w 344804"/>
                <a:gd name="connsiteY57" fmla="*/ 162687 h 346583"/>
                <a:gd name="connsiteX58" fmla="*/ 330200 w 344804"/>
                <a:gd name="connsiteY58" fmla="*/ 148590 h 346583"/>
                <a:gd name="connsiteX59" fmla="*/ 335026 w 344804"/>
                <a:gd name="connsiteY59" fmla="*/ 134366 h 346583"/>
                <a:gd name="connsiteX60" fmla="*/ 339979 w 344804"/>
                <a:gd name="connsiteY60" fmla="*/ 120269 h 346583"/>
                <a:gd name="connsiteX61" fmla="*/ 344805 w 344804"/>
                <a:gd name="connsiteY61" fmla="*/ 106172 h 346583"/>
                <a:gd name="connsiteX62" fmla="*/ 330708 w 344804"/>
                <a:gd name="connsiteY62" fmla="*/ 100457 h 346583"/>
                <a:gd name="connsiteX63" fmla="*/ 317246 w 344804"/>
                <a:gd name="connsiteY63" fmla="*/ 93599 h 346583"/>
                <a:gd name="connsiteX64" fmla="*/ 304546 w 344804"/>
                <a:gd name="connsiteY64" fmla="*/ 85344 h 346583"/>
                <a:gd name="connsiteX65" fmla="*/ 292735 w 344804"/>
                <a:gd name="connsiteY65" fmla="*/ 75946 h 346583"/>
                <a:gd name="connsiteX66" fmla="*/ 281813 w 344804"/>
                <a:gd name="connsiteY66" fmla="*/ 65405 h 346583"/>
                <a:gd name="connsiteX67" fmla="*/ 272034 w 344804"/>
                <a:gd name="connsiteY67" fmla="*/ 53848 h 346583"/>
                <a:gd name="connsiteX68" fmla="*/ 263398 w 344804"/>
                <a:gd name="connsiteY68" fmla="*/ 41402 h 346583"/>
                <a:gd name="connsiteX69" fmla="*/ 256032 w 344804"/>
                <a:gd name="connsiteY69" fmla="*/ 28194 h 346583"/>
                <a:gd name="connsiteX70" fmla="*/ 249936 w 344804"/>
                <a:gd name="connsiteY70" fmla="*/ 14351 h 34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44804" h="346583">
                  <a:moveTo>
                    <a:pt x="245237" y="0"/>
                  </a:moveTo>
                  <a:lnTo>
                    <a:pt x="230886" y="3937"/>
                  </a:lnTo>
                  <a:lnTo>
                    <a:pt x="216408" y="7747"/>
                  </a:lnTo>
                  <a:lnTo>
                    <a:pt x="201930" y="11684"/>
                  </a:lnTo>
                  <a:lnTo>
                    <a:pt x="187579" y="15621"/>
                  </a:lnTo>
                  <a:lnTo>
                    <a:pt x="173101" y="19558"/>
                  </a:lnTo>
                  <a:lnTo>
                    <a:pt x="158750" y="23495"/>
                  </a:lnTo>
                  <a:lnTo>
                    <a:pt x="144272" y="27432"/>
                  </a:lnTo>
                  <a:lnTo>
                    <a:pt x="129794" y="31369"/>
                  </a:lnTo>
                  <a:lnTo>
                    <a:pt x="115443" y="35306"/>
                  </a:lnTo>
                  <a:lnTo>
                    <a:pt x="100965" y="39243"/>
                  </a:lnTo>
                  <a:lnTo>
                    <a:pt x="86614" y="43180"/>
                  </a:lnTo>
                  <a:lnTo>
                    <a:pt x="72136" y="46990"/>
                  </a:lnTo>
                  <a:lnTo>
                    <a:pt x="57658" y="50927"/>
                  </a:lnTo>
                  <a:lnTo>
                    <a:pt x="43307" y="54864"/>
                  </a:lnTo>
                  <a:lnTo>
                    <a:pt x="28829" y="58801"/>
                  </a:lnTo>
                  <a:lnTo>
                    <a:pt x="14478" y="62738"/>
                  </a:lnTo>
                  <a:lnTo>
                    <a:pt x="0" y="66675"/>
                  </a:lnTo>
                  <a:lnTo>
                    <a:pt x="4191" y="80899"/>
                  </a:lnTo>
                  <a:lnTo>
                    <a:pt x="8763" y="94869"/>
                  </a:lnTo>
                  <a:lnTo>
                    <a:pt x="13970" y="108712"/>
                  </a:lnTo>
                  <a:lnTo>
                    <a:pt x="19558" y="122428"/>
                  </a:lnTo>
                  <a:lnTo>
                    <a:pt x="25781" y="135890"/>
                  </a:lnTo>
                  <a:lnTo>
                    <a:pt x="32385" y="149098"/>
                  </a:lnTo>
                  <a:lnTo>
                    <a:pt x="39497" y="162052"/>
                  </a:lnTo>
                  <a:lnTo>
                    <a:pt x="46990" y="174752"/>
                  </a:lnTo>
                  <a:lnTo>
                    <a:pt x="54991" y="187198"/>
                  </a:lnTo>
                  <a:lnTo>
                    <a:pt x="63500" y="199390"/>
                  </a:lnTo>
                  <a:lnTo>
                    <a:pt x="72390" y="211201"/>
                  </a:lnTo>
                  <a:lnTo>
                    <a:pt x="81661" y="222631"/>
                  </a:lnTo>
                  <a:lnTo>
                    <a:pt x="91440" y="233807"/>
                  </a:lnTo>
                  <a:lnTo>
                    <a:pt x="101473" y="244602"/>
                  </a:lnTo>
                  <a:lnTo>
                    <a:pt x="112014" y="255016"/>
                  </a:lnTo>
                  <a:lnTo>
                    <a:pt x="122809" y="265049"/>
                  </a:lnTo>
                  <a:lnTo>
                    <a:pt x="134112" y="274701"/>
                  </a:lnTo>
                  <a:lnTo>
                    <a:pt x="145669" y="283845"/>
                  </a:lnTo>
                  <a:lnTo>
                    <a:pt x="157480" y="292608"/>
                  </a:lnTo>
                  <a:lnTo>
                    <a:pt x="169672" y="300990"/>
                  </a:lnTo>
                  <a:lnTo>
                    <a:pt x="182245" y="308991"/>
                  </a:lnTo>
                  <a:lnTo>
                    <a:pt x="194945" y="316357"/>
                  </a:lnTo>
                  <a:lnTo>
                    <a:pt x="208026" y="323342"/>
                  </a:lnTo>
                  <a:lnTo>
                    <a:pt x="221234" y="329946"/>
                  </a:lnTo>
                  <a:lnTo>
                    <a:pt x="234696" y="335915"/>
                  </a:lnTo>
                  <a:lnTo>
                    <a:pt x="248412" y="341503"/>
                  </a:lnTo>
                  <a:lnTo>
                    <a:pt x="262382" y="346583"/>
                  </a:lnTo>
                  <a:lnTo>
                    <a:pt x="267208" y="332359"/>
                  </a:lnTo>
                  <a:lnTo>
                    <a:pt x="272034" y="318262"/>
                  </a:lnTo>
                  <a:lnTo>
                    <a:pt x="276860" y="304165"/>
                  </a:lnTo>
                  <a:lnTo>
                    <a:pt x="281813" y="289941"/>
                  </a:lnTo>
                  <a:lnTo>
                    <a:pt x="286639" y="275844"/>
                  </a:lnTo>
                  <a:lnTo>
                    <a:pt x="291465" y="261747"/>
                  </a:lnTo>
                  <a:lnTo>
                    <a:pt x="296291" y="247523"/>
                  </a:lnTo>
                  <a:lnTo>
                    <a:pt x="301117" y="233426"/>
                  </a:lnTo>
                  <a:lnTo>
                    <a:pt x="305943" y="219202"/>
                  </a:lnTo>
                  <a:lnTo>
                    <a:pt x="310896" y="205105"/>
                  </a:lnTo>
                  <a:lnTo>
                    <a:pt x="315722" y="191008"/>
                  </a:lnTo>
                  <a:lnTo>
                    <a:pt x="320548" y="176784"/>
                  </a:lnTo>
                  <a:lnTo>
                    <a:pt x="325374" y="162687"/>
                  </a:lnTo>
                  <a:lnTo>
                    <a:pt x="330200" y="148590"/>
                  </a:lnTo>
                  <a:lnTo>
                    <a:pt x="335026" y="134366"/>
                  </a:lnTo>
                  <a:lnTo>
                    <a:pt x="339979" y="120269"/>
                  </a:lnTo>
                  <a:lnTo>
                    <a:pt x="344805" y="106172"/>
                  </a:lnTo>
                  <a:lnTo>
                    <a:pt x="330708" y="100457"/>
                  </a:lnTo>
                  <a:lnTo>
                    <a:pt x="317246" y="93599"/>
                  </a:lnTo>
                  <a:lnTo>
                    <a:pt x="304546" y="85344"/>
                  </a:lnTo>
                  <a:lnTo>
                    <a:pt x="292735" y="75946"/>
                  </a:lnTo>
                  <a:lnTo>
                    <a:pt x="281813" y="65405"/>
                  </a:lnTo>
                  <a:lnTo>
                    <a:pt x="272034" y="53848"/>
                  </a:lnTo>
                  <a:lnTo>
                    <a:pt x="263398" y="41402"/>
                  </a:lnTo>
                  <a:lnTo>
                    <a:pt x="256032" y="28194"/>
                  </a:lnTo>
                  <a:lnTo>
                    <a:pt x="249936" y="14351"/>
                  </a:lnTo>
                  <a:close/>
                </a:path>
              </a:pathLst>
            </a:custGeom>
            <a:solidFill>
              <a:srgbClr val="B2DF8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0224F8B-41CA-442F-A15F-09650A580E94}"/>
                </a:ext>
              </a:extLst>
            </p:cNvPr>
            <p:cNvSpPr/>
            <p:nvPr/>
          </p:nvSpPr>
          <p:spPr>
            <a:xfrm>
              <a:off x="7699755" y="2814574"/>
              <a:ext cx="296417" cy="281812"/>
            </a:xfrm>
            <a:custGeom>
              <a:avLst/>
              <a:gdLst>
                <a:gd name="connsiteX0" fmla="*/ 0 w 296417"/>
                <a:gd name="connsiteY0" fmla="*/ 107569 h 281812"/>
                <a:gd name="connsiteX1" fmla="*/ 10922 w 296417"/>
                <a:gd name="connsiteY1" fmla="*/ 117856 h 281812"/>
                <a:gd name="connsiteX2" fmla="*/ 21844 w 296417"/>
                <a:gd name="connsiteY2" fmla="*/ 128143 h 281812"/>
                <a:gd name="connsiteX3" fmla="*/ 32639 w 296417"/>
                <a:gd name="connsiteY3" fmla="*/ 138303 h 281812"/>
                <a:gd name="connsiteX4" fmla="*/ 43561 w 296417"/>
                <a:gd name="connsiteY4" fmla="*/ 148590 h 281812"/>
                <a:gd name="connsiteX5" fmla="*/ 54483 w 296417"/>
                <a:gd name="connsiteY5" fmla="*/ 158877 h 281812"/>
                <a:gd name="connsiteX6" fmla="*/ 65405 w 296417"/>
                <a:gd name="connsiteY6" fmla="*/ 169037 h 281812"/>
                <a:gd name="connsiteX7" fmla="*/ 76200 w 296417"/>
                <a:gd name="connsiteY7" fmla="*/ 179324 h 281812"/>
                <a:gd name="connsiteX8" fmla="*/ 87122 w 296417"/>
                <a:gd name="connsiteY8" fmla="*/ 189611 h 281812"/>
                <a:gd name="connsiteX9" fmla="*/ 98044 w 296417"/>
                <a:gd name="connsiteY9" fmla="*/ 199771 h 281812"/>
                <a:gd name="connsiteX10" fmla="*/ 108966 w 296417"/>
                <a:gd name="connsiteY10" fmla="*/ 210058 h 281812"/>
                <a:gd name="connsiteX11" fmla="*/ 119888 w 296417"/>
                <a:gd name="connsiteY11" fmla="*/ 220345 h 281812"/>
                <a:gd name="connsiteX12" fmla="*/ 130683 w 296417"/>
                <a:gd name="connsiteY12" fmla="*/ 230505 h 281812"/>
                <a:gd name="connsiteX13" fmla="*/ 141605 w 296417"/>
                <a:gd name="connsiteY13" fmla="*/ 240792 h 281812"/>
                <a:gd name="connsiteX14" fmla="*/ 152527 w 296417"/>
                <a:gd name="connsiteY14" fmla="*/ 251079 h 281812"/>
                <a:gd name="connsiteX15" fmla="*/ 163449 w 296417"/>
                <a:gd name="connsiteY15" fmla="*/ 261239 h 281812"/>
                <a:gd name="connsiteX16" fmla="*/ 174244 w 296417"/>
                <a:gd name="connsiteY16" fmla="*/ 271526 h 281812"/>
                <a:gd name="connsiteX17" fmla="*/ 185166 w 296417"/>
                <a:gd name="connsiteY17" fmla="*/ 281813 h 281812"/>
                <a:gd name="connsiteX18" fmla="*/ 195072 w 296417"/>
                <a:gd name="connsiteY18" fmla="*/ 270764 h 281812"/>
                <a:gd name="connsiteX19" fmla="*/ 204597 w 296417"/>
                <a:gd name="connsiteY19" fmla="*/ 259461 h 281812"/>
                <a:gd name="connsiteX20" fmla="*/ 213741 w 296417"/>
                <a:gd name="connsiteY20" fmla="*/ 247904 h 281812"/>
                <a:gd name="connsiteX21" fmla="*/ 222377 w 296417"/>
                <a:gd name="connsiteY21" fmla="*/ 235966 h 281812"/>
                <a:gd name="connsiteX22" fmla="*/ 230632 w 296417"/>
                <a:gd name="connsiteY22" fmla="*/ 223647 h 281812"/>
                <a:gd name="connsiteX23" fmla="*/ 238506 w 296417"/>
                <a:gd name="connsiteY23" fmla="*/ 211201 h 281812"/>
                <a:gd name="connsiteX24" fmla="*/ 245745 w 296417"/>
                <a:gd name="connsiteY24" fmla="*/ 198374 h 281812"/>
                <a:gd name="connsiteX25" fmla="*/ 252730 w 296417"/>
                <a:gd name="connsiteY25" fmla="*/ 185293 h 281812"/>
                <a:gd name="connsiteX26" fmla="*/ 259080 w 296417"/>
                <a:gd name="connsiteY26" fmla="*/ 171958 h 281812"/>
                <a:gd name="connsiteX27" fmla="*/ 265049 w 296417"/>
                <a:gd name="connsiteY27" fmla="*/ 158369 h 281812"/>
                <a:gd name="connsiteX28" fmla="*/ 270383 w 296417"/>
                <a:gd name="connsiteY28" fmla="*/ 144653 h 281812"/>
                <a:gd name="connsiteX29" fmla="*/ 275336 w 296417"/>
                <a:gd name="connsiteY29" fmla="*/ 130683 h 281812"/>
                <a:gd name="connsiteX30" fmla="*/ 279781 w 296417"/>
                <a:gd name="connsiteY30" fmla="*/ 116586 h 281812"/>
                <a:gd name="connsiteX31" fmla="*/ 283718 w 296417"/>
                <a:gd name="connsiteY31" fmla="*/ 102362 h 281812"/>
                <a:gd name="connsiteX32" fmla="*/ 287020 w 296417"/>
                <a:gd name="connsiteY32" fmla="*/ 88011 h 281812"/>
                <a:gd name="connsiteX33" fmla="*/ 289941 w 296417"/>
                <a:gd name="connsiteY33" fmla="*/ 73533 h 281812"/>
                <a:gd name="connsiteX34" fmla="*/ 292227 w 296417"/>
                <a:gd name="connsiteY34" fmla="*/ 58928 h 281812"/>
                <a:gd name="connsiteX35" fmla="*/ 294132 w 296417"/>
                <a:gd name="connsiteY35" fmla="*/ 44323 h 281812"/>
                <a:gd name="connsiteX36" fmla="*/ 295402 w 296417"/>
                <a:gd name="connsiteY36" fmla="*/ 29591 h 281812"/>
                <a:gd name="connsiteX37" fmla="*/ 296164 w 296417"/>
                <a:gd name="connsiteY37" fmla="*/ 14859 h 281812"/>
                <a:gd name="connsiteX38" fmla="*/ 296418 w 296417"/>
                <a:gd name="connsiteY38" fmla="*/ 0 h 281812"/>
                <a:gd name="connsiteX39" fmla="*/ 281432 w 296417"/>
                <a:gd name="connsiteY39" fmla="*/ 127 h 281812"/>
                <a:gd name="connsiteX40" fmla="*/ 266446 w 296417"/>
                <a:gd name="connsiteY40" fmla="*/ 127 h 281812"/>
                <a:gd name="connsiteX41" fmla="*/ 251460 w 296417"/>
                <a:gd name="connsiteY41" fmla="*/ 127 h 281812"/>
                <a:gd name="connsiteX42" fmla="*/ 236601 w 296417"/>
                <a:gd name="connsiteY42" fmla="*/ 254 h 281812"/>
                <a:gd name="connsiteX43" fmla="*/ 221615 w 296417"/>
                <a:gd name="connsiteY43" fmla="*/ 254 h 281812"/>
                <a:gd name="connsiteX44" fmla="*/ 206629 w 296417"/>
                <a:gd name="connsiteY44" fmla="*/ 254 h 281812"/>
                <a:gd name="connsiteX45" fmla="*/ 191643 w 296417"/>
                <a:gd name="connsiteY45" fmla="*/ 381 h 281812"/>
                <a:gd name="connsiteX46" fmla="*/ 176784 w 296417"/>
                <a:gd name="connsiteY46" fmla="*/ 381 h 281812"/>
                <a:gd name="connsiteX47" fmla="*/ 161798 w 296417"/>
                <a:gd name="connsiteY47" fmla="*/ 381 h 281812"/>
                <a:gd name="connsiteX48" fmla="*/ 146812 w 296417"/>
                <a:gd name="connsiteY48" fmla="*/ 508 h 281812"/>
                <a:gd name="connsiteX49" fmla="*/ 131953 w 296417"/>
                <a:gd name="connsiteY49" fmla="*/ 508 h 281812"/>
                <a:gd name="connsiteX50" fmla="*/ 116967 w 296417"/>
                <a:gd name="connsiteY50" fmla="*/ 508 h 281812"/>
                <a:gd name="connsiteX51" fmla="*/ 101981 w 296417"/>
                <a:gd name="connsiteY51" fmla="*/ 635 h 281812"/>
                <a:gd name="connsiteX52" fmla="*/ 86995 w 296417"/>
                <a:gd name="connsiteY52" fmla="*/ 635 h 281812"/>
                <a:gd name="connsiteX53" fmla="*/ 72136 w 296417"/>
                <a:gd name="connsiteY53" fmla="*/ 635 h 281812"/>
                <a:gd name="connsiteX54" fmla="*/ 57150 w 296417"/>
                <a:gd name="connsiteY54" fmla="*/ 762 h 281812"/>
                <a:gd name="connsiteX55" fmla="*/ 42164 w 296417"/>
                <a:gd name="connsiteY55" fmla="*/ 762 h 281812"/>
                <a:gd name="connsiteX56" fmla="*/ 41529 w 296417"/>
                <a:gd name="connsiteY56" fmla="*/ 15494 h 281812"/>
                <a:gd name="connsiteX57" fmla="*/ 39497 w 296417"/>
                <a:gd name="connsiteY57" fmla="*/ 29972 h 281812"/>
                <a:gd name="connsiteX58" fmla="*/ 36068 w 296417"/>
                <a:gd name="connsiteY58" fmla="*/ 44323 h 281812"/>
                <a:gd name="connsiteX59" fmla="*/ 31369 w 296417"/>
                <a:gd name="connsiteY59" fmla="*/ 58293 h 281812"/>
                <a:gd name="connsiteX60" fmla="*/ 25273 w 296417"/>
                <a:gd name="connsiteY60" fmla="*/ 71628 h 281812"/>
                <a:gd name="connsiteX61" fmla="*/ 18034 w 296417"/>
                <a:gd name="connsiteY61" fmla="*/ 84455 h 281812"/>
                <a:gd name="connsiteX62" fmla="*/ 9525 w 296417"/>
                <a:gd name="connsiteY62" fmla="*/ 96393 h 28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96417" h="281812">
                  <a:moveTo>
                    <a:pt x="0" y="107569"/>
                  </a:moveTo>
                  <a:lnTo>
                    <a:pt x="10922" y="117856"/>
                  </a:lnTo>
                  <a:lnTo>
                    <a:pt x="21844" y="128143"/>
                  </a:lnTo>
                  <a:lnTo>
                    <a:pt x="32639" y="138303"/>
                  </a:lnTo>
                  <a:lnTo>
                    <a:pt x="43561" y="148590"/>
                  </a:lnTo>
                  <a:lnTo>
                    <a:pt x="54483" y="158877"/>
                  </a:lnTo>
                  <a:lnTo>
                    <a:pt x="65405" y="169037"/>
                  </a:lnTo>
                  <a:lnTo>
                    <a:pt x="76200" y="179324"/>
                  </a:lnTo>
                  <a:lnTo>
                    <a:pt x="87122" y="189611"/>
                  </a:lnTo>
                  <a:lnTo>
                    <a:pt x="98044" y="199771"/>
                  </a:lnTo>
                  <a:lnTo>
                    <a:pt x="108966" y="210058"/>
                  </a:lnTo>
                  <a:lnTo>
                    <a:pt x="119888" y="220345"/>
                  </a:lnTo>
                  <a:lnTo>
                    <a:pt x="130683" y="230505"/>
                  </a:lnTo>
                  <a:lnTo>
                    <a:pt x="141605" y="240792"/>
                  </a:lnTo>
                  <a:lnTo>
                    <a:pt x="152527" y="251079"/>
                  </a:lnTo>
                  <a:lnTo>
                    <a:pt x="163449" y="261239"/>
                  </a:lnTo>
                  <a:lnTo>
                    <a:pt x="174244" y="271526"/>
                  </a:lnTo>
                  <a:lnTo>
                    <a:pt x="185166" y="281813"/>
                  </a:lnTo>
                  <a:lnTo>
                    <a:pt x="195072" y="270764"/>
                  </a:lnTo>
                  <a:lnTo>
                    <a:pt x="204597" y="259461"/>
                  </a:lnTo>
                  <a:lnTo>
                    <a:pt x="213741" y="247904"/>
                  </a:lnTo>
                  <a:lnTo>
                    <a:pt x="222377" y="235966"/>
                  </a:lnTo>
                  <a:lnTo>
                    <a:pt x="230632" y="223647"/>
                  </a:lnTo>
                  <a:lnTo>
                    <a:pt x="238506" y="211201"/>
                  </a:lnTo>
                  <a:lnTo>
                    <a:pt x="245745" y="198374"/>
                  </a:lnTo>
                  <a:lnTo>
                    <a:pt x="252730" y="185293"/>
                  </a:lnTo>
                  <a:lnTo>
                    <a:pt x="259080" y="171958"/>
                  </a:lnTo>
                  <a:lnTo>
                    <a:pt x="265049" y="158369"/>
                  </a:lnTo>
                  <a:lnTo>
                    <a:pt x="270383" y="144653"/>
                  </a:lnTo>
                  <a:lnTo>
                    <a:pt x="275336" y="130683"/>
                  </a:lnTo>
                  <a:lnTo>
                    <a:pt x="279781" y="116586"/>
                  </a:lnTo>
                  <a:lnTo>
                    <a:pt x="283718" y="102362"/>
                  </a:lnTo>
                  <a:lnTo>
                    <a:pt x="287020" y="88011"/>
                  </a:lnTo>
                  <a:lnTo>
                    <a:pt x="289941" y="73533"/>
                  </a:lnTo>
                  <a:lnTo>
                    <a:pt x="292227" y="58928"/>
                  </a:lnTo>
                  <a:lnTo>
                    <a:pt x="294132" y="44323"/>
                  </a:lnTo>
                  <a:lnTo>
                    <a:pt x="295402" y="29591"/>
                  </a:lnTo>
                  <a:lnTo>
                    <a:pt x="296164" y="14859"/>
                  </a:lnTo>
                  <a:lnTo>
                    <a:pt x="296418" y="0"/>
                  </a:lnTo>
                  <a:lnTo>
                    <a:pt x="281432" y="127"/>
                  </a:lnTo>
                  <a:lnTo>
                    <a:pt x="266446" y="127"/>
                  </a:lnTo>
                  <a:lnTo>
                    <a:pt x="251460" y="127"/>
                  </a:lnTo>
                  <a:lnTo>
                    <a:pt x="236601" y="254"/>
                  </a:lnTo>
                  <a:lnTo>
                    <a:pt x="221615" y="254"/>
                  </a:lnTo>
                  <a:lnTo>
                    <a:pt x="206629" y="254"/>
                  </a:lnTo>
                  <a:lnTo>
                    <a:pt x="191643" y="381"/>
                  </a:lnTo>
                  <a:lnTo>
                    <a:pt x="176784" y="381"/>
                  </a:lnTo>
                  <a:lnTo>
                    <a:pt x="161798" y="381"/>
                  </a:lnTo>
                  <a:lnTo>
                    <a:pt x="146812" y="508"/>
                  </a:lnTo>
                  <a:lnTo>
                    <a:pt x="131953" y="508"/>
                  </a:lnTo>
                  <a:lnTo>
                    <a:pt x="116967" y="508"/>
                  </a:lnTo>
                  <a:lnTo>
                    <a:pt x="101981" y="635"/>
                  </a:lnTo>
                  <a:lnTo>
                    <a:pt x="86995" y="635"/>
                  </a:lnTo>
                  <a:lnTo>
                    <a:pt x="72136" y="635"/>
                  </a:lnTo>
                  <a:lnTo>
                    <a:pt x="57150" y="762"/>
                  </a:lnTo>
                  <a:lnTo>
                    <a:pt x="42164" y="762"/>
                  </a:lnTo>
                  <a:lnTo>
                    <a:pt x="41529" y="15494"/>
                  </a:lnTo>
                  <a:lnTo>
                    <a:pt x="39497" y="29972"/>
                  </a:lnTo>
                  <a:lnTo>
                    <a:pt x="36068" y="44323"/>
                  </a:lnTo>
                  <a:lnTo>
                    <a:pt x="31369" y="58293"/>
                  </a:lnTo>
                  <a:lnTo>
                    <a:pt x="25273" y="71628"/>
                  </a:lnTo>
                  <a:lnTo>
                    <a:pt x="18034" y="84455"/>
                  </a:lnTo>
                  <a:lnTo>
                    <a:pt x="9525" y="96393"/>
                  </a:lnTo>
                  <a:close/>
                </a:path>
              </a:pathLst>
            </a:custGeom>
            <a:solidFill>
              <a:srgbClr val="E31A1C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14B4E87-9700-1699-0A35-676183615879}"/>
                </a:ext>
              </a:extLst>
            </p:cNvPr>
            <p:cNvSpPr/>
            <p:nvPr/>
          </p:nvSpPr>
          <p:spPr>
            <a:xfrm flipH="1">
              <a:off x="7859141" y="2712658"/>
              <a:ext cx="200592" cy="551368"/>
            </a:xfrm>
            <a:custGeom>
              <a:avLst/>
              <a:gdLst>
                <a:gd name="connsiteX0" fmla="*/ 0 w 48387"/>
                <a:gd name="connsiteY0" fmla="*/ 49276 h 49275"/>
                <a:gd name="connsiteX1" fmla="*/ 48387 w 48387"/>
                <a:gd name="connsiteY1" fmla="*/ 0 h 4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87" h="49275">
                  <a:moveTo>
                    <a:pt x="0" y="49276"/>
                  </a:moveTo>
                  <a:lnTo>
                    <a:pt x="48387" y="0"/>
                  </a:lnTo>
                </a:path>
              </a:pathLst>
            </a:custGeom>
            <a:ln w="135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D7F56-ABF8-9639-AE9E-7C3D5CC2395A}"/>
                </a:ext>
              </a:extLst>
            </p:cNvPr>
            <p:cNvSpPr/>
            <p:nvPr/>
          </p:nvSpPr>
          <p:spPr>
            <a:xfrm>
              <a:off x="7319137" y="2581020"/>
              <a:ext cx="45719" cy="150337"/>
            </a:xfrm>
            <a:custGeom>
              <a:avLst/>
              <a:gdLst>
                <a:gd name="connsiteX0" fmla="*/ 0 w 47751"/>
                <a:gd name="connsiteY0" fmla="*/ 0 h 49275"/>
                <a:gd name="connsiteX1" fmla="*/ 47752 w 47751"/>
                <a:gd name="connsiteY1" fmla="*/ 49276 h 4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51" h="49275">
                  <a:moveTo>
                    <a:pt x="0" y="0"/>
                  </a:moveTo>
                  <a:lnTo>
                    <a:pt x="47752" y="49276"/>
                  </a:lnTo>
                </a:path>
              </a:pathLst>
            </a:custGeom>
            <a:ln w="135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1D1D191-14E4-696A-2784-F06035F69CB8}"/>
                </a:ext>
              </a:extLst>
            </p:cNvPr>
            <p:cNvGrpSpPr/>
            <p:nvPr/>
          </p:nvGrpSpPr>
          <p:grpSpPr>
            <a:xfrm>
              <a:off x="7096190" y="3250946"/>
              <a:ext cx="1056004" cy="170941"/>
              <a:chOff x="7014464" y="2874263"/>
              <a:chExt cx="1056004" cy="170941"/>
            </a:xfrm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8F7C404-3FE7-5FF1-F654-2C3EA49270B1}"/>
                  </a:ext>
                </a:extLst>
              </p:cNvPr>
              <p:cNvSpPr/>
              <p:nvPr/>
            </p:nvSpPr>
            <p:spPr>
              <a:xfrm>
                <a:off x="7014464" y="2874263"/>
                <a:ext cx="1056004" cy="170941"/>
              </a:xfrm>
              <a:custGeom>
                <a:avLst/>
                <a:gdLst>
                  <a:gd name="connsiteX0" fmla="*/ 27432 w 1056004"/>
                  <a:gd name="connsiteY0" fmla="*/ 170942 h 170941"/>
                  <a:gd name="connsiteX1" fmla="*/ 1028573 w 1056004"/>
                  <a:gd name="connsiteY1" fmla="*/ 170942 h 170941"/>
                  <a:gd name="connsiteX2" fmla="*/ 1027430 w 1056004"/>
                  <a:gd name="connsiteY2" fmla="*/ 170942 h 170941"/>
                  <a:gd name="connsiteX3" fmla="*/ 1031875 w 1056004"/>
                  <a:gd name="connsiteY3" fmla="*/ 170815 h 170941"/>
                  <a:gd name="connsiteX4" fmla="*/ 1036193 w 1056004"/>
                  <a:gd name="connsiteY4" fmla="*/ 169926 h 170941"/>
                  <a:gd name="connsiteX5" fmla="*/ 1040257 w 1056004"/>
                  <a:gd name="connsiteY5" fmla="*/ 168275 h 170941"/>
                  <a:gd name="connsiteX6" fmla="*/ 1044067 w 1056004"/>
                  <a:gd name="connsiteY6" fmla="*/ 166116 h 170941"/>
                  <a:gd name="connsiteX7" fmla="*/ 1047496 w 1056004"/>
                  <a:gd name="connsiteY7" fmla="*/ 163322 h 170941"/>
                  <a:gd name="connsiteX8" fmla="*/ 1050417 w 1056004"/>
                  <a:gd name="connsiteY8" fmla="*/ 160020 h 170941"/>
                  <a:gd name="connsiteX9" fmla="*/ 1052830 w 1056004"/>
                  <a:gd name="connsiteY9" fmla="*/ 156337 h 170941"/>
                  <a:gd name="connsiteX10" fmla="*/ 1054481 w 1056004"/>
                  <a:gd name="connsiteY10" fmla="*/ 152273 h 170941"/>
                  <a:gd name="connsiteX11" fmla="*/ 1055624 w 1056004"/>
                  <a:gd name="connsiteY11" fmla="*/ 147955 h 170941"/>
                  <a:gd name="connsiteX12" fmla="*/ 1056005 w 1056004"/>
                  <a:gd name="connsiteY12" fmla="*/ 143510 h 170941"/>
                  <a:gd name="connsiteX13" fmla="*/ 1056005 w 1056004"/>
                  <a:gd name="connsiteY13" fmla="*/ 143510 h 170941"/>
                  <a:gd name="connsiteX14" fmla="*/ 1056005 w 1056004"/>
                  <a:gd name="connsiteY14" fmla="*/ 27432 h 170941"/>
                  <a:gd name="connsiteX15" fmla="*/ 1056005 w 1056004"/>
                  <a:gd name="connsiteY15" fmla="*/ 27432 h 170941"/>
                  <a:gd name="connsiteX16" fmla="*/ 1055624 w 1056004"/>
                  <a:gd name="connsiteY16" fmla="*/ 22987 h 170941"/>
                  <a:gd name="connsiteX17" fmla="*/ 1054481 w 1056004"/>
                  <a:gd name="connsiteY17" fmla="*/ 18669 h 170941"/>
                  <a:gd name="connsiteX18" fmla="*/ 1052830 w 1056004"/>
                  <a:gd name="connsiteY18" fmla="*/ 14605 h 170941"/>
                  <a:gd name="connsiteX19" fmla="*/ 1050417 w 1056004"/>
                  <a:gd name="connsiteY19" fmla="*/ 10922 h 170941"/>
                  <a:gd name="connsiteX20" fmla="*/ 1047496 w 1056004"/>
                  <a:gd name="connsiteY20" fmla="*/ 7620 h 170941"/>
                  <a:gd name="connsiteX21" fmla="*/ 1044067 w 1056004"/>
                  <a:gd name="connsiteY21" fmla="*/ 4826 h 170941"/>
                  <a:gd name="connsiteX22" fmla="*/ 1040257 w 1056004"/>
                  <a:gd name="connsiteY22" fmla="*/ 2667 h 170941"/>
                  <a:gd name="connsiteX23" fmla="*/ 1036193 w 1056004"/>
                  <a:gd name="connsiteY23" fmla="*/ 1016 h 170941"/>
                  <a:gd name="connsiteX24" fmla="*/ 1031875 w 1056004"/>
                  <a:gd name="connsiteY24" fmla="*/ 127 h 170941"/>
                  <a:gd name="connsiteX25" fmla="*/ 1028573 w 1056004"/>
                  <a:gd name="connsiteY25" fmla="*/ 0 h 170941"/>
                  <a:gd name="connsiteX26" fmla="*/ 27432 w 1056004"/>
                  <a:gd name="connsiteY26" fmla="*/ 0 h 170941"/>
                  <a:gd name="connsiteX27" fmla="*/ 30734 w 1056004"/>
                  <a:gd name="connsiteY27" fmla="*/ 127 h 170941"/>
                  <a:gd name="connsiteX28" fmla="*/ 26416 w 1056004"/>
                  <a:gd name="connsiteY28" fmla="*/ 0 h 170941"/>
                  <a:gd name="connsiteX29" fmla="*/ 21971 w 1056004"/>
                  <a:gd name="connsiteY29" fmla="*/ 508 h 170941"/>
                  <a:gd name="connsiteX30" fmla="*/ 17780 w 1056004"/>
                  <a:gd name="connsiteY30" fmla="*/ 1778 h 170941"/>
                  <a:gd name="connsiteX31" fmla="*/ 13716 w 1056004"/>
                  <a:gd name="connsiteY31" fmla="*/ 3683 h 170941"/>
                  <a:gd name="connsiteX32" fmla="*/ 10160 w 1056004"/>
                  <a:gd name="connsiteY32" fmla="*/ 6096 h 170941"/>
                  <a:gd name="connsiteX33" fmla="*/ 6985 w 1056004"/>
                  <a:gd name="connsiteY33" fmla="*/ 9144 h 170941"/>
                  <a:gd name="connsiteX34" fmla="*/ 4318 w 1056004"/>
                  <a:gd name="connsiteY34" fmla="*/ 12700 h 170941"/>
                  <a:gd name="connsiteX35" fmla="*/ 2286 w 1056004"/>
                  <a:gd name="connsiteY35" fmla="*/ 16637 h 170941"/>
                  <a:gd name="connsiteX36" fmla="*/ 889 w 1056004"/>
                  <a:gd name="connsiteY36" fmla="*/ 20828 h 170941"/>
                  <a:gd name="connsiteX37" fmla="*/ 127 w 1056004"/>
                  <a:gd name="connsiteY37" fmla="*/ 25146 h 170941"/>
                  <a:gd name="connsiteX38" fmla="*/ 0 w 1056004"/>
                  <a:gd name="connsiteY38" fmla="*/ 27432 h 170941"/>
                  <a:gd name="connsiteX39" fmla="*/ 0 w 1056004"/>
                  <a:gd name="connsiteY39" fmla="*/ 143510 h 170941"/>
                  <a:gd name="connsiteX40" fmla="*/ 127 w 1056004"/>
                  <a:gd name="connsiteY40" fmla="*/ 141351 h 170941"/>
                  <a:gd name="connsiteX41" fmla="*/ 127 w 1056004"/>
                  <a:gd name="connsiteY41" fmla="*/ 145796 h 170941"/>
                  <a:gd name="connsiteX42" fmla="*/ 889 w 1056004"/>
                  <a:gd name="connsiteY42" fmla="*/ 150114 h 170941"/>
                  <a:gd name="connsiteX43" fmla="*/ 2286 w 1056004"/>
                  <a:gd name="connsiteY43" fmla="*/ 154305 h 170941"/>
                  <a:gd name="connsiteX44" fmla="*/ 4318 w 1056004"/>
                  <a:gd name="connsiteY44" fmla="*/ 158242 h 170941"/>
                  <a:gd name="connsiteX45" fmla="*/ 6985 w 1056004"/>
                  <a:gd name="connsiteY45" fmla="*/ 161671 h 170941"/>
                  <a:gd name="connsiteX46" fmla="*/ 10160 w 1056004"/>
                  <a:gd name="connsiteY46" fmla="*/ 164846 h 170941"/>
                  <a:gd name="connsiteX47" fmla="*/ 13716 w 1056004"/>
                  <a:gd name="connsiteY47" fmla="*/ 167259 h 170941"/>
                  <a:gd name="connsiteX48" fmla="*/ 17780 w 1056004"/>
                  <a:gd name="connsiteY48" fmla="*/ 169164 h 170941"/>
                  <a:gd name="connsiteX49" fmla="*/ 21971 w 1056004"/>
                  <a:gd name="connsiteY49" fmla="*/ 170434 h 170941"/>
                  <a:gd name="connsiteX50" fmla="*/ 26416 w 1056004"/>
                  <a:gd name="connsiteY50" fmla="*/ 170942 h 17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56004" h="170941">
                    <a:moveTo>
                      <a:pt x="27432" y="170942"/>
                    </a:moveTo>
                    <a:lnTo>
                      <a:pt x="1028573" y="170942"/>
                    </a:lnTo>
                    <a:lnTo>
                      <a:pt x="1027430" y="170942"/>
                    </a:lnTo>
                    <a:lnTo>
                      <a:pt x="1031875" y="170815"/>
                    </a:lnTo>
                    <a:lnTo>
                      <a:pt x="1036193" y="169926"/>
                    </a:lnTo>
                    <a:lnTo>
                      <a:pt x="1040257" y="168275"/>
                    </a:lnTo>
                    <a:lnTo>
                      <a:pt x="1044067" y="166116"/>
                    </a:lnTo>
                    <a:lnTo>
                      <a:pt x="1047496" y="163322"/>
                    </a:lnTo>
                    <a:lnTo>
                      <a:pt x="1050417" y="160020"/>
                    </a:lnTo>
                    <a:lnTo>
                      <a:pt x="1052830" y="156337"/>
                    </a:lnTo>
                    <a:lnTo>
                      <a:pt x="1054481" y="152273"/>
                    </a:lnTo>
                    <a:lnTo>
                      <a:pt x="1055624" y="147955"/>
                    </a:lnTo>
                    <a:lnTo>
                      <a:pt x="1056005" y="143510"/>
                    </a:lnTo>
                    <a:lnTo>
                      <a:pt x="1056005" y="143510"/>
                    </a:lnTo>
                    <a:lnTo>
                      <a:pt x="1056005" y="27432"/>
                    </a:lnTo>
                    <a:lnTo>
                      <a:pt x="1056005" y="27432"/>
                    </a:lnTo>
                    <a:lnTo>
                      <a:pt x="1055624" y="22987"/>
                    </a:lnTo>
                    <a:lnTo>
                      <a:pt x="1054481" y="18669"/>
                    </a:lnTo>
                    <a:lnTo>
                      <a:pt x="1052830" y="14605"/>
                    </a:lnTo>
                    <a:lnTo>
                      <a:pt x="1050417" y="10922"/>
                    </a:lnTo>
                    <a:lnTo>
                      <a:pt x="1047496" y="7620"/>
                    </a:lnTo>
                    <a:lnTo>
                      <a:pt x="1044067" y="4826"/>
                    </a:lnTo>
                    <a:lnTo>
                      <a:pt x="1040257" y="2667"/>
                    </a:lnTo>
                    <a:lnTo>
                      <a:pt x="1036193" y="1016"/>
                    </a:lnTo>
                    <a:lnTo>
                      <a:pt x="1031875" y="127"/>
                    </a:lnTo>
                    <a:lnTo>
                      <a:pt x="1028573" y="0"/>
                    </a:lnTo>
                    <a:lnTo>
                      <a:pt x="27432" y="0"/>
                    </a:lnTo>
                    <a:lnTo>
                      <a:pt x="30734" y="127"/>
                    </a:lnTo>
                    <a:lnTo>
                      <a:pt x="26416" y="0"/>
                    </a:lnTo>
                    <a:lnTo>
                      <a:pt x="21971" y="508"/>
                    </a:lnTo>
                    <a:lnTo>
                      <a:pt x="17780" y="1778"/>
                    </a:lnTo>
                    <a:lnTo>
                      <a:pt x="13716" y="3683"/>
                    </a:lnTo>
                    <a:lnTo>
                      <a:pt x="10160" y="6096"/>
                    </a:lnTo>
                    <a:lnTo>
                      <a:pt x="6985" y="9144"/>
                    </a:lnTo>
                    <a:lnTo>
                      <a:pt x="4318" y="12700"/>
                    </a:lnTo>
                    <a:lnTo>
                      <a:pt x="2286" y="16637"/>
                    </a:lnTo>
                    <a:lnTo>
                      <a:pt x="889" y="20828"/>
                    </a:lnTo>
                    <a:lnTo>
                      <a:pt x="127" y="25146"/>
                    </a:lnTo>
                    <a:lnTo>
                      <a:pt x="0" y="27432"/>
                    </a:lnTo>
                    <a:lnTo>
                      <a:pt x="0" y="143510"/>
                    </a:lnTo>
                    <a:lnTo>
                      <a:pt x="127" y="141351"/>
                    </a:lnTo>
                    <a:lnTo>
                      <a:pt x="127" y="145796"/>
                    </a:lnTo>
                    <a:lnTo>
                      <a:pt x="889" y="150114"/>
                    </a:lnTo>
                    <a:lnTo>
                      <a:pt x="2286" y="154305"/>
                    </a:lnTo>
                    <a:lnTo>
                      <a:pt x="4318" y="158242"/>
                    </a:lnTo>
                    <a:lnTo>
                      <a:pt x="6985" y="161671"/>
                    </a:lnTo>
                    <a:lnTo>
                      <a:pt x="10160" y="164846"/>
                    </a:lnTo>
                    <a:lnTo>
                      <a:pt x="13716" y="167259"/>
                    </a:lnTo>
                    <a:lnTo>
                      <a:pt x="17780" y="169164"/>
                    </a:lnTo>
                    <a:lnTo>
                      <a:pt x="21971" y="170434"/>
                    </a:lnTo>
                    <a:lnTo>
                      <a:pt x="26416" y="170942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7ED2821B-4369-D0FE-FF02-559152C714DE}"/>
                  </a:ext>
                </a:extLst>
              </p:cNvPr>
              <p:cNvSpPr/>
              <p:nvPr/>
            </p:nvSpPr>
            <p:spPr>
              <a:xfrm>
                <a:off x="7066279" y="2910458"/>
                <a:ext cx="83311" cy="96012"/>
              </a:xfrm>
              <a:custGeom>
                <a:avLst/>
                <a:gdLst>
                  <a:gd name="connsiteX0" fmla="*/ 51562 w 83311"/>
                  <a:gd name="connsiteY0" fmla="*/ 21590 h 96012"/>
                  <a:gd name="connsiteX1" fmla="*/ 51562 w 83311"/>
                  <a:gd name="connsiteY1" fmla="*/ 28829 h 96012"/>
                  <a:gd name="connsiteX2" fmla="*/ 70739 w 83311"/>
                  <a:gd name="connsiteY2" fmla="*/ 28829 h 96012"/>
                  <a:gd name="connsiteX3" fmla="*/ 70739 w 83311"/>
                  <a:gd name="connsiteY3" fmla="*/ 50165 h 96012"/>
                  <a:gd name="connsiteX4" fmla="*/ 79629 w 83311"/>
                  <a:gd name="connsiteY4" fmla="*/ 50165 h 96012"/>
                  <a:gd name="connsiteX5" fmla="*/ 79629 w 83311"/>
                  <a:gd name="connsiteY5" fmla="*/ 0 h 96012"/>
                  <a:gd name="connsiteX6" fmla="*/ 70739 w 83311"/>
                  <a:gd name="connsiteY6" fmla="*/ 0 h 96012"/>
                  <a:gd name="connsiteX7" fmla="*/ 70739 w 83311"/>
                  <a:gd name="connsiteY7" fmla="*/ 21590 h 96012"/>
                  <a:gd name="connsiteX8" fmla="*/ 51562 w 83311"/>
                  <a:gd name="connsiteY8" fmla="*/ 21590 h 96012"/>
                  <a:gd name="connsiteX9" fmla="*/ 56642 w 83311"/>
                  <a:gd name="connsiteY9" fmla="*/ 42037 h 96012"/>
                  <a:gd name="connsiteX10" fmla="*/ 56642 w 83311"/>
                  <a:gd name="connsiteY10" fmla="*/ 42037 h 96012"/>
                  <a:gd name="connsiteX11" fmla="*/ 52705 w 83311"/>
                  <a:gd name="connsiteY11" fmla="*/ 40513 h 96012"/>
                  <a:gd name="connsiteX12" fmla="*/ 48895 w 83311"/>
                  <a:gd name="connsiteY12" fmla="*/ 38608 h 96012"/>
                  <a:gd name="connsiteX13" fmla="*/ 45466 w 83311"/>
                  <a:gd name="connsiteY13" fmla="*/ 36322 h 96012"/>
                  <a:gd name="connsiteX14" fmla="*/ 42418 w 83311"/>
                  <a:gd name="connsiteY14" fmla="*/ 33782 h 96012"/>
                  <a:gd name="connsiteX15" fmla="*/ 39751 w 83311"/>
                  <a:gd name="connsiteY15" fmla="*/ 31115 h 96012"/>
                  <a:gd name="connsiteX16" fmla="*/ 37592 w 83311"/>
                  <a:gd name="connsiteY16" fmla="*/ 28067 h 96012"/>
                  <a:gd name="connsiteX17" fmla="*/ 35687 w 83311"/>
                  <a:gd name="connsiteY17" fmla="*/ 24892 h 96012"/>
                  <a:gd name="connsiteX18" fmla="*/ 34417 w 83311"/>
                  <a:gd name="connsiteY18" fmla="*/ 21590 h 96012"/>
                  <a:gd name="connsiteX19" fmla="*/ 33528 w 83311"/>
                  <a:gd name="connsiteY19" fmla="*/ 18161 h 96012"/>
                  <a:gd name="connsiteX20" fmla="*/ 33274 w 83311"/>
                  <a:gd name="connsiteY20" fmla="*/ 14732 h 96012"/>
                  <a:gd name="connsiteX21" fmla="*/ 33274 w 83311"/>
                  <a:gd name="connsiteY21" fmla="*/ 12065 h 96012"/>
                  <a:gd name="connsiteX22" fmla="*/ 54737 w 83311"/>
                  <a:gd name="connsiteY22" fmla="*/ 12065 h 96012"/>
                  <a:gd name="connsiteX23" fmla="*/ 54737 w 83311"/>
                  <a:gd name="connsiteY23" fmla="*/ 4953 h 96012"/>
                  <a:gd name="connsiteX24" fmla="*/ 2667 w 83311"/>
                  <a:gd name="connsiteY24" fmla="*/ 4953 h 96012"/>
                  <a:gd name="connsiteX25" fmla="*/ 2667 w 83311"/>
                  <a:gd name="connsiteY25" fmla="*/ 12065 h 96012"/>
                  <a:gd name="connsiteX26" fmla="*/ 24257 w 83311"/>
                  <a:gd name="connsiteY26" fmla="*/ 12065 h 96012"/>
                  <a:gd name="connsiteX27" fmla="*/ 24257 w 83311"/>
                  <a:gd name="connsiteY27" fmla="*/ 14732 h 96012"/>
                  <a:gd name="connsiteX28" fmla="*/ 24257 w 83311"/>
                  <a:gd name="connsiteY28" fmla="*/ 14732 h 96012"/>
                  <a:gd name="connsiteX29" fmla="*/ 24003 w 83311"/>
                  <a:gd name="connsiteY29" fmla="*/ 18415 h 96012"/>
                  <a:gd name="connsiteX30" fmla="*/ 23114 w 83311"/>
                  <a:gd name="connsiteY30" fmla="*/ 22098 h 96012"/>
                  <a:gd name="connsiteX31" fmla="*/ 21717 w 83311"/>
                  <a:gd name="connsiteY31" fmla="*/ 25654 h 96012"/>
                  <a:gd name="connsiteX32" fmla="*/ 19812 w 83311"/>
                  <a:gd name="connsiteY32" fmla="*/ 29083 h 96012"/>
                  <a:gd name="connsiteX33" fmla="*/ 17526 w 83311"/>
                  <a:gd name="connsiteY33" fmla="*/ 32385 h 96012"/>
                  <a:gd name="connsiteX34" fmla="*/ 14732 w 83311"/>
                  <a:gd name="connsiteY34" fmla="*/ 35433 h 96012"/>
                  <a:gd name="connsiteX35" fmla="*/ 11557 w 83311"/>
                  <a:gd name="connsiteY35" fmla="*/ 38100 h 96012"/>
                  <a:gd name="connsiteX36" fmla="*/ 8001 w 83311"/>
                  <a:gd name="connsiteY36" fmla="*/ 40513 h 96012"/>
                  <a:gd name="connsiteX37" fmla="*/ 4191 w 83311"/>
                  <a:gd name="connsiteY37" fmla="*/ 42545 h 96012"/>
                  <a:gd name="connsiteX38" fmla="*/ 0 w 83311"/>
                  <a:gd name="connsiteY38" fmla="*/ 44323 h 96012"/>
                  <a:gd name="connsiteX39" fmla="*/ 4445 w 83311"/>
                  <a:gd name="connsiteY39" fmla="*/ 51181 h 96012"/>
                  <a:gd name="connsiteX40" fmla="*/ 4445 w 83311"/>
                  <a:gd name="connsiteY40" fmla="*/ 51181 h 96012"/>
                  <a:gd name="connsiteX41" fmla="*/ 7747 w 83311"/>
                  <a:gd name="connsiteY41" fmla="*/ 49911 h 96012"/>
                  <a:gd name="connsiteX42" fmla="*/ 10922 w 83311"/>
                  <a:gd name="connsiteY42" fmla="*/ 48387 h 96012"/>
                  <a:gd name="connsiteX43" fmla="*/ 13970 w 83311"/>
                  <a:gd name="connsiteY43" fmla="*/ 46482 h 96012"/>
                  <a:gd name="connsiteX44" fmla="*/ 16764 w 83311"/>
                  <a:gd name="connsiteY44" fmla="*/ 44450 h 96012"/>
                  <a:gd name="connsiteX45" fmla="*/ 19431 w 83311"/>
                  <a:gd name="connsiteY45" fmla="*/ 42164 h 96012"/>
                  <a:gd name="connsiteX46" fmla="*/ 21717 w 83311"/>
                  <a:gd name="connsiteY46" fmla="*/ 39751 h 96012"/>
                  <a:gd name="connsiteX47" fmla="*/ 23876 w 83311"/>
                  <a:gd name="connsiteY47" fmla="*/ 37084 h 96012"/>
                  <a:gd name="connsiteX48" fmla="*/ 25781 w 83311"/>
                  <a:gd name="connsiteY48" fmla="*/ 34290 h 96012"/>
                  <a:gd name="connsiteX49" fmla="*/ 27432 w 83311"/>
                  <a:gd name="connsiteY49" fmla="*/ 31369 h 96012"/>
                  <a:gd name="connsiteX50" fmla="*/ 28829 w 83311"/>
                  <a:gd name="connsiteY50" fmla="*/ 28321 h 96012"/>
                  <a:gd name="connsiteX51" fmla="*/ 28829 w 83311"/>
                  <a:gd name="connsiteY51" fmla="*/ 28321 h 96012"/>
                  <a:gd name="connsiteX52" fmla="*/ 30226 w 83311"/>
                  <a:gd name="connsiteY52" fmla="*/ 31115 h 96012"/>
                  <a:gd name="connsiteX53" fmla="*/ 31877 w 83311"/>
                  <a:gd name="connsiteY53" fmla="*/ 33782 h 96012"/>
                  <a:gd name="connsiteX54" fmla="*/ 33782 w 83311"/>
                  <a:gd name="connsiteY54" fmla="*/ 36322 h 96012"/>
                  <a:gd name="connsiteX55" fmla="*/ 35814 w 83311"/>
                  <a:gd name="connsiteY55" fmla="*/ 38735 h 96012"/>
                  <a:gd name="connsiteX56" fmla="*/ 38100 w 83311"/>
                  <a:gd name="connsiteY56" fmla="*/ 40894 h 96012"/>
                  <a:gd name="connsiteX57" fmla="*/ 40640 w 83311"/>
                  <a:gd name="connsiteY57" fmla="*/ 42926 h 96012"/>
                  <a:gd name="connsiteX58" fmla="*/ 43307 w 83311"/>
                  <a:gd name="connsiteY58" fmla="*/ 44704 h 96012"/>
                  <a:gd name="connsiteX59" fmla="*/ 46228 w 83311"/>
                  <a:gd name="connsiteY59" fmla="*/ 46355 h 96012"/>
                  <a:gd name="connsiteX60" fmla="*/ 49276 w 83311"/>
                  <a:gd name="connsiteY60" fmla="*/ 47752 h 96012"/>
                  <a:gd name="connsiteX61" fmla="*/ 52451 w 83311"/>
                  <a:gd name="connsiteY61" fmla="*/ 48895 h 96012"/>
                  <a:gd name="connsiteX62" fmla="*/ 56642 w 83311"/>
                  <a:gd name="connsiteY62" fmla="*/ 42037 h 96012"/>
                  <a:gd name="connsiteX63" fmla="*/ 26035 w 83311"/>
                  <a:gd name="connsiteY63" fmla="*/ 88900 h 96012"/>
                  <a:gd name="connsiteX64" fmla="*/ 26035 w 83311"/>
                  <a:gd name="connsiteY64" fmla="*/ 78359 h 96012"/>
                  <a:gd name="connsiteX65" fmla="*/ 79629 w 83311"/>
                  <a:gd name="connsiteY65" fmla="*/ 78359 h 96012"/>
                  <a:gd name="connsiteX66" fmla="*/ 79629 w 83311"/>
                  <a:gd name="connsiteY66" fmla="*/ 54991 h 96012"/>
                  <a:gd name="connsiteX67" fmla="*/ 17018 w 83311"/>
                  <a:gd name="connsiteY67" fmla="*/ 54991 h 96012"/>
                  <a:gd name="connsiteX68" fmla="*/ 17018 w 83311"/>
                  <a:gd name="connsiteY68" fmla="*/ 61976 h 96012"/>
                  <a:gd name="connsiteX69" fmla="*/ 70866 w 83311"/>
                  <a:gd name="connsiteY69" fmla="*/ 61976 h 96012"/>
                  <a:gd name="connsiteX70" fmla="*/ 70866 w 83311"/>
                  <a:gd name="connsiteY70" fmla="*/ 71628 h 96012"/>
                  <a:gd name="connsiteX71" fmla="*/ 17272 w 83311"/>
                  <a:gd name="connsiteY71" fmla="*/ 71628 h 96012"/>
                  <a:gd name="connsiteX72" fmla="*/ 17272 w 83311"/>
                  <a:gd name="connsiteY72" fmla="*/ 96012 h 96012"/>
                  <a:gd name="connsiteX73" fmla="*/ 83312 w 83311"/>
                  <a:gd name="connsiteY73" fmla="*/ 96012 h 96012"/>
                  <a:gd name="connsiteX74" fmla="*/ 83312 w 83311"/>
                  <a:gd name="connsiteY74" fmla="*/ 88900 h 96012"/>
                  <a:gd name="connsiteX75" fmla="*/ 26035 w 83311"/>
                  <a:gd name="connsiteY75" fmla="*/ 88900 h 9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83311" h="96012">
                    <a:moveTo>
                      <a:pt x="51562" y="21590"/>
                    </a:moveTo>
                    <a:lnTo>
                      <a:pt x="51562" y="28829"/>
                    </a:lnTo>
                    <a:lnTo>
                      <a:pt x="70739" y="28829"/>
                    </a:lnTo>
                    <a:lnTo>
                      <a:pt x="70739" y="50165"/>
                    </a:lnTo>
                    <a:lnTo>
                      <a:pt x="79629" y="50165"/>
                    </a:lnTo>
                    <a:lnTo>
                      <a:pt x="79629" y="0"/>
                    </a:lnTo>
                    <a:lnTo>
                      <a:pt x="70739" y="0"/>
                    </a:lnTo>
                    <a:lnTo>
                      <a:pt x="70739" y="21590"/>
                    </a:lnTo>
                    <a:lnTo>
                      <a:pt x="51562" y="21590"/>
                    </a:lnTo>
                    <a:close/>
                    <a:moveTo>
                      <a:pt x="56642" y="42037"/>
                    </a:moveTo>
                    <a:lnTo>
                      <a:pt x="56642" y="42037"/>
                    </a:lnTo>
                    <a:lnTo>
                      <a:pt x="52705" y="40513"/>
                    </a:lnTo>
                    <a:lnTo>
                      <a:pt x="48895" y="38608"/>
                    </a:lnTo>
                    <a:lnTo>
                      <a:pt x="45466" y="36322"/>
                    </a:lnTo>
                    <a:lnTo>
                      <a:pt x="42418" y="33782"/>
                    </a:lnTo>
                    <a:lnTo>
                      <a:pt x="39751" y="31115"/>
                    </a:lnTo>
                    <a:lnTo>
                      <a:pt x="37592" y="28067"/>
                    </a:lnTo>
                    <a:lnTo>
                      <a:pt x="35687" y="24892"/>
                    </a:lnTo>
                    <a:lnTo>
                      <a:pt x="34417" y="21590"/>
                    </a:lnTo>
                    <a:lnTo>
                      <a:pt x="33528" y="18161"/>
                    </a:lnTo>
                    <a:lnTo>
                      <a:pt x="33274" y="14732"/>
                    </a:lnTo>
                    <a:lnTo>
                      <a:pt x="33274" y="12065"/>
                    </a:lnTo>
                    <a:lnTo>
                      <a:pt x="54737" y="12065"/>
                    </a:lnTo>
                    <a:lnTo>
                      <a:pt x="54737" y="4953"/>
                    </a:lnTo>
                    <a:lnTo>
                      <a:pt x="2667" y="4953"/>
                    </a:lnTo>
                    <a:lnTo>
                      <a:pt x="2667" y="12065"/>
                    </a:lnTo>
                    <a:lnTo>
                      <a:pt x="24257" y="12065"/>
                    </a:lnTo>
                    <a:lnTo>
                      <a:pt x="24257" y="14732"/>
                    </a:lnTo>
                    <a:lnTo>
                      <a:pt x="24257" y="14732"/>
                    </a:lnTo>
                    <a:lnTo>
                      <a:pt x="24003" y="18415"/>
                    </a:lnTo>
                    <a:lnTo>
                      <a:pt x="23114" y="22098"/>
                    </a:lnTo>
                    <a:lnTo>
                      <a:pt x="21717" y="25654"/>
                    </a:lnTo>
                    <a:lnTo>
                      <a:pt x="19812" y="29083"/>
                    </a:lnTo>
                    <a:lnTo>
                      <a:pt x="17526" y="32385"/>
                    </a:lnTo>
                    <a:lnTo>
                      <a:pt x="14732" y="35433"/>
                    </a:lnTo>
                    <a:lnTo>
                      <a:pt x="11557" y="38100"/>
                    </a:lnTo>
                    <a:lnTo>
                      <a:pt x="8001" y="40513"/>
                    </a:lnTo>
                    <a:lnTo>
                      <a:pt x="4191" y="42545"/>
                    </a:lnTo>
                    <a:lnTo>
                      <a:pt x="0" y="44323"/>
                    </a:lnTo>
                    <a:lnTo>
                      <a:pt x="4445" y="51181"/>
                    </a:lnTo>
                    <a:lnTo>
                      <a:pt x="4445" y="51181"/>
                    </a:lnTo>
                    <a:lnTo>
                      <a:pt x="7747" y="49911"/>
                    </a:lnTo>
                    <a:lnTo>
                      <a:pt x="10922" y="48387"/>
                    </a:lnTo>
                    <a:lnTo>
                      <a:pt x="13970" y="46482"/>
                    </a:lnTo>
                    <a:lnTo>
                      <a:pt x="16764" y="44450"/>
                    </a:lnTo>
                    <a:lnTo>
                      <a:pt x="19431" y="42164"/>
                    </a:lnTo>
                    <a:lnTo>
                      <a:pt x="21717" y="39751"/>
                    </a:lnTo>
                    <a:lnTo>
                      <a:pt x="23876" y="37084"/>
                    </a:lnTo>
                    <a:lnTo>
                      <a:pt x="25781" y="34290"/>
                    </a:lnTo>
                    <a:lnTo>
                      <a:pt x="27432" y="31369"/>
                    </a:lnTo>
                    <a:lnTo>
                      <a:pt x="28829" y="28321"/>
                    </a:lnTo>
                    <a:lnTo>
                      <a:pt x="28829" y="28321"/>
                    </a:lnTo>
                    <a:lnTo>
                      <a:pt x="30226" y="31115"/>
                    </a:lnTo>
                    <a:lnTo>
                      <a:pt x="31877" y="33782"/>
                    </a:lnTo>
                    <a:lnTo>
                      <a:pt x="33782" y="36322"/>
                    </a:lnTo>
                    <a:lnTo>
                      <a:pt x="35814" y="38735"/>
                    </a:lnTo>
                    <a:lnTo>
                      <a:pt x="38100" y="40894"/>
                    </a:lnTo>
                    <a:lnTo>
                      <a:pt x="40640" y="42926"/>
                    </a:lnTo>
                    <a:lnTo>
                      <a:pt x="43307" y="44704"/>
                    </a:lnTo>
                    <a:lnTo>
                      <a:pt x="46228" y="46355"/>
                    </a:lnTo>
                    <a:lnTo>
                      <a:pt x="49276" y="47752"/>
                    </a:lnTo>
                    <a:lnTo>
                      <a:pt x="52451" y="48895"/>
                    </a:lnTo>
                    <a:lnTo>
                      <a:pt x="56642" y="42037"/>
                    </a:lnTo>
                    <a:close/>
                    <a:moveTo>
                      <a:pt x="26035" y="88900"/>
                    </a:moveTo>
                    <a:lnTo>
                      <a:pt x="26035" y="78359"/>
                    </a:lnTo>
                    <a:lnTo>
                      <a:pt x="79629" y="78359"/>
                    </a:lnTo>
                    <a:lnTo>
                      <a:pt x="79629" y="54991"/>
                    </a:lnTo>
                    <a:lnTo>
                      <a:pt x="17018" y="54991"/>
                    </a:lnTo>
                    <a:lnTo>
                      <a:pt x="17018" y="61976"/>
                    </a:lnTo>
                    <a:lnTo>
                      <a:pt x="70866" y="61976"/>
                    </a:lnTo>
                    <a:lnTo>
                      <a:pt x="70866" y="71628"/>
                    </a:lnTo>
                    <a:lnTo>
                      <a:pt x="17272" y="71628"/>
                    </a:lnTo>
                    <a:lnTo>
                      <a:pt x="17272" y="96012"/>
                    </a:lnTo>
                    <a:lnTo>
                      <a:pt x="83312" y="96012"/>
                    </a:lnTo>
                    <a:lnTo>
                      <a:pt x="83312" y="88900"/>
                    </a:lnTo>
                    <a:lnTo>
                      <a:pt x="26035" y="889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F6DB7D46-986D-13D7-A39B-F72F62F8045F}"/>
                  </a:ext>
                </a:extLst>
              </p:cNvPr>
              <p:cNvSpPr/>
              <p:nvPr/>
            </p:nvSpPr>
            <p:spPr>
              <a:xfrm>
                <a:off x="7170165" y="2910332"/>
                <a:ext cx="85344" cy="94995"/>
              </a:xfrm>
              <a:custGeom>
                <a:avLst/>
                <a:gdLst>
                  <a:gd name="connsiteX0" fmla="*/ 51816 w 85344"/>
                  <a:gd name="connsiteY0" fmla="*/ 42545 h 94995"/>
                  <a:gd name="connsiteX1" fmla="*/ 51816 w 85344"/>
                  <a:gd name="connsiteY1" fmla="*/ 42545 h 94995"/>
                  <a:gd name="connsiteX2" fmla="*/ 48006 w 85344"/>
                  <a:gd name="connsiteY2" fmla="*/ 43307 h 94995"/>
                  <a:gd name="connsiteX3" fmla="*/ 44323 w 85344"/>
                  <a:gd name="connsiteY3" fmla="*/ 43815 h 94995"/>
                  <a:gd name="connsiteX4" fmla="*/ 40513 w 85344"/>
                  <a:gd name="connsiteY4" fmla="*/ 44323 h 94995"/>
                  <a:gd name="connsiteX5" fmla="*/ 36703 w 85344"/>
                  <a:gd name="connsiteY5" fmla="*/ 44831 h 94995"/>
                  <a:gd name="connsiteX6" fmla="*/ 32766 w 85344"/>
                  <a:gd name="connsiteY6" fmla="*/ 45085 h 94995"/>
                  <a:gd name="connsiteX7" fmla="*/ 28575 w 85344"/>
                  <a:gd name="connsiteY7" fmla="*/ 45339 h 94995"/>
                  <a:gd name="connsiteX8" fmla="*/ 24257 w 85344"/>
                  <a:gd name="connsiteY8" fmla="*/ 45593 h 94995"/>
                  <a:gd name="connsiteX9" fmla="*/ 19431 w 85344"/>
                  <a:gd name="connsiteY9" fmla="*/ 45720 h 94995"/>
                  <a:gd name="connsiteX10" fmla="*/ 14351 w 85344"/>
                  <a:gd name="connsiteY10" fmla="*/ 45847 h 94995"/>
                  <a:gd name="connsiteX11" fmla="*/ 8890 w 85344"/>
                  <a:gd name="connsiteY11" fmla="*/ 45847 h 94995"/>
                  <a:gd name="connsiteX12" fmla="*/ 8890 w 85344"/>
                  <a:gd name="connsiteY12" fmla="*/ 15621 h 94995"/>
                  <a:gd name="connsiteX13" fmla="*/ 43053 w 85344"/>
                  <a:gd name="connsiteY13" fmla="*/ 15621 h 94995"/>
                  <a:gd name="connsiteX14" fmla="*/ 43053 w 85344"/>
                  <a:gd name="connsiteY14" fmla="*/ 8382 h 94995"/>
                  <a:gd name="connsiteX15" fmla="*/ 0 w 85344"/>
                  <a:gd name="connsiteY15" fmla="*/ 8382 h 94995"/>
                  <a:gd name="connsiteX16" fmla="*/ 0 w 85344"/>
                  <a:gd name="connsiteY16" fmla="*/ 53086 h 94995"/>
                  <a:gd name="connsiteX17" fmla="*/ 7620 w 85344"/>
                  <a:gd name="connsiteY17" fmla="*/ 53086 h 94995"/>
                  <a:gd name="connsiteX18" fmla="*/ 7620 w 85344"/>
                  <a:gd name="connsiteY18" fmla="*/ 53086 h 94995"/>
                  <a:gd name="connsiteX19" fmla="*/ 13462 w 85344"/>
                  <a:gd name="connsiteY19" fmla="*/ 53086 h 94995"/>
                  <a:gd name="connsiteX20" fmla="*/ 18796 w 85344"/>
                  <a:gd name="connsiteY20" fmla="*/ 52959 h 94995"/>
                  <a:gd name="connsiteX21" fmla="*/ 23749 w 85344"/>
                  <a:gd name="connsiteY21" fmla="*/ 52832 h 94995"/>
                  <a:gd name="connsiteX22" fmla="*/ 28448 w 85344"/>
                  <a:gd name="connsiteY22" fmla="*/ 52705 h 94995"/>
                  <a:gd name="connsiteX23" fmla="*/ 32766 w 85344"/>
                  <a:gd name="connsiteY23" fmla="*/ 52451 h 94995"/>
                  <a:gd name="connsiteX24" fmla="*/ 36957 w 85344"/>
                  <a:gd name="connsiteY24" fmla="*/ 52070 h 94995"/>
                  <a:gd name="connsiteX25" fmla="*/ 41021 w 85344"/>
                  <a:gd name="connsiteY25" fmla="*/ 51689 h 94995"/>
                  <a:gd name="connsiteX26" fmla="*/ 44958 w 85344"/>
                  <a:gd name="connsiteY26" fmla="*/ 51054 h 94995"/>
                  <a:gd name="connsiteX27" fmla="*/ 48768 w 85344"/>
                  <a:gd name="connsiteY27" fmla="*/ 50419 h 94995"/>
                  <a:gd name="connsiteX28" fmla="*/ 52705 w 85344"/>
                  <a:gd name="connsiteY28" fmla="*/ 49657 h 94995"/>
                  <a:gd name="connsiteX29" fmla="*/ 51816 w 85344"/>
                  <a:gd name="connsiteY29" fmla="*/ 42545 h 94995"/>
                  <a:gd name="connsiteX30" fmla="*/ 19431 w 85344"/>
                  <a:gd name="connsiteY30" fmla="*/ 63246 h 94995"/>
                  <a:gd name="connsiteX31" fmla="*/ 10541 w 85344"/>
                  <a:gd name="connsiteY31" fmla="*/ 63246 h 94995"/>
                  <a:gd name="connsiteX32" fmla="*/ 10541 w 85344"/>
                  <a:gd name="connsiteY32" fmla="*/ 94996 h 94995"/>
                  <a:gd name="connsiteX33" fmla="*/ 75311 w 85344"/>
                  <a:gd name="connsiteY33" fmla="*/ 94996 h 94995"/>
                  <a:gd name="connsiteX34" fmla="*/ 75311 w 85344"/>
                  <a:gd name="connsiteY34" fmla="*/ 87757 h 94995"/>
                  <a:gd name="connsiteX35" fmla="*/ 19431 w 85344"/>
                  <a:gd name="connsiteY35" fmla="*/ 87757 h 94995"/>
                  <a:gd name="connsiteX36" fmla="*/ 19431 w 85344"/>
                  <a:gd name="connsiteY36" fmla="*/ 63246 h 94995"/>
                  <a:gd name="connsiteX37" fmla="*/ 70993 w 85344"/>
                  <a:gd name="connsiteY37" fmla="*/ 28829 h 94995"/>
                  <a:gd name="connsiteX38" fmla="*/ 70993 w 85344"/>
                  <a:gd name="connsiteY38" fmla="*/ 0 h 94995"/>
                  <a:gd name="connsiteX39" fmla="*/ 62103 w 85344"/>
                  <a:gd name="connsiteY39" fmla="*/ 0 h 94995"/>
                  <a:gd name="connsiteX40" fmla="*/ 62103 w 85344"/>
                  <a:gd name="connsiteY40" fmla="*/ 70358 h 94995"/>
                  <a:gd name="connsiteX41" fmla="*/ 70993 w 85344"/>
                  <a:gd name="connsiteY41" fmla="*/ 70358 h 94995"/>
                  <a:gd name="connsiteX42" fmla="*/ 70993 w 85344"/>
                  <a:gd name="connsiteY42" fmla="*/ 36195 h 94995"/>
                  <a:gd name="connsiteX43" fmla="*/ 85344 w 85344"/>
                  <a:gd name="connsiteY43" fmla="*/ 36195 h 94995"/>
                  <a:gd name="connsiteX44" fmla="*/ 85344 w 85344"/>
                  <a:gd name="connsiteY44" fmla="*/ 28829 h 94995"/>
                  <a:gd name="connsiteX45" fmla="*/ 70993 w 85344"/>
                  <a:gd name="connsiteY45" fmla="*/ 28829 h 9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85344" h="94995">
                    <a:moveTo>
                      <a:pt x="51816" y="42545"/>
                    </a:moveTo>
                    <a:lnTo>
                      <a:pt x="51816" y="42545"/>
                    </a:lnTo>
                    <a:lnTo>
                      <a:pt x="48006" y="43307"/>
                    </a:lnTo>
                    <a:lnTo>
                      <a:pt x="44323" y="43815"/>
                    </a:lnTo>
                    <a:lnTo>
                      <a:pt x="40513" y="44323"/>
                    </a:lnTo>
                    <a:lnTo>
                      <a:pt x="36703" y="44831"/>
                    </a:lnTo>
                    <a:lnTo>
                      <a:pt x="32766" y="45085"/>
                    </a:lnTo>
                    <a:lnTo>
                      <a:pt x="28575" y="45339"/>
                    </a:lnTo>
                    <a:lnTo>
                      <a:pt x="24257" y="45593"/>
                    </a:lnTo>
                    <a:lnTo>
                      <a:pt x="19431" y="45720"/>
                    </a:lnTo>
                    <a:lnTo>
                      <a:pt x="14351" y="45847"/>
                    </a:lnTo>
                    <a:lnTo>
                      <a:pt x="8890" y="45847"/>
                    </a:lnTo>
                    <a:lnTo>
                      <a:pt x="8890" y="15621"/>
                    </a:lnTo>
                    <a:lnTo>
                      <a:pt x="43053" y="15621"/>
                    </a:lnTo>
                    <a:lnTo>
                      <a:pt x="43053" y="8382"/>
                    </a:lnTo>
                    <a:lnTo>
                      <a:pt x="0" y="8382"/>
                    </a:lnTo>
                    <a:lnTo>
                      <a:pt x="0" y="53086"/>
                    </a:lnTo>
                    <a:lnTo>
                      <a:pt x="7620" y="53086"/>
                    </a:lnTo>
                    <a:lnTo>
                      <a:pt x="7620" y="53086"/>
                    </a:lnTo>
                    <a:lnTo>
                      <a:pt x="13462" y="53086"/>
                    </a:lnTo>
                    <a:lnTo>
                      <a:pt x="18796" y="52959"/>
                    </a:lnTo>
                    <a:lnTo>
                      <a:pt x="23749" y="52832"/>
                    </a:lnTo>
                    <a:lnTo>
                      <a:pt x="28448" y="52705"/>
                    </a:lnTo>
                    <a:lnTo>
                      <a:pt x="32766" y="52451"/>
                    </a:lnTo>
                    <a:lnTo>
                      <a:pt x="36957" y="52070"/>
                    </a:lnTo>
                    <a:lnTo>
                      <a:pt x="41021" y="51689"/>
                    </a:lnTo>
                    <a:lnTo>
                      <a:pt x="44958" y="51054"/>
                    </a:lnTo>
                    <a:lnTo>
                      <a:pt x="48768" y="50419"/>
                    </a:lnTo>
                    <a:lnTo>
                      <a:pt x="52705" y="49657"/>
                    </a:lnTo>
                    <a:lnTo>
                      <a:pt x="51816" y="42545"/>
                    </a:lnTo>
                    <a:close/>
                    <a:moveTo>
                      <a:pt x="19431" y="63246"/>
                    </a:moveTo>
                    <a:lnTo>
                      <a:pt x="10541" y="63246"/>
                    </a:lnTo>
                    <a:lnTo>
                      <a:pt x="10541" y="94996"/>
                    </a:lnTo>
                    <a:lnTo>
                      <a:pt x="75311" y="94996"/>
                    </a:lnTo>
                    <a:lnTo>
                      <a:pt x="75311" y="87757"/>
                    </a:lnTo>
                    <a:lnTo>
                      <a:pt x="19431" y="87757"/>
                    </a:lnTo>
                    <a:lnTo>
                      <a:pt x="19431" y="63246"/>
                    </a:lnTo>
                    <a:close/>
                    <a:moveTo>
                      <a:pt x="70993" y="28829"/>
                    </a:moveTo>
                    <a:lnTo>
                      <a:pt x="70993" y="0"/>
                    </a:lnTo>
                    <a:lnTo>
                      <a:pt x="62103" y="0"/>
                    </a:lnTo>
                    <a:lnTo>
                      <a:pt x="62103" y="70358"/>
                    </a:lnTo>
                    <a:lnTo>
                      <a:pt x="70993" y="70358"/>
                    </a:lnTo>
                    <a:lnTo>
                      <a:pt x="70993" y="36195"/>
                    </a:lnTo>
                    <a:lnTo>
                      <a:pt x="85344" y="36195"/>
                    </a:lnTo>
                    <a:lnTo>
                      <a:pt x="85344" y="28829"/>
                    </a:lnTo>
                    <a:lnTo>
                      <a:pt x="70993" y="288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A5BE100-83B9-4555-0239-67E4427681B8}"/>
                  </a:ext>
                </a:extLst>
              </p:cNvPr>
              <p:cNvSpPr/>
              <p:nvPr/>
            </p:nvSpPr>
            <p:spPr>
              <a:xfrm>
                <a:off x="7282434" y="2952496"/>
                <a:ext cx="14350" cy="15112"/>
              </a:xfrm>
              <a:custGeom>
                <a:avLst/>
                <a:gdLst>
                  <a:gd name="connsiteX0" fmla="*/ 7112 w 14350"/>
                  <a:gd name="connsiteY0" fmla="*/ 15113 h 15112"/>
                  <a:gd name="connsiteX1" fmla="*/ 7112 w 14350"/>
                  <a:gd name="connsiteY1" fmla="*/ 15113 h 15112"/>
                  <a:gd name="connsiteX2" fmla="*/ 8255 w 14350"/>
                  <a:gd name="connsiteY2" fmla="*/ 15113 h 15112"/>
                  <a:gd name="connsiteX3" fmla="*/ 9398 w 14350"/>
                  <a:gd name="connsiteY3" fmla="*/ 14732 h 15112"/>
                  <a:gd name="connsiteX4" fmla="*/ 10414 w 14350"/>
                  <a:gd name="connsiteY4" fmla="*/ 14351 h 15112"/>
                  <a:gd name="connsiteX5" fmla="*/ 11430 w 14350"/>
                  <a:gd name="connsiteY5" fmla="*/ 13716 h 15112"/>
                  <a:gd name="connsiteX6" fmla="*/ 12192 w 14350"/>
                  <a:gd name="connsiteY6" fmla="*/ 13081 h 15112"/>
                  <a:gd name="connsiteX7" fmla="*/ 12954 w 14350"/>
                  <a:gd name="connsiteY7" fmla="*/ 12192 h 15112"/>
                  <a:gd name="connsiteX8" fmla="*/ 13462 w 14350"/>
                  <a:gd name="connsiteY8" fmla="*/ 11176 h 15112"/>
                  <a:gd name="connsiteX9" fmla="*/ 13970 w 14350"/>
                  <a:gd name="connsiteY9" fmla="*/ 10160 h 15112"/>
                  <a:gd name="connsiteX10" fmla="*/ 14224 w 14350"/>
                  <a:gd name="connsiteY10" fmla="*/ 8890 h 15112"/>
                  <a:gd name="connsiteX11" fmla="*/ 14351 w 14350"/>
                  <a:gd name="connsiteY11" fmla="*/ 7620 h 15112"/>
                  <a:gd name="connsiteX12" fmla="*/ 14351 w 14350"/>
                  <a:gd name="connsiteY12" fmla="*/ 7620 h 15112"/>
                  <a:gd name="connsiteX13" fmla="*/ 14224 w 14350"/>
                  <a:gd name="connsiteY13" fmla="*/ 6350 h 15112"/>
                  <a:gd name="connsiteX14" fmla="*/ 13970 w 14350"/>
                  <a:gd name="connsiteY14" fmla="*/ 5080 h 15112"/>
                  <a:gd name="connsiteX15" fmla="*/ 13462 w 14350"/>
                  <a:gd name="connsiteY15" fmla="*/ 3937 h 15112"/>
                  <a:gd name="connsiteX16" fmla="*/ 12954 w 14350"/>
                  <a:gd name="connsiteY16" fmla="*/ 3048 h 15112"/>
                  <a:gd name="connsiteX17" fmla="*/ 12192 w 14350"/>
                  <a:gd name="connsiteY17" fmla="*/ 2159 h 15112"/>
                  <a:gd name="connsiteX18" fmla="*/ 11430 w 14350"/>
                  <a:gd name="connsiteY18" fmla="*/ 1397 h 15112"/>
                  <a:gd name="connsiteX19" fmla="*/ 10414 w 14350"/>
                  <a:gd name="connsiteY19" fmla="*/ 762 h 15112"/>
                  <a:gd name="connsiteX20" fmla="*/ 9398 w 14350"/>
                  <a:gd name="connsiteY20" fmla="*/ 381 h 15112"/>
                  <a:gd name="connsiteX21" fmla="*/ 8255 w 14350"/>
                  <a:gd name="connsiteY21" fmla="*/ 0 h 15112"/>
                  <a:gd name="connsiteX22" fmla="*/ 7112 w 14350"/>
                  <a:gd name="connsiteY22" fmla="*/ 0 h 15112"/>
                  <a:gd name="connsiteX23" fmla="*/ 7112 w 14350"/>
                  <a:gd name="connsiteY23" fmla="*/ 0 h 15112"/>
                  <a:gd name="connsiteX24" fmla="*/ 5969 w 14350"/>
                  <a:gd name="connsiteY24" fmla="*/ 0 h 15112"/>
                  <a:gd name="connsiteX25" fmla="*/ 4953 w 14350"/>
                  <a:gd name="connsiteY25" fmla="*/ 381 h 15112"/>
                  <a:gd name="connsiteX26" fmla="*/ 3937 w 14350"/>
                  <a:gd name="connsiteY26" fmla="*/ 762 h 15112"/>
                  <a:gd name="connsiteX27" fmla="*/ 2921 w 14350"/>
                  <a:gd name="connsiteY27" fmla="*/ 1397 h 15112"/>
                  <a:gd name="connsiteX28" fmla="*/ 2159 w 14350"/>
                  <a:gd name="connsiteY28" fmla="*/ 2159 h 15112"/>
                  <a:gd name="connsiteX29" fmla="*/ 1397 w 14350"/>
                  <a:gd name="connsiteY29" fmla="*/ 3048 h 15112"/>
                  <a:gd name="connsiteX30" fmla="*/ 762 w 14350"/>
                  <a:gd name="connsiteY30" fmla="*/ 3937 h 15112"/>
                  <a:gd name="connsiteX31" fmla="*/ 381 w 14350"/>
                  <a:gd name="connsiteY31" fmla="*/ 5080 h 15112"/>
                  <a:gd name="connsiteX32" fmla="*/ 127 w 14350"/>
                  <a:gd name="connsiteY32" fmla="*/ 6350 h 15112"/>
                  <a:gd name="connsiteX33" fmla="*/ 0 w 14350"/>
                  <a:gd name="connsiteY33" fmla="*/ 7620 h 15112"/>
                  <a:gd name="connsiteX34" fmla="*/ 0 w 14350"/>
                  <a:gd name="connsiteY34" fmla="*/ 7620 h 15112"/>
                  <a:gd name="connsiteX35" fmla="*/ 127 w 14350"/>
                  <a:gd name="connsiteY35" fmla="*/ 8890 h 15112"/>
                  <a:gd name="connsiteX36" fmla="*/ 381 w 14350"/>
                  <a:gd name="connsiteY36" fmla="*/ 10160 h 15112"/>
                  <a:gd name="connsiteX37" fmla="*/ 762 w 14350"/>
                  <a:gd name="connsiteY37" fmla="*/ 11176 h 15112"/>
                  <a:gd name="connsiteX38" fmla="*/ 1397 w 14350"/>
                  <a:gd name="connsiteY38" fmla="*/ 12192 h 15112"/>
                  <a:gd name="connsiteX39" fmla="*/ 2159 w 14350"/>
                  <a:gd name="connsiteY39" fmla="*/ 13081 h 15112"/>
                  <a:gd name="connsiteX40" fmla="*/ 2921 w 14350"/>
                  <a:gd name="connsiteY40" fmla="*/ 13716 h 15112"/>
                  <a:gd name="connsiteX41" fmla="*/ 3937 w 14350"/>
                  <a:gd name="connsiteY41" fmla="*/ 14351 h 15112"/>
                  <a:gd name="connsiteX42" fmla="*/ 4953 w 14350"/>
                  <a:gd name="connsiteY42" fmla="*/ 14732 h 15112"/>
                  <a:gd name="connsiteX43" fmla="*/ 5969 w 14350"/>
                  <a:gd name="connsiteY43" fmla="*/ 15113 h 15112"/>
                  <a:gd name="connsiteX44" fmla="*/ 7112 w 14350"/>
                  <a:gd name="connsiteY44" fmla="*/ 15113 h 15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350" h="15112">
                    <a:moveTo>
                      <a:pt x="7112" y="15113"/>
                    </a:moveTo>
                    <a:lnTo>
                      <a:pt x="7112" y="15113"/>
                    </a:lnTo>
                    <a:lnTo>
                      <a:pt x="8255" y="15113"/>
                    </a:lnTo>
                    <a:lnTo>
                      <a:pt x="9398" y="14732"/>
                    </a:lnTo>
                    <a:lnTo>
                      <a:pt x="10414" y="14351"/>
                    </a:lnTo>
                    <a:lnTo>
                      <a:pt x="11430" y="13716"/>
                    </a:lnTo>
                    <a:lnTo>
                      <a:pt x="12192" y="13081"/>
                    </a:lnTo>
                    <a:lnTo>
                      <a:pt x="12954" y="12192"/>
                    </a:lnTo>
                    <a:lnTo>
                      <a:pt x="13462" y="11176"/>
                    </a:lnTo>
                    <a:lnTo>
                      <a:pt x="13970" y="10160"/>
                    </a:lnTo>
                    <a:lnTo>
                      <a:pt x="14224" y="8890"/>
                    </a:lnTo>
                    <a:lnTo>
                      <a:pt x="14351" y="7620"/>
                    </a:lnTo>
                    <a:lnTo>
                      <a:pt x="14351" y="7620"/>
                    </a:lnTo>
                    <a:lnTo>
                      <a:pt x="14224" y="6350"/>
                    </a:lnTo>
                    <a:lnTo>
                      <a:pt x="13970" y="5080"/>
                    </a:lnTo>
                    <a:lnTo>
                      <a:pt x="13462" y="3937"/>
                    </a:lnTo>
                    <a:lnTo>
                      <a:pt x="12954" y="3048"/>
                    </a:lnTo>
                    <a:lnTo>
                      <a:pt x="12192" y="2159"/>
                    </a:lnTo>
                    <a:lnTo>
                      <a:pt x="11430" y="1397"/>
                    </a:lnTo>
                    <a:lnTo>
                      <a:pt x="10414" y="762"/>
                    </a:lnTo>
                    <a:lnTo>
                      <a:pt x="9398" y="381"/>
                    </a:lnTo>
                    <a:lnTo>
                      <a:pt x="8255" y="0"/>
                    </a:lnTo>
                    <a:lnTo>
                      <a:pt x="7112" y="0"/>
                    </a:lnTo>
                    <a:lnTo>
                      <a:pt x="7112" y="0"/>
                    </a:lnTo>
                    <a:lnTo>
                      <a:pt x="5969" y="0"/>
                    </a:lnTo>
                    <a:lnTo>
                      <a:pt x="4953" y="381"/>
                    </a:lnTo>
                    <a:lnTo>
                      <a:pt x="3937" y="762"/>
                    </a:lnTo>
                    <a:lnTo>
                      <a:pt x="2921" y="1397"/>
                    </a:lnTo>
                    <a:lnTo>
                      <a:pt x="2159" y="2159"/>
                    </a:lnTo>
                    <a:lnTo>
                      <a:pt x="1397" y="3048"/>
                    </a:lnTo>
                    <a:lnTo>
                      <a:pt x="762" y="3937"/>
                    </a:lnTo>
                    <a:lnTo>
                      <a:pt x="381" y="5080"/>
                    </a:lnTo>
                    <a:lnTo>
                      <a:pt x="127" y="6350"/>
                    </a:lnTo>
                    <a:lnTo>
                      <a:pt x="0" y="7620"/>
                    </a:lnTo>
                    <a:lnTo>
                      <a:pt x="0" y="7620"/>
                    </a:lnTo>
                    <a:lnTo>
                      <a:pt x="127" y="8890"/>
                    </a:lnTo>
                    <a:lnTo>
                      <a:pt x="381" y="10160"/>
                    </a:lnTo>
                    <a:lnTo>
                      <a:pt x="762" y="11176"/>
                    </a:lnTo>
                    <a:lnTo>
                      <a:pt x="1397" y="12192"/>
                    </a:lnTo>
                    <a:lnTo>
                      <a:pt x="2159" y="13081"/>
                    </a:lnTo>
                    <a:lnTo>
                      <a:pt x="2921" y="13716"/>
                    </a:lnTo>
                    <a:lnTo>
                      <a:pt x="3937" y="14351"/>
                    </a:lnTo>
                    <a:lnTo>
                      <a:pt x="4953" y="14732"/>
                    </a:lnTo>
                    <a:lnTo>
                      <a:pt x="5969" y="15113"/>
                    </a:lnTo>
                    <a:lnTo>
                      <a:pt x="7112" y="15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AC90437D-C6C5-B6D9-15CE-1822D8FAC2C8}"/>
                  </a:ext>
                </a:extLst>
              </p:cNvPr>
              <p:cNvSpPr/>
              <p:nvPr/>
            </p:nvSpPr>
            <p:spPr>
              <a:xfrm>
                <a:off x="7329678" y="2910332"/>
                <a:ext cx="79120" cy="97154"/>
              </a:xfrm>
              <a:custGeom>
                <a:avLst/>
                <a:gdLst>
                  <a:gd name="connsiteX0" fmla="*/ 28956 w 79120"/>
                  <a:gd name="connsiteY0" fmla="*/ 65532 h 97154"/>
                  <a:gd name="connsiteX1" fmla="*/ 8509 w 79120"/>
                  <a:gd name="connsiteY1" fmla="*/ 65532 h 97154"/>
                  <a:gd name="connsiteX2" fmla="*/ 8509 w 79120"/>
                  <a:gd name="connsiteY2" fmla="*/ 40386 h 97154"/>
                  <a:gd name="connsiteX3" fmla="*/ 28956 w 79120"/>
                  <a:gd name="connsiteY3" fmla="*/ 40386 h 97154"/>
                  <a:gd name="connsiteX4" fmla="*/ 28956 w 79120"/>
                  <a:gd name="connsiteY4" fmla="*/ 65532 h 97154"/>
                  <a:gd name="connsiteX5" fmla="*/ 51435 w 79120"/>
                  <a:gd name="connsiteY5" fmla="*/ 36957 h 97154"/>
                  <a:gd name="connsiteX6" fmla="*/ 37338 w 79120"/>
                  <a:gd name="connsiteY6" fmla="*/ 36957 h 97154"/>
                  <a:gd name="connsiteX7" fmla="*/ 37338 w 79120"/>
                  <a:gd name="connsiteY7" fmla="*/ 9652 h 97154"/>
                  <a:gd name="connsiteX8" fmla="*/ 28956 w 79120"/>
                  <a:gd name="connsiteY8" fmla="*/ 9652 h 97154"/>
                  <a:gd name="connsiteX9" fmla="*/ 28956 w 79120"/>
                  <a:gd name="connsiteY9" fmla="*/ 33274 h 97154"/>
                  <a:gd name="connsiteX10" fmla="*/ 8509 w 79120"/>
                  <a:gd name="connsiteY10" fmla="*/ 33274 h 97154"/>
                  <a:gd name="connsiteX11" fmla="*/ 8509 w 79120"/>
                  <a:gd name="connsiteY11" fmla="*/ 9652 h 97154"/>
                  <a:gd name="connsiteX12" fmla="*/ 0 w 79120"/>
                  <a:gd name="connsiteY12" fmla="*/ 9652 h 97154"/>
                  <a:gd name="connsiteX13" fmla="*/ 0 w 79120"/>
                  <a:gd name="connsiteY13" fmla="*/ 72771 h 97154"/>
                  <a:gd name="connsiteX14" fmla="*/ 37338 w 79120"/>
                  <a:gd name="connsiteY14" fmla="*/ 72771 h 97154"/>
                  <a:gd name="connsiteX15" fmla="*/ 37338 w 79120"/>
                  <a:gd name="connsiteY15" fmla="*/ 44196 h 97154"/>
                  <a:gd name="connsiteX16" fmla="*/ 51435 w 79120"/>
                  <a:gd name="connsiteY16" fmla="*/ 44196 h 97154"/>
                  <a:gd name="connsiteX17" fmla="*/ 51435 w 79120"/>
                  <a:gd name="connsiteY17" fmla="*/ 92456 h 97154"/>
                  <a:gd name="connsiteX18" fmla="*/ 59817 w 79120"/>
                  <a:gd name="connsiteY18" fmla="*/ 92456 h 97154"/>
                  <a:gd name="connsiteX19" fmla="*/ 59817 w 79120"/>
                  <a:gd name="connsiteY19" fmla="*/ 2159 h 97154"/>
                  <a:gd name="connsiteX20" fmla="*/ 51435 w 79120"/>
                  <a:gd name="connsiteY20" fmla="*/ 2159 h 97154"/>
                  <a:gd name="connsiteX21" fmla="*/ 51435 w 79120"/>
                  <a:gd name="connsiteY21" fmla="*/ 36957 h 97154"/>
                  <a:gd name="connsiteX22" fmla="*/ 70739 w 79120"/>
                  <a:gd name="connsiteY22" fmla="*/ 0 h 97154"/>
                  <a:gd name="connsiteX23" fmla="*/ 70739 w 79120"/>
                  <a:gd name="connsiteY23" fmla="*/ 97155 h 97154"/>
                  <a:gd name="connsiteX24" fmla="*/ 79121 w 79120"/>
                  <a:gd name="connsiteY24" fmla="*/ 97155 h 97154"/>
                  <a:gd name="connsiteX25" fmla="*/ 79121 w 79120"/>
                  <a:gd name="connsiteY25" fmla="*/ 0 h 97154"/>
                  <a:gd name="connsiteX26" fmla="*/ 70739 w 79120"/>
                  <a:gd name="connsiteY26" fmla="*/ 0 h 9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9120" h="97154">
                    <a:moveTo>
                      <a:pt x="28956" y="65532"/>
                    </a:moveTo>
                    <a:lnTo>
                      <a:pt x="8509" y="65532"/>
                    </a:lnTo>
                    <a:lnTo>
                      <a:pt x="8509" y="40386"/>
                    </a:lnTo>
                    <a:lnTo>
                      <a:pt x="28956" y="40386"/>
                    </a:lnTo>
                    <a:lnTo>
                      <a:pt x="28956" y="65532"/>
                    </a:lnTo>
                    <a:close/>
                    <a:moveTo>
                      <a:pt x="51435" y="36957"/>
                    </a:moveTo>
                    <a:lnTo>
                      <a:pt x="37338" y="36957"/>
                    </a:lnTo>
                    <a:lnTo>
                      <a:pt x="37338" y="9652"/>
                    </a:lnTo>
                    <a:lnTo>
                      <a:pt x="28956" y="9652"/>
                    </a:lnTo>
                    <a:lnTo>
                      <a:pt x="28956" y="33274"/>
                    </a:lnTo>
                    <a:lnTo>
                      <a:pt x="8509" y="33274"/>
                    </a:lnTo>
                    <a:lnTo>
                      <a:pt x="8509" y="9652"/>
                    </a:lnTo>
                    <a:lnTo>
                      <a:pt x="0" y="9652"/>
                    </a:lnTo>
                    <a:lnTo>
                      <a:pt x="0" y="72771"/>
                    </a:lnTo>
                    <a:lnTo>
                      <a:pt x="37338" y="72771"/>
                    </a:lnTo>
                    <a:lnTo>
                      <a:pt x="37338" y="44196"/>
                    </a:lnTo>
                    <a:lnTo>
                      <a:pt x="51435" y="44196"/>
                    </a:lnTo>
                    <a:lnTo>
                      <a:pt x="51435" y="92456"/>
                    </a:lnTo>
                    <a:lnTo>
                      <a:pt x="59817" y="92456"/>
                    </a:lnTo>
                    <a:lnTo>
                      <a:pt x="59817" y="2159"/>
                    </a:lnTo>
                    <a:lnTo>
                      <a:pt x="51435" y="2159"/>
                    </a:lnTo>
                    <a:lnTo>
                      <a:pt x="51435" y="36957"/>
                    </a:lnTo>
                    <a:close/>
                    <a:moveTo>
                      <a:pt x="70739" y="0"/>
                    </a:moveTo>
                    <a:lnTo>
                      <a:pt x="70739" y="97155"/>
                    </a:lnTo>
                    <a:lnTo>
                      <a:pt x="79121" y="97155"/>
                    </a:lnTo>
                    <a:lnTo>
                      <a:pt x="79121" y="0"/>
                    </a:lnTo>
                    <a:lnTo>
                      <a:pt x="707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A3306B2-CD38-D064-D23A-F0FA23A7D570}"/>
                  </a:ext>
                </a:extLst>
              </p:cNvPr>
              <p:cNvSpPr/>
              <p:nvPr/>
            </p:nvSpPr>
            <p:spPr>
              <a:xfrm>
                <a:off x="7428229" y="2910458"/>
                <a:ext cx="77470" cy="95758"/>
              </a:xfrm>
              <a:custGeom>
                <a:avLst/>
                <a:gdLst>
                  <a:gd name="connsiteX0" fmla="*/ 68580 w 77470"/>
                  <a:gd name="connsiteY0" fmla="*/ 0 h 95758"/>
                  <a:gd name="connsiteX1" fmla="*/ 68580 w 77470"/>
                  <a:gd name="connsiteY1" fmla="*/ 55499 h 95758"/>
                  <a:gd name="connsiteX2" fmla="*/ 77470 w 77470"/>
                  <a:gd name="connsiteY2" fmla="*/ 55499 h 95758"/>
                  <a:gd name="connsiteX3" fmla="*/ 77470 w 77470"/>
                  <a:gd name="connsiteY3" fmla="*/ 0 h 95758"/>
                  <a:gd name="connsiteX4" fmla="*/ 68580 w 77470"/>
                  <a:gd name="connsiteY4" fmla="*/ 0 h 95758"/>
                  <a:gd name="connsiteX5" fmla="*/ 14605 w 77470"/>
                  <a:gd name="connsiteY5" fmla="*/ 60706 h 95758"/>
                  <a:gd name="connsiteX6" fmla="*/ 14605 w 77470"/>
                  <a:gd name="connsiteY6" fmla="*/ 95758 h 95758"/>
                  <a:gd name="connsiteX7" fmla="*/ 77470 w 77470"/>
                  <a:gd name="connsiteY7" fmla="*/ 95758 h 95758"/>
                  <a:gd name="connsiteX8" fmla="*/ 77470 w 77470"/>
                  <a:gd name="connsiteY8" fmla="*/ 60706 h 95758"/>
                  <a:gd name="connsiteX9" fmla="*/ 14605 w 77470"/>
                  <a:gd name="connsiteY9" fmla="*/ 60706 h 95758"/>
                  <a:gd name="connsiteX10" fmla="*/ 68834 w 77470"/>
                  <a:gd name="connsiteY10" fmla="*/ 67818 h 95758"/>
                  <a:gd name="connsiteX11" fmla="*/ 68834 w 77470"/>
                  <a:gd name="connsiteY11" fmla="*/ 88646 h 95758"/>
                  <a:gd name="connsiteX12" fmla="*/ 23368 w 77470"/>
                  <a:gd name="connsiteY12" fmla="*/ 88646 h 95758"/>
                  <a:gd name="connsiteX13" fmla="*/ 23368 w 77470"/>
                  <a:gd name="connsiteY13" fmla="*/ 67818 h 95758"/>
                  <a:gd name="connsiteX14" fmla="*/ 68834 w 77470"/>
                  <a:gd name="connsiteY14" fmla="*/ 67818 h 95758"/>
                  <a:gd name="connsiteX15" fmla="*/ 25273 w 77470"/>
                  <a:gd name="connsiteY15" fmla="*/ 5080 h 95758"/>
                  <a:gd name="connsiteX16" fmla="*/ 25273 w 77470"/>
                  <a:gd name="connsiteY16" fmla="*/ 5080 h 95758"/>
                  <a:gd name="connsiteX17" fmla="*/ 20955 w 77470"/>
                  <a:gd name="connsiteY17" fmla="*/ 5334 h 95758"/>
                  <a:gd name="connsiteX18" fmla="*/ 17018 w 77470"/>
                  <a:gd name="connsiteY18" fmla="*/ 6096 h 95758"/>
                  <a:gd name="connsiteX19" fmla="*/ 13335 w 77470"/>
                  <a:gd name="connsiteY19" fmla="*/ 7366 h 95758"/>
                  <a:gd name="connsiteX20" fmla="*/ 10033 w 77470"/>
                  <a:gd name="connsiteY20" fmla="*/ 9144 h 95758"/>
                  <a:gd name="connsiteX21" fmla="*/ 7112 w 77470"/>
                  <a:gd name="connsiteY21" fmla="*/ 11303 h 95758"/>
                  <a:gd name="connsiteX22" fmla="*/ 4699 w 77470"/>
                  <a:gd name="connsiteY22" fmla="*/ 13970 h 95758"/>
                  <a:gd name="connsiteX23" fmla="*/ 2667 w 77470"/>
                  <a:gd name="connsiteY23" fmla="*/ 16891 h 95758"/>
                  <a:gd name="connsiteX24" fmla="*/ 1270 w 77470"/>
                  <a:gd name="connsiteY24" fmla="*/ 20193 h 95758"/>
                  <a:gd name="connsiteX25" fmla="*/ 381 w 77470"/>
                  <a:gd name="connsiteY25" fmla="*/ 23749 h 95758"/>
                  <a:gd name="connsiteX26" fmla="*/ 0 w 77470"/>
                  <a:gd name="connsiteY26" fmla="*/ 27686 h 95758"/>
                  <a:gd name="connsiteX27" fmla="*/ 0 w 77470"/>
                  <a:gd name="connsiteY27" fmla="*/ 27686 h 95758"/>
                  <a:gd name="connsiteX28" fmla="*/ 381 w 77470"/>
                  <a:gd name="connsiteY28" fmla="*/ 31623 h 95758"/>
                  <a:gd name="connsiteX29" fmla="*/ 1270 w 77470"/>
                  <a:gd name="connsiteY29" fmla="*/ 35179 h 95758"/>
                  <a:gd name="connsiteX30" fmla="*/ 2667 w 77470"/>
                  <a:gd name="connsiteY30" fmla="*/ 38481 h 95758"/>
                  <a:gd name="connsiteX31" fmla="*/ 4699 w 77470"/>
                  <a:gd name="connsiteY31" fmla="*/ 41529 h 95758"/>
                  <a:gd name="connsiteX32" fmla="*/ 7112 w 77470"/>
                  <a:gd name="connsiteY32" fmla="*/ 44069 h 95758"/>
                  <a:gd name="connsiteX33" fmla="*/ 10033 w 77470"/>
                  <a:gd name="connsiteY33" fmla="*/ 46228 h 95758"/>
                  <a:gd name="connsiteX34" fmla="*/ 13335 w 77470"/>
                  <a:gd name="connsiteY34" fmla="*/ 48006 h 95758"/>
                  <a:gd name="connsiteX35" fmla="*/ 17018 w 77470"/>
                  <a:gd name="connsiteY35" fmla="*/ 49276 h 95758"/>
                  <a:gd name="connsiteX36" fmla="*/ 20955 w 77470"/>
                  <a:gd name="connsiteY36" fmla="*/ 50038 h 95758"/>
                  <a:gd name="connsiteX37" fmla="*/ 25273 w 77470"/>
                  <a:gd name="connsiteY37" fmla="*/ 50292 h 95758"/>
                  <a:gd name="connsiteX38" fmla="*/ 25273 w 77470"/>
                  <a:gd name="connsiteY38" fmla="*/ 50292 h 95758"/>
                  <a:gd name="connsiteX39" fmla="*/ 29591 w 77470"/>
                  <a:gd name="connsiteY39" fmla="*/ 50038 h 95758"/>
                  <a:gd name="connsiteX40" fmla="*/ 33528 w 77470"/>
                  <a:gd name="connsiteY40" fmla="*/ 49276 h 95758"/>
                  <a:gd name="connsiteX41" fmla="*/ 37338 w 77470"/>
                  <a:gd name="connsiteY41" fmla="*/ 48006 h 95758"/>
                  <a:gd name="connsiteX42" fmla="*/ 40640 w 77470"/>
                  <a:gd name="connsiteY42" fmla="*/ 46228 h 95758"/>
                  <a:gd name="connsiteX43" fmla="*/ 43561 w 77470"/>
                  <a:gd name="connsiteY43" fmla="*/ 44069 h 95758"/>
                  <a:gd name="connsiteX44" fmla="*/ 45974 w 77470"/>
                  <a:gd name="connsiteY44" fmla="*/ 41529 h 95758"/>
                  <a:gd name="connsiteX45" fmla="*/ 48006 w 77470"/>
                  <a:gd name="connsiteY45" fmla="*/ 38481 h 95758"/>
                  <a:gd name="connsiteX46" fmla="*/ 49530 w 77470"/>
                  <a:gd name="connsiteY46" fmla="*/ 35179 h 95758"/>
                  <a:gd name="connsiteX47" fmla="*/ 50419 w 77470"/>
                  <a:gd name="connsiteY47" fmla="*/ 31623 h 95758"/>
                  <a:gd name="connsiteX48" fmla="*/ 50800 w 77470"/>
                  <a:gd name="connsiteY48" fmla="*/ 27686 h 95758"/>
                  <a:gd name="connsiteX49" fmla="*/ 50800 w 77470"/>
                  <a:gd name="connsiteY49" fmla="*/ 27686 h 95758"/>
                  <a:gd name="connsiteX50" fmla="*/ 50419 w 77470"/>
                  <a:gd name="connsiteY50" fmla="*/ 23749 h 95758"/>
                  <a:gd name="connsiteX51" fmla="*/ 49530 w 77470"/>
                  <a:gd name="connsiteY51" fmla="*/ 20193 h 95758"/>
                  <a:gd name="connsiteX52" fmla="*/ 48006 w 77470"/>
                  <a:gd name="connsiteY52" fmla="*/ 16891 h 95758"/>
                  <a:gd name="connsiteX53" fmla="*/ 45974 w 77470"/>
                  <a:gd name="connsiteY53" fmla="*/ 13970 h 95758"/>
                  <a:gd name="connsiteX54" fmla="*/ 43561 w 77470"/>
                  <a:gd name="connsiteY54" fmla="*/ 11303 h 95758"/>
                  <a:gd name="connsiteX55" fmla="*/ 40640 w 77470"/>
                  <a:gd name="connsiteY55" fmla="*/ 9144 h 95758"/>
                  <a:gd name="connsiteX56" fmla="*/ 37338 w 77470"/>
                  <a:gd name="connsiteY56" fmla="*/ 7366 h 95758"/>
                  <a:gd name="connsiteX57" fmla="*/ 33528 w 77470"/>
                  <a:gd name="connsiteY57" fmla="*/ 6096 h 95758"/>
                  <a:gd name="connsiteX58" fmla="*/ 29591 w 77470"/>
                  <a:gd name="connsiteY58" fmla="*/ 5334 h 95758"/>
                  <a:gd name="connsiteX59" fmla="*/ 25273 w 77470"/>
                  <a:gd name="connsiteY59" fmla="*/ 5080 h 95758"/>
                  <a:gd name="connsiteX60" fmla="*/ 25273 w 77470"/>
                  <a:gd name="connsiteY60" fmla="*/ 12446 h 95758"/>
                  <a:gd name="connsiteX61" fmla="*/ 25273 w 77470"/>
                  <a:gd name="connsiteY61" fmla="*/ 12446 h 95758"/>
                  <a:gd name="connsiteX62" fmla="*/ 28067 w 77470"/>
                  <a:gd name="connsiteY62" fmla="*/ 12573 h 95758"/>
                  <a:gd name="connsiteX63" fmla="*/ 30734 w 77470"/>
                  <a:gd name="connsiteY63" fmla="*/ 13208 h 95758"/>
                  <a:gd name="connsiteX64" fmla="*/ 33147 w 77470"/>
                  <a:gd name="connsiteY64" fmla="*/ 13970 h 95758"/>
                  <a:gd name="connsiteX65" fmla="*/ 35433 w 77470"/>
                  <a:gd name="connsiteY65" fmla="*/ 15240 h 95758"/>
                  <a:gd name="connsiteX66" fmla="*/ 37338 w 77470"/>
                  <a:gd name="connsiteY66" fmla="*/ 16764 h 95758"/>
                  <a:gd name="connsiteX67" fmla="*/ 38989 w 77470"/>
                  <a:gd name="connsiteY67" fmla="*/ 18415 h 95758"/>
                  <a:gd name="connsiteX68" fmla="*/ 40259 w 77470"/>
                  <a:gd name="connsiteY68" fmla="*/ 20447 h 95758"/>
                  <a:gd name="connsiteX69" fmla="*/ 41275 w 77470"/>
                  <a:gd name="connsiteY69" fmla="*/ 22733 h 95758"/>
                  <a:gd name="connsiteX70" fmla="*/ 41910 w 77470"/>
                  <a:gd name="connsiteY70" fmla="*/ 25146 h 95758"/>
                  <a:gd name="connsiteX71" fmla="*/ 42037 w 77470"/>
                  <a:gd name="connsiteY71" fmla="*/ 27686 h 95758"/>
                  <a:gd name="connsiteX72" fmla="*/ 42037 w 77470"/>
                  <a:gd name="connsiteY72" fmla="*/ 27686 h 95758"/>
                  <a:gd name="connsiteX73" fmla="*/ 41910 w 77470"/>
                  <a:gd name="connsiteY73" fmla="*/ 30353 h 95758"/>
                  <a:gd name="connsiteX74" fmla="*/ 41275 w 77470"/>
                  <a:gd name="connsiteY74" fmla="*/ 32766 h 95758"/>
                  <a:gd name="connsiteX75" fmla="*/ 40259 w 77470"/>
                  <a:gd name="connsiteY75" fmla="*/ 34925 h 95758"/>
                  <a:gd name="connsiteX76" fmla="*/ 38989 w 77470"/>
                  <a:gd name="connsiteY76" fmla="*/ 36957 h 95758"/>
                  <a:gd name="connsiteX77" fmla="*/ 37338 w 77470"/>
                  <a:gd name="connsiteY77" fmla="*/ 38735 h 95758"/>
                  <a:gd name="connsiteX78" fmla="*/ 35433 w 77470"/>
                  <a:gd name="connsiteY78" fmla="*/ 40132 h 95758"/>
                  <a:gd name="connsiteX79" fmla="*/ 33147 w 77470"/>
                  <a:gd name="connsiteY79" fmla="*/ 41402 h 95758"/>
                  <a:gd name="connsiteX80" fmla="*/ 30734 w 77470"/>
                  <a:gd name="connsiteY80" fmla="*/ 42291 h 95758"/>
                  <a:gd name="connsiteX81" fmla="*/ 28067 w 77470"/>
                  <a:gd name="connsiteY81" fmla="*/ 42799 h 95758"/>
                  <a:gd name="connsiteX82" fmla="*/ 25273 w 77470"/>
                  <a:gd name="connsiteY82" fmla="*/ 42926 h 95758"/>
                  <a:gd name="connsiteX83" fmla="*/ 25273 w 77470"/>
                  <a:gd name="connsiteY83" fmla="*/ 42926 h 95758"/>
                  <a:gd name="connsiteX84" fmla="*/ 22479 w 77470"/>
                  <a:gd name="connsiteY84" fmla="*/ 42799 h 95758"/>
                  <a:gd name="connsiteX85" fmla="*/ 19812 w 77470"/>
                  <a:gd name="connsiteY85" fmla="*/ 42291 h 95758"/>
                  <a:gd name="connsiteX86" fmla="*/ 17399 w 77470"/>
                  <a:gd name="connsiteY86" fmla="*/ 41402 h 95758"/>
                  <a:gd name="connsiteX87" fmla="*/ 15240 w 77470"/>
                  <a:gd name="connsiteY87" fmla="*/ 40132 h 95758"/>
                  <a:gd name="connsiteX88" fmla="*/ 13335 w 77470"/>
                  <a:gd name="connsiteY88" fmla="*/ 38735 h 95758"/>
                  <a:gd name="connsiteX89" fmla="*/ 11811 w 77470"/>
                  <a:gd name="connsiteY89" fmla="*/ 36957 h 95758"/>
                  <a:gd name="connsiteX90" fmla="*/ 10414 w 77470"/>
                  <a:gd name="connsiteY90" fmla="*/ 34925 h 95758"/>
                  <a:gd name="connsiteX91" fmla="*/ 9525 w 77470"/>
                  <a:gd name="connsiteY91" fmla="*/ 32766 h 95758"/>
                  <a:gd name="connsiteX92" fmla="*/ 8890 w 77470"/>
                  <a:gd name="connsiteY92" fmla="*/ 30353 h 95758"/>
                  <a:gd name="connsiteX93" fmla="*/ 8636 w 77470"/>
                  <a:gd name="connsiteY93" fmla="*/ 27686 h 95758"/>
                  <a:gd name="connsiteX94" fmla="*/ 8636 w 77470"/>
                  <a:gd name="connsiteY94" fmla="*/ 27686 h 95758"/>
                  <a:gd name="connsiteX95" fmla="*/ 8890 w 77470"/>
                  <a:gd name="connsiteY95" fmla="*/ 25146 h 95758"/>
                  <a:gd name="connsiteX96" fmla="*/ 9525 w 77470"/>
                  <a:gd name="connsiteY96" fmla="*/ 22733 h 95758"/>
                  <a:gd name="connsiteX97" fmla="*/ 10414 w 77470"/>
                  <a:gd name="connsiteY97" fmla="*/ 20447 h 95758"/>
                  <a:gd name="connsiteX98" fmla="*/ 11811 w 77470"/>
                  <a:gd name="connsiteY98" fmla="*/ 18415 h 95758"/>
                  <a:gd name="connsiteX99" fmla="*/ 13335 w 77470"/>
                  <a:gd name="connsiteY99" fmla="*/ 16764 h 95758"/>
                  <a:gd name="connsiteX100" fmla="*/ 15240 w 77470"/>
                  <a:gd name="connsiteY100" fmla="*/ 15240 h 95758"/>
                  <a:gd name="connsiteX101" fmla="*/ 17399 w 77470"/>
                  <a:gd name="connsiteY101" fmla="*/ 13970 h 95758"/>
                  <a:gd name="connsiteX102" fmla="*/ 19812 w 77470"/>
                  <a:gd name="connsiteY102" fmla="*/ 13208 h 95758"/>
                  <a:gd name="connsiteX103" fmla="*/ 22479 w 77470"/>
                  <a:gd name="connsiteY103" fmla="*/ 12573 h 95758"/>
                  <a:gd name="connsiteX104" fmla="*/ 25273 w 77470"/>
                  <a:gd name="connsiteY104" fmla="*/ 12446 h 9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77470" h="95758">
                    <a:moveTo>
                      <a:pt x="68580" y="0"/>
                    </a:moveTo>
                    <a:lnTo>
                      <a:pt x="68580" y="55499"/>
                    </a:lnTo>
                    <a:lnTo>
                      <a:pt x="77470" y="55499"/>
                    </a:lnTo>
                    <a:lnTo>
                      <a:pt x="77470" y="0"/>
                    </a:lnTo>
                    <a:lnTo>
                      <a:pt x="68580" y="0"/>
                    </a:lnTo>
                    <a:close/>
                    <a:moveTo>
                      <a:pt x="14605" y="60706"/>
                    </a:moveTo>
                    <a:lnTo>
                      <a:pt x="14605" y="95758"/>
                    </a:lnTo>
                    <a:lnTo>
                      <a:pt x="77470" y="95758"/>
                    </a:lnTo>
                    <a:lnTo>
                      <a:pt x="77470" y="60706"/>
                    </a:lnTo>
                    <a:lnTo>
                      <a:pt x="14605" y="60706"/>
                    </a:lnTo>
                    <a:close/>
                    <a:moveTo>
                      <a:pt x="68834" y="67818"/>
                    </a:moveTo>
                    <a:lnTo>
                      <a:pt x="68834" y="88646"/>
                    </a:lnTo>
                    <a:lnTo>
                      <a:pt x="23368" y="88646"/>
                    </a:lnTo>
                    <a:lnTo>
                      <a:pt x="23368" y="67818"/>
                    </a:lnTo>
                    <a:lnTo>
                      <a:pt x="68834" y="67818"/>
                    </a:lnTo>
                    <a:close/>
                    <a:moveTo>
                      <a:pt x="25273" y="5080"/>
                    </a:moveTo>
                    <a:lnTo>
                      <a:pt x="25273" y="5080"/>
                    </a:lnTo>
                    <a:lnTo>
                      <a:pt x="20955" y="5334"/>
                    </a:lnTo>
                    <a:lnTo>
                      <a:pt x="17018" y="6096"/>
                    </a:lnTo>
                    <a:lnTo>
                      <a:pt x="13335" y="7366"/>
                    </a:lnTo>
                    <a:lnTo>
                      <a:pt x="10033" y="9144"/>
                    </a:lnTo>
                    <a:lnTo>
                      <a:pt x="7112" y="11303"/>
                    </a:lnTo>
                    <a:lnTo>
                      <a:pt x="4699" y="13970"/>
                    </a:lnTo>
                    <a:lnTo>
                      <a:pt x="2667" y="16891"/>
                    </a:lnTo>
                    <a:lnTo>
                      <a:pt x="1270" y="20193"/>
                    </a:lnTo>
                    <a:lnTo>
                      <a:pt x="381" y="23749"/>
                    </a:lnTo>
                    <a:lnTo>
                      <a:pt x="0" y="27686"/>
                    </a:lnTo>
                    <a:lnTo>
                      <a:pt x="0" y="27686"/>
                    </a:lnTo>
                    <a:lnTo>
                      <a:pt x="381" y="31623"/>
                    </a:lnTo>
                    <a:lnTo>
                      <a:pt x="1270" y="35179"/>
                    </a:lnTo>
                    <a:lnTo>
                      <a:pt x="2667" y="38481"/>
                    </a:lnTo>
                    <a:lnTo>
                      <a:pt x="4699" y="41529"/>
                    </a:lnTo>
                    <a:lnTo>
                      <a:pt x="7112" y="44069"/>
                    </a:lnTo>
                    <a:lnTo>
                      <a:pt x="10033" y="46228"/>
                    </a:lnTo>
                    <a:lnTo>
                      <a:pt x="13335" y="48006"/>
                    </a:lnTo>
                    <a:lnTo>
                      <a:pt x="17018" y="49276"/>
                    </a:lnTo>
                    <a:lnTo>
                      <a:pt x="20955" y="50038"/>
                    </a:lnTo>
                    <a:lnTo>
                      <a:pt x="25273" y="50292"/>
                    </a:lnTo>
                    <a:lnTo>
                      <a:pt x="25273" y="50292"/>
                    </a:lnTo>
                    <a:lnTo>
                      <a:pt x="29591" y="50038"/>
                    </a:lnTo>
                    <a:lnTo>
                      <a:pt x="33528" y="49276"/>
                    </a:lnTo>
                    <a:lnTo>
                      <a:pt x="37338" y="48006"/>
                    </a:lnTo>
                    <a:lnTo>
                      <a:pt x="40640" y="46228"/>
                    </a:lnTo>
                    <a:lnTo>
                      <a:pt x="43561" y="44069"/>
                    </a:lnTo>
                    <a:lnTo>
                      <a:pt x="45974" y="41529"/>
                    </a:lnTo>
                    <a:lnTo>
                      <a:pt x="48006" y="38481"/>
                    </a:lnTo>
                    <a:lnTo>
                      <a:pt x="49530" y="35179"/>
                    </a:lnTo>
                    <a:lnTo>
                      <a:pt x="50419" y="31623"/>
                    </a:lnTo>
                    <a:lnTo>
                      <a:pt x="50800" y="27686"/>
                    </a:lnTo>
                    <a:lnTo>
                      <a:pt x="50800" y="27686"/>
                    </a:lnTo>
                    <a:lnTo>
                      <a:pt x="50419" y="23749"/>
                    </a:lnTo>
                    <a:lnTo>
                      <a:pt x="49530" y="20193"/>
                    </a:lnTo>
                    <a:lnTo>
                      <a:pt x="48006" y="16891"/>
                    </a:lnTo>
                    <a:lnTo>
                      <a:pt x="45974" y="13970"/>
                    </a:lnTo>
                    <a:lnTo>
                      <a:pt x="43561" y="11303"/>
                    </a:lnTo>
                    <a:lnTo>
                      <a:pt x="40640" y="9144"/>
                    </a:lnTo>
                    <a:lnTo>
                      <a:pt x="37338" y="7366"/>
                    </a:lnTo>
                    <a:lnTo>
                      <a:pt x="33528" y="6096"/>
                    </a:lnTo>
                    <a:lnTo>
                      <a:pt x="29591" y="5334"/>
                    </a:lnTo>
                    <a:lnTo>
                      <a:pt x="25273" y="5080"/>
                    </a:lnTo>
                    <a:close/>
                    <a:moveTo>
                      <a:pt x="25273" y="12446"/>
                    </a:moveTo>
                    <a:lnTo>
                      <a:pt x="25273" y="12446"/>
                    </a:lnTo>
                    <a:lnTo>
                      <a:pt x="28067" y="12573"/>
                    </a:lnTo>
                    <a:lnTo>
                      <a:pt x="30734" y="13208"/>
                    </a:lnTo>
                    <a:lnTo>
                      <a:pt x="33147" y="13970"/>
                    </a:lnTo>
                    <a:lnTo>
                      <a:pt x="35433" y="15240"/>
                    </a:lnTo>
                    <a:lnTo>
                      <a:pt x="37338" y="16764"/>
                    </a:lnTo>
                    <a:lnTo>
                      <a:pt x="38989" y="18415"/>
                    </a:lnTo>
                    <a:lnTo>
                      <a:pt x="40259" y="20447"/>
                    </a:lnTo>
                    <a:lnTo>
                      <a:pt x="41275" y="22733"/>
                    </a:lnTo>
                    <a:lnTo>
                      <a:pt x="41910" y="25146"/>
                    </a:lnTo>
                    <a:lnTo>
                      <a:pt x="42037" y="27686"/>
                    </a:lnTo>
                    <a:lnTo>
                      <a:pt x="42037" y="27686"/>
                    </a:lnTo>
                    <a:lnTo>
                      <a:pt x="41910" y="30353"/>
                    </a:lnTo>
                    <a:lnTo>
                      <a:pt x="41275" y="32766"/>
                    </a:lnTo>
                    <a:lnTo>
                      <a:pt x="40259" y="34925"/>
                    </a:lnTo>
                    <a:lnTo>
                      <a:pt x="38989" y="36957"/>
                    </a:lnTo>
                    <a:lnTo>
                      <a:pt x="37338" y="38735"/>
                    </a:lnTo>
                    <a:lnTo>
                      <a:pt x="35433" y="40132"/>
                    </a:lnTo>
                    <a:lnTo>
                      <a:pt x="33147" y="41402"/>
                    </a:lnTo>
                    <a:lnTo>
                      <a:pt x="30734" y="42291"/>
                    </a:lnTo>
                    <a:lnTo>
                      <a:pt x="28067" y="42799"/>
                    </a:lnTo>
                    <a:lnTo>
                      <a:pt x="25273" y="42926"/>
                    </a:lnTo>
                    <a:lnTo>
                      <a:pt x="25273" y="42926"/>
                    </a:lnTo>
                    <a:lnTo>
                      <a:pt x="22479" y="42799"/>
                    </a:lnTo>
                    <a:lnTo>
                      <a:pt x="19812" y="42291"/>
                    </a:lnTo>
                    <a:lnTo>
                      <a:pt x="17399" y="41402"/>
                    </a:lnTo>
                    <a:lnTo>
                      <a:pt x="15240" y="40132"/>
                    </a:lnTo>
                    <a:lnTo>
                      <a:pt x="13335" y="38735"/>
                    </a:lnTo>
                    <a:lnTo>
                      <a:pt x="11811" y="36957"/>
                    </a:lnTo>
                    <a:lnTo>
                      <a:pt x="10414" y="34925"/>
                    </a:lnTo>
                    <a:lnTo>
                      <a:pt x="9525" y="32766"/>
                    </a:lnTo>
                    <a:lnTo>
                      <a:pt x="8890" y="30353"/>
                    </a:lnTo>
                    <a:lnTo>
                      <a:pt x="8636" y="27686"/>
                    </a:lnTo>
                    <a:lnTo>
                      <a:pt x="8636" y="27686"/>
                    </a:lnTo>
                    <a:lnTo>
                      <a:pt x="8890" y="25146"/>
                    </a:lnTo>
                    <a:lnTo>
                      <a:pt x="9525" y="22733"/>
                    </a:lnTo>
                    <a:lnTo>
                      <a:pt x="10414" y="20447"/>
                    </a:lnTo>
                    <a:lnTo>
                      <a:pt x="11811" y="18415"/>
                    </a:lnTo>
                    <a:lnTo>
                      <a:pt x="13335" y="16764"/>
                    </a:lnTo>
                    <a:lnTo>
                      <a:pt x="15240" y="15240"/>
                    </a:lnTo>
                    <a:lnTo>
                      <a:pt x="17399" y="13970"/>
                    </a:lnTo>
                    <a:lnTo>
                      <a:pt x="19812" y="13208"/>
                    </a:lnTo>
                    <a:lnTo>
                      <a:pt x="22479" y="12573"/>
                    </a:lnTo>
                    <a:lnTo>
                      <a:pt x="25273" y="12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B7C6BA8-70C6-E29B-3DC6-246E2FCC9D90}"/>
                  </a:ext>
                </a:extLst>
              </p:cNvPr>
              <p:cNvSpPr/>
              <p:nvPr/>
            </p:nvSpPr>
            <p:spPr>
              <a:xfrm>
                <a:off x="7542784" y="2952496"/>
                <a:ext cx="14223" cy="15112"/>
              </a:xfrm>
              <a:custGeom>
                <a:avLst/>
                <a:gdLst>
                  <a:gd name="connsiteX0" fmla="*/ 7112 w 14223"/>
                  <a:gd name="connsiteY0" fmla="*/ 15113 h 15112"/>
                  <a:gd name="connsiteX1" fmla="*/ 7112 w 14223"/>
                  <a:gd name="connsiteY1" fmla="*/ 15113 h 15112"/>
                  <a:gd name="connsiteX2" fmla="*/ 8255 w 14223"/>
                  <a:gd name="connsiteY2" fmla="*/ 15113 h 15112"/>
                  <a:gd name="connsiteX3" fmla="*/ 9398 w 14223"/>
                  <a:gd name="connsiteY3" fmla="*/ 14732 h 15112"/>
                  <a:gd name="connsiteX4" fmla="*/ 10414 w 14223"/>
                  <a:gd name="connsiteY4" fmla="*/ 14351 h 15112"/>
                  <a:gd name="connsiteX5" fmla="*/ 11303 w 14223"/>
                  <a:gd name="connsiteY5" fmla="*/ 13716 h 15112"/>
                  <a:gd name="connsiteX6" fmla="*/ 12192 w 14223"/>
                  <a:gd name="connsiteY6" fmla="*/ 13081 h 15112"/>
                  <a:gd name="connsiteX7" fmla="*/ 12827 w 14223"/>
                  <a:gd name="connsiteY7" fmla="*/ 12192 h 15112"/>
                  <a:gd name="connsiteX8" fmla="*/ 13462 w 14223"/>
                  <a:gd name="connsiteY8" fmla="*/ 11176 h 15112"/>
                  <a:gd name="connsiteX9" fmla="*/ 13843 w 14223"/>
                  <a:gd name="connsiteY9" fmla="*/ 10160 h 15112"/>
                  <a:gd name="connsiteX10" fmla="*/ 14097 w 14223"/>
                  <a:gd name="connsiteY10" fmla="*/ 8890 h 15112"/>
                  <a:gd name="connsiteX11" fmla="*/ 14224 w 14223"/>
                  <a:gd name="connsiteY11" fmla="*/ 7620 h 15112"/>
                  <a:gd name="connsiteX12" fmla="*/ 14224 w 14223"/>
                  <a:gd name="connsiteY12" fmla="*/ 7620 h 15112"/>
                  <a:gd name="connsiteX13" fmla="*/ 14097 w 14223"/>
                  <a:gd name="connsiteY13" fmla="*/ 6350 h 15112"/>
                  <a:gd name="connsiteX14" fmla="*/ 13843 w 14223"/>
                  <a:gd name="connsiteY14" fmla="*/ 5080 h 15112"/>
                  <a:gd name="connsiteX15" fmla="*/ 13462 w 14223"/>
                  <a:gd name="connsiteY15" fmla="*/ 3937 h 15112"/>
                  <a:gd name="connsiteX16" fmla="*/ 12827 w 14223"/>
                  <a:gd name="connsiteY16" fmla="*/ 3048 h 15112"/>
                  <a:gd name="connsiteX17" fmla="*/ 12192 w 14223"/>
                  <a:gd name="connsiteY17" fmla="*/ 2159 h 15112"/>
                  <a:gd name="connsiteX18" fmla="*/ 11303 w 14223"/>
                  <a:gd name="connsiteY18" fmla="*/ 1397 h 15112"/>
                  <a:gd name="connsiteX19" fmla="*/ 10414 w 14223"/>
                  <a:gd name="connsiteY19" fmla="*/ 762 h 15112"/>
                  <a:gd name="connsiteX20" fmla="*/ 9398 w 14223"/>
                  <a:gd name="connsiteY20" fmla="*/ 381 h 15112"/>
                  <a:gd name="connsiteX21" fmla="*/ 8255 w 14223"/>
                  <a:gd name="connsiteY21" fmla="*/ 0 h 15112"/>
                  <a:gd name="connsiteX22" fmla="*/ 7112 w 14223"/>
                  <a:gd name="connsiteY22" fmla="*/ 0 h 15112"/>
                  <a:gd name="connsiteX23" fmla="*/ 7112 w 14223"/>
                  <a:gd name="connsiteY23" fmla="*/ 0 h 15112"/>
                  <a:gd name="connsiteX24" fmla="*/ 5969 w 14223"/>
                  <a:gd name="connsiteY24" fmla="*/ 0 h 15112"/>
                  <a:gd name="connsiteX25" fmla="*/ 4826 w 14223"/>
                  <a:gd name="connsiteY25" fmla="*/ 381 h 15112"/>
                  <a:gd name="connsiteX26" fmla="*/ 3810 w 14223"/>
                  <a:gd name="connsiteY26" fmla="*/ 762 h 15112"/>
                  <a:gd name="connsiteX27" fmla="*/ 2921 w 14223"/>
                  <a:gd name="connsiteY27" fmla="*/ 1397 h 15112"/>
                  <a:gd name="connsiteX28" fmla="*/ 2032 w 14223"/>
                  <a:gd name="connsiteY28" fmla="*/ 2159 h 15112"/>
                  <a:gd name="connsiteX29" fmla="*/ 1397 w 14223"/>
                  <a:gd name="connsiteY29" fmla="*/ 3048 h 15112"/>
                  <a:gd name="connsiteX30" fmla="*/ 762 w 14223"/>
                  <a:gd name="connsiteY30" fmla="*/ 3937 h 15112"/>
                  <a:gd name="connsiteX31" fmla="*/ 254 w 14223"/>
                  <a:gd name="connsiteY31" fmla="*/ 5080 h 15112"/>
                  <a:gd name="connsiteX32" fmla="*/ 0 w 14223"/>
                  <a:gd name="connsiteY32" fmla="*/ 6350 h 15112"/>
                  <a:gd name="connsiteX33" fmla="*/ 0 w 14223"/>
                  <a:gd name="connsiteY33" fmla="*/ 7620 h 15112"/>
                  <a:gd name="connsiteX34" fmla="*/ 0 w 14223"/>
                  <a:gd name="connsiteY34" fmla="*/ 7620 h 15112"/>
                  <a:gd name="connsiteX35" fmla="*/ 0 w 14223"/>
                  <a:gd name="connsiteY35" fmla="*/ 8890 h 15112"/>
                  <a:gd name="connsiteX36" fmla="*/ 254 w 14223"/>
                  <a:gd name="connsiteY36" fmla="*/ 10160 h 15112"/>
                  <a:gd name="connsiteX37" fmla="*/ 762 w 14223"/>
                  <a:gd name="connsiteY37" fmla="*/ 11176 h 15112"/>
                  <a:gd name="connsiteX38" fmla="*/ 1397 w 14223"/>
                  <a:gd name="connsiteY38" fmla="*/ 12192 h 15112"/>
                  <a:gd name="connsiteX39" fmla="*/ 2032 w 14223"/>
                  <a:gd name="connsiteY39" fmla="*/ 13081 h 15112"/>
                  <a:gd name="connsiteX40" fmla="*/ 2921 w 14223"/>
                  <a:gd name="connsiteY40" fmla="*/ 13716 h 15112"/>
                  <a:gd name="connsiteX41" fmla="*/ 3810 w 14223"/>
                  <a:gd name="connsiteY41" fmla="*/ 14351 h 15112"/>
                  <a:gd name="connsiteX42" fmla="*/ 4826 w 14223"/>
                  <a:gd name="connsiteY42" fmla="*/ 14732 h 15112"/>
                  <a:gd name="connsiteX43" fmla="*/ 5969 w 14223"/>
                  <a:gd name="connsiteY43" fmla="*/ 15113 h 15112"/>
                  <a:gd name="connsiteX44" fmla="*/ 7112 w 14223"/>
                  <a:gd name="connsiteY44" fmla="*/ 15113 h 15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223" h="15112">
                    <a:moveTo>
                      <a:pt x="7112" y="15113"/>
                    </a:moveTo>
                    <a:lnTo>
                      <a:pt x="7112" y="15113"/>
                    </a:lnTo>
                    <a:lnTo>
                      <a:pt x="8255" y="15113"/>
                    </a:lnTo>
                    <a:lnTo>
                      <a:pt x="9398" y="14732"/>
                    </a:lnTo>
                    <a:lnTo>
                      <a:pt x="10414" y="14351"/>
                    </a:lnTo>
                    <a:lnTo>
                      <a:pt x="11303" y="13716"/>
                    </a:lnTo>
                    <a:lnTo>
                      <a:pt x="12192" y="13081"/>
                    </a:lnTo>
                    <a:lnTo>
                      <a:pt x="12827" y="12192"/>
                    </a:lnTo>
                    <a:lnTo>
                      <a:pt x="13462" y="11176"/>
                    </a:lnTo>
                    <a:lnTo>
                      <a:pt x="13843" y="10160"/>
                    </a:lnTo>
                    <a:lnTo>
                      <a:pt x="14097" y="8890"/>
                    </a:lnTo>
                    <a:lnTo>
                      <a:pt x="14224" y="7620"/>
                    </a:lnTo>
                    <a:lnTo>
                      <a:pt x="14224" y="7620"/>
                    </a:lnTo>
                    <a:lnTo>
                      <a:pt x="14097" y="6350"/>
                    </a:lnTo>
                    <a:lnTo>
                      <a:pt x="13843" y="5080"/>
                    </a:lnTo>
                    <a:lnTo>
                      <a:pt x="13462" y="3937"/>
                    </a:lnTo>
                    <a:lnTo>
                      <a:pt x="12827" y="3048"/>
                    </a:lnTo>
                    <a:lnTo>
                      <a:pt x="12192" y="2159"/>
                    </a:lnTo>
                    <a:lnTo>
                      <a:pt x="11303" y="1397"/>
                    </a:lnTo>
                    <a:lnTo>
                      <a:pt x="10414" y="762"/>
                    </a:lnTo>
                    <a:lnTo>
                      <a:pt x="9398" y="381"/>
                    </a:lnTo>
                    <a:lnTo>
                      <a:pt x="8255" y="0"/>
                    </a:lnTo>
                    <a:lnTo>
                      <a:pt x="7112" y="0"/>
                    </a:lnTo>
                    <a:lnTo>
                      <a:pt x="7112" y="0"/>
                    </a:lnTo>
                    <a:lnTo>
                      <a:pt x="5969" y="0"/>
                    </a:lnTo>
                    <a:lnTo>
                      <a:pt x="4826" y="381"/>
                    </a:lnTo>
                    <a:lnTo>
                      <a:pt x="3810" y="762"/>
                    </a:lnTo>
                    <a:lnTo>
                      <a:pt x="2921" y="1397"/>
                    </a:lnTo>
                    <a:lnTo>
                      <a:pt x="2032" y="2159"/>
                    </a:lnTo>
                    <a:lnTo>
                      <a:pt x="1397" y="3048"/>
                    </a:lnTo>
                    <a:lnTo>
                      <a:pt x="762" y="3937"/>
                    </a:lnTo>
                    <a:lnTo>
                      <a:pt x="254" y="5080"/>
                    </a:lnTo>
                    <a:lnTo>
                      <a:pt x="0" y="6350"/>
                    </a:lnTo>
                    <a:lnTo>
                      <a:pt x="0" y="7620"/>
                    </a:lnTo>
                    <a:lnTo>
                      <a:pt x="0" y="7620"/>
                    </a:lnTo>
                    <a:lnTo>
                      <a:pt x="0" y="8890"/>
                    </a:lnTo>
                    <a:lnTo>
                      <a:pt x="254" y="10160"/>
                    </a:lnTo>
                    <a:lnTo>
                      <a:pt x="762" y="11176"/>
                    </a:lnTo>
                    <a:lnTo>
                      <a:pt x="1397" y="12192"/>
                    </a:lnTo>
                    <a:lnTo>
                      <a:pt x="2032" y="13081"/>
                    </a:lnTo>
                    <a:lnTo>
                      <a:pt x="2921" y="13716"/>
                    </a:lnTo>
                    <a:lnTo>
                      <a:pt x="3810" y="14351"/>
                    </a:lnTo>
                    <a:lnTo>
                      <a:pt x="4826" y="14732"/>
                    </a:lnTo>
                    <a:lnTo>
                      <a:pt x="5969" y="15113"/>
                    </a:lnTo>
                    <a:lnTo>
                      <a:pt x="7112" y="15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E3B816BE-9986-06F5-7074-8168BACFD806}"/>
                  </a:ext>
                </a:extLst>
              </p:cNvPr>
              <p:cNvSpPr/>
              <p:nvPr/>
            </p:nvSpPr>
            <p:spPr>
              <a:xfrm>
                <a:off x="7586090" y="2910458"/>
                <a:ext cx="83947" cy="96012"/>
              </a:xfrm>
              <a:custGeom>
                <a:avLst/>
                <a:gdLst>
                  <a:gd name="connsiteX0" fmla="*/ 81153 w 83947"/>
                  <a:gd name="connsiteY0" fmla="*/ 0 h 96012"/>
                  <a:gd name="connsiteX1" fmla="*/ 72263 w 83947"/>
                  <a:gd name="connsiteY1" fmla="*/ 0 h 96012"/>
                  <a:gd name="connsiteX2" fmla="*/ 72263 w 83947"/>
                  <a:gd name="connsiteY2" fmla="*/ 51308 h 96012"/>
                  <a:gd name="connsiteX3" fmla="*/ 81153 w 83947"/>
                  <a:gd name="connsiteY3" fmla="*/ 51308 h 96012"/>
                  <a:gd name="connsiteX4" fmla="*/ 81153 w 83947"/>
                  <a:gd name="connsiteY4" fmla="*/ 0 h 96012"/>
                  <a:gd name="connsiteX5" fmla="*/ 66802 w 83947"/>
                  <a:gd name="connsiteY5" fmla="*/ 41910 h 96012"/>
                  <a:gd name="connsiteX6" fmla="*/ 66802 w 83947"/>
                  <a:gd name="connsiteY6" fmla="*/ 41910 h 96012"/>
                  <a:gd name="connsiteX7" fmla="*/ 63754 w 83947"/>
                  <a:gd name="connsiteY7" fmla="*/ 40132 h 96012"/>
                  <a:gd name="connsiteX8" fmla="*/ 61087 w 83947"/>
                  <a:gd name="connsiteY8" fmla="*/ 38100 h 96012"/>
                  <a:gd name="connsiteX9" fmla="*/ 58801 w 83947"/>
                  <a:gd name="connsiteY9" fmla="*/ 35814 h 96012"/>
                  <a:gd name="connsiteX10" fmla="*/ 56769 w 83947"/>
                  <a:gd name="connsiteY10" fmla="*/ 33401 h 96012"/>
                  <a:gd name="connsiteX11" fmla="*/ 55118 w 83947"/>
                  <a:gd name="connsiteY11" fmla="*/ 30861 h 96012"/>
                  <a:gd name="connsiteX12" fmla="*/ 53721 w 83947"/>
                  <a:gd name="connsiteY12" fmla="*/ 28067 h 96012"/>
                  <a:gd name="connsiteX13" fmla="*/ 52705 w 83947"/>
                  <a:gd name="connsiteY13" fmla="*/ 25400 h 96012"/>
                  <a:gd name="connsiteX14" fmla="*/ 51943 w 83947"/>
                  <a:gd name="connsiteY14" fmla="*/ 22606 h 96012"/>
                  <a:gd name="connsiteX15" fmla="*/ 51562 w 83947"/>
                  <a:gd name="connsiteY15" fmla="*/ 20066 h 96012"/>
                  <a:gd name="connsiteX16" fmla="*/ 51435 w 83947"/>
                  <a:gd name="connsiteY16" fmla="*/ 17526 h 96012"/>
                  <a:gd name="connsiteX17" fmla="*/ 51435 w 83947"/>
                  <a:gd name="connsiteY17" fmla="*/ 12192 h 96012"/>
                  <a:gd name="connsiteX18" fmla="*/ 63246 w 83947"/>
                  <a:gd name="connsiteY18" fmla="*/ 12192 h 96012"/>
                  <a:gd name="connsiteX19" fmla="*/ 63246 w 83947"/>
                  <a:gd name="connsiteY19" fmla="*/ 5080 h 96012"/>
                  <a:gd name="connsiteX20" fmla="*/ 35687 w 83947"/>
                  <a:gd name="connsiteY20" fmla="*/ 5080 h 96012"/>
                  <a:gd name="connsiteX21" fmla="*/ 35687 w 83947"/>
                  <a:gd name="connsiteY21" fmla="*/ 12192 h 96012"/>
                  <a:gd name="connsiteX22" fmla="*/ 43053 w 83947"/>
                  <a:gd name="connsiteY22" fmla="*/ 12192 h 96012"/>
                  <a:gd name="connsiteX23" fmla="*/ 43053 w 83947"/>
                  <a:gd name="connsiteY23" fmla="*/ 17526 h 96012"/>
                  <a:gd name="connsiteX24" fmla="*/ 43053 w 83947"/>
                  <a:gd name="connsiteY24" fmla="*/ 17526 h 96012"/>
                  <a:gd name="connsiteX25" fmla="*/ 42926 w 83947"/>
                  <a:gd name="connsiteY25" fmla="*/ 19558 h 96012"/>
                  <a:gd name="connsiteX26" fmla="*/ 42672 w 83947"/>
                  <a:gd name="connsiteY26" fmla="*/ 21844 h 96012"/>
                  <a:gd name="connsiteX27" fmla="*/ 42291 w 83947"/>
                  <a:gd name="connsiteY27" fmla="*/ 24130 h 96012"/>
                  <a:gd name="connsiteX28" fmla="*/ 41656 w 83947"/>
                  <a:gd name="connsiteY28" fmla="*/ 26543 h 96012"/>
                  <a:gd name="connsiteX29" fmla="*/ 40894 w 83947"/>
                  <a:gd name="connsiteY29" fmla="*/ 28829 h 96012"/>
                  <a:gd name="connsiteX30" fmla="*/ 39878 w 83947"/>
                  <a:gd name="connsiteY30" fmla="*/ 31242 h 96012"/>
                  <a:gd name="connsiteX31" fmla="*/ 38608 w 83947"/>
                  <a:gd name="connsiteY31" fmla="*/ 33655 h 96012"/>
                  <a:gd name="connsiteX32" fmla="*/ 37084 w 83947"/>
                  <a:gd name="connsiteY32" fmla="*/ 35814 h 96012"/>
                  <a:gd name="connsiteX33" fmla="*/ 35433 w 83947"/>
                  <a:gd name="connsiteY33" fmla="*/ 37973 h 96012"/>
                  <a:gd name="connsiteX34" fmla="*/ 33401 w 83947"/>
                  <a:gd name="connsiteY34" fmla="*/ 40005 h 96012"/>
                  <a:gd name="connsiteX35" fmla="*/ 33401 w 83947"/>
                  <a:gd name="connsiteY35" fmla="*/ 40005 h 96012"/>
                  <a:gd name="connsiteX36" fmla="*/ 31369 w 83947"/>
                  <a:gd name="connsiteY36" fmla="*/ 37846 h 96012"/>
                  <a:gd name="connsiteX37" fmla="*/ 29591 w 83947"/>
                  <a:gd name="connsiteY37" fmla="*/ 35687 h 96012"/>
                  <a:gd name="connsiteX38" fmla="*/ 28067 w 83947"/>
                  <a:gd name="connsiteY38" fmla="*/ 33401 h 96012"/>
                  <a:gd name="connsiteX39" fmla="*/ 26797 w 83947"/>
                  <a:gd name="connsiteY39" fmla="*/ 30988 h 96012"/>
                  <a:gd name="connsiteX40" fmla="*/ 25781 w 83947"/>
                  <a:gd name="connsiteY40" fmla="*/ 28575 h 96012"/>
                  <a:gd name="connsiteX41" fmla="*/ 25019 w 83947"/>
                  <a:gd name="connsiteY41" fmla="*/ 26162 h 96012"/>
                  <a:gd name="connsiteX42" fmla="*/ 24511 w 83947"/>
                  <a:gd name="connsiteY42" fmla="*/ 23749 h 96012"/>
                  <a:gd name="connsiteX43" fmla="*/ 24003 w 83947"/>
                  <a:gd name="connsiteY43" fmla="*/ 21590 h 96012"/>
                  <a:gd name="connsiteX44" fmla="*/ 23749 w 83947"/>
                  <a:gd name="connsiteY44" fmla="*/ 19431 h 96012"/>
                  <a:gd name="connsiteX45" fmla="*/ 23749 w 83947"/>
                  <a:gd name="connsiteY45" fmla="*/ 17526 h 96012"/>
                  <a:gd name="connsiteX46" fmla="*/ 23749 w 83947"/>
                  <a:gd name="connsiteY46" fmla="*/ 12192 h 96012"/>
                  <a:gd name="connsiteX47" fmla="*/ 30988 w 83947"/>
                  <a:gd name="connsiteY47" fmla="*/ 12192 h 96012"/>
                  <a:gd name="connsiteX48" fmla="*/ 30988 w 83947"/>
                  <a:gd name="connsiteY48" fmla="*/ 5080 h 96012"/>
                  <a:gd name="connsiteX49" fmla="*/ 3302 w 83947"/>
                  <a:gd name="connsiteY49" fmla="*/ 5080 h 96012"/>
                  <a:gd name="connsiteX50" fmla="*/ 3302 w 83947"/>
                  <a:gd name="connsiteY50" fmla="*/ 12192 h 96012"/>
                  <a:gd name="connsiteX51" fmla="*/ 15367 w 83947"/>
                  <a:gd name="connsiteY51" fmla="*/ 12192 h 96012"/>
                  <a:gd name="connsiteX52" fmla="*/ 15367 w 83947"/>
                  <a:gd name="connsiteY52" fmla="*/ 17526 h 96012"/>
                  <a:gd name="connsiteX53" fmla="*/ 15367 w 83947"/>
                  <a:gd name="connsiteY53" fmla="*/ 17526 h 96012"/>
                  <a:gd name="connsiteX54" fmla="*/ 15240 w 83947"/>
                  <a:gd name="connsiteY54" fmla="*/ 19939 h 96012"/>
                  <a:gd name="connsiteX55" fmla="*/ 14859 w 83947"/>
                  <a:gd name="connsiteY55" fmla="*/ 22479 h 96012"/>
                  <a:gd name="connsiteX56" fmla="*/ 14097 w 83947"/>
                  <a:gd name="connsiteY56" fmla="*/ 25146 h 96012"/>
                  <a:gd name="connsiteX57" fmla="*/ 12954 w 83947"/>
                  <a:gd name="connsiteY57" fmla="*/ 27940 h 96012"/>
                  <a:gd name="connsiteX58" fmla="*/ 11684 w 83947"/>
                  <a:gd name="connsiteY58" fmla="*/ 30607 h 96012"/>
                  <a:gd name="connsiteX59" fmla="*/ 9906 w 83947"/>
                  <a:gd name="connsiteY59" fmla="*/ 33274 h 96012"/>
                  <a:gd name="connsiteX60" fmla="*/ 8001 w 83947"/>
                  <a:gd name="connsiteY60" fmla="*/ 35687 h 96012"/>
                  <a:gd name="connsiteX61" fmla="*/ 5588 w 83947"/>
                  <a:gd name="connsiteY61" fmla="*/ 38100 h 96012"/>
                  <a:gd name="connsiteX62" fmla="*/ 2921 w 83947"/>
                  <a:gd name="connsiteY62" fmla="*/ 40132 h 96012"/>
                  <a:gd name="connsiteX63" fmla="*/ 0 w 83947"/>
                  <a:gd name="connsiteY63" fmla="*/ 41910 h 96012"/>
                  <a:gd name="connsiteX64" fmla="*/ 4191 w 83947"/>
                  <a:gd name="connsiteY64" fmla="*/ 48387 h 96012"/>
                  <a:gd name="connsiteX65" fmla="*/ 4191 w 83947"/>
                  <a:gd name="connsiteY65" fmla="*/ 48387 h 96012"/>
                  <a:gd name="connsiteX66" fmla="*/ 6477 w 83947"/>
                  <a:gd name="connsiteY66" fmla="*/ 47117 h 96012"/>
                  <a:gd name="connsiteX67" fmla="*/ 8509 w 83947"/>
                  <a:gd name="connsiteY67" fmla="*/ 45847 h 96012"/>
                  <a:gd name="connsiteX68" fmla="*/ 10414 w 83947"/>
                  <a:gd name="connsiteY68" fmla="*/ 44323 h 96012"/>
                  <a:gd name="connsiteX69" fmla="*/ 12065 w 83947"/>
                  <a:gd name="connsiteY69" fmla="*/ 42672 h 96012"/>
                  <a:gd name="connsiteX70" fmla="*/ 13716 w 83947"/>
                  <a:gd name="connsiteY70" fmla="*/ 40894 h 96012"/>
                  <a:gd name="connsiteX71" fmla="*/ 15113 w 83947"/>
                  <a:gd name="connsiteY71" fmla="*/ 38989 h 96012"/>
                  <a:gd name="connsiteX72" fmla="*/ 16383 w 83947"/>
                  <a:gd name="connsiteY72" fmla="*/ 37084 h 96012"/>
                  <a:gd name="connsiteX73" fmla="*/ 17526 w 83947"/>
                  <a:gd name="connsiteY73" fmla="*/ 35052 h 96012"/>
                  <a:gd name="connsiteX74" fmla="*/ 18542 w 83947"/>
                  <a:gd name="connsiteY74" fmla="*/ 33020 h 96012"/>
                  <a:gd name="connsiteX75" fmla="*/ 19431 w 83947"/>
                  <a:gd name="connsiteY75" fmla="*/ 30861 h 96012"/>
                  <a:gd name="connsiteX76" fmla="*/ 19431 w 83947"/>
                  <a:gd name="connsiteY76" fmla="*/ 30861 h 96012"/>
                  <a:gd name="connsiteX77" fmla="*/ 20193 w 83947"/>
                  <a:gd name="connsiteY77" fmla="*/ 33020 h 96012"/>
                  <a:gd name="connsiteX78" fmla="*/ 20955 w 83947"/>
                  <a:gd name="connsiteY78" fmla="*/ 35052 h 96012"/>
                  <a:gd name="connsiteX79" fmla="*/ 21971 w 83947"/>
                  <a:gd name="connsiteY79" fmla="*/ 37211 h 96012"/>
                  <a:gd name="connsiteX80" fmla="*/ 23114 w 83947"/>
                  <a:gd name="connsiteY80" fmla="*/ 39243 h 96012"/>
                  <a:gd name="connsiteX81" fmla="*/ 24384 w 83947"/>
                  <a:gd name="connsiteY81" fmla="*/ 41148 h 96012"/>
                  <a:gd name="connsiteX82" fmla="*/ 25781 w 83947"/>
                  <a:gd name="connsiteY82" fmla="*/ 43053 h 96012"/>
                  <a:gd name="connsiteX83" fmla="*/ 27432 w 83947"/>
                  <a:gd name="connsiteY83" fmla="*/ 44831 h 96012"/>
                  <a:gd name="connsiteX84" fmla="*/ 29210 w 83947"/>
                  <a:gd name="connsiteY84" fmla="*/ 46355 h 96012"/>
                  <a:gd name="connsiteX85" fmla="*/ 31115 w 83947"/>
                  <a:gd name="connsiteY85" fmla="*/ 47879 h 96012"/>
                  <a:gd name="connsiteX86" fmla="*/ 33274 w 83947"/>
                  <a:gd name="connsiteY86" fmla="*/ 49149 h 96012"/>
                  <a:gd name="connsiteX87" fmla="*/ 33274 w 83947"/>
                  <a:gd name="connsiteY87" fmla="*/ 49149 h 96012"/>
                  <a:gd name="connsiteX88" fmla="*/ 35433 w 83947"/>
                  <a:gd name="connsiteY88" fmla="*/ 47879 h 96012"/>
                  <a:gd name="connsiteX89" fmla="*/ 37465 w 83947"/>
                  <a:gd name="connsiteY89" fmla="*/ 46482 h 96012"/>
                  <a:gd name="connsiteX90" fmla="*/ 39243 w 83947"/>
                  <a:gd name="connsiteY90" fmla="*/ 44831 h 96012"/>
                  <a:gd name="connsiteX91" fmla="*/ 40894 w 83947"/>
                  <a:gd name="connsiteY91" fmla="*/ 43180 h 96012"/>
                  <a:gd name="connsiteX92" fmla="*/ 42291 w 83947"/>
                  <a:gd name="connsiteY92" fmla="*/ 41275 h 96012"/>
                  <a:gd name="connsiteX93" fmla="*/ 43561 w 83947"/>
                  <a:gd name="connsiteY93" fmla="*/ 39370 h 96012"/>
                  <a:gd name="connsiteX94" fmla="*/ 44704 w 83947"/>
                  <a:gd name="connsiteY94" fmla="*/ 37338 h 96012"/>
                  <a:gd name="connsiteX95" fmla="*/ 45720 w 83947"/>
                  <a:gd name="connsiteY95" fmla="*/ 35306 h 96012"/>
                  <a:gd name="connsiteX96" fmla="*/ 46609 w 83947"/>
                  <a:gd name="connsiteY96" fmla="*/ 33147 h 96012"/>
                  <a:gd name="connsiteX97" fmla="*/ 47244 w 83947"/>
                  <a:gd name="connsiteY97" fmla="*/ 30988 h 96012"/>
                  <a:gd name="connsiteX98" fmla="*/ 47244 w 83947"/>
                  <a:gd name="connsiteY98" fmla="*/ 30988 h 96012"/>
                  <a:gd name="connsiteX99" fmla="*/ 48133 w 83947"/>
                  <a:gd name="connsiteY99" fmla="*/ 33020 h 96012"/>
                  <a:gd name="connsiteX100" fmla="*/ 49149 w 83947"/>
                  <a:gd name="connsiteY100" fmla="*/ 35052 h 96012"/>
                  <a:gd name="connsiteX101" fmla="*/ 50292 w 83947"/>
                  <a:gd name="connsiteY101" fmla="*/ 37084 h 96012"/>
                  <a:gd name="connsiteX102" fmla="*/ 51562 w 83947"/>
                  <a:gd name="connsiteY102" fmla="*/ 39116 h 96012"/>
                  <a:gd name="connsiteX103" fmla="*/ 53086 w 83947"/>
                  <a:gd name="connsiteY103" fmla="*/ 40894 h 96012"/>
                  <a:gd name="connsiteX104" fmla="*/ 54610 w 83947"/>
                  <a:gd name="connsiteY104" fmla="*/ 42672 h 96012"/>
                  <a:gd name="connsiteX105" fmla="*/ 56388 w 83947"/>
                  <a:gd name="connsiteY105" fmla="*/ 44323 h 96012"/>
                  <a:gd name="connsiteX106" fmla="*/ 58293 w 83947"/>
                  <a:gd name="connsiteY106" fmla="*/ 45847 h 96012"/>
                  <a:gd name="connsiteX107" fmla="*/ 60325 w 83947"/>
                  <a:gd name="connsiteY107" fmla="*/ 47244 h 96012"/>
                  <a:gd name="connsiteX108" fmla="*/ 62484 w 83947"/>
                  <a:gd name="connsiteY108" fmla="*/ 48387 h 96012"/>
                  <a:gd name="connsiteX109" fmla="*/ 66802 w 83947"/>
                  <a:gd name="connsiteY109" fmla="*/ 41910 h 96012"/>
                  <a:gd name="connsiteX110" fmla="*/ 25527 w 83947"/>
                  <a:gd name="connsiteY110" fmla="*/ 89027 h 96012"/>
                  <a:gd name="connsiteX111" fmla="*/ 25527 w 83947"/>
                  <a:gd name="connsiteY111" fmla="*/ 78486 h 96012"/>
                  <a:gd name="connsiteX112" fmla="*/ 81153 w 83947"/>
                  <a:gd name="connsiteY112" fmla="*/ 78486 h 96012"/>
                  <a:gd name="connsiteX113" fmla="*/ 81153 w 83947"/>
                  <a:gd name="connsiteY113" fmla="*/ 55626 h 96012"/>
                  <a:gd name="connsiteX114" fmla="*/ 16637 w 83947"/>
                  <a:gd name="connsiteY114" fmla="*/ 55626 h 96012"/>
                  <a:gd name="connsiteX115" fmla="*/ 16637 w 83947"/>
                  <a:gd name="connsiteY115" fmla="*/ 62611 h 96012"/>
                  <a:gd name="connsiteX116" fmla="*/ 72517 w 83947"/>
                  <a:gd name="connsiteY116" fmla="*/ 62611 h 96012"/>
                  <a:gd name="connsiteX117" fmla="*/ 72517 w 83947"/>
                  <a:gd name="connsiteY117" fmla="*/ 71882 h 96012"/>
                  <a:gd name="connsiteX118" fmla="*/ 16764 w 83947"/>
                  <a:gd name="connsiteY118" fmla="*/ 71882 h 96012"/>
                  <a:gd name="connsiteX119" fmla="*/ 16764 w 83947"/>
                  <a:gd name="connsiteY119" fmla="*/ 96012 h 96012"/>
                  <a:gd name="connsiteX120" fmla="*/ 83947 w 83947"/>
                  <a:gd name="connsiteY120" fmla="*/ 96012 h 96012"/>
                  <a:gd name="connsiteX121" fmla="*/ 83947 w 83947"/>
                  <a:gd name="connsiteY121" fmla="*/ 89027 h 96012"/>
                  <a:gd name="connsiteX122" fmla="*/ 25527 w 83947"/>
                  <a:gd name="connsiteY122" fmla="*/ 89027 h 9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83947" h="96012">
                    <a:moveTo>
                      <a:pt x="81153" y="0"/>
                    </a:moveTo>
                    <a:lnTo>
                      <a:pt x="72263" y="0"/>
                    </a:lnTo>
                    <a:lnTo>
                      <a:pt x="72263" y="51308"/>
                    </a:lnTo>
                    <a:lnTo>
                      <a:pt x="81153" y="51308"/>
                    </a:lnTo>
                    <a:lnTo>
                      <a:pt x="81153" y="0"/>
                    </a:lnTo>
                    <a:close/>
                    <a:moveTo>
                      <a:pt x="66802" y="41910"/>
                    </a:moveTo>
                    <a:lnTo>
                      <a:pt x="66802" y="41910"/>
                    </a:lnTo>
                    <a:lnTo>
                      <a:pt x="63754" y="40132"/>
                    </a:lnTo>
                    <a:lnTo>
                      <a:pt x="61087" y="38100"/>
                    </a:lnTo>
                    <a:lnTo>
                      <a:pt x="58801" y="35814"/>
                    </a:lnTo>
                    <a:lnTo>
                      <a:pt x="56769" y="33401"/>
                    </a:lnTo>
                    <a:lnTo>
                      <a:pt x="55118" y="30861"/>
                    </a:lnTo>
                    <a:lnTo>
                      <a:pt x="53721" y="28067"/>
                    </a:lnTo>
                    <a:lnTo>
                      <a:pt x="52705" y="25400"/>
                    </a:lnTo>
                    <a:lnTo>
                      <a:pt x="51943" y="22606"/>
                    </a:lnTo>
                    <a:lnTo>
                      <a:pt x="51562" y="20066"/>
                    </a:lnTo>
                    <a:lnTo>
                      <a:pt x="51435" y="17526"/>
                    </a:lnTo>
                    <a:lnTo>
                      <a:pt x="51435" y="12192"/>
                    </a:lnTo>
                    <a:lnTo>
                      <a:pt x="63246" y="12192"/>
                    </a:lnTo>
                    <a:lnTo>
                      <a:pt x="63246" y="5080"/>
                    </a:lnTo>
                    <a:lnTo>
                      <a:pt x="35687" y="5080"/>
                    </a:lnTo>
                    <a:lnTo>
                      <a:pt x="35687" y="12192"/>
                    </a:lnTo>
                    <a:lnTo>
                      <a:pt x="43053" y="12192"/>
                    </a:lnTo>
                    <a:lnTo>
                      <a:pt x="43053" y="17526"/>
                    </a:lnTo>
                    <a:lnTo>
                      <a:pt x="43053" y="17526"/>
                    </a:lnTo>
                    <a:lnTo>
                      <a:pt x="42926" y="19558"/>
                    </a:lnTo>
                    <a:lnTo>
                      <a:pt x="42672" y="21844"/>
                    </a:lnTo>
                    <a:lnTo>
                      <a:pt x="42291" y="24130"/>
                    </a:lnTo>
                    <a:lnTo>
                      <a:pt x="41656" y="26543"/>
                    </a:lnTo>
                    <a:lnTo>
                      <a:pt x="40894" y="28829"/>
                    </a:lnTo>
                    <a:lnTo>
                      <a:pt x="39878" y="31242"/>
                    </a:lnTo>
                    <a:lnTo>
                      <a:pt x="38608" y="33655"/>
                    </a:lnTo>
                    <a:lnTo>
                      <a:pt x="37084" y="35814"/>
                    </a:lnTo>
                    <a:lnTo>
                      <a:pt x="35433" y="37973"/>
                    </a:lnTo>
                    <a:lnTo>
                      <a:pt x="33401" y="40005"/>
                    </a:lnTo>
                    <a:lnTo>
                      <a:pt x="33401" y="40005"/>
                    </a:lnTo>
                    <a:lnTo>
                      <a:pt x="31369" y="37846"/>
                    </a:lnTo>
                    <a:lnTo>
                      <a:pt x="29591" y="35687"/>
                    </a:lnTo>
                    <a:lnTo>
                      <a:pt x="28067" y="33401"/>
                    </a:lnTo>
                    <a:lnTo>
                      <a:pt x="26797" y="30988"/>
                    </a:lnTo>
                    <a:lnTo>
                      <a:pt x="25781" y="28575"/>
                    </a:lnTo>
                    <a:lnTo>
                      <a:pt x="25019" y="26162"/>
                    </a:lnTo>
                    <a:lnTo>
                      <a:pt x="24511" y="23749"/>
                    </a:lnTo>
                    <a:lnTo>
                      <a:pt x="24003" y="21590"/>
                    </a:lnTo>
                    <a:lnTo>
                      <a:pt x="23749" y="19431"/>
                    </a:lnTo>
                    <a:lnTo>
                      <a:pt x="23749" y="17526"/>
                    </a:lnTo>
                    <a:lnTo>
                      <a:pt x="23749" y="12192"/>
                    </a:lnTo>
                    <a:lnTo>
                      <a:pt x="30988" y="12192"/>
                    </a:lnTo>
                    <a:lnTo>
                      <a:pt x="30988" y="5080"/>
                    </a:lnTo>
                    <a:lnTo>
                      <a:pt x="3302" y="5080"/>
                    </a:lnTo>
                    <a:lnTo>
                      <a:pt x="3302" y="12192"/>
                    </a:lnTo>
                    <a:lnTo>
                      <a:pt x="15367" y="12192"/>
                    </a:lnTo>
                    <a:lnTo>
                      <a:pt x="15367" y="17526"/>
                    </a:lnTo>
                    <a:lnTo>
                      <a:pt x="15367" y="17526"/>
                    </a:lnTo>
                    <a:lnTo>
                      <a:pt x="15240" y="19939"/>
                    </a:lnTo>
                    <a:lnTo>
                      <a:pt x="14859" y="22479"/>
                    </a:lnTo>
                    <a:lnTo>
                      <a:pt x="14097" y="25146"/>
                    </a:lnTo>
                    <a:lnTo>
                      <a:pt x="12954" y="27940"/>
                    </a:lnTo>
                    <a:lnTo>
                      <a:pt x="11684" y="30607"/>
                    </a:lnTo>
                    <a:lnTo>
                      <a:pt x="9906" y="33274"/>
                    </a:lnTo>
                    <a:lnTo>
                      <a:pt x="8001" y="35687"/>
                    </a:lnTo>
                    <a:lnTo>
                      <a:pt x="5588" y="38100"/>
                    </a:lnTo>
                    <a:lnTo>
                      <a:pt x="2921" y="40132"/>
                    </a:lnTo>
                    <a:lnTo>
                      <a:pt x="0" y="41910"/>
                    </a:lnTo>
                    <a:lnTo>
                      <a:pt x="4191" y="48387"/>
                    </a:lnTo>
                    <a:lnTo>
                      <a:pt x="4191" y="48387"/>
                    </a:lnTo>
                    <a:lnTo>
                      <a:pt x="6477" y="47117"/>
                    </a:lnTo>
                    <a:lnTo>
                      <a:pt x="8509" y="45847"/>
                    </a:lnTo>
                    <a:lnTo>
                      <a:pt x="10414" y="44323"/>
                    </a:lnTo>
                    <a:lnTo>
                      <a:pt x="12065" y="42672"/>
                    </a:lnTo>
                    <a:lnTo>
                      <a:pt x="13716" y="40894"/>
                    </a:lnTo>
                    <a:lnTo>
                      <a:pt x="15113" y="38989"/>
                    </a:lnTo>
                    <a:lnTo>
                      <a:pt x="16383" y="37084"/>
                    </a:lnTo>
                    <a:lnTo>
                      <a:pt x="17526" y="35052"/>
                    </a:lnTo>
                    <a:lnTo>
                      <a:pt x="18542" y="33020"/>
                    </a:lnTo>
                    <a:lnTo>
                      <a:pt x="19431" y="30861"/>
                    </a:lnTo>
                    <a:lnTo>
                      <a:pt x="19431" y="30861"/>
                    </a:lnTo>
                    <a:lnTo>
                      <a:pt x="20193" y="33020"/>
                    </a:lnTo>
                    <a:lnTo>
                      <a:pt x="20955" y="35052"/>
                    </a:lnTo>
                    <a:lnTo>
                      <a:pt x="21971" y="37211"/>
                    </a:lnTo>
                    <a:lnTo>
                      <a:pt x="23114" y="39243"/>
                    </a:lnTo>
                    <a:lnTo>
                      <a:pt x="24384" y="41148"/>
                    </a:lnTo>
                    <a:lnTo>
                      <a:pt x="25781" y="43053"/>
                    </a:lnTo>
                    <a:lnTo>
                      <a:pt x="27432" y="44831"/>
                    </a:lnTo>
                    <a:lnTo>
                      <a:pt x="29210" y="46355"/>
                    </a:lnTo>
                    <a:lnTo>
                      <a:pt x="31115" y="47879"/>
                    </a:lnTo>
                    <a:lnTo>
                      <a:pt x="33274" y="49149"/>
                    </a:lnTo>
                    <a:lnTo>
                      <a:pt x="33274" y="49149"/>
                    </a:lnTo>
                    <a:lnTo>
                      <a:pt x="35433" y="47879"/>
                    </a:lnTo>
                    <a:lnTo>
                      <a:pt x="37465" y="46482"/>
                    </a:lnTo>
                    <a:lnTo>
                      <a:pt x="39243" y="44831"/>
                    </a:lnTo>
                    <a:lnTo>
                      <a:pt x="40894" y="43180"/>
                    </a:lnTo>
                    <a:lnTo>
                      <a:pt x="42291" y="41275"/>
                    </a:lnTo>
                    <a:lnTo>
                      <a:pt x="43561" y="39370"/>
                    </a:lnTo>
                    <a:lnTo>
                      <a:pt x="44704" y="37338"/>
                    </a:lnTo>
                    <a:lnTo>
                      <a:pt x="45720" y="35306"/>
                    </a:lnTo>
                    <a:lnTo>
                      <a:pt x="46609" y="33147"/>
                    </a:lnTo>
                    <a:lnTo>
                      <a:pt x="47244" y="30988"/>
                    </a:lnTo>
                    <a:lnTo>
                      <a:pt x="47244" y="30988"/>
                    </a:lnTo>
                    <a:lnTo>
                      <a:pt x="48133" y="33020"/>
                    </a:lnTo>
                    <a:lnTo>
                      <a:pt x="49149" y="35052"/>
                    </a:lnTo>
                    <a:lnTo>
                      <a:pt x="50292" y="37084"/>
                    </a:lnTo>
                    <a:lnTo>
                      <a:pt x="51562" y="39116"/>
                    </a:lnTo>
                    <a:lnTo>
                      <a:pt x="53086" y="40894"/>
                    </a:lnTo>
                    <a:lnTo>
                      <a:pt x="54610" y="42672"/>
                    </a:lnTo>
                    <a:lnTo>
                      <a:pt x="56388" y="44323"/>
                    </a:lnTo>
                    <a:lnTo>
                      <a:pt x="58293" y="45847"/>
                    </a:lnTo>
                    <a:lnTo>
                      <a:pt x="60325" y="47244"/>
                    </a:lnTo>
                    <a:lnTo>
                      <a:pt x="62484" y="48387"/>
                    </a:lnTo>
                    <a:lnTo>
                      <a:pt x="66802" y="41910"/>
                    </a:lnTo>
                    <a:close/>
                    <a:moveTo>
                      <a:pt x="25527" y="89027"/>
                    </a:moveTo>
                    <a:lnTo>
                      <a:pt x="25527" y="78486"/>
                    </a:lnTo>
                    <a:lnTo>
                      <a:pt x="81153" y="78486"/>
                    </a:lnTo>
                    <a:lnTo>
                      <a:pt x="81153" y="55626"/>
                    </a:lnTo>
                    <a:lnTo>
                      <a:pt x="16637" y="55626"/>
                    </a:lnTo>
                    <a:lnTo>
                      <a:pt x="16637" y="62611"/>
                    </a:lnTo>
                    <a:lnTo>
                      <a:pt x="72517" y="62611"/>
                    </a:lnTo>
                    <a:lnTo>
                      <a:pt x="72517" y="71882"/>
                    </a:lnTo>
                    <a:lnTo>
                      <a:pt x="16764" y="71882"/>
                    </a:lnTo>
                    <a:lnTo>
                      <a:pt x="16764" y="96012"/>
                    </a:lnTo>
                    <a:lnTo>
                      <a:pt x="83947" y="96012"/>
                    </a:lnTo>
                    <a:lnTo>
                      <a:pt x="83947" y="89027"/>
                    </a:lnTo>
                    <a:lnTo>
                      <a:pt x="25527" y="890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F0615571-6287-CBFF-EBFF-5CB652715FE7}"/>
                  </a:ext>
                </a:extLst>
              </p:cNvPr>
              <p:cNvSpPr/>
              <p:nvPr/>
            </p:nvSpPr>
            <p:spPr>
              <a:xfrm>
                <a:off x="7690992" y="2910458"/>
                <a:ext cx="75057" cy="95758"/>
              </a:xfrm>
              <a:custGeom>
                <a:avLst/>
                <a:gdLst>
                  <a:gd name="connsiteX0" fmla="*/ 54356 w 75057"/>
                  <a:gd name="connsiteY0" fmla="*/ 42545 h 95758"/>
                  <a:gd name="connsiteX1" fmla="*/ 54356 w 75057"/>
                  <a:gd name="connsiteY1" fmla="*/ 42545 h 95758"/>
                  <a:gd name="connsiteX2" fmla="*/ 49784 w 75057"/>
                  <a:gd name="connsiteY2" fmla="*/ 43180 h 95758"/>
                  <a:gd name="connsiteX3" fmla="*/ 45339 w 75057"/>
                  <a:gd name="connsiteY3" fmla="*/ 43815 h 95758"/>
                  <a:gd name="connsiteX4" fmla="*/ 41021 w 75057"/>
                  <a:gd name="connsiteY4" fmla="*/ 44323 h 95758"/>
                  <a:gd name="connsiteX5" fmla="*/ 36703 w 75057"/>
                  <a:gd name="connsiteY5" fmla="*/ 44704 h 95758"/>
                  <a:gd name="connsiteX6" fmla="*/ 32385 w 75057"/>
                  <a:gd name="connsiteY6" fmla="*/ 44958 h 95758"/>
                  <a:gd name="connsiteX7" fmla="*/ 27940 w 75057"/>
                  <a:gd name="connsiteY7" fmla="*/ 45212 h 95758"/>
                  <a:gd name="connsiteX8" fmla="*/ 23495 w 75057"/>
                  <a:gd name="connsiteY8" fmla="*/ 45339 h 95758"/>
                  <a:gd name="connsiteX9" fmla="*/ 18923 w 75057"/>
                  <a:gd name="connsiteY9" fmla="*/ 45466 h 95758"/>
                  <a:gd name="connsiteX10" fmla="*/ 14097 w 75057"/>
                  <a:gd name="connsiteY10" fmla="*/ 45593 h 95758"/>
                  <a:gd name="connsiteX11" fmla="*/ 9017 w 75057"/>
                  <a:gd name="connsiteY11" fmla="*/ 45593 h 95758"/>
                  <a:gd name="connsiteX12" fmla="*/ 9017 w 75057"/>
                  <a:gd name="connsiteY12" fmla="*/ 32131 h 95758"/>
                  <a:gd name="connsiteX13" fmla="*/ 44323 w 75057"/>
                  <a:gd name="connsiteY13" fmla="*/ 32131 h 95758"/>
                  <a:gd name="connsiteX14" fmla="*/ 44323 w 75057"/>
                  <a:gd name="connsiteY14" fmla="*/ 5715 h 95758"/>
                  <a:gd name="connsiteX15" fmla="*/ 0 w 75057"/>
                  <a:gd name="connsiteY15" fmla="*/ 5715 h 95758"/>
                  <a:gd name="connsiteX16" fmla="*/ 0 w 75057"/>
                  <a:gd name="connsiteY16" fmla="*/ 12954 h 95758"/>
                  <a:gd name="connsiteX17" fmla="*/ 35433 w 75057"/>
                  <a:gd name="connsiteY17" fmla="*/ 12954 h 95758"/>
                  <a:gd name="connsiteX18" fmla="*/ 35433 w 75057"/>
                  <a:gd name="connsiteY18" fmla="*/ 25273 h 95758"/>
                  <a:gd name="connsiteX19" fmla="*/ 381 w 75057"/>
                  <a:gd name="connsiteY19" fmla="*/ 25273 h 95758"/>
                  <a:gd name="connsiteX20" fmla="*/ 381 w 75057"/>
                  <a:gd name="connsiteY20" fmla="*/ 52832 h 95758"/>
                  <a:gd name="connsiteX21" fmla="*/ 8128 w 75057"/>
                  <a:gd name="connsiteY21" fmla="*/ 52832 h 95758"/>
                  <a:gd name="connsiteX22" fmla="*/ 8128 w 75057"/>
                  <a:gd name="connsiteY22" fmla="*/ 52832 h 95758"/>
                  <a:gd name="connsiteX23" fmla="*/ 13462 w 75057"/>
                  <a:gd name="connsiteY23" fmla="*/ 52832 h 95758"/>
                  <a:gd name="connsiteX24" fmla="*/ 18415 w 75057"/>
                  <a:gd name="connsiteY24" fmla="*/ 52705 h 95758"/>
                  <a:gd name="connsiteX25" fmla="*/ 23241 w 75057"/>
                  <a:gd name="connsiteY25" fmla="*/ 52705 h 95758"/>
                  <a:gd name="connsiteX26" fmla="*/ 27940 w 75057"/>
                  <a:gd name="connsiteY26" fmla="*/ 52451 h 95758"/>
                  <a:gd name="connsiteX27" fmla="*/ 32512 w 75057"/>
                  <a:gd name="connsiteY27" fmla="*/ 52197 h 95758"/>
                  <a:gd name="connsiteX28" fmla="*/ 36957 w 75057"/>
                  <a:gd name="connsiteY28" fmla="*/ 51943 h 95758"/>
                  <a:gd name="connsiteX29" fmla="*/ 41529 w 75057"/>
                  <a:gd name="connsiteY29" fmla="*/ 51562 h 95758"/>
                  <a:gd name="connsiteX30" fmla="*/ 45974 w 75057"/>
                  <a:gd name="connsiteY30" fmla="*/ 51054 h 95758"/>
                  <a:gd name="connsiteX31" fmla="*/ 50673 w 75057"/>
                  <a:gd name="connsiteY31" fmla="*/ 50419 h 95758"/>
                  <a:gd name="connsiteX32" fmla="*/ 55372 w 75057"/>
                  <a:gd name="connsiteY32" fmla="*/ 49657 h 95758"/>
                  <a:gd name="connsiteX33" fmla="*/ 54356 w 75057"/>
                  <a:gd name="connsiteY33" fmla="*/ 42545 h 95758"/>
                  <a:gd name="connsiteX34" fmla="*/ 20828 w 75057"/>
                  <a:gd name="connsiteY34" fmla="*/ 69977 h 95758"/>
                  <a:gd name="connsiteX35" fmla="*/ 66421 w 75057"/>
                  <a:gd name="connsiteY35" fmla="*/ 69977 h 95758"/>
                  <a:gd name="connsiteX36" fmla="*/ 66421 w 75057"/>
                  <a:gd name="connsiteY36" fmla="*/ 88646 h 95758"/>
                  <a:gd name="connsiteX37" fmla="*/ 20828 w 75057"/>
                  <a:gd name="connsiteY37" fmla="*/ 88646 h 95758"/>
                  <a:gd name="connsiteX38" fmla="*/ 20828 w 75057"/>
                  <a:gd name="connsiteY38" fmla="*/ 69977 h 95758"/>
                  <a:gd name="connsiteX39" fmla="*/ 12192 w 75057"/>
                  <a:gd name="connsiteY39" fmla="*/ 95758 h 95758"/>
                  <a:gd name="connsiteX40" fmla="*/ 75057 w 75057"/>
                  <a:gd name="connsiteY40" fmla="*/ 95758 h 95758"/>
                  <a:gd name="connsiteX41" fmla="*/ 75057 w 75057"/>
                  <a:gd name="connsiteY41" fmla="*/ 62865 h 95758"/>
                  <a:gd name="connsiteX42" fmla="*/ 12192 w 75057"/>
                  <a:gd name="connsiteY42" fmla="*/ 62865 h 95758"/>
                  <a:gd name="connsiteX43" fmla="*/ 12192 w 75057"/>
                  <a:gd name="connsiteY43" fmla="*/ 95758 h 95758"/>
                  <a:gd name="connsiteX44" fmla="*/ 66167 w 75057"/>
                  <a:gd name="connsiteY44" fmla="*/ 0 h 95758"/>
                  <a:gd name="connsiteX45" fmla="*/ 66167 w 75057"/>
                  <a:gd name="connsiteY45" fmla="*/ 57531 h 95758"/>
                  <a:gd name="connsiteX46" fmla="*/ 75057 w 75057"/>
                  <a:gd name="connsiteY46" fmla="*/ 57531 h 95758"/>
                  <a:gd name="connsiteX47" fmla="*/ 75057 w 75057"/>
                  <a:gd name="connsiteY47" fmla="*/ 0 h 95758"/>
                  <a:gd name="connsiteX48" fmla="*/ 66167 w 75057"/>
                  <a:gd name="connsiteY48" fmla="*/ 0 h 9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5057" h="95758">
                    <a:moveTo>
                      <a:pt x="54356" y="42545"/>
                    </a:moveTo>
                    <a:lnTo>
                      <a:pt x="54356" y="42545"/>
                    </a:lnTo>
                    <a:lnTo>
                      <a:pt x="49784" y="43180"/>
                    </a:lnTo>
                    <a:lnTo>
                      <a:pt x="45339" y="43815"/>
                    </a:lnTo>
                    <a:lnTo>
                      <a:pt x="41021" y="44323"/>
                    </a:lnTo>
                    <a:lnTo>
                      <a:pt x="36703" y="44704"/>
                    </a:lnTo>
                    <a:lnTo>
                      <a:pt x="32385" y="44958"/>
                    </a:lnTo>
                    <a:lnTo>
                      <a:pt x="27940" y="45212"/>
                    </a:lnTo>
                    <a:lnTo>
                      <a:pt x="23495" y="45339"/>
                    </a:lnTo>
                    <a:lnTo>
                      <a:pt x="18923" y="45466"/>
                    </a:lnTo>
                    <a:lnTo>
                      <a:pt x="14097" y="45593"/>
                    </a:lnTo>
                    <a:lnTo>
                      <a:pt x="9017" y="45593"/>
                    </a:lnTo>
                    <a:lnTo>
                      <a:pt x="9017" y="32131"/>
                    </a:lnTo>
                    <a:lnTo>
                      <a:pt x="44323" y="32131"/>
                    </a:lnTo>
                    <a:lnTo>
                      <a:pt x="44323" y="5715"/>
                    </a:lnTo>
                    <a:lnTo>
                      <a:pt x="0" y="5715"/>
                    </a:lnTo>
                    <a:lnTo>
                      <a:pt x="0" y="12954"/>
                    </a:lnTo>
                    <a:lnTo>
                      <a:pt x="35433" y="12954"/>
                    </a:lnTo>
                    <a:lnTo>
                      <a:pt x="35433" y="25273"/>
                    </a:lnTo>
                    <a:lnTo>
                      <a:pt x="381" y="25273"/>
                    </a:lnTo>
                    <a:lnTo>
                      <a:pt x="381" y="52832"/>
                    </a:lnTo>
                    <a:lnTo>
                      <a:pt x="8128" y="52832"/>
                    </a:lnTo>
                    <a:lnTo>
                      <a:pt x="8128" y="52832"/>
                    </a:lnTo>
                    <a:lnTo>
                      <a:pt x="13462" y="52832"/>
                    </a:lnTo>
                    <a:lnTo>
                      <a:pt x="18415" y="52705"/>
                    </a:lnTo>
                    <a:lnTo>
                      <a:pt x="23241" y="52705"/>
                    </a:lnTo>
                    <a:lnTo>
                      <a:pt x="27940" y="52451"/>
                    </a:lnTo>
                    <a:lnTo>
                      <a:pt x="32512" y="52197"/>
                    </a:lnTo>
                    <a:lnTo>
                      <a:pt x="36957" y="51943"/>
                    </a:lnTo>
                    <a:lnTo>
                      <a:pt x="41529" y="51562"/>
                    </a:lnTo>
                    <a:lnTo>
                      <a:pt x="45974" y="51054"/>
                    </a:lnTo>
                    <a:lnTo>
                      <a:pt x="50673" y="50419"/>
                    </a:lnTo>
                    <a:lnTo>
                      <a:pt x="55372" y="49657"/>
                    </a:lnTo>
                    <a:lnTo>
                      <a:pt x="54356" y="42545"/>
                    </a:lnTo>
                    <a:close/>
                    <a:moveTo>
                      <a:pt x="20828" y="69977"/>
                    </a:moveTo>
                    <a:lnTo>
                      <a:pt x="66421" y="69977"/>
                    </a:lnTo>
                    <a:lnTo>
                      <a:pt x="66421" y="88646"/>
                    </a:lnTo>
                    <a:lnTo>
                      <a:pt x="20828" y="88646"/>
                    </a:lnTo>
                    <a:lnTo>
                      <a:pt x="20828" y="69977"/>
                    </a:lnTo>
                    <a:close/>
                    <a:moveTo>
                      <a:pt x="12192" y="95758"/>
                    </a:moveTo>
                    <a:lnTo>
                      <a:pt x="75057" y="95758"/>
                    </a:lnTo>
                    <a:lnTo>
                      <a:pt x="75057" y="62865"/>
                    </a:lnTo>
                    <a:lnTo>
                      <a:pt x="12192" y="62865"/>
                    </a:lnTo>
                    <a:lnTo>
                      <a:pt x="12192" y="95758"/>
                    </a:lnTo>
                    <a:close/>
                    <a:moveTo>
                      <a:pt x="66167" y="0"/>
                    </a:moveTo>
                    <a:lnTo>
                      <a:pt x="66167" y="57531"/>
                    </a:lnTo>
                    <a:lnTo>
                      <a:pt x="75057" y="57531"/>
                    </a:lnTo>
                    <a:lnTo>
                      <a:pt x="75057" y="0"/>
                    </a:lnTo>
                    <a:lnTo>
                      <a:pt x="661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921354CB-B191-B31D-2413-DF452AC39622}"/>
                  </a:ext>
                </a:extLst>
              </p:cNvPr>
              <p:cNvSpPr/>
              <p:nvPr/>
            </p:nvSpPr>
            <p:spPr>
              <a:xfrm>
                <a:off x="7808848" y="2918586"/>
                <a:ext cx="50419" cy="80899"/>
              </a:xfrm>
              <a:custGeom>
                <a:avLst/>
                <a:gdLst>
                  <a:gd name="connsiteX0" fmla="*/ 381 w 50419"/>
                  <a:gd name="connsiteY0" fmla="*/ 80899 h 80899"/>
                  <a:gd name="connsiteX1" fmla="*/ 50419 w 50419"/>
                  <a:gd name="connsiteY1" fmla="*/ 80899 h 80899"/>
                  <a:gd name="connsiteX2" fmla="*/ 50419 w 50419"/>
                  <a:gd name="connsiteY2" fmla="*/ 72390 h 80899"/>
                  <a:gd name="connsiteX3" fmla="*/ 28448 w 50419"/>
                  <a:gd name="connsiteY3" fmla="*/ 72390 h 80899"/>
                  <a:gd name="connsiteX4" fmla="*/ 28448 w 50419"/>
                  <a:gd name="connsiteY4" fmla="*/ 72390 h 80899"/>
                  <a:gd name="connsiteX5" fmla="*/ 27178 w 50419"/>
                  <a:gd name="connsiteY5" fmla="*/ 72390 h 80899"/>
                  <a:gd name="connsiteX6" fmla="*/ 25908 w 50419"/>
                  <a:gd name="connsiteY6" fmla="*/ 72390 h 80899"/>
                  <a:gd name="connsiteX7" fmla="*/ 24638 w 50419"/>
                  <a:gd name="connsiteY7" fmla="*/ 72517 h 80899"/>
                  <a:gd name="connsiteX8" fmla="*/ 23241 w 50419"/>
                  <a:gd name="connsiteY8" fmla="*/ 72517 h 80899"/>
                  <a:gd name="connsiteX9" fmla="*/ 21971 w 50419"/>
                  <a:gd name="connsiteY9" fmla="*/ 72644 h 80899"/>
                  <a:gd name="connsiteX10" fmla="*/ 20574 w 50419"/>
                  <a:gd name="connsiteY10" fmla="*/ 72771 h 80899"/>
                  <a:gd name="connsiteX11" fmla="*/ 19304 w 50419"/>
                  <a:gd name="connsiteY11" fmla="*/ 72771 h 80899"/>
                  <a:gd name="connsiteX12" fmla="*/ 17907 w 50419"/>
                  <a:gd name="connsiteY12" fmla="*/ 72898 h 80899"/>
                  <a:gd name="connsiteX13" fmla="*/ 16637 w 50419"/>
                  <a:gd name="connsiteY13" fmla="*/ 73025 h 80899"/>
                  <a:gd name="connsiteX14" fmla="*/ 15367 w 50419"/>
                  <a:gd name="connsiteY14" fmla="*/ 73152 h 80899"/>
                  <a:gd name="connsiteX15" fmla="*/ 15367 w 50419"/>
                  <a:gd name="connsiteY15" fmla="*/ 73152 h 80899"/>
                  <a:gd name="connsiteX16" fmla="*/ 20828 w 50419"/>
                  <a:gd name="connsiteY16" fmla="*/ 67818 h 80899"/>
                  <a:gd name="connsiteX17" fmla="*/ 25781 w 50419"/>
                  <a:gd name="connsiteY17" fmla="*/ 62738 h 80899"/>
                  <a:gd name="connsiteX18" fmla="*/ 30353 w 50419"/>
                  <a:gd name="connsiteY18" fmla="*/ 57531 h 80899"/>
                  <a:gd name="connsiteX19" fmla="*/ 34417 w 50419"/>
                  <a:gd name="connsiteY19" fmla="*/ 52578 h 80899"/>
                  <a:gd name="connsiteX20" fmla="*/ 37973 w 50419"/>
                  <a:gd name="connsiteY20" fmla="*/ 47625 h 80899"/>
                  <a:gd name="connsiteX21" fmla="*/ 40894 w 50419"/>
                  <a:gd name="connsiteY21" fmla="*/ 42672 h 80899"/>
                  <a:gd name="connsiteX22" fmla="*/ 43307 w 50419"/>
                  <a:gd name="connsiteY22" fmla="*/ 37846 h 80899"/>
                  <a:gd name="connsiteX23" fmla="*/ 45085 w 50419"/>
                  <a:gd name="connsiteY23" fmla="*/ 33020 h 80899"/>
                  <a:gd name="connsiteX24" fmla="*/ 46101 w 50419"/>
                  <a:gd name="connsiteY24" fmla="*/ 28194 h 80899"/>
                  <a:gd name="connsiteX25" fmla="*/ 46482 w 50419"/>
                  <a:gd name="connsiteY25" fmla="*/ 23495 h 80899"/>
                  <a:gd name="connsiteX26" fmla="*/ 46482 w 50419"/>
                  <a:gd name="connsiteY26" fmla="*/ 23495 h 80899"/>
                  <a:gd name="connsiteX27" fmla="*/ 46228 w 50419"/>
                  <a:gd name="connsiteY27" fmla="*/ 19304 h 80899"/>
                  <a:gd name="connsiteX28" fmla="*/ 45466 w 50419"/>
                  <a:gd name="connsiteY28" fmla="*/ 15621 h 80899"/>
                  <a:gd name="connsiteX29" fmla="*/ 44196 w 50419"/>
                  <a:gd name="connsiteY29" fmla="*/ 12065 h 80899"/>
                  <a:gd name="connsiteX30" fmla="*/ 42418 w 50419"/>
                  <a:gd name="connsiteY30" fmla="*/ 9017 h 80899"/>
                  <a:gd name="connsiteX31" fmla="*/ 40259 w 50419"/>
                  <a:gd name="connsiteY31" fmla="*/ 6350 h 80899"/>
                  <a:gd name="connsiteX32" fmla="*/ 37719 w 50419"/>
                  <a:gd name="connsiteY32" fmla="*/ 4191 h 80899"/>
                  <a:gd name="connsiteX33" fmla="*/ 34671 w 50419"/>
                  <a:gd name="connsiteY33" fmla="*/ 2286 h 80899"/>
                  <a:gd name="connsiteX34" fmla="*/ 31242 w 50419"/>
                  <a:gd name="connsiteY34" fmla="*/ 1016 h 80899"/>
                  <a:gd name="connsiteX35" fmla="*/ 27559 w 50419"/>
                  <a:gd name="connsiteY35" fmla="*/ 254 h 80899"/>
                  <a:gd name="connsiteX36" fmla="*/ 23368 w 50419"/>
                  <a:gd name="connsiteY36" fmla="*/ 0 h 80899"/>
                  <a:gd name="connsiteX37" fmla="*/ 23368 w 50419"/>
                  <a:gd name="connsiteY37" fmla="*/ 0 h 80899"/>
                  <a:gd name="connsiteX38" fmla="*/ 20447 w 50419"/>
                  <a:gd name="connsiteY38" fmla="*/ 127 h 80899"/>
                  <a:gd name="connsiteX39" fmla="*/ 17780 w 50419"/>
                  <a:gd name="connsiteY39" fmla="*/ 508 h 80899"/>
                  <a:gd name="connsiteX40" fmla="*/ 15113 w 50419"/>
                  <a:gd name="connsiteY40" fmla="*/ 1143 h 80899"/>
                  <a:gd name="connsiteX41" fmla="*/ 12700 w 50419"/>
                  <a:gd name="connsiteY41" fmla="*/ 2032 h 80899"/>
                  <a:gd name="connsiteX42" fmla="*/ 10414 w 50419"/>
                  <a:gd name="connsiteY42" fmla="*/ 3175 h 80899"/>
                  <a:gd name="connsiteX43" fmla="*/ 8128 w 50419"/>
                  <a:gd name="connsiteY43" fmla="*/ 4445 h 80899"/>
                  <a:gd name="connsiteX44" fmla="*/ 5969 w 50419"/>
                  <a:gd name="connsiteY44" fmla="*/ 5969 h 80899"/>
                  <a:gd name="connsiteX45" fmla="*/ 3937 w 50419"/>
                  <a:gd name="connsiteY45" fmla="*/ 7747 h 80899"/>
                  <a:gd name="connsiteX46" fmla="*/ 2032 w 50419"/>
                  <a:gd name="connsiteY46" fmla="*/ 9652 h 80899"/>
                  <a:gd name="connsiteX47" fmla="*/ 0 w 50419"/>
                  <a:gd name="connsiteY47" fmla="*/ 11684 h 80899"/>
                  <a:gd name="connsiteX48" fmla="*/ 5715 w 50419"/>
                  <a:gd name="connsiteY48" fmla="*/ 17272 h 80899"/>
                  <a:gd name="connsiteX49" fmla="*/ 5715 w 50419"/>
                  <a:gd name="connsiteY49" fmla="*/ 17272 h 80899"/>
                  <a:gd name="connsiteX50" fmla="*/ 7112 w 50419"/>
                  <a:gd name="connsiteY50" fmla="*/ 15748 h 80899"/>
                  <a:gd name="connsiteX51" fmla="*/ 8509 w 50419"/>
                  <a:gd name="connsiteY51" fmla="*/ 14351 h 80899"/>
                  <a:gd name="connsiteX52" fmla="*/ 10033 w 50419"/>
                  <a:gd name="connsiteY52" fmla="*/ 12954 h 80899"/>
                  <a:gd name="connsiteX53" fmla="*/ 11557 w 50419"/>
                  <a:gd name="connsiteY53" fmla="*/ 11811 h 80899"/>
                  <a:gd name="connsiteX54" fmla="*/ 13208 w 50419"/>
                  <a:gd name="connsiteY54" fmla="*/ 10795 h 80899"/>
                  <a:gd name="connsiteX55" fmla="*/ 14859 w 50419"/>
                  <a:gd name="connsiteY55" fmla="*/ 9779 h 80899"/>
                  <a:gd name="connsiteX56" fmla="*/ 16637 w 50419"/>
                  <a:gd name="connsiteY56" fmla="*/ 9144 h 80899"/>
                  <a:gd name="connsiteX57" fmla="*/ 18415 w 50419"/>
                  <a:gd name="connsiteY57" fmla="*/ 8509 h 80899"/>
                  <a:gd name="connsiteX58" fmla="*/ 20320 w 50419"/>
                  <a:gd name="connsiteY58" fmla="*/ 8255 h 80899"/>
                  <a:gd name="connsiteX59" fmla="*/ 22225 w 50419"/>
                  <a:gd name="connsiteY59" fmla="*/ 8128 h 80899"/>
                  <a:gd name="connsiteX60" fmla="*/ 22225 w 50419"/>
                  <a:gd name="connsiteY60" fmla="*/ 8128 h 80899"/>
                  <a:gd name="connsiteX61" fmla="*/ 25019 w 50419"/>
                  <a:gd name="connsiteY61" fmla="*/ 8255 h 80899"/>
                  <a:gd name="connsiteX62" fmla="*/ 27559 w 50419"/>
                  <a:gd name="connsiteY62" fmla="*/ 8890 h 80899"/>
                  <a:gd name="connsiteX63" fmla="*/ 29718 w 50419"/>
                  <a:gd name="connsiteY63" fmla="*/ 9779 h 80899"/>
                  <a:gd name="connsiteX64" fmla="*/ 31623 w 50419"/>
                  <a:gd name="connsiteY64" fmla="*/ 11049 h 80899"/>
                  <a:gd name="connsiteX65" fmla="*/ 33274 w 50419"/>
                  <a:gd name="connsiteY65" fmla="*/ 12573 h 80899"/>
                  <a:gd name="connsiteX66" fmla="*/ 34544 w 50419"/>
                  <a:gd name="connsiteY66" fmla="*/ 14351 h 80899"/>
                  <a:gd name="connsiteX67" fmla="*/ 35560 w 50419"/>
                  <a:gd name="connsiteY67" fmla="*/ 16383 h 80899"/>
                  <a:gd name="connsiteX68" fmla="*/ 36322 w 50419"/>
                  <a:gd name="connsiteY68" fmla="*/ 18669 h 80899"/>
                  <a:gd name="connsiteX69" fmla="*/ 36703 w 50419"/>
                  <a:gd name="connsiteY69" fmla="*/ 21082 h 80899"/>
                  <a:gd name="connsiteX70" fmla="*/ 36830 w 50419"/>
                  <a:gd name="connsiteY70" fmla="*/ 23749 h 80899"/>
                  <a:gd name="connsiteX71" fmla="*/ 36830 w 50419"/>
                  <a:gd name="connsiteY71" fmla="*/ 23749 h 80899"/>
                  <a:gd name="connsiteX72" fmla="*/ 36576 w 50419"/>
                  <a:gd name="connsiteY72" fmla="*/ 27940 h 80899"/>
                  <a:gd name="connsiteX73" fmla="*/ 35433 w 50419"/>
                  <a:gd name="connsiteY73" fmla="*/ 32258 h 80899"/>
                  <a:gd name="connsiteX74" fmla="*/ 33655 w 50419"/>
                  <a:gd name="connsiteY74" fmla="*/ 36830 h 80899"/>
                  <a:gd name="connsiteX75" fmla="*/ 31242 w 50419"/>
                  <a:gd name="connsiteY75" fmla="*/ 41529 h 80899"/>
                  <a:gd name="connsiteX76" fmla="*/ 28067 w 50419"/>
                  <a:gd name="connsiteY76" fmla="*/ 46355 h 80899"/>
                  <a:gd name="connsiteX77" fmla="*/ 24003 w 50419"/>
                  <a:gd name="connsiteY77" fmla="*/ 51562 h 80899"/>
                  <a:gd name="connsiteX78" fmla="*/ 19304 w 50419"/>
                  <a:gd name="connsiteY78" fmla="*/ 57023 h 80899"/>
                  <a:gd name="connsiteX79" fmla="*/ 13843 w 50419"/>
                  <a:gd name="connsiteY79" fmla="*/ 62738 h 80899"/>
                  <a:gd name="connsiteX80" fmla="*/ 7493 w 50419"/>
                  <a:gd name="connsiteY80" fmla="*/ 68707 h 80899"/>
                  <a:gd name="connsiteX81" fmla="*/ 381 w 50419"/>
                  <a:gd name="connsiteY81" fmla="*/ 75057 h 80899"/>
                  <a:gd name="connsiteX82" fmla="*/ 381 w 50419"/>
                  <a:gd name="connsiteY82" fmla="*/ 80899 h 8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0419" h="80899">
                    <a:moveTo>
                      <a:pt x="381" y="80899"/>
                    </a:moveTo>
                    <a:lnTo>
                      <a:pt x="50419" y="80899"/>
                    </a:lnTo>
                    <a:lnTo>
                      <a:pt x="50419" y="72390"/>
                    </a:lnTo>
                    <a:lnTo>
                      <a:pt x="28448" y="72390"/>
                    </a:lnTo>
                    <a:lnTo>
                      <a:pt x="28448" y="72390"/>
                    </a:lnTo>
                    <a:lnTo>
                      <a:pt x="27178" y="72390"/>
                    </a:lnTo>
                    <a:lnTo>
                      <a:pt x="25908" y="72390"/>
                    </a:lnTo>
                    <a:lnTo>
                      <a:pt x="24638" y="72517"/>
                    </a:lnTo>
                    <a:lnTo>
                      <a:pt x="23241" y="72517"/>
                    </a:lnTo>
                    <a:lnTo>
                      <a:pt x="21971" y="72644"/>
                    </a:lnTo>
                    <a:lnTo>
                      <a:pt x="20574" y="72771"/>
                    </a:lnTo>
                    <a:lnTo>
                      <a:pt x="19304" y="72771"/>
                    </a:lnTo>
                    <a:lnTo>
                      <a:pt x="17907" y="72898"/>
                    </a:lnTo>
                    <a:lnTo>
                      <a:pt x="16637" y="73025"/>
                    </a:lnTo>
                    <a:lnTo>
                      <a:pt x="15367" y="73152"/>
                    </a:lnTo>
                    <a:lnTo>
                      <a:pt x="15367" y="73152"/>
                    </a:lnTo>
                    <a:lnTo>
                      <a:pt x="20828" y="67818"/>
                    </a:lnTo>
                    <a:lnTo>
                      <a:pt x="25781" y="62738"/>
                    </a:lnTo>
                    <a:lnTo>
                      <a:pt x="30353" y="57531"/>
                    </a:lnTo>
                    <a:lnTo>
                      <a:pt x="34417" y="52578"/>
                    </a:lnTo>
                    <a:lnTo>
                      <a:pt x="37973" y="47625"/>
                    </a:lnTo>
                    <a:lnTo>
                      <a:pt x="40894" y="42672"/>
                    </a:lnTo>
                    <a:lnTo>
                      <a:pt x="43307" y="37846"/>
                    </a:lnTo>
                    <a:lnTo>
                      <a:pt x="45085" y="33020"/>
                    </a:lnTo>
                    <a:lnTo>
                      <a:pt x="46101" y="28194"/>
                    </a:lnTo>
                    <a:lnTo>
                      <a:pt x="46482" y="23495"/>
                    </a:lnTo>
                    <a:lnTo>
                      <a:pt x="46482" y="23495"/>
                    </a:lnTo>
                    <a:lnTo>
                      <a:pt x="46228" y="19304"/>
                    </a:lnTo>
                    <a:lnTo>
                      <a:pt x="45466" y="15621"/>
                    </a:lnTo>
                    <a:lnTo>
                      <a:pt x="44196" y="12065"/>
                    </a:lnTo>
                    <a:lnTo>
                      <a:pt x="42418" y="9017"/>
                    </a:lnTo>
                    <a:lnTo>
                      <a:pt x="40259" y="6350"/>
                    </a:lnTo>
                    <a:lnTo>
                      <a:pt x="37719" y="4191"/>
                    </a:lnTo>
                    <a:lnTo>
                      <a:pt x="34671" y="2286"/>
                    </a:lnTo>
                    <a:lnTo>
                      <a:pt x="31242" y="1016"/>
                    </a:lnTo>
                    <a:lnTo>
                      <a:pt x="27559" y="254"/>
                    </a:lnTo>
                    <a:lnTo>
                      <a:pt x="23368" y="0"/>
                    </a:lnTo>
                    <a:lnTo>
                      <a:pt x="23368" y="0"/>
                    </a:lnTo>
                    <a:lnTo>
                      <a:pt x="20447" y="127"/>
                    </a:lnTo>
                    <a:lnTo>
                      <a:pt x="17780" y="508"/>
                    </a:lnTo>
                    <a:lnTo>
                      <a:pt x="15113" y="1143"/>
                    </a:lnTo>
                    <a:lnTo>
                      <a:pt x="12700" y="2032"/>
                    </a:lnTo>
                    <a:lnTo>
                      <a:pt x="10414" y="3175"/>
                    </a:lnTo>
                    <a:lnTo>
                      <a:pt x="8128" y="4445"/>
                    </a:lnTo>
                    <a:lnTo>
                      <a:pt x="5969" y="5969"/>
                    </a:lnTo>
                    <a:lnTo>
                      <a:pt x="3937" y="7747"/>
                    </a:lnTo>
                    <a:lnTo>
                      <a:pt x="2032" y="9652"/>
                    </a:lnTo>
                    <a:lnTo>
                      <a:pt x="0" y="11684"/>
                    </a:lnTo>
                    <a:lnTo>
                      <a:pt x="5715" y="17272"/>
                    </a:lnTo>
                    <a:lnTo>
                      <a:pt x="5715" y="17272"/>
                    </a:lnTo>
                    <a:lnTo>
                      <a:pt x="7112" y="15748"/>
                    </a:lnTo>
                    <a:lnTo>
                      <a:pt x="8509" y="14351"/>
                    </a:lnTo>
                    <a:lnTo>
                      <a:pt x="10033" y="12954"/>
                    </a:lnTo>
                    <a:lnTo>
                      <a:pt x="11557" y="11811"/>
                    </a:lnTo>
                    <a:lnTo>
                      <a:pt x="13208" y="10795"/>
                    </a:lnTo>
                    <a:lnTo>
                      <a:pt x="14859" y="9779"/>
                    </a:lnTo>
                    <a:lnTo>
                      <a:pt x="16637" y="9144"/>
                    </a:lnTo>
                    <a:lnTo>
                      <a:pt x="18415" y="8509"/>
                    </a:lnTo>
                    <a:lnTo>
                      <a:pt x="20320" y="8255"/>
                    </a:lnTo>
                    <a:lnTo>
                      <a:pt x="22225" y="8128"/>
                    </a:lnTo>
                    <a:lnTo>
                      <a:pt x="22225" y="8128"/>
                    </a:lnTo>
                    <a:lnTo>
                      <a:pt x="25019" y="8255"/>
                    </a:lnTo>
                    <a:lnTo>
                      <a:pt x="27559" y="8890"/>
                    </a:lnTo>
                    <a:lnTo>
                      <a:pt x="29718" y="9779"/>
                    </a:lnTo>
                    <a:lnTo>
                      <a:pt x="31623" y="11049"/>
                    </a:lnTo>
                    <a:lnTo>
                      <a:pt x="33274" y="12573"/>
                    </a:lnTo>
                    <a:lnTo>
                      <a:pt x="34544" y="14351"/>
                    </a:lnTo>
                    <a:lnTo>
                      <a:pt x="35560" y="16383"/>
                    </a:lnTo>
                    <a:lnTo>
                      <a:pt x="36322" y="18669"/>
                    </a:lnTo>
                    <a:lnTo>
                      <a:pt x="36703" y="21082"/>
                    </a:lnTo>
                    <a:lnTo>
                      <a:pt x="36830" y="23749"/>
                    </a:lnTo>
                    <a:lnTo>
                      <a:pt x="36830" y="23749"/>
                    </a:lnTo>
                    <a:lnTo>
                      <a:pt x="36576" y="27940"/>
                    </a:lnTo>
                    <a:lnTo>
                      <a:pt x="35433" y="32258"/>
                    </a:lnTo>
                    <a:lnTo>
                      <a:pt x="33655" y="36830"/>
                    </a:lnTo>
                    <a:lnTo>
                      <a:pt x="31242" y="41529"/>
                    </a:lnTo>
                    <a:lnTo>
                      <a:pt x="28067" y="46355"/>
                    </a:lnTo>
                    <a:lnTo>
                      <a:pt x="24003" y="51562"/>
                    </a:lnTo>
                    <a:lnTo>
                      <a:pt x="19304" y="57023"/>
                    </a:lnTo>
                    <a:lnTo>
                      <a:pt x="13843" y="62738"/>
                    </a:lnTo>
                    <a:lnTo>
                      <a:pt x="7493" y="68707"/>
                    </a:lnTo>
                    <a:lnTo>
                      <a:pt x="381" y="75057"/>
                    </a:lnTo>
                    <a:lnTo>
                      <a:pt x="381" y="80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AE0E4404-A538-3BC1-D382-5532581B69B3}"/>
                  </a:ext>
                </a:extLst>
              </p:cNvPr>
              <p:cNvSpPr/>
              <p:nvPr/>
            </p:nvSpPr>
            <p:spPr>
              <a:xfrm>
                <a:off x="7867777" y="2919983"/>
                <a:ext cx="51180" cy="80899"/>
              </a:xfrm>
              <a:custGeom>
                <a:avLst/>
                <a:gdLst>
                  <a:gd name="connsiteX0" fmla="*/ 25146 w 51180"/>
                  <a:gd name="connsiteY0" fmla="*/ 80899 h 80899"/>
                  <a:gd name="connsiteX1" fmla="*/ 25146 w 51180"/>
                  <a:gd name="connsiteY1" fmla="*/ 80899 h 80899"/>
                  <a:gd name="connsiteX2" fmla="*/ 29210 w 51180"/>
                  <a:gd name="connsiteY2" fmla="*/ 80645 h 80899"/>
                  <a:gd name="connsiteX3" fmla="*/ 33020 w 51180"/>
                  <a:gd name="connsiteY3" fmla="*/ 79756 h 80899"/>
                  <a:gd name="connsiteX4" fmla="*/ 36703 w 51180"/>
                  <a:gd name="connsiteY4" fmla="*/ 78359 h 80899"/>
                  <a:gd name="connsiteX5" fmla="*/ 40132 w 51180"/>
                  <a:gd name="connsiteY5" fmla="*/ 76327 h 80899"/>
                  <a:gd name="connsiteX6" fmla="*/ 43307 w 51180"/>
                  <a:gd name="connsiteY6" fmla="*/ 73787 h 80899"/>
                  <a:gd name="connsiteX7" fmla="*/ 45974 w 51180"/>
                  <a:gd name="connsiteY7" fmla="*/ 70739 h 80899"/>
                  <a:gd name="connsiteX8" fmla="*/ 48133 w 51180"/>
                  <a:gd name="connsiteY8" fmla="*/ 67183 h 80899"/>
                  <a:gd name="connsiteX9" fmla="*/ 49784 w 51180"/>
                  <a:gd name="connsiteY9" fmla="*/ 63119 h 80899"/>
                  <a:gd name="connsiteX10" fmla="*/ 50800 w 51180"/>
                  <a:gd name="connsiteY10" fmla="*/ 58674 h 80899"/>
                  <a:gd name="connsiteX11" fmla="*/ 51181 w 51180"/>
                  <a:gd name="connsiteY11" fmla="*/ 53594 h 80899"/>
                  <a:gd name="connsiteX12" fmla="*/ 51181 w 51180"/>
                  <a:gd name="connsiteY12" fmla="*/ 53594 h 80899"/>
                  <a:gd name="connsiteX13" fmla="*/ 50927 w 51180"/>
                  <a:gd name="connsiteY13" fmla="*/ 48641 h 80899"/>
                  <a:gd name="connsiteX14" fmla="*/ 50038 w 51180"/>
                  <a:gd name="connsiteY14" fmla="*/ 44323 h 80899"/>
                  <a:gd name="connsiteX15" fmla="*/ 48514 w 51180"/>
                  <a:gd name="connsiteY15" fmla="*/ 40513 h 80899"/>
                  <a:gd name="connsiteX16" fmla="*/ 46609 w 51180"/>
                  <a:gd name="connsiteY16" fmla="*/ 37211 h 80899"/>
                  <a:gd name="connsiteX17" fmla="*/ 44196 w 51180"/>
                  <a:gd name="connsiteY17" fmla="*/ 34417 h 80899"/>
                  <a:gd name="connsiteX18" fmla="*/ 41402 w 51180"/>
                  <a:gd name="connsiteY18" fmla="*/ 32258 h 80899"/>
                  <a:gd name="connsiteX19" fmla="*/ 38227 w 51180"/>
                  <a:gd name="connsiteY19" fmla="*/ 30480 h 80899"/>
                  <a:gd name="connsiteX20" fmla="*/ 34798 w 51180"/>
                  <a:gd name="connsiteY20" fmla="*/ 29337 h 80899"/>
                  <a:gd name="connsiteX21" fmla="*/ 31115 w 51180"/>
                  <a:gd name="connsiteY21" fmla="*/ 28575 h 80899"/>
                  <a:gd name="connsiteX22" fmla="*/ 27305 w 51180"/>
                  <a:gd name="connsiteY22" fmla="*/ 28321 h 80899"/>
                  <a:gd name="connsiteX23" fmla="*/ 27305 w 51180"/>
                  <a:gd name="connsiteY23" fmla="*/ 28321 h 80899"/>
                  <a:gd name="connsiteX24" fmla="*/ 25908 w 51180"/>
                  <a:gd name="connsiteY24" fmla="*/ 28448 h 80899"/>
                  <a:gd name="connsiteX25" fmla="*/ 24511 w 51180"/>
                  <a:gd name="connsiteY25" fmla="*/ 28448 h 80899"/>
                  <a:gd name="connsiteX26" fmla="*/ 23241 w 51180"/>
                  <a:gd name="connsiteY26" fmla="*/ 28702 h 80899"/>
                  <a:gd name="connsiteX27" fmla="*/ 22098 w 51180"/>
                  <a:gd name="connsiteY27" fmla="*/ 28956 h 80899"/>
                  <a:gd name="connsiteX28" fmla="*/ 20955 w 51180"/>
                  <a:gd name="connsiteY28" fmla="*/ 29210 h 80899"/>
                  <a:gd name="connsiteX29" fmla="*/ 19812 w 51180"/>
                  <a:gd name="connsiteY29" fmla="*/ 29591 h 80899"/>
                  <a:gd name="connsiteX30" fmla="*/ 18669 w 51180"/>
                  <a:gd name="connsiteY30" fmla="*/ 29972 h 80899"/>
                  <a:gd name="connsiteX31" fmla="*/ 17653 w 51180"/>
                  <a:gd name="connsiteY31" fmla="*/ 30480 h 80899"/>
                  <a:gd name="connsiteX32" fmla="*/ 16510 w 51180"/>
                  <a:gd name="connsiteY32" fmla="*/ 30988 h 80899"/>
                  <a:gd name="connsiteX33" fmla="*/ 15494 w 51180"/>
                  <a:gd name="connsiteY33" fmla="*/ 31496 h 80899"/>
                  <a:gd name="connsiteX34" fmla="*/ 17399 w 51180"/>
                  <a:gd name="connsiteY34" fmla="*/ 8509 h 80899"/>
                  <a:gd name="connsiteX35" fmla="*/ 47371 w 51180"/>
                  <a:gd name="connsiteY35" fmla="*/ 8509 h 80899"/>
                  <a:gd name="connsiteX36" fmla="*/ 47371 w 51180"/>
                  <a:gd name="connsiteY36" fmla="*/ 0 h 80899"/>
                  <a:gd name="connsiteX37" fmla="*/ 8763 w 51180"/>
                  <a:gd name="connsiteY37" fmla="*/ 0 h 80899"/>
                  <a:gd name="connsiteX38" fmla="*/ 6223 w 51180"/>
                  <a:gd name="connsiteY38" fmla="*/ 37211 h 80899"/>
                  <a:gd name="connsiteX39" fmla="*/ 11557 w 51180"/>
                  <a:gd name="connsiteY39" fmla="*/ 40513 h 80899"/>
                  <a:gd name="connsiteX40" fmla="*/ 11557 w 51180"/>
                  <a:gd name="connsiteY40" fmla="*/ 40513 h 80899"/>
                  <a:gd name="connsiteX41" fmla="*/ 12827 w 51180"/>
                  <a:gd name="connsiteY41" fmla="*/ 39624 h 80899"/>
                  <a:gd name="connsiteX42" fmla="*/ 14097 w 51180"/>
                  <a:gd name="connsiteY42" fmla="*/ 38862 h 80899"/>
                  <a:gd name="connsiteX43" fmla="*/ 15367 w 51180"/>
                  <a:gd name="connsiteY43" fmla="*/ 38100 h 80899"/>
                  <a:gd name="connsiteX44" fmla="*/ 16637 w 51180"/>
                  <a:gd name="connsiteY44" fmla="*/ 37592 h 80899"/>
                  <a:gd name="connsiteX45" fmla="*/ 17907 w 51180"/>
                  <a:gd name="connsiteY45" fmla="*/ 37084 h 80899"/>
                  <a:gd name="connsiteX46" fmla="*/ 19177 w 51180"/>
                  <a:gd name="connsiteY46" fmla="*/ 36576 h 80899"/>
                  <a:gd name="connsiteX47" fmla="*/ 20447 w 51180"/>
                  <a:gd name="connsiteY47" fmla="*/ 36322 h 80899"/>
                  <a:gd name="connsiteX48" fmla="*/ 21844 w 51180"/>
                  <a:gd name="connsiteY48" fmla="*/ 36068 h 80899"/>
                  <a:gd name="connsiteX49" fmla="*/ 23241 w 51180"/>
                  <a:gd name="connsiteY49" fmla="*/ 35941 h 80899"/>
                  <a:gd name="connsiteX50" fmla="*/ 24765 w 51180"/>
                  <a:gd name="connsiteY50" fmla="*/ 35814 h 80899"/>
                  <a:gd name="connsiteX51" fmla="*/ 24765 w 51180"/>
                  <a:gd name="connsiteY51" fmla="*/ 35814 h 80899"/>
                  <a:gd name="connsiteX52" fmla="*/ 27686 w 51180"/>
                  <a:gd name="connsiteY52" fmla="*/ 36068 h 80899"/>
                  <a:gd name="connsiteX53" fmla="*/ 30353 w 51180"/>
                  <a:gd name="connsiteY53" fmla="*/ 36576 h 80899"/>
                  <a:gd name="connsiteX54" fmla="*/ 32766 w 51180"/>
                  <a:gd name="connsiteY54" fmla="*/ 37592 h 80899"/>
                  <a:gd name="connsiteX55" fmla="*/ 34925 w 51180"/>
                  <a:gd name="connsiteY55" fmla="*/ 38989 h 80899"/>
                  <a:gd name="connsiteX56" fmla="*/ 36703 w 51180"/>
                  <a:gd name="connsiteY56" fmla="*/ 40640 h 80899"/>
                  <a:gd name="connsiteX57" fmla="*/ 38354 w 51180"/>
                  <a:gd name="connsiteY57" fmla="*/ 42672 h 80899"/>
                  <a:gd name="connsiteX58" fmla="*/ 39624 w 51180"/>
                  <a:gd name="connsiteY58" fmla="*/ 44958 h 80899"/>
                  <a:gd name="connsiteX59" fmla="*/ 40513 w 51180"/>
                  <a:gd name="connsiteY59" fmla="*/ 47752 h 80899"/>
                  <a:gd name="connsiteX60" fmla="*/ 41021 w 51180"/>
                  <a:gd name="connsiteY60" fmla="*/ 50673 h 80899"/>
                  <a:gd name="connsiteX61" fmla="*/ 41275 w 51180"/>
                  <a:gd name="connsiteY61" fmla="*/ 53975 h 80899"/>
                  <a:gd name="connsiteX62" fmla="*/ 41275 w 51180"/>
                  <a:gd name="connsiteY62" fmla="*/ 53975 h 80899"/>
                  <a:gd name="connsiteX63" fmla="*/ 41021 w 51180"/>
                  <a:gd name="connsiteY63" fmla="*/ 57277 h 80899"/>
                  <a:gd name="connsiteX64" fmla="*/ 40386 w 51180"/>
                  <a:gd name="connsiteY64" fmla="*/ 60325 h 80899"/>
                  <a:gd name="connsiteX65" fmla="*/ 39370 w 51180"/>
                  <a:gd name="connsiteY65" fmla="*/ 63119 h 80899"/>
                  <a:gd name="connsiteX66" fmla="*/ 37973 w 51180"/>
                  <a:gd name="connsiteY66" fmla="*/ 65532 h 80899"/>
                  <a:gd name="connsiteX67" fmla="*/ 36322 w 51180"/>
                  <a:gd name="connsiteY67" fmla="*/ 67691 h 80899"/>
                  <a:gd name="connsiteX68" fmla="*/ 34290 w 51180"/>
                  <a:gd name="connsiteY68" fmla="*/ 69469 h 80899"/>
                  <a:gd name="connsiteX69" fmla="*/ 32131 w 51180"/>
                  <a:gd name="connsiteY69" fmla="*/ 70866 h 80899"/>
                  <a:gd name="connsiteX70" fmla="*/ 29718 w 51180"/>
                  <a:gd name="connsiteY70" fmla="*/ 71882 h 80899"/>
                  <a:gd name="connsiteX71" fmla="*/ 27051 w 51180"/>
                  <a:gd name="connsiteY71" fmla="*/ 72517 h 80899"/>
                  <a:gd name="connsiteX72" fmla="*/ 24384 w 51180"/>
                  <a:gd name="connsiteY72" fmla="*/ 72644 h 80899"/>
                  <a:gd name="connsiteX73" fmla="*/ 24384 w 51180"/>
                  <a:gd name="connsiteY73" fmla="*/ 72644 h 80899"/>
                  <a:gd name="connsiteX74" fmla="*/ 21717 w 51180"/>
                  <a:gd name="connsiteY74" fmla="*/ 72517 h 80899"/>
                  <a:gd name="connsiteX75" fmla="*/ 19177 w 51180"/>
                  <a:gd name="connsiteY75" fmla="*/ 72263 h 80899"/>
                  <a:gd name="connsiteX76" fmla="*/ 16891 w 51180"/>
                  <a:gd name="connsiteY76" fmla="*/ 71628 h 80899"/>
                  <a:gd name="connsiteX77" fmla="*/ 14859 w 51180"/>
                  <a:gd name="connsiteY77" fmla="*/ 70866 h 80899"/>
                  <a:gd name="connsiteX78" fmla="*/ 12827 w 51180"/>
                  <a:gd name="connsiteY78" fmla="*/ 69977 h 80899"/>
                  <a:gd name="connsiteX79" fmla="*/ 11049 w 51180"/>
                  <a:gd name="connsiteY79" fmla="*/ 68961 h 80899"/>
                  <a:gd name="connsiteX80" fmla="*/ 9271 w 51180"/>
                  <a:gd name="connsiteY80" fmla="*/ 67818 h 80899"/>
                  <a:gd name="connsiteX81" fmla="*/ 7747 w 51180"/>
                  <a:gd name="connsiteY81" fmla="*/ 66548 h 80899"/>
                  <a:gd name="connsiteX82" fmla="*/ 6223 w 51180"/>
                  <a:gd name="connsiteY82" fmla="*/ 65278 h 80899"/>
                  <a:gd name="connsiteX83" fmla="*/ 4826 w 51180"/>
                  <a:gd name="connsiteY83" fmla="*/ 63881 h 80899"/>
                  <a:gd name="connsiteX84" fmla="*/ 0 w 51180"/>
                  <a:gd name="connsiteY84" fmla="*/ 70358 h 80899"/>
                  <a:gd name="connsiteX85" fmla="*/ 0 w 51180"/>
                  <a:gd name="connsiteY85" fmla="*/ 70358 h 80899"/>
                  <a:gd name="connsiteX86" fmla="*/ 1651 w 51180"/>
                  <a:gd name="connsiteY86" fmla="*/ 72009 h 80899"/>
                  <a:gd name="connsiteX87" fmla="*/ 3429 w 51180"/>
                  <a:gd name="connsiteY87" fmla="*/ 73533 h 80899"/>
                  <a:gd name="connsiteX88" fmla="*/ 5461 w 51180"/>
                  <a:gd name="connsiteY88" fmla="*/ 75057 h 80899"/>
                  <a:gd name="connsiteX89" fmla="*/ 7620 w 51180"/>
                  <a:gd name="connsiteY89" fmla="*/ 76454 h 80899"/>
                  <a:gd name="connsiteX90" fmla="*/ 9906 w 51180"/>
                  <a:gd name="connsiteY90" fmla="*/ 77724 h 80899"/>
                  <a:gd name="connsiteX91" fmla="*/ 12446 w 51180"/>
                  <a:gd name="connsiteY91" fmla="*/ 78740 h 80899"/>
                  <a:gd name="connsiteX92" fmla="*/ 15240 w 51180"/>
                  <a:gd name="connsiteY92" fmla="*/ 79629 h 80899"/>
                  <a:gd name="connsiteX93" fmla="*/ 18288 w 51180"/>
                  <a:gd name="connsiteY93" fmla="*/ 80391 h 80899"/>
                  <a:gd name="connsiteX94" fmla="*/ 21590 w 51180"/>
                  <a:gd name="connsiteY94" fmla="*/ 80772 h 80899"/>
                  <a:gd name="connsiteX95" fmla="*/ 25146 w 51180"/>
                  <a:gd name="connsiteY95" fmla="*/ 80899 h 8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1180" h="80899">
                    <a:moveTo>
                      <a:pt x="25146" y="80899"/>
                    </a:moveTo>
                    <a:lnTo>
                      <a:pt x="25146" y="80899"/>
                    </a:lnTo>
                    <a:lnTo>
                      <a:pt x="29210" y="80645"/>
                    </a:lnTo>
                    <a:lnTo>
                      <a:pt x="33020" y="79756"/>
                    </a:lnTo>
                    <a:lnTo>
                      <a:pt x="36703" y="78359"/>
                    </a:lnTo>
                    <a:lnTo>
                      <a:pt x="40132" y="76327"/>
                    </a:lnTo>
                    <a:lnTo>
                      <a:pt x="43307" y="73787"/>
                    </a:lnTo>
                    <a:lnTo>
                      <a:pt x="45974" y="70739"/>
                    </a:lnTo>
                    <a:lnTo>
                      <a:pt x="48133" y="67183"/>
                    </a:lnTo>
                    <a:lnTo>
                      <a:pt x="49784" y="63119"/>
                    </a:lnTo>
                    <a:lnTo>
                      <a:pt x="50800" y="58674"/>
                    </a:lnTo>
                    <a:lnTo>
                      <a:pt x="51181" y="53594"/>
                    </a:lnTo>
                    <a:lnTo>
                      <a:pt x="51181" y="53594"/>
                    </a:lnTo>
                    <a:lnTo>
                      <a:pt x="50927" y="48641"/>
                    </a:lnTo>
                    <a:lnTo>
                      <a:pt x="50038" y="44323"/>
                    </a:lnTo>
                    <a:lnTo>
                      <a:pt x="48514" y="40513"/>
                    </a:lnTo>
                    <a:lnTo>
                      <a:pt x="46609" y="37211"/>
                    </a:lnTo>
                    <a:lnTo>
                      <a:pt x="44196" y="34417"/>
                    </a:lnTo>
                    <a:lnTo>
                      <a:pt x="41402" y="32258"/>
                    </a:lnTo>
                    <a:lnTo>
                      <a:pt x="38227" y="30480"/>
                    </a:lnTo>
                    <a:lnTo>
                      <a:pt x="34798" y="29337"/>
                    </a:lnTo>
                    <a:lnTo>
                      <a:pt x="31115" y="28575"/>
                    </a:lnTo>
                    <a:lnTo>
                      <a:pt x="27305" y="28321"/>
                    </a:lnTo>
                    <a:lnTo>
                      <a:pt x="27305" y="28321"/>
                    </a:lnTo>
                    <a:lnTo>
                      <a:pt x="25908" y="28448"/>
                    </a:lnTo>
                    <a:lnTo>
                      <a:pt x="24511" y="28448"/>
                    </a:lnTo>
                    <a:lnTo>
                      <a:pt x="23241" y="28702"/>
                    </a:lnTo>
                    <a:lnTo>
                      <a:pt x="22098" y="28956"/>
                    </a:lnTo>
                    <a:lnTo>
                      <a:pt x="20955" y="29210"/>
                    </a:lnTo>
                    <a:lnTo>
                      <a:pt x="19812" y="29591"/>
                    </a:lnTo>
                    <a:lnTo>
                      <a:pt x="18669" y="29972"/>
                    </a:lnTo>
                    <a:lnTo>
                      <a:pt x="17653" y="30480"/>
                    </a:lnTo>
                    <a:lnTo>
                      <a:pt x="16510" y="30988"/>
                    </a:lnTo>
                    <a:lnTo>
                      <a:pt x="15494" y="31496"/>
                    </a:lnTo>
                    <a:lnTo>
                      <a:pt x="17399" y="8509"/>
                    </a:lnTo>
                    <a:lnTo>
                      <a:pt x="47371" y="8509"/>
                    </a:lnTo>
                    <a:lnTo>
                      <a:pt x="47371" y="0"/>
                    </a:lnTo>
                    <a:lnTo>
                      <a:pt x="8763" y="0"/>
                    </a:lnTo>
                    <a:lnTo>
                      <a:pt x="6223" y="37211"/>
                    </a:lnTo>
                    <a:lnTo>
                      <a:pt x="11557" y="40513"/>
                    </a:lnTo>
                    <a:lnTo>
                      <a:pt x="11557" y="40513"/>
                    </a:lnTo>
                    <a:lnTo>
                      <a:pt x="12827" y="39624"/>
                    </a:lnTo>
                    <a:lnTo>
                      <a:pt x="14097" y="38862"/>
                    </a:lnTo>
                    <a:lnTo>
                      <a:pt x="15367" y="38100"/>
                    </a:lnTo>
                    <a:lnTo>
                      <a:pt x="16637" y="37592"/>
                    </a:lnTo>
                    <a:lnTo>
                      <a:pt x="17907" y="37084"/>
                    </a:lnTo>
                    <a:lnTo>
                      <a:pt x="19177" y="36576"/>
                    </a:lnTo>
                    <a:lnTo>
                      <a:pt x="20447" y="36322"/>
                    </a:lnTo>
                    <a:lnTo>
                      <a:pt x="21844" y="36068"/>
                    </a:lnTo>
                    <a:lnTo>
                      <a:pt x="23241" y="35941"/>
                    </a:lnTo>
                    <a:lnTo>
                      <a:pt x="24765" y="35814"/>
                    </a:lnTo>
                    <a:lnTo>
                      <a:pt x="24765" y="35814"/>
                    </a:lnTo>
                    <a:lnTo>
                      <a:pt x="27686" y="36068"/>
                    </a:lnTo>
                    <a:lnTo>
                      <a:pt x="30353" y="36576"/>
                    </a:lnTo>
                    <a:lnTo>
                      <a:pt x="32766" y="37592"/>
                    </a:lnTo>
                    <a:lnTo>
                      <a:pt x="34925" y="38989"/>
                    </a:lnTo>
                    <a:lnTo>
                      <a:pt x="36703" y="40640"/>
                    </a:lnTo>
                    <a:lnTo>
                      <a:pt x="38354" y="42672"/>
                    </a:lnTo>
                    <a:lnTo>
                      <a:pt x="39624" y="44958"/>
                    </a:lnTo>
                    <a:lnTo>
                      <a:pt x="40513" y="47752"/>
                    </a:lnTo>
                    <a:lnTo>
                      <a:pt x="41021" y="50673"/>
                    </a:lnTo>
                    <a:lnTo>
                      <a:pt x="41275" y="53975"/>
                    </a:lnTo>
                    <a:lnTo>
                      <a:pt x="41275" y="53975"/>
                    </a:lnTo>
                    <a:lnTo>
                      <a:pt x="41021" y="57277"/>
                    </a:lnTo>
                    <a:lnTo>
                      <a:pt x="40386" y="60325"/>
                    </a:lnTo>
                    <a:lnTo>
                      <a:pt x="39370" y="63119"/>
                    </a:lnTo>
                    <a:lnTo>
                      <a:pt x="37973" y="65532"/>
                    </a:lnTo>
                    <a:lnTo>
                      <a:pt x="36322" y="67691"/>
                    </a:lnTo>
                    <a:lnTo>
                      <a:pt x="34290" y="69469"/>
                    </a:lnTo>
                    <a:lnTo>
                      <a:pt x="32131" y="70866"/>
                    </a:lnTo>
                    <a:lnTo>
                      <a:pt x="29718" y="71882"/>
                    </a:lnTo>
                    <a:lnTo>
                      <a:pt x="27051" y="72517"/>
                    </a:lnTo>
                    <a:lnTo>
                      <a:pt x="24384" y="72644"/>
                    </a:lnTo>
                    <a:lnTo>
                      <a:pt x="24384" y="72644"/>
                    </a:lnTo>
                    <a:lnTo>
                      <a:pt x="21717" y="72517"/>
                    </a:lnTo>
                    <a:lnTo>
                      <a:pt x="19177" y="72263"/>
                    </a:lnTo>
                    <a:lnTo>
                      <a:pt x="16891" y="71628"/>
                    </a:lnTo>
                    <a:lnTo>
                      <a:pt x="14859" y="70866"/>
                    </a:lnTo>
                    <a:lnTo>
                      <a:pt x="12827" y="69977"/>
                    </a:lnTo>
                    <a:lnTo>
                      <a:pt x="11049" y="68961"/>
                    </a:lnTo>
                    <a:lnTo>
                      <a:pt x="9271" y="67818"/>
                    </a:lnTo>
                    <a:lnTo>
                      <a:pt x="7747" y="66548"/>
                    </a:lnTo>
                    <a:lnTo>
                      <a:pt x="6223" y="65278"/>
                    </a:lnTo>
                    <a:lnTo>
                      <a:pt x="4826" y="63881"/>
                    </a:lnTo>
                    <a:lnTo>
                      <a:pt x="0" y="70358"/>
                    </a:lnTo>
                    <a:lnTo>
                      <a:pt x="0" y="70358"/>
                    </a:lnTo>
                    <a:lnTo>
                      <a:pt x="1651" y="72009"/>
                    </a:lnTo>
                    <a:lnTo>
                      <a:pt x="3429" y="73533"/>
                    </a:lnTo>
                    <a:lnTo>
                      <a:pt x="5461" y="75057"/>
                    </a:lnTo>
                    <a:lnTo>
                      <a:pt x="7620" y="76454"/>
                    </a:lnTo>
                    <a:lnTo>
                      <a:pt x="9906" y="77724"/>
                    </a:lnTo>
                    <a:lnTo>
                      <a:pt x="12446" y="78740"/>
                    </a:lnTo>
                    <a:lnTo>
                      <a:pt x="15240" y="79629"/>
                    </a:lnTo>
                    <a:lnTo>
                      <a:pt x="18288" y="80391"/>
                    </a:lnTo>
                    <a:lnTo>
                      <a:pt x="21590" y="80772"/>
                    </a:lnTo>
                    <a:lnTo>
                      <a:pt x="25146" y="80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2DFF58F-A34C-F767-F400-083F62309F10}"/>
                  </a:ext>
                </a:extLst>
              </p:cNvPr>
              <p:cNvSpPr/>
              <p:nvPr/>
            </p:nvSpPr>
            <p:spPr>
              <a:xfrm>
                <a:off x="7929117" y="2918586"/>
                <a:ext cx="91313" cy="82296"/>
              </a:xfrm>
              <a:custGeom>
                <a:avLst/>
                <a:gdLst>
                  <a:gd name="connsiteX0" fmla="*/ 17907 w 91313"/>
                  <a:gd name="connsiteY0" fmla="*/ 50165 h 82296"/>
                  <a:gd name="connsiteX1" fmla="*/ 17907 w 91313"/>
                  <a:gd name="connsiteY1" fmla="*/ 50165 h 82296"/>
                  <a:gd name="connsiteX2" fmla="*/ 21082 w 91313"/>
                  <a:gd name="connsiteY2" fmla="*/ 49911 h 82296"/>
                  <a:gd name="connsiteX3" fmla="*/ 24003 w 91313"/>
                  <a:gd name="connsiteY3" fmla="*/ 49022 h 82296"/>
                  <a:gd name="connsiteX4" fmla="*/ 26670 w 91313"/>
                  <a:gd name="connsiteY4" fmla="*/ 47752 h 82296"/>
                  <a:gd name="connsiteX5" fmla="*/ 29083 w 91313"/>
                  <a:gd name="connsiteY5" fmla="*/ 45847 h 82296"/>
                  <a:gd name="connsiteX6" fmla="*/ 31115 w 91313"/>
                  <a:gd name="connsiteY6" fmla="*/ 43561 h 82296"/>
                  <a:gd name="connsiteX7" fmla="*/ 32893 w 91313"/>
                  <a:gd name="connsiteY7" fmla="*/ 40640 h 82296"/>
                  <a:gd name="connsiteX8" fmla="*/ 34163 w 91313"/>
                  <a:gd name="connsiteY8" fmla="*/ 37465 h 82296"/>
                  <a:gd name="connsiteX9" fmla="*/ 35179 w 91313"/>
                  <a:gd name="connsiteY9" fmla="*/ 33655 h 82296"/>
                  <a:gd name="connsiteX10" fmla="*/ 35814 w 91313"/>
                  <a:gd name="connsiteY10" fmla="*/ 29464 h 82296"/>
                  <a:gd name="connsiteX11" fmla="*/ 36068 w 91313"/>
                  <a:gd name="connsiteY11" fmla="*/ 24892 h 82296"/>
                  <a:gd name="connsiteX12" fmla="*/ 36068 w 91313"/>
                  <a:gd name="connsiteY12" fmla="*/ 24892 h 82296"/>
                  <a:gd name="connsiteX13" fmla="*/ 35814 w 91313"/>
                  <a:gd name="connsiteY13" fmla="*/ 20320 h 82296"/>
                  <a:gd name="connsiteX14" fmla="*/ 35179 w 91313"/>
                  <a:gd name="connsiteY14" fmla="*/ 16129 h 82296"/>
                  <a:gd name="connsiteX15" fmla="*/ 34163 w 91313"/>
                  <a:gd name="connsiteY15" fmla="*/ 12446 h 82296"/>
                  <a:gd name="connsiteX16" fmla="*/ 32893 w 91313"/>
                  <a:gd name="connsiteY16" fmla="*/ 9271 h 82296"/>
                  <a:gd name="connsiteX17" fmla="*/ 31115 w 91313"/>
                  <a:gd name="connsiteY17" fmla="*/ 6477 h 82296"/>
                  <a:gd name="connsiteX18" fmla="*/ 29083 w 91313"/>
                  <a:gd name="connsiteY18" fmla="*/ 4191 h 82296"/>
                  <a:gd name="connsiteX19" fmla="*/ 26670 w 91313"/>
                  <a:gd name="connsiteY19" fmla="*/ 2286 h 82296"/>
                  <a:gd name="connsiteX20" fmla="*/ 24003 w 91313"/>
                  <a:gd name="connsiteY20" fmla="*/ 1016 h 82296"/>
                  <a:gd name="connsiteX21" fmla="*/ 21082 w 91313"/>
                  <a:gd name="connsiteY21" fmla="*/ 254 h 82296"/>
                  <a:gd name="connsiteX22" fmla="*/ 17907 w 91313"/>
                  <a:gd name="connsiteY22" fmla="*/ 0 h 82296"/>
                  <a:gd name="connsiteX23" fmla="*/ 17907 w 91313"/>
                  <a:gd name="connsiteY23" fmla="*/ 0 h 82296"/>
                  <a:gd name="connsiteX24" fmla="*/ 14859 w 91313"/>
                  <a:gd name="connsiteY24" fmla="*/ 254 h 82296"/>
                  <a:gd name="connsiteX25" fmla="*/ 11938 w 91313"/>
                  <a:gd name="connsiteY25" fmla="*/ 1016 h 82296"/>
                  <a:gd name="connsiteX26" fmla="*/ 9271 w 91313"/>
                  <a:gd name="connsiteY26" fmla="*/ 2286 h 82296"/>
                  <a:gd name="connsiteX27" fmla="*/ 6985 w 91313"/>
                  <a:gd name="connsiteY27" fmla="*/ 4191 h 82296"/>
                  <a:gd name="connsiteX28" fmla="*/ 4953 w 91313"/>
                  <a:gd name="connsiteY28" fmla="*/ 6477 h 82296"/>
                  <a:gd name="connsiteX29" fmla="*/ 3175 w 91313"/>
                  <a:gd name="connsiteY29" fmla="*/ 9271 h 82296"/>
                  <a:gd name="connsiteX30" fmla="*/ 1778 w 91313"/>
                  <a:gd name="connsiteY30" fmla="*/ 12446 h 82296"/>
                  <a:gd name="connsiteX31" fmla="*/ 762 w 91313"/>
                  <a:gd name="connsiteY31" fmla="*/ 16129 h 82296"/>
                  <a:gd name="connsiteX32" fmla="*/ 127 w 91313"/>
                  <a:gd name="connsiteY32" fmla="*/ 20320 h 82296"/>
                  <a:gd name="connsiteX33" fmla="*/ 0 w 91313"/>
                  <a:gd name="connsiteY33" fmla="*/ 24892 h 82296"/>
                  <a:gd name="connsiteX34" fmla="*/ 0 w 91313"/>
                  <a:gd name="connsiteY34" fmla="*/ 24892 h 82296"/>
                  <a:gd name="connsiteX35" fmla="*/ 127 w 91313"/>
                  <a:gd name="connsiteY35" fmla="*/ 29464 h 82296"/>
                  <a:gd name="connsiteX36" fmla="*/ 762 w 91313"/>
                  <a:gd name="connsiteY36" fmla="*/ 33655 h 82296"/>
                  <a:gd name="connsiteX37" fmla="*/ 1778 w 91313"/>
                  <a:gd name="connsiteY37" fmla="*/ 37465 h 82296"/>
                  <a:gd name="connsiteX38" fmla="*/ 3175 w 91313"/>
                  <a:gd name="connsiteY38" fmla="*/ 40640 h 82296"/>
                  <a:gd name="connsiteX39" fmla="*/ 4953 w 91313"/>
                  <a:gd name="connsiteY39" fmla="*/ 43561 h 82296"/>
                  <a:gd name="connsiteX40" fmla="*/ 6985 w 91313"/>
                  <a:gd name="connsiteY40" fmla="*/ 45847 h 82296"/>
                  <a:gd name="connsiteX41" fmla="*/ 9271 w 91313"/>
                  <a:gd name="connsiteY41" fmla="*/ 47752 h 82296"/>
                  <a:gd name="connsiteX42" fmla="*/ 11938 w 91313"/>
                  <a:gd name="connsiteY42" fmla="*/ 49022 h 82296"/>
                  <a:gd name="connsiteX43" fmla="*/ 14859 w 91313"/>
                  <a:gd name="connsiteY43" fmla="*/ 49911 h 82296"/>
                  <a:gd name="connsiteX44" fmla="*/ 17907 w 91313"/>
                  <a:gd name="connsiteY44" fmla="*/ 50165 h 82296"/>
                  <a:gd name="connsiteX45" fmla="*/ 17907 w 91313"/>
                  <a:gd name="connsiteY45" fmla="*/ 43942 h 82296"/>
                  <a:gd name="connsiteX46" fmla="*/ 17907 w 91313"/>
                  <a:gd name="connsiteY46" fmla="*/ 43942 h 82296"/>
                  <a:gd name="connsiteX47" fmla="*/ 16129 w 91313"/>
                  <a:gd name="connsiteY47" fmla="*/ 43815 h 82296"/>
                  <a:gd name="connsiteX48" fmla="*/ 14478 w 91313"/>
                  <a:gd name="connsiteY48" fmla="*/ 43180 h 82296"/>
                  <a:gd name="connsiteX49" fmla="*/ 12954 w 91313"/>
                  <a:gd name="connsiteY49" fmla="*/ 42291 h 82296"/>
                  <a:gd name="connsiteX50" fmla="*/ 11557 w 91313"/>
                  <a:gd name="connsiteY50" fmla="*/ 40894 h 82296"/>
                  <a:gd name="connsiteX51" fmla="*/ 10414 w 91313"/>
                  <a:gd name="connsiteY51" fmla="*/ 39116 h 82296"/>
                  <a:gd name="connsiteX52" fmla="*/ 9398 w 91313"/>
                  <a:gd name="connsiteY52" fmla="*/ 37084 h 82296"/>
                  <a:gd name="connsiteX53" fmla="*/ 8509 w 91313"/>
                  <a:gd name="connsiteY53" fmla="*/ 34544 h 82296"/>
                  <a:gd name="connsiteX54" fmla="*/ 8001 w 91313"/>
                  <a:gd name="connsiteY54" fmla="*/ 31750 h 82296"/>
                  <a:gd name="connsiteX55" fmla="*/ 7620 w 91313"/>
                  <a:gd name="connsiteY55" fmla="*/ 28448 h 82296"/>
                  <a:gd name="connsiteX56" fmla="*/ 7493 w 91313"/>
                  <a:gd name="connsiteY56" fmla="*/ 24892 h 82296"/>
                  <a:gd name="connsiteX57" fmla="*/ 7493 w 91313"/>
                  <a:gd name="connsiteY57" fmla="*/ 24892 h 82296"/>
                  <a:gd name="connsiteX58" fmla="*/ 7620 w 91313"/>
                  <a:gd name="connsiteY58" fmla="*/ 21209 h 82296"/>
                  <a:gd name="connsiteX59" fmla="*/ 8001 w 91313"/>
                  <a:gd name="connsiteY59" fmla="*/ 18034 h 82296"/>
                  <a:gd name="connsiteX60" fmla="*/ 8509 w 91313"/>
                  <a:gd name="connsiteY60" fmla="*/ 15240 h 82296"/>
                  <a:gd name="connsiteX61" fmla="*/ 9398 w 91313"/>
                  <a:gd name="connsiteY61" fmla="*/ 12700 h 82296"/>
                  <a:gd name="connsiteX62" fmla="*/ 10414 w 91313"/>
                  <a:gd name="connsiteY62" fmla="*/ 10668 h 82296"/>
                  <a:gd name="connsiteX63" fmla="*/ 11557 w 91313"/>
                  <a:gd name="connsiteY63" fmla="*/ 9017 h 82296"/>
                  <a:gd name="connsiteX64" fmla="*/ 12954 w 91313"/>
                  <a:gd name="connsiteY64" fmla="*/ 7747 h 82296"/>
                  <a:gd name="connsiteX65" fmla="*/ 14478 w 91313"/>
                  <a:gd name="connsiteY65" fmla="*/ 6731 h 82296"/>
                  <a:gd name="connsiteX66" fmla="*/ 16129 w 91313"/>
                  <a:gd name="connsiteY66" fmla="*/ 6223 h 82296"/>
                  <a:gd name="connsiteX67" fmla="*/ 17907 w 91313"/>
                  <a:gd name="connsiteY67" fmla="*/ 5969 h 82296"/>
                  <a:gd name="connsiteX68" fmla="*/ 17907 w 91313"/>
                  <a:gd name="connsiteY68" fmla="*/ 5969 h 82296"/>
                  <a:gd name="connsiteX69" fmla="*/ 19812 w 91313"/>
                  <a:gd name="connsiteY69" fmla="*/ 6223 h 82296"/>
                  <a:gd name="connsiteX70" fmla="*/ 21463 w 91313"/>
                  <a:gd name="connsiteY70" fmla="*/ 6731 h 82296"/>
                  <a:gd name="connsiteX71" fmla="*/ 22987 w 91313"/>
                  <a:gd name="connsiteY71" fmla="*/ 7747 h 82296"/>
                  <a:gd name="connsiteX72" fmla="*/ 24384 w 91313"/>
                  <a:gd name="connsiteY72" fmla="*/ 9017 h 82296"/>
                  <a:gd name="connsiteX73" fmla="*/ 25654 w 91313"/>
                  <a:gd name="connsiteY73" fmla="*/ 10668 h 82296"/>
                  <a:gd name="connsiteX74" fmla="*/ 26670 w 91313"/>
                  <a:gd name="connsiteY74" fmla="*/ 12700 h 82296"/>
                  <a:gd name="connsiteX75" fmla="*/ 27432 w 91313"/>
                  <a:gd name="connsiteY75" fmla="*/ 15240 h 82296"/>
                  <a:gd name="connsiteX76" fmla="*/ 28067 w 91313"/>
                  <a:gd name="connsiteY76" fmla="*/ 18034 h 82296"/>
                  <a:gd name="connsiteX77" fmla="*/ 28448 w 91313"/>
                  <a:gd name="connsiteY77" fmla="*/ 21209 h 82296"/>
                  <a:gd name="connsiteX78" fmla="*/ 28575 w 91313"/>
                  <a:gd name="connsiteY78" fmla="*/ 24892 h 82296"/>
                  <a:gd name="connsiteX79" fmla="*/ 28575 w 91313"/>
                  <a:gd name="connsiteY79" fmla="*/ 24892 h 82296"/>
                  <a:gd name="connsiteX80" fmla="*/ 28448 w 91313"/>
                  <a:gd name="connsiteY80" fmla="*/ 28448 h 82296"/>
                  <a:gd name="connsiteX81" fmla="*/ 28067 w 91313"/>
                  <a:gd name="connsiteY81" fmla="*/ 31750 h 82296"/>
                  <a:gd name="connsiteX82" fmla="*/ 27432 w 91313"/>
                  <a:gd name="connsiteY82" fmla="*/ 34544 h 82296"/>
                  <a:gd name="connsiteX83" fmla="*/ 26670 w 91313"/>
                  <a:gd name="connsiteY83" fmla="*/ 37084 h 82296"/>
                  <a:gd name="connsiteX84" fmla="*/ 25654 w 91313"/>
                  <a:gd name="connsiteY84" fmla="*/ 39116 h 82296"/>
                  <a:gd name="connsiteX85" fmla="*/ 24384 w 91313"/>
                  <a:gd name="connsiteY85" fmla="*/ 40894 h 82296"/>
                  <a:gd name="connsiteX86" fmla="*/ 22987 w 91313"/>
                  <a:gd name="connsiteY86" fmla="*/ 42291 h 82296"/>
                  <a:gd name="connsiteX87" fmla="*/ 21463 w 91313"/>
                  <a:gd name="connsiteY87" fmla="*/ 43180 h 82296"/>
                  <a:gd name="connsiteX88" fmla="*/ 19812 w 91313"/>
                  <a:gd name="connsiteY88" fmla="*/ 43815 h 82296"/>
                  <a:gd name="connsiteX89" fmla="*/ 17907 w 91313"/>
                  <a:gd name="connsiteY89" fmla="*/ 43942 h 82296"/>
                  <a:gd name="connsiteX90" fmla="*/ 20320 w 91313"/>
                  <a:gd name="connsiteY90" fmla="*/ 82296 h 82296"/>
                  <a:gd name="connsiteX91" fmla="*/ 26924 w 91313"/>
                  <a:gd name="connsiteY91" fmla="*/ 82296 h 82296"/>
                  <a:gd name="connsiteX92" fmla="*/ 70866 w 91313"/>
                  <a:gd name="connsiteY92" fmla="*/ 0 h 82296"/>
                  <a:gd name="connsiteX93" fmla="*/ 64135 w 91313"/>
                  <a:gd name="connsiteY93" fmla="*/ 0 h 82296"/>
                  <a:gd name="connsiteX94" fmla="*/ 20320 w 91313"/>
                  <a:gd name="connsiteY94" fmla="*/ 82296 h 82296"/>
                  <a:gd name="connsiteX95" fmla="*/ 73406 w 91313"/>
                  <a:gd name="connsiteY95" fmla="*/ 82296 h 82296"/>
                  <a:gd name="connsiteX96" fmla="*/ 73406 w 91313"/>
                  <a:gd name="connsiteY96" fmla="*/ 82296 h 82296"/>
                  <a:gd name="connsiteX97" fmla="*/ 76454 w 91313"/>
                  <a:gd name="connsiteY97" fmla="*/ 82042 h 82296"/>
                  <a:gd name="connsiteX98" fmla="*/ 79375 w 91313"/>
                  <a:gd name="connsiteY98" fmla="*/ 81280 h 82296"/>
                  <a:gd name="connsiteX99" fmla="*/ 82042 w 91313"/>
                  <a:gd name="connsiteY99" fmla="*/ 79883 h 82296"/>
                  <a:gd name="connsiteX100" fmla="*/ 84328 w 91313"/>
                  <a:gd name="connsiteY100" fmla="*/ 78105 h 82296"/>
                  <a:gd name="connsiteX101" fmla="*/ 86360 w 91313"/>
                  <a:gd name="connsiteY101" fmla="*/ 75819 h 82296"/>
                  <a:gd name="connsiteX102" fmla="*/ 88138 w 91313"/>
                  <a:gd name="connsiteY102" fmla="*/ 73025 h 82296"/>
                  <a:gd name="connsiteX103" fmla="*/ 89535 w 91313"/>
                  <a:gd name="connsiteY103" fmla="*/ 69723 h 82296"/>
                  <a:gd name="connsiteX104" fmla="*/ 90551 w 91313"/>
                  <a:gd name="connsiteY104" fmla="*/ 65913 h 82296"/>
                  <a:gd name="connsiteX105" fmla="*/ 91186 w 91313"/>
                  <a:gd name="connsiteY105" fmla="*/ 61849 h 82296"/>
                  <a:gd name="connsiteX106" fmla="*/ 91313 w 91313"/>
                  <a:gd name="connsiteY106" fmla="*/ 57150 h 82296"/>
                  <a:gd name="connsiteX107" fmla="*/ 91313 w 91313"/>
                  <a:gd name="connsiteY107" fmla="*/ 57150 h 82296"/>
                  <a:gd name="connsiteX108" fmla="*/ 91186 w 91313"/>
                  <a:gd name="connsiteY108" fmla="*/ 52578 h 82296"/>
                  <a:gd name="connsiteX109" fmla="*/ 90551 w 91313"/>
                  <a:gd name="connsiteY109" fmla="*/ 48514 h 82296"/>
                  <a:gd name="connsiteX110" fmla="*/ 89535 w 91313"/>
                  <a:gd name="connsiteY110" fmla="*/ 44831 h 82296"/>
                  <a:gd name="connsiteX111" fmla="*/ 88138 w 91313"/>
                  <a:gd name="connsiteY111" fmla="*/ 41529 h 82296"/>
                  <a:gd name="connsiteX112" fmla="*/ 86360 w 91313"/>
                  <a:gd name="connsiteY112" fmla="*/ 38735 h 82296"/>
                  <a:gd name="connsiteX113" fmla="*/ 84328 w 91313"/>
                  <a:gd name="connsiteY113" fmla="*/ 36449 h 82296"/>
                  <a:gd name="connsiteX114" fmla="*/ 82042 w 91313"/>
                  <a:gd name="connsiteY114" fmla="*/ 34671 h 82296"/>
                  <a:gd name="connsiteX115" fmla="*/ 79375 w 91313"/>
                  <a:gd name="connsiteY115" fmla="*/ 33274 h 82296"/>
                  <a:gd name="connsiteX116" fmla="*/ 76454 w 91313"/>
                  <a:gd name="connsiteY116" fmla="*/ 32512 h 82296"/>
                  <a:gd name="connsiteX117" fmla="*/ 73406 w 91313"/>
                  <a:gd name="connsiteY117" fmla="*/ 32258 h 82296"/>
                  <a:gd name="connsiteX118" fmla="*/ 73406 w 91313"/>
                  <a:gd name="connsiteY118" fmla="*/ 32258 h 82296"/>
                  <a:gd name="connsiteX119" fmla="*/ 70231 w 91313"/>
                  <a:gd name="connsiteY119" fmla="*/ 32512 h 82296"/>
                  <a:gd name="connsiteX120" fmla="*/ 67310 w 91313"/>
                  <a:gd name="connsiteY120" fmla="*/ 33274 h 82296"/>
                  <a:gd name="connsiteX121" fmla="*/ 64643 w 91313"/>
                  <a:gd name="connsiteY121" fmla="*/ 34671 h 82296"/>
                  <a:gd name="connsiteX122" fmla="*/ 62357 w 91313"/>
                  <a:gd name="connsiteY122" fmla="*/ 36449 h 82296"/>
                  <a:gd name="connsiteX123" fmla="*/ 60198 w 91313"/>
                  <a:gd name="connsiteY123" fmla="*/ 38735 h 82296"/>
                  <a:gd name="connsiteX124" fmla="*/ 58547 w 91313"/>
                  <a:gd name="connsiteY124" fmla="*/ 41529 h 82296"/>
                  <a:gd name="connsiteX125" fmla="*/ 57150 w 91313"/>
                  <a:gd name="connsiteY125" fmla="*/ 44831 h 82296"/>
                  <a:gd name="connsiteX126" fmla="*/ 56134 w 91313"/>
                  <a:gd name="connsiteY126" fmla="*/ 48514 h 82296"/>
                  <a:gd name="connsiteX127" fmla="*/ 55499 w 91313"/>
                  <a:gd name="connsiteY127" fmla="*/ 52578 h 82296"/>
                  <a:gd name="connsiteX128" fmla="*/ 55245 w 91313"/>
                  <a:gd name="connsiteY128" fmla="*/ 57150 h 82296"/>
                  <a:gd name="connsiteX129" fmla="*/ 55245 w 91313"/>
                  <a:gd name="connsiteY129" fmla="*/ 57150 h 82296"/>
                  <a:gd name="connsiteX130" fmla="*/ 55499 w 91313"/>
                  <a:gd name="connsiteY130" fmla="*/ 61849 h 82296"/>
                  <a:gd name="connsiteX131" fmla="*/ 56134 w 91313"/>
                  <a:gd name="connsiteY131" fmla="*/ 65913 h 82296"/>
                  <a:gd name="connsiteX132" fmla="*/ 57150 w 91313"/>
                  <a:gd name="connsiteY132" fmla="*/ 69723 h 82296"/>
                  <a:gd name="connsiteX133" fmla="*/ 58547 w 91313"/>
                  <a:gd name="connsiteY133" fmla="*/ 73025 h 82296"/>
                  <a:gd name="connsiteX134" fmla="*/ 60198 w 91313"/>
                  <a:gd name="connsiteY134" fmla="*/ 75819 h 82296"/>
                  <a:gd name="connsiteX135" fmla="*/ 62357 w 91313"/>
                  <a:gd name="connsiteY135" fmla="*/ 78105 h 82296"/>
                  <a:gd name="connsiteX136" fmla="*/ 64643 w 91313"/>
                  <a:gd name="connsiteY136" fmla="*/ 79883 h 82296"/>
                  <a:gd name="connsiteX137" fmla="*/ 67310 w 91313"/>
                  <a:gd name="connsiteY137" fmla="*/ 81280 h 82296"/>
                  <a:gd name="connsiteX138" fmla="*/ 70231 w 91313"/>
                  <a:gd name="connsiteY138" fmla="*/ 82042 h 82296"/>
                  <a:gd name="connsiteX139" fmla="*/ 73406 w 91313"/>
                  <a:gd name="connsiteY139" fmla="*/ 82296 h 82296"/>
                  <a:gd name="connsiteX140" fmla="*/ 73406 w 91313"/>
                  <a:gd name="connsiteY140" fmla="*/ 76200 h 82296"/>
                  <a:gd name="connsiteX141" fmla="*/ 73406 w 91313"/>
                  <a:gd name="connsiteY141" fmla="*/ 76200 h 82296"/>
                  <a:gd name="connsiteX142" fmla="*/ 71501 w 91313"/>
                  <a:gd name="connsiteY142" fmla="*/ 76073 h 82296"/>
                  <a:gd name="connsiteX143" fmla="*/ 69850 w 91313"/>
                  <a:gd name="connsiteY143" fmla="*/ 75438 h 82296"/>
                  <a:gd name="connsiteX144" fmla="*/ 68326 w 91313"/>
                  <a:gd name="connsiteY144" fmla="*/ 74549 h 82296"/>
                  <a:gd name="connsiteX145" fmla="*/ 66929 w 91313"/>
                  <a:gd name="connsiteY145" fmla="*/ 73152 h 82296"/>
                  <a:gd name="connsiteX146" fmla="*/ 65786 w 91313"/>
                  <a:gd name="connsiteY146" fmla="*/ 71501 h 82296"/>
                  <a:gd name="connsiteX147" fmla="*/ 64770 w 91313"/>
                  <a:gd name="connsiteY147" fmla="*/ 69342 h 82296"/>
                  <a:gd name="connsiteX148" fmla="*/ 63881 w 91313"/>
                  <a:gd name="connsiteY148" fmla="*/ 66929 h 82296"/>
                  <a:gd name="connsiteX149" fmla="*/ 63373 w 91313"/>
                  <a:gd name="connsiteY149" fmla="*/ 64008 h 82296"/>
                  <a:gd name="connsiteX150" fmla="*/ 62992 w 91313"/>
                  <a:gd name="connsiteY150" fmla="*/ 60833 h 82296"/>
                  <a:gd name="connsiteX151" fmla="*/ 62865 w 91313"/>
                  <a:gd name="connsiteY151" fmla="*/ 57150 h 82296"/>
                  <a:gd name="connsiteX152" fmla="*/ 62865 w 91313"/>
                  <a:gd name="connsiteY152" fmla="*/ 57150 h 82296"/>
                  <a:gd name="connsiteX153" fmla="*/ 62992 w 91313"/>
                  <a:gd name="connsiteY153" fmla="*/ 53594 h 82296"/>
                  <a:gd name="connsiteX154" fmla="*/ 63373 w 91313"/>
                  <a:gd name="connsiteY154" fmla="*/ 50292 h 82296"/>
                  <a:gd name="connsiteX155" fmla="*/ 63881 w 91313"/>
                  <a:gd name="connsiteY155" fmla="*/ 47498 h 82296"/>
                  <a:gd name="connsiteX156" fmla="*/ 64770 w 91313"/>
                  <a:gd name="connsiteY156" fmla="*/ 45085 h 82296"/>
                  <a:gd name="connsiteX157" fmla="*/ 65786 w 91313"/>
                  <a:gd name="connsiteY157" fmla="*/ 43053 h 82296"/>
                  <a:gd name="connsiteX158" fmla="*/ 66929 w 91313"/>
                  <a:gd name="connsiteY158" fmla="*/ 41275 h 82296"/>
                  <a:gd name="connsiteX159" fmla="*/ 68326 w 91313"/>
                  <a:gd name="connsiteY159" fmla="*/ 40005 h 82296"/>
                  <a:gd name="connsiteX160" fmla="*/ 69850 w 91313"/>
                  <a:gd name="connsiteY160" fmla="*/ 39116 h 82296"/>
                  <a:gd name="connsiteX161" fmla="*/ 71501 w 91313"/>
                  <a:gd name="connsiteY161" fmla="*/ 38481 h 82296"/>
                  <a:gd name="connsiteX162" fmla="*/ 73406 w 91313"/>
                  <a:gd name="connsiteY162" fmla="*/ 38354 h 82296"/>
                  <a:gd name="connsiteX163" fmla="*/ 73406 w 91313"/>
                  <a:gd name="connsiteY163" fmla="*/ 38354 h 82296"/>
                  <a:gd name="connsiteX164" fmla="*/ 75184 w 91313"/>
                  <a:gd name="connsiteY164" fmla="*/ 38481 h 82296"/>
                  <a:gd name="connsiteX165" fmla="*/ 76835 w 91313"/>
                  <a:gd name="connsiteY165" fmla="*/ 39116 h 82296"/>
                  <a:gd name="connsiteX166" fmla="*/ 78359 w 91313"/>
                  <a:gd name="connsiteY166" fmla="*/ 40005 h 82296"/>
                  <a:gd name="connsiteX167" fmla="*/ 79756 w 91313"/>
                  <a:gd name="connsiteY167" fmla="*/ 41275 h 82296"/>
                  <a:gd name="connsiteX168" fmla="*/ 80899 w 91313"/>
                  <a:gd name="connsiteY168" fmla="*/ 43053 h 82296"/>
                  <a:gd name="connsiteX169" fmla="*/ 81915 w 91313"/>
                  <a:gd name="connsiteY169" fmla="*/ 45085 h 82296"/>
                  <a:gd name="connsiteX170" fmla="*/ 82804 w 91313"/>
                  <a:gd name="connsiteY170" fmla="*/ 47498 h 82296"/>
                  <a:gd name="connsiteX171" fmla="*/ 83312 w 91313"/>
                  <a:gd name="connsiteY171" fmla="*/ 50292 h 82296"/>
                  <a:gd name="connsiteX172" fmla="*/ 83693 w 91313"/>
                  <a:gd name="connsiteY172" fmla="*/ 53594 h 82296"/>
                  <a:gd name="connsiteX173" fmla="*/ 83820 w 91313"/>
                  <a:gd name="connsiteY173" fmla="*/ 57150 h 82296"/>
                  <a:gd name="connsiteX174" fmla="*/ 83820 w 91313"/>
                  <a:gd name="connsiteY174" fmla="*/ 57150 h 82296"/>
                  <a:gd name="connsiteX175" fmla="*/ 83693 w 91313"/>
                  <a:gd name="connsiteY175" fmla="*/ 60833 h 82296"/>
                  <a:gd name="connsiteX176" fmla="*/ 83312 w 91313"/>
                  <a:gd name="connsiteY176" fmla="*/ 64008 h 82296"/>
                  <a:gd name="connsiteX177" fmla="*/ 82804 w 91313"/>
                  <a:gd name="connsiteY177" fmla="*/ 66929 h 82296"/>
                  <a:gd name="connsiteX178" fmla="*/ 81915 w 91313"/>
                  <a:gd name="connsiteY178" fmla="*/ 69342 h 82296"/>
                  <a:gd name="connsiteX179" fmla="*/ 80899 w 91313"/>
                  <a:gd name="connsiteY179" fmla="*/ 71501 h 82296"/>
                  <a:gd name="connsiteX180" fmla="*/ 79756 w 91313"/>
                  <a:gd name="connsiteY180" fmla="*/ 73152 h 82296"/>
                  <a:gd name="connsiteX181" fmla="*/ 78359 w 91313"/>
                  <a:gd name="connsiteY181" fmla="*/ 74549 h 82296"/>
                  <a:gd name="connsiteX182" fmla="*/ 76835 w 91313"/>
                  <a:gd name="connsiteY182" fmla="*/ 75438 h 82296"/>
                  <a:gd name="connsiteX183" fmla="*/ 75184 w 91313"/>
                  <a:gd name="connsiteY183" fmla="*/ 76073 h 82296"/>
                  <a:gd name="connsiteX184" fmla="*/ 73406 w 91313"/>
                  <a:gd name="connsiteY184" fmla="*/ 76200 h 82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313" h="82296">
                    <a:moveTo>
                      <a:pt x="17907" y="50165"/>
                    </a:moveTo>
                    <a:lnTo>
                      <a:pt x="17907" y="50165"/>
                    </a:lnTo>
                    <a:lnTo>
                      <a:pt x="21082" y="49911"/>
                    </a:lnTo>
                    <a:lnTo>
                      <a:pt x="24003" y="49022"/>
                    </a:lnTo>
                    <a:lnTo>
                      <a:pt x="26670" y="47752"/>
                    </a:lnTo>
                    <a:lnTo>
                      <a:pt x="29083" y="45847"/>
                    </a:lnTo>
                    <a:lnTo>
                      <a:pt x="31115" y="43561"/>
                    </a:lnTo>
                    <a:lnTo>
                      <a:pt x="32893" y="40640"/>
                    </a:lnTo>
                    <a:lnTo>
                      <a:pt x="34163" y="37465"/>
                    </a:lnTo>
                    <a:lnTo>
                      <a:pt x="35179" y="33655"/>
                    </a:lnTo>
                    <a:lnTo>
                      <a:pt x="35814" y="29464"/>
                    </a:lnTo>
                    <a:lnTo>
                      <a:pt x="36068" y="24892"/>
                    </a:lnTo>
                    <a:lnTo>
                      <a:pt x="36068" y="24892"/>
                    </a:lnTo>
                    <a:lnTo>
                      <a:pt x="35814" y="20320"/>
                    </a:lnTo>
                    <a:lnTo>
                      <a:pt x="35179" y="16129"/>
                    </a:lnTo>
                    <a:lnTo>
                      <a:pt x="34163" y="12446"/>
                    </a:lnTo>
                    <a:lnTo>
                      <a:pt x="32893" y="9271"/>
                    </a:lnTo>
                    <a:lnTo>
                      <a:pt x="31115" y="6477"/>
                    </a:lnTo>
                    <a:lnTo>
                      <a:pt x="29083" y="4191"/>
                    </a:lnTo>
                    <a:lnTo>
                      <a:pt x="26670" y="2286"/>
                    </a:lnTo>
                    <a:lnTo>
                      <a:pt x="24003" y="1016"/>
                    </a:lnTo>
                    <a:lnTo>
                      <a:pt x="21082" y="254"/>
                    </a:lnTo>
                    <a:lnTo>
                      <a:pt x="17907" y="0"/>
                    </a:lnTo>
                    <a:lnTo>
                      <a:pt x="17907" y="0"/>
                    </a:lnTo>
                    <a:lnTo>
                      <a:pt x="14859" y="254"/>
                    </a:lnTo>
                    <a:lnTo>
                      <a:pt x="11938" y="1016"/>
                    </a:lnTo>
                    <a:lnTo>
                      <a:pt x="9271" y="2286"/>
                    </a:lnTo>
                    <a:lnTo>
                      <a:pt x="6985" y="4191"/>
                    </a:lnTo>
                    <a:lnTo>
                      <a:pt x="4953" y="6477"/>
                    </a:lnTo>
                    <a:lnTo>
                      <a:pt x="3175" y="9271"/>
                    </a:lnTo>
                    <a:lnTo>
                      <a:pt x="1778" y="12446"/>
                    </a:lnTo>
                    <a:lnTo>
                      <a:pt x="762" y="16129"/>
                    </a:lnTo>
                    <a:lnTo>
                      <a:pt x="127" y="20320"/>
                    </a:lnTo>
                    <a:lnTo>
                      <a:pt x="0" y="24892"/>
                    </a:lnTo>
                    <a:lnTo>
                      <a:pt x="0" y="24892"/>
                    </a:lnTo>
                    <a:lnTo>
                      <a:pt x="127" y="29464"/>
                    </a:lnTo>
                    <a:lnTo>
                      <a:pt x="762" y="33655"/>
                    </a:lnTo>
                    <a:lnTo>
                      <a:pt x="1778" y="37465"/>
                    </a:lnTo>
                    <a:lnTo>
                      <a:pt x="3175" y="40640"/>
                    </a:lnTo>
                    <a:lnTo>
                      <a:pt x="4953" y="43561"/>
                    </a:lnTo>
                    <a:lnTo>
                      <a:pt x="6985" y="45847"/>
                    </a:lnTo>
                    <a:lnTo>
                      <a:pt x="9271" y="47752"/>
                    </a:lnTo>
                    <a:lnTo>
                      <a:pt x="11938" y="49022"/>
                    </a:lnTo>
                    <a:lnTo>
                      <a:pt x="14859" y="49911"/>
                    </a:lnTo>
                    <a:lnTo>
                      <a:pt x="17907" y="50165"/>
                    </a:lnTo>
                    <a:close/>
                    <a:moveTo>
                      <a:pt x="17907" y="43942"/>
                    </a:moveTo>
                    <a:lnTo>
                      <a:pt x="17907" y="43942"/>
                    </a:lnTo>
                    <a:lnTo>
                      <a:pt x="16129" y="43815"/>
                    </a:lnTo>
                    <a:lnTo>
                      <a:pt x="14478" y="43180"/>
                    </a:lnTo>
                    <a:lnTo>
                      <a:pt x="12954" y="42291"/>
                    </a:lnTo>
                    <a:lnTo>
                      <a:pt x="11557" y="40894"/>
                    </a:lnTo>
                    <a:lnTo>
                      <a:pt x="10414" y="39116"/>
                    </a:lnTo>
                    <a:lnTo>
                      <a:pt x="9398" y="37084"/>
                    </a:lnTo>
                    <a:lnTo>
                      <a:pt x="8509" y="34544"/>
                    </a:lnTo>
                    <a:lnTo>
                      <a:pt x="8001" y="31750"/>
                    </a:lnTo>
                    <a:lnTo>
                      <a:pt x="7620" y="28448"/>
                    </a:lnTo>
                    <a:lnTo>
                      <a:pt x="7493" y="24892"/>
                    </a:lnTo>
                    <a:lnTo>
                      <a:pt x="7493" y="24892"/>
                    </a:lnTo>
                    <a:lnTo>
                      <a:pt x="7620" y="21209"/>
                    </a:lnTo>
                    <a:lnTo>
                      <a:pt x="8001" y="18034"/>
                    </a:lnTo>
                    <a:lnTo>
                      <a:pt x="8509" y="15240"/>
                    </a:lnTo>
                    <a:lnTo>
                      <a:pt x="9398" y="12700"/>
                    </a:lnTo>
                    <a:lnTo>
                      <a:pt x="10414" y="10668"/>
                    </a:lnTo>
                    <a:lnTo>
                      <a:pt x="11557" y="9017"/>
                    </a:lnTo>
                    <a:lnTo>
                      <a:pt x="12954" y="7747"/>
                    </a:lnTo>
                    <a:lnTo>
                      <a:pt x="14478" y="6731"/>
                    </a:lnTo>
                    <a:lnTo>
                      <a:pt x="16129" y="6223"/>
                    </a:lnTo>
                    <a:lnTo>
                      <a:pt x="17907" y="5969"/>
                    </a:lnTo>
                    <a:lnTo>
                      <a:pt x="17907" y="5969"/>
                    </a:lnTo>
                    <a:lnTo>
                      <a:pt x="19812" y="6223"/>
                    </a:lnTo>
                    <a:lnTo>
                      <a:pt x="21463" y="6731"/>
                    </a:lnTo>
                    <a:lnTo>
                      <a:pt x="22987" y="7747"/>
                    </a:lnTo>
                    <a:lnTo>
                      <a:pt x="24384" y="9017"/>
                    </a:lnTo>
                    <a:lnTo>
                      <a:pt x="25654" y="10668"/>
                    </a:lnTo>
                    <a:lnTo>
                      <a:pt x="26670" y="12700"/>
                    </a:lnTo>
                    <a:lnTo>
                      <a:pt x="27432" y="15240"/>
                    </a:lnTo>
                    <a:lnTo>
                      <a:pt x="28067" y="18034"/>
                    </a:lnTo>
                    <a:lnTo>
                      <a:pt x="28448" y="21209"/>
                    </a:lnTo>
                    <a:lnTo>
                      <a:pt x="28575" y="24892"/>
                    </a:lnTo>
                    <a:lnTo>
                      <a:pt x="28575" y="24892"/>
                    </a:lnTo>
                    <a:lnTo>
                      <a:pt x="28448" y="28448"/>
                    </a:lnTo>
                    <a:lnTo>
                      <a:pt x="28067" y="31750"/>
                    </a:lnTo>
                    <a:lnTo>
                      <a:pt x="27432" y="34544"/>
                    </a:lnTo>
                    <a:lnTo>
                      <a:pt x="26670" y="37084"/>
                    </a:lnTo>
                    <a:lnTo>
                      <a:pt x="25654" y="39116"/>
                    </a:lnTo>
                    <a:lnTo>
                      <a:pt x="24384" y="40894"/>
                    </a:lnTo>
                    <a:lnTo>
                      <a:pt x="22987" y="42291"/>
                    </a:lnTo>
                    <a:lnTo>
                      <a:pt x="21463" y="43180"/>
                    </a:lnTo>
                    <a:lnTo>
                      <a:pt x="19812" y="43815"/>
                    </a:lnTo>
                    <a:lnTo>
                      <a:pt x="17907" y="43942"/>
                    </a:lnTo>
                    <a:close/>
                    <a:moveTo>
                      <a:pt x="20320" y="82296"/>
                    </a:moveTo>
                    <a:lnTo>
                      <a:pt x="26924" y="82296"/>
                    </a:lnTo>
                    <a:lnTo>
                      <a:pt x="70866" y="0"/>
                    </a:lnTo>
                    <a:lnTo>
                      <a:pt x="64135" y="0"/>
                    </a:lnTo>
                    <a:lnTo>
                      <a:pt x="20320" y="82296"/>
                    </a:lnTo>
                    <a:close/>
                    <a:moveTo>
                      <a:pt x="73406" y="82296"/>
                    </a:moveTo>
                    <a:lnTo>
                      <a:pt x="73406" y="82296"/>
                    </a:lnTo>
                    <a:lnTo>
                      <a:pt x="76454" y="82042"/>
                    </a:lnTo>
                    <a:lnTo>
                      <a:pt x="79375" y="81280"/>
                    </a:lnTo>
                    <a:lnTo>
                      <a:pt x="82042" y="79883"/>
                    </a:lnTo>
                    <a:lnTo>
                      <a:pt x="84328" y="78105"/>
                    </a:lnTo>
                    <a:lnTo>
                      <a:pt x="86360" y="75819"/>
                    </a:lnTo>
                    <a:lnTo>
                      <a:pt x="88138" y="73025"/>
                    </a:lnTo>
                    <a:lnTo>
                      <a:pt x="89535" y="69723"/>
                    </a:lnTo>
                    <a:lnTo>
                      <a:pt x="90551" y="65913"/>
                    </a:lnTo>
                    <a:lnTo>
                      <a:pt x="91186" y="61849"/>
                    </a:lnTo>
                    <a:lnTo>
                      <a:pt x="91313" y="57150"/>
                    </a:lnTo>
                    <a:lnTo>
                      <a:pt x="91313" y="57150"/>
                    </a:lnTo>
                    <a:lnTo>
                      <a:pt x="91186" y="52578"/>
                    </a:lnTo>
                    <a:lnTo>
                      <a:pt x="90551" y="48514"/>
                    </a:lnTo>
                    <a:lnTo>
                      <a:pt x="89535" y="44831"/>
                    </a:lnTo>
                    <a:lnTo>
                      <a:pt x="88138" y="41529"/>
                    </a:lnTo>
                    <a:lnTo>
                      <a:pt x="86360" y="38735"/>
                    </a:lnTo>
                    <a:lnTo>
                      <a:pt x="84328" y="36449"/>
                    </a:lnTo>
                    <a:lnTo>
                      <a:pt x="82042" y="34671"/>
                    </a:lnTo>
                    <a:lnTo>
                      <a:pt x="79375" y="33274"/>
                    </a:lnTo>
                    <a:lnTo>
                      <a:pt x="76454" y="32512"/>
                    </a:lnTo>
                    <a:lnTo>
                      <a:pt x="73406" y="32258"/>
                    </a:lnTo>
                    <a:lnTo>
                      <a:pt x="73406" y="32258"/>
                    </a:lnTo>
                    <a:lnTo>
                      <a:pt x="70231" y="32512"/>
                    </a:lnTo>
                    <a:lnTo>
                      <a:pt x="67310" y="33274"/>
                    </a:lnTo>
                    <a:lnTo>
                      <a:pt x="64643" y="34671"/>
                    </a:lnTo>
                    <a:lnTo>
                      <a:pt x="62357" y="36449"/>
                    </a:lnTo>
                    <a:lnTo>
                      <a:pt x="60198" y="38735"/>
                    </a:lnTo>
                    <a:lnTo>
                      <a:pt x="58547" y="41529"/>
                    </a:lnTo>
                    <a:lnTo>
                      <a:pt x="57150" y="44831"/>
                    </a:lnTo>
                    <a:lnTo>
                      <a:pt x="56134" y="48514"/>
                    </a:lnTo>
                    <a:lnTo>
                      <a:pt x="55499" y="52578"/>
                    </a:lnTo>
                    <a:lnTo>
                      <a:pt x="55245" y="57150"/>
                    </a:lnTo>
                    <a:lnTo>
                      <a:pt x="55245" y="57150"/>
                    </a:lnTo>
                    <a:lnTo>
                      <a:pt x="55499" y="61849"/>
                    </a:lnTo>
                    <a:lnTo>
                      <a:pt x="56134" y="65913"/>
                    </a:lnTo>
                    <a:lnTo>
                      <a:pt x="57150" y="69723"/>
                    </a:lnTo>
                    <a:lnTo>
                      <a:pt x="58547" y="73025"/>
                    </a:lnTo>
                    <a:lnTo>
                      <a:pt x="60198" y="75819"/>
                    </a:lnTo>
                    <a:lnTo>
                      <a:pt x="62357" y="78105"/>
                    </a:lnTo>
                    <a:lnTo>
                      <a:pt x="64643" y="79883"/>
                    </a:lnTo>
                    <a:lnTo>
                      <a:pt x="67310" y="81280"/>
                    </a:lnTo>
                    <a:lnTo>
                      <a:pt x="70231" y="82042"/>
                    </a:lnTo>
                    <a:lnTo>
                      <a:pt x="73406" y="82296"/>
                    </a:lnTo>
                    <a:close/>
                    <a:moveTo>
                      <a:pt x="73406" y="76200"/>
                    </a:moveTo>
                    <a:lnTo>
                      <a:pt x="73406" y="76200"/>
                    </a:lnTo>
                    <a:lnTo>
                      <a:pt x="71501" y="76073"/>
                    </a:lnTo>
                    <a:lnTo>
                      <a:pt x="69850" y="75438"/>
                    </a:lnTo>
                    <a:lnTo>
                      <a:pt x="68326" y="74549"/>
                    </a:lnTo>
                    <a:lnTo>
                      <a:pt x="66929" y="73152"/>
                    </a:lnTo>
                    <a:lnTo>
                      <a:pt x="65786" y="71501"/>
                    </a:lnTo>
                    <a:lnTo>
                      <a:pt x="64770" y="69342"/>
                    </a:lnTo>
                    <a:lnTo>
                      <a:pt x="63881" y="66929"/>
                    </a:lnTo>
                    <a:lnTo>
                      <a:pt x="63373" y="64008"/>
                    </a:lnTo>
                    <a:lnTo>
                      <a:pt x="62992" y="60833"/>
                    </a:lnTo>
                    <a:lnTo>
                      <a:pt x="62865" y="57150"/>
                    </a:lnTo>
                    <a:lnTo>
                      <a:pt x="62865" y="57150"/>
                    </a:lnTo>
                    <a:lnTo>
                      <a:pt x="62992" y="53594"/>
                    </a:lnTo>
                    <a:lnTo>
                      <a:pt x="63373" y="50292"/>
                    </a:lnTo>
                    <a:lnTo>
                      <a:pt x="63881" y="47498"/>
                    </a:lnTo>
                    <a:lnTo>
                      <a:pt x="64770" y="45085"/>
                    </a:lnTo>
                    <a:lnTo>
                      <a:pt x="65786" y="43053"/>
                    </a:lnTo>
                    <a:lnTo>
                      <a:pt x="66929" y="41275"/>
                    </a:lnTo>
                    <a:lnTo>
                      <a:pt x="68326" y="40005"/>
                    </a:lnTo>
                    <a:lnTo>
                      <a:pt x="69850" y="39116"/>
                    </a:lnTo>
                    <a:lnTo>
                      <a:pt x="71501" y="38481"/>
                    </a:lnTo>
                    <a:lnTo>
                      <a:pt x="73406" y="38354"/>
                    </a:lnTo>
                    <a:lnTo>
                      <a:pt x="73406" y="38354"/>
                    </a:lnTo>
                    <a:lnTo>
                      <a:pt x="75184" y="38481"/>
                    </a:lnTo>
                    <a:lnTo>
                      <a:pt x="76835" y="39116"/>
                    </a:lnTo>
                    <a:lnTo>
                      <a:pt x="78359" y="40005"/>
                    </a:lnTo>
                    <a:lnTo>
                      <a:pt x="79756" y="41275"/>
                    </a:lnTo>
                    <a:lnTo>
                      <a:pt x="80899" y="43053"/>
                    </a:lnTo>
                    <a:lnTo>
                      <a:pt x="81915" y="45085"/>
                    </a:lnTo>
                    <a:lnTo>
                      <a:pt x="82804" y="47498"/>
                    </a:lnTo>
                    <a:lnTo>
                      <a:pt x="83312" y="50292"/>
                    </a:lnTo>
                    <a:lnTo>
                      <a:pt x="83693" y="53594"/>
                    </a:lnTo>
                    <a:lnTo>
                      <a:pt x="83820" y="57150"/>
                    </a:lnTo>
                    <a:lnTo>
                      <a:pt x="83820" y="57150"/>
                    </a:lnTo>
                    <a:lnTo>
                      <a:pt x="83693" y="60833"/>
                    </a:lnTo>
                    <a:lnTo>
                      <a:pt x="83312" y="64008"/>
                    </a:lnTo>
                    <a:lnTo>
                      <a:pt x="82804" y="66929"/>
                    </a:lnTo>
                    <a:lnTo>
                      <a:pt x="81915" y="69342"/>
                    </a:lnTo>
                    <a:lnTo>
                      <a:pt x="80899" y="71501"/>
                    </a:lnTo>
                    <a:lnTo>
                      <a:pt x="79756" y="73152"/>
                    </a:lnTo>
                    <a:lnTo>
                      <a:pt x="78359" y="74549"/>
                    </a:lnTo>
                    <a:lnTo>
                      <a:pt x="76835" y="75438"/>
                    </a:lnTo>
                    <a:lnTo>
                      <a:pt x="75184" y="76073"/>
                    </a:lnTo>
                    <a:lnTo>
                      <a:pt x="73406" y="762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F3EDDCC6-B0D4-F8E4-09B7-0DFD3CC2324D}"/>
                </a:ext>
              </a:extLst>
            </p:cNvPr>
            <p:cNvGrpSpPr/>
            <p:nvPr/>
          </p:nvGrpSpPr>
          <p:grpSpPr>
            <a:xfrm>
              <a:off x="6916165" y="2428112"/>
              <a:ext cx="895477" cy="171069"/>
              <a:chOff x="7174991" y="2481072"/>
              <a:chExt cx="895477" cy="171069"/>
            </a:xfrm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E143DCD-7128-E3A7-9054-92A23454A071}"/>
                  </a:ext>
                </a:extLst>
              </p:cNvPr>
              <p:cNvSpPr/>
              <p:nvPr/>
            </p:nvSpPr>
            <p:spPr>
              <a:xfrm>
                <a:off x="7174991" y="2481072"/>
                <a:ext cx="895477" cy="171069"/>
              </a:xfrm>
              <a:custGeom>
                <a:avLst/>
                <a:gdLst>
                  <a:gd name="connsiteX0" fmla="*/ 27432 w 895477"/>
                  <a:gd name="connsiteY0" fmla="*/ 171069 h 171069"/>
                  <a:gd name="connsiteX1" fmla="*/ 868045 w 895477"/>
                  <a:gd name="connsiteY1" fmla="*/ 171069 h 171069"/>
                  <a:gd name="connsiteX2" fmla="*/ 866902 w 895477"/>
                  <a:gd name="connsiteY2" fmla="*/ 170942 h 171069"/>
                  <a:gd name="connsiteX3" fmla="*/ 871347 w 895477"/>
                  <a:gd name="connsiteY3" fmla="*/ 170815 h 171069"/>
                  <a:gd name="connsiteX4" fmla="*/ 875665 w 895477"/>
                  <a:gd name="connsiteY4" fmla="*/ 169926 h 171069"/>
                  <a:gd name="connsiteX5" fmla="*/ 879729 w 895477"/>
                  <a:gd name="connsiteY5" fmla="*/ 168402 h 171069"/>
                  <a:gd name="connsiteX6" fmla="*/ 883539 w 895477"/>
                  <a:gd name="connsiteY6" fmla="*/ 166116 h 171069"/>
                  <a:gd name="connsiteX7" fmla="*/ 886968 w 895477"/>
                  <a:gd name="connsiteY7" fmla="*/ 163322 h 171069"/>
                  <a:gd name="connsiteX8" fmla="*/ 889889 w 895477"/>
                  <a:gd name="connsiteY8" fmla="*/ 160020 h 171069"/>
                  <a:gd name="connsiteX9" fmla="*/ 892302 w 895477"/>
                  <a:gd name="connsiteY9" fmla="*/ 156337 h 171069"/>
                  <a:gd name="connsiteX10" fmla="*/ 893953 w 895477"/>
                  <a:gd name="connsiteY10" fmla="*/ 152273 h 171069"/>
                  <a:gd name="connsiteX11" fmla="*/ 895096 w 895477"/>
                  <a:gd name="connsiteY11" fmla="*/ 147955 h 171069"/>
                  <a:gd name="connsiteX12" fmla="*/ 895477 w 895477"/>
                  <a:gd name="connsiteY12" fmla="*/ 143637 h 171069"/>
                  <a:gd name="connsiteX13" fmla="*/ 895477 w 895477"/>
                  <a:gd name="connsiteY13" fmla="*/ 143637 h 171069"/>
                  <a:gd name="connsiteX14" fmla="*/ 895477 w 895477"/>
                  <a:gd name="connsiteY14" fmla="*/ 27432 h 171069"/>
                  <a:gd name="connsiteX15" fmla="*/ 895477 w 895477"/>
                  <a:gd name="connsiteY15" fmla="*/ 27432 h 171069"/>
                  <a:gd name="connsiteX16" fmla="*/ 895096 w 895477"/>
                  <a:gd name="connsiteY16" fmla="*/ 22987 h 171069"/>
                  <a:gd name="connsiteX17" fmla="*/ 893953 w 895477"/>
                  <a:gd name="connsiteY17" fmla="*/ 18796 h 171069"/>
                  <a:gd name="connsiteX18" fmla="*/ 892302 w 895477"/>
                  <a:gd name="connsiteY18" fmla="*/ 14732 h 171069"/>
                  <a:gd name="connsiteX19" fmla="*/ 889889 w 895477"/>
                  <a:gd name="connsiteY19" fmla="*/ 10922 h 171069"/>
                  <a:gd name="connsiteX20" fmla="*/ 886968 w 895477"/>
                  <a:gd name="connsiteY20" fmla="*/ 7620 h 171069"/>
                  <a:gd name="connsiteX21" fmla="*/ 883539 w 895477"/>
                  <a:gd name="connsiteY21" fmla="*/ 4826 h 171069"/>
                  <a:gd name="connsiteX22" fmla="*/ 879729 w 895477"/>
                  <a:gd name="connsiteY22" fmla="*/ 2667 h 171069"/>
                  <a:gd name="connsiteX23" fmla="*/ 875665 w 895477"/>
                  <a:gd name="connsiteY23" fmla="*/ 1143 h 171069"/>
                  <a:gd name="connsiteX24" fmla="*/ 871347 w 895477"/>
                  <a:gd name="connsiteY24" fmla="*/ 254 h 171069"/>
                  <a:gd name="connsiteX25" fmla="*/ 868045 w 895477"/>
                  <a:gd name="connsiteY25" fmla="*/ 0 h 171069"/>
                  <a:gd name="connsiteX26" fmla="*/ 27432 w 895477"/>
                  <a:gd name="connsiteY26" fmla="*/ 0 h 171069"/>
                  <a:gd name="connsiteX27" fmla="*/ 30734 w 895477"/>
                  <a:gd name="connsiteY27" fmla="*/ 254 h 171069"/>
                  <a:gd name="connsiteX28" fmla="*/ 26416 w 895477"/>
                  <a:gd name="connsiteY28" fmla="*/ 0 h 171069"/>
                  <a:gd name="connsiteX29" fmla="*/ 21971 w 895477"/>
                  <a:gd name="connsiteY29" fmla="*/ 508 h 171069"/>
                  <a:gd name="connsiteX30" fmla="*/ 17780 w 895477"/>
                  <a:gd name="connsiteY30" fmla="*/ 1778 h 171069"/>
                  <a:gd name="connsiteX31" fmla="*/ 13716 w 895477"/>
                  <a:gd name="connsiteY31" fmla="*/ 3683 h 171069"/>
                  <a:gd name="connsiteX32" fmla="*/ 10160 w 895477"/>
                  <a:gd name="connsiteY32" fmla="*/ 6223 h 171069"/>
                  <a:gd name="connsiteX33" fmla="*/ 6985 w 895477"/>
                  <a:gd name="connsiteY33" fmla="*/ 9271 h 171069"/>
                  <a:gd name="connsiteX34" fmla="*/ 4318 w 895477"/>
                  <a:gd name="connsiteY34" fmla="*/ 12827 h 171069"/>
                  <a:gd name="connsiteX35" fmla="*/ 2286 w 895477"/>
                  <a:gd name="connsiteY35" fmla="*/ 16637 h 171069"/>
                  <a:gd name="connsiteX36" fmla="*/ 889 w 895477"/>
                  <a:gd name="connsiteY36" fmla="*/ 20828 h 171069"/>
                  <a:gd name="connsiteX37" fmla="*/ 127 w 895477"/>
                  <a:gd name="connsiteY37" fmla="*/ 25273 h 171069"/>
                  <a:gd name="connsiteX38" fmla="*/ 0 w 895477"/>
                  <a:gd name="connsiteY38" fmla="*/ 27432 h 171069"/>
                  <a:gd name="connsiteX39" fmla="*/ 0 w 895477"/>
                  <a:gd name="connsiteY39" fmla="*/ 143637 h 171069"/>
                  <a:gd name="connsiteX40" fmla="*/ 127 w 895477"/>
                  <a:gd name="connsiteY40" fmla="*/ 141351 h 171069"/>
                  <a:gd name="connsiteX41" fmla="*/ 127 w 895477"/>
                  <a:gd name="connsiteY41" fmla="*/ 145796 h 171069"/>
                  <a:gd name="connsiteX42" fmla="*/ 889 w 895477"/>
                  <a:gd name="connsiteY42" fmla="*/ 150114 h 171069"/>
                  <a:gd name="connsiteX43" fmla="*/ 2286 w 895477"/>
                  <a:gd name="connsiteY43" fmla="*/ 154305 h 171069"/>
                  <a:gd name="connsiteX44" fmla="*/ 4318 w 895477"/>
                  <a:gd name="connsiteY44" fmla="*/ 158242 h 171069"/>
                  <a:gd name="connsiteX45" fmla="*/ 6985 w 895477"/>
                  <a:gd name="connsiteY45" fmla="*/ 161798 h 171069"/>
                  <a:gd name="connsiteX46" fmla="*/ 10160 w 895477"/>
                  <a:gd name="connsiteY46" fmla="*/ 164846 h 171069"/>
                  <a:gd name="connsiteX47" fmla="*/ 13716 w 895477"/>
                  <a:gd name="connsiteY47" fmla="*/ 167386 h 171069"/>
                  <a:gd name="connsiteX48" fmla="*/ 17780 w 895477"/>
                  <a:gd name="connsiteY48" fmla="*/ 169291 h 171069"/>
                  <a:gd name="connsiteX49" fmla="*/ 21971 w 895477"/>
                  <a:gd name="connsiteY49" fmla="*/ 170434 h 171069"/>
                  <a:gd name="connsiteX50" fmla="*/ 26416 w 895477"/>
                  <a:gd name="connsiteY50" fmla="*/ 170942 h 17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95477" h="171069">
                    <a:moveTo>
                      <a:pt x="27432" y="171069"/>
                    </a:moveTo>
                    <a:lnTo>
                      <a:pt x="868045" y="171069"/>
                    </a:lnTo>
                    <a:lnTo>
                      <a:pt x="866902" y="170942"/>
                    </a:lnTo>
                    <a:lnTo>
                      <a:pt x="871347" y="170815"/>
                    </a:lnTo>
                    <a:lnTo>
                      <a:pt x="875665" y="169926"/>
                    </a:lnTo>
                    <a:lnTo>
                      <a:pt x="879729" y="168402"/>
                    </a:lnTo>
                    <a:lnTo>
                      <a:pt x="883539" y="166116"/>
                    </a:lnTo>
                    <a:lnTo>
                      <a:pt x="886968" y="163322"/>
                    </a:lnTo>
                    <a:lnTo>
                      <a:pt x="889889" y="160020"/>
                    </a:lnTo>
                    <a:lnTo>
                      <a:pt x="892302" y="156337"/>
                    </a:lnTo>
                    <a:lnTo>
                      <a:pt x="893953" y="152273"/>
                    </a:lnTo>
                    <a:lnTo>
                      <a:pt x="895096" y="147955"/>
                    </a:lnTo>
                    <a:lnTo>
                      <a:pt x="895477" y="143637"/>
                    </a:lnTo>
                    <a:lnTo>
                      <a:pt x="895477" y="143637"/>
                    </a:lnTo>
                    <a:lnTo>
                      <a:pt x="895477" y="27432"/>
                    </a:lnTo>
                    <a:lnTo>
                      <a:pt x="895477" y="27432"/>
                    </a:lnTo>
                    <a:lnTo>
                      <a:pt x="895096" y="22987"/>
                    </a:lnTo>
                    <a:lnTo>
                      <a:pt x="893953" y="18796"/>
                    </a:lnTo>
                    <a:lnTo>
                      <a:pt x="892302" y="14732"/>
                    </a:lnTo>
                    <a:lnTo>
                      <a:pt x="889889" y="10922"/>
                    </a:lnTo>
                    <a:lnTo>
                      <a:pt x="886968" y="7620"/>
                    </a:lnTo>
                    <a:lnTo>
                      <a:pt x="883539" y="4826"/>
                    </a:lnTo>
                    <a:lnTo>
                      <a:pt x="879729" y="2667"/>
                    </a:lnTo>
                    <a:lnTo>
                      <a:pt x="875665" y="1143"/>
                    </a:lnTo>
                    <a:lnTo>
                      <a:pt x="871347" y="254"/>
                    </a:lnTo>
                    <a:lnTo>
                      <a:pt x="868045" y="0"/>
                    </a:lnTo>
                    <a:lnTo>
                      <a:pt x="27432" y="0"/>
                    </a:lnTo>
                    <a:lnTo>
                      <a:pt x="30734" y="254"/>
                    </a:lnTo>
                    <a:lnTo>
                      <a:pt x="26416" y="0"/>
                    </a:lnTo>
                    <a:lnTo>
                      <a:pt x="21971" y="508"/>
                    </a:lnTo>
                    <a:lnTo>
                      <a:pt x="17780" y="1778"/>
                    </a:lnTo>
                    <a:lnTo>
                      <a:pt x="13716" y="3683"/>
                    </a:lnTo>
                    <a:lnTo>
                      <a:pt x="10160" y="6223"/>
                    </a:lnTo>
                    <a:lnTo>
                      <a:pt x="6985" y="9271"/>
                    </a:lnTo>
                    <a:lnTo>
                      <a:pt x="4318" y="12827"/>
                    </a:lnTo>
                    <a:lnTo>
                      <a:pt x="2286" y="16637"/>
                    </a:lnTo>
                    <a:lnTo>
                      <a:pt x="889" y="20828"/>
                    </a:lnTo>
                    <a:lnTo>
                      <a:pt x="127" y="25273"/>
                    </a:lnTo>
                    <a:lnTo>
                      <a:pt x="0" y="27432"/>
                    </a:lnTo>
                    <a:lnTo>
                      <a:pt x="0" y="143637"/>
                    </a:lnTo>
                    <a:lnTo>
                      <a:pt x="127" y="141351"/>
                    </a:lnTo>
                    <a:lnTo>
                      <a:pt x="127" y="145796"/>
                    </a:lnTo>
                    <a:lnTo>
                      <a:pt x="889" y="150114"/>
                    </a:lnTo>
                    <a:lnTo>
                      <a:pt x="2286" y="154305"/>
                    </a:lnTo>
                    <a:lnTo>
                      <a:pt x="4318" y="158242"/>
                    </a:lnTo>
                    <a:lnTo>
                      <a:pt x="6985" y="161798"/>
                    </a:lnTo>
                    <a:lnTo>
                      <a:pt x="10160" y="164846"/>
                    </a:lnTo>
                    <a:lnTo>
                      <a:pt x="13716" y="167386"/>
                    </a:lnTo>
                    <a:lnTo>
                      <a:pt x="17780" y="169291"/>
                    </a:lnTo>
                    <a:lnTo>
                      <a:pt x="21971" y="170434"/>
                    </a:lnTo>
                    <a:lnTo>
                      <a:pt x="26416" y="170942"/>
                    </a:lnTo>
                    <a:close/>
                  </a:path>
                </a:pathLst>
              </a:custGeom>
              <a:solidFill>
                <a:srgbClr val="FFFFFF"/>
              </a:solidFill>
              <a:ln w="673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6CC9B2D2-DCA0-AA27-4243-B8326D95C010}"/>
                  </a:ext>
                </a:extLst>
              </p:cNvPr>
              <p:cNvSpPr/>
              <p:nvPr/>
            </p:nvSpPr>
            <p:spPr>
              <a:xfrm>
                <a:off x="7226934" y="2517139"/>
                <a:ext cx="89408" cy="96012"/>
              </a:xfrm>
              <a:custGeom>
                <a:avLst/>
                <a:gdLst>
                  <a:gd name="connsiteX0" fmla="*/ 33782 w 89408"/>
                  <a:gd name="connsiteY0" fmla="*/ 50292 h 96012"/>
                  <a:gd name="connsiteX1" fmla="*/ 33782 w 89408"/>
                  <a:gd name="connsiteY1" fmla="*/ 50292 h 96012"/>
                  <a:gd name="connsiteX2" fmla="*/ 38227 w 89408"/>
                  <a:gd name="connsiteY2" fmla="*/ 46736 h 96012"/>
                  <a:gd name="connsiteX3" fmla="*/ 42037 w 89408"/>
                  <a:gd name="connsiteY3" fmla="*/ 43053 h 96012"/>
                  <a:gd name="connsiteX4" fmla="*/ 45339 w 89408"/>
                  <a:gd name="connsiteY4" fmla="*/ 39116 h 96012"/>
                  <a:gd name="connsiteX5" fmla="*/ 48133 w 89408"/>
                  <a:gd name="connsiteY5" fmla="*/ 34925 h 96012"/>
                  <a:gd name="connsiteX6" fmla="*/ 50419 w 89408"/>
                  <a:gd name="connsiteY6" fmla="*/ 30734 h 96012"/>
                  <a:gd name="connsiteX7" fmla="*/ 52324 w 89408"/>
                  <a:gd name="connsiteY7" fmla="*/ 26162 h 96012"/>
                  <a:gd name="connsiteX8" fmla="*/ 53721 w 89408"/>
                  <a:gd name="connsiteY8" fmla="*/ 21336 h 96012"/>
                  <a:gd name="connsiteX9" fmla="*/ 54610 w 89408"/>
                  <a:gd name="connsiteY9" fmla="*/ 16383 h 96012"/>
                  <a:gd name="connsiteX10" fmla="*/ 55245 w 89408"/>
                  <a:gd name="connsiteY10" fmla="*/ 11049 h 96012"/>
                  <a:gd name="connsiteX11" fmla="*/ 55372 w 89408"/>
                  <a:gd name="connsiteY11" fmla="*/ 5461 h 96012"/>
                  <a:gd name="connsiteX12" fmla="*/ 31877 w 89408"/>
                  <a:gd name="connsiteY12" fmla="*/ 5461 h 96012"/>
                  <a:gd name="connsiteX13" fmla="*/ 31877 w 89408"/>
                  <a:gd name="connsiteY13" fmla="*/ 12700 h 96012"/>
                  <a:gd name="connsiteX14" fmla="*/ 46990 w 89408"/>
                  <a:gd name="connsiteY14" fmla="*/ 12700 h 96012"/>
                  <a:gd name="connsiteX15" fmla="*/ 46990 w 89408"/>
                  <a:gd name="connsiteY15" fmla="*/ 12700 h 96012"/>
                  <a:gd name="connsiteX16" fmla="*/ 46482 w 89408"/>
                  <a:gd name="connsiteY16" fmla="*/ 16764 h 96012"/>
                  <a:gd name="connsiteX17" fmla="*/ 45593 w 89408"/>
                  <a:gd name="connsiteY17" fmla="*/ 20574 h 96012"/>
                  <a:gd name="connsiteX18" fmla="*/ 44577 w 89408"/>
                  <a:gd name="connsiteY18" fmla="*/ 24130 h 96012"/>
                  <a:gd name="connsiteX19" fmla="*/ 43180 w 89408"/>
                  <a:gd name="connsiteY19" fmla="*/ 27559 h 96012"/>
                  <a:gd name="connsiteX20" fmla="*/ 41402 w 89408"/>
                  <a:gd name="connsiteY20" fmla="*/ 30861 h 96012"/>
                  <a:gd name="connsiteX21" fmla="*/ 39370 w 89408"/>
                  <a:gd name="connsiteY21" fmla="*/ 33909 h 96012"/>
                  <a:gd name="connsiteX22" fmla="*/ 37084 w 89408"/>
                  <a:gd name="connsiteY22" fmla="*/ 36957 h 96012"/>
                  <a:gd name="connsiteX23" fmla="*/ 34290 w 89408"/>
                  <a:gd name="connsiteY23" fmla="*/ 39751 h 96012"/>
                  <a:gd name="connsiteX24" fmla="*/ 31115 w 89408"/>
                  <a:gd name="connsiteY24" fmla="*/ 42418 h 96012"/>
                  <a:gd name="connsiteX25" fmla="*/ 27686 w 89408"/>
                  <a:gd name="connsiteY25" fmla="*/ 45085 h 96012"/>
                  <a:gd name="connsiteX26" fmla="*/ 33782 w 89408"/>
                  <a:gd name="connsiteY26" fmla="*/ 50292 h 96012"/>
                  <a:gd name="connsiteX27" fmla="*/ 2159 w 89408"/>
                  <a:gd name="connsiteY27" fmla="*/ 5461 h 96012"/>
                  <a:gd name="connsiteX28" fmla="*/ 2159 w 89408"/>
                  <a:gd name="connsiteY28" fmla="*/ 12700 h 96012"/>
                  <a:gd name="connsiteX29" fmla="*/ 19431 w 89408"/>
                  <a:gd name="connsiteY29" fmla="*/ 12700 h 96012"/>
                  <a:gd name="connsiteX30" fmla="*/ 19431 w 89408"/>
                  <a:gd name="connsiteY30" fmla="*/ 12700 h 96012"/>
                  <a:gd name="connsiteX31" fmla="*/ 18796 w 89408"/>
                  <a:gd name="connsiteY31" fmla="*/ 16383 h 96012"/>
                  <a:gd name="connsiteX32" fmla="*/ 17780 w 89408"/>
                  <a:gd name="connsiteY32" fmla="*/ 19812 h 96012"/>
                  <a:gd name="connsiteX33" fmla="*/ 16637 w 89408"/>
                  <a:gd name="connsiteY33" fmla="*/ 22987 h 96012"/>
                  <a:gd name="connsiteX34" fmla="*/ 15113 w 89408"/>
                  <a:gd name="connsiteY34" fmla="*/ 25908 h 96012"/>
                  <a:gd name="connsiteX35" fmla="*/ 13208 w 89408"/>
                  <a:gd name="connsiteY35" fmla="*/ 28702 h 96012"/>
                  <a:gd name="connsiteX36" fmla="*/ 11176 w 89408"/>
                  <a:gd name="connsiteY36" fmla="*/ 31242 h 96012"/>
                  <a:gd name="connsiteX37" fmla="*/ 8763 w 89408"/>
                  <a:gd name="connsiteY37" fmla="*/ 33655 h 96012"/>
                  <a:gd name="connsiteX38" fmla="*/ 6096 w 89408"/>
                  <a:gd name="connsiteY38" fmla="*/ 35941 h 96012"/>
                  <a:gd name="connsiteX39" fmla="*/ 3175 w 89408"/>
                  <a:gd name="connsiteY39" fmla="*/ 38227 h 96012"/>
                  <a:gd name="connsiteX40" fmla="*/ 0 w 89408"/>
                  <a:gd name="connsiteY40" fmla="*/ 40386 h 96012"/>
                  <a:gd name="connsiteX41" fmla="*/ 5842 w 89408"/>
                  <a:gd name="connsiteY41" fmla="*/ 45974 h 96012"/>
                  <a:gd name="connsiteX42" fmla="*/ 5842 w 89408"/>
                  <a:gd name="connsiteY42" fmla="*/ 45974 h 96012"/>
                  <a:gd name="connsiteX43" fmla="*/ 10033 w 89408"/>
                  <a:gd name="connsiteY43" fmla="*/ 42926 h 96012"/>
                  <a:gd name="connsiteX44" fmla="*/ 13843 w 89408"/>
                  <a:gd name="connsiteY44" fmla="*/ 39751 h 96012"/>
                  <a:gd name="connsiteX45" fmla="*/ 17145 w 89408"/>
                  <a:gd name="connsiteY45" fmla="*/ 36322 h 96012"/>
                  <a:gd name="connsiteX46" fmla="*/ 20066 w 89408"/>
                  <a:gd name="connsiteY46" fmla="*/ 32766 h 96012"/>
                  <a:gd name="connsiteX47" fmla="*/ 22479 w 89408"/>
                  <a:gd name="connsiteY47" fmla="*/ 29083 h 96012"/>
                  <a:gd name="connsiteX48" fmla="*/ 24384 w 89408"/>
                  <a:gd name="connsiteY48" fmla="*/ 25019 h 96012"/>
                  <a:gd name="connsiteX49" fmla="*/ 26035 w 89408"/>
                  <a:gd name="connsiteY49" fmla="*/ 20701 h 96012"/>
                  <a:gd name="connsiteX50" fmla="*/ 27051 w 89408"/>
                  <a:gd name="connsiteY50" fmla="*/ 16002 h 96012"/>
                  <a:gd name="connsiteX51" fmla="*/ 27813 w 89408"/>
                  <a:gd name="connsiteY51" fmla="*/ 10922 h 96012"/>
                  <a:gd name="connsiteX52" fmla="*/ 27940 w 89408"/>
                  <a:gd name="connsiteY52" fmla="*/ 5461 h 96012"/>
                  <a:gd name="connsiteX53" fmla="*/ 2159 w 89408"/>
                  <a:gd name="connsiteY53" fmla="*/ 5461 h 96012"/>
                  <a:gd name="connsiteX54" fmla="*/ 21971 w 89408"/>
                  <a:gd name="connsiteY54" fmla="*/ 78105 h 96012"/>
                  <a:gd name="connsiteX55" fmla="*/ 75184 w 89408"/>
                  <a:gd name="connsiteY55" fmla="*/ 78105 h 96012"/>
                  <a:gd name="connsiteX56" fmla="*/ 75184 w 89408"/>
                  <a:gd name="connsiteY56" fmla="*/ 54229 h 96012"/>
                  <a:gd name="connsiteX57" fmla="*/ 12954 w 89408"/>
                  <a:gd name="connsiteY57" fmla="*/ 54229 h 96012"/>
                  <a:gd name="connsiteX58" fmla="*/ 12954 w 89408"/>
                  <a:gd name="connsiteY58" fmla="*/ 61214 h 96012"/>
                  <a:gd name="connsiteX59" fmla="*/ 66294 w 89408"/>
                  <a:gd name="connsiteY59" fmla="*/ 61214 h 96012"/>
                  <a:gd name="connsiteX60" fmla="*/ 66294 w 89408"/>
                  <a:gd name="connsiteY60" fmla="*/ 71374 h 96012"/>
                  <a:gd name="connsiteX61" fmla="*/ 13208 w 89408"/>
                  <a:gd name="connsiteY61" fmla="*/ 71374 h 96012"/>
                  <a:gd name="connsiteX62" fmla="*/ 13208 w 89408"/>
                  <a:gd name="connsiteY62" fmla="*/ 96012 h 96012"/>
                  <a:gd name="connsiteX63" fmla="*/ 78867 w 89408"/>
                  <a:gd name="connsiteY63" fmla="*/ 96012 h 96012"/>
                  <a:gd name="connsiteX64" fmla="*/ 78867 w 89408"/>
                  <a:gd name="connsiteY64" fmla="*/ 88900 h 96012"/>
                  <a:gd name="connsiteX65" fmla="*/ 21971 w 89408"/>
                  <a:gd name="connsiteY65" fmla="*/ 88900 h 96012"/>
                  <a:gd name="connsiteX66" fmla="*/ 21971 w 89408"/>
                  <a:gd name="connsiteY66" fmla="*/ 78105 h 96012"/>
                  <a:gd name="connsiteX67" fmla="*/ 75184 w 89408"/>
                  <a:gd name="connsiteY67" fmla="*/ 21209 h 96012"/>
                  <a:gd name="connsiteX68" fmla="*/ 75184 w 89408"/>
                  <a:gd name="connsiteY68" fmla="*/ 0 h 96012"/>
                  <a:gd name="connsiteX69" fmla="*/ 66294 w 89408"/>
                  <a:gd name="connsiteY69" fmla="*/ 0 h 96012"/>
                  <a:gd name="connsiteX70" fmla="*/ 66294 w 89408"/>
                  <a:gd name="connsiteY70" fmla="*/ 49657 h 96012"/>
                  <a:gd name="connsiteX71" fmla="*/ 75184 w 89408"/>
                  <a:gd name="connsiteY71" fmla="*/ 49657 h 96012"/>
                  <a:gd name="connsiteX72" fmla="*/ 75184 w 89408"/>
                  <a:gd name="connsiteY72" fmla="*/ 28575 h 96012"/>
                  <a:gd name="connsiteX73" fmla="*/ 89408 w 89408"/>
                  <a:gd name="connsiteY73" fmla="*/ 28575 h 96012"/>
                  <a:gd name="connsiteX74" fmla="*/ 89408 w 89408"/>
                  <a:gd name="connsiteY74" fmla="*/ 21209 h 96012"/>
                  <a:gd name="connsiteX75" fmla="*/ 75184 w 89408"/>
                  <a:gd name="connsiteY75" fmla="*/ 21209 h 9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89408" h="96012">
                    <a:moveTo>
                      <a:pt x="33782" y="50292"/>
                    </a:moveTo>
                    <a:lnTo>
                      <a:pt x="33782" y="50292"/>
                    </a:lnTo>
                    <a:lnTo>
                      <a:pt x="38227" y="46736"/>
                    </a:lnTo>
                    <a:lnTo>
                      <a:pt x="42037" y="43053"/>
                    </a:lnTo>
                    <a:lnTo>
                      <a:pt x="45339" y="39116"/>
                    </a:lnTo>
                    <a:lnTo>
                      <a:pt x="48133" y="34925"/>
                    </a:lnTo>
                    <a:lnTo>
                      <a:pt x="50419" y="30734"/>
                    </a:lnTo>
                    <a:lnTo>
                      <a:pt x="52324" y="26162"/>
                    </a:lnTo>
                    <a:lnTo>
                      <a:pt x="53721" y="21336"/>
                    </a:lnTo>
                    <a:lnTo>
                      <a:pt x="54610" y="16383"/>
                    </a:lnTo>
                    <a:lnTo>
                      <a:pt x="55245" y="11049"/>
                    </a:lnTo>
                    <a:lnTo>
                      <a:pt x="55372" y="5461"/>
                    </a:lnTo>
                    <a:lnTo>
                      <a:pt x="31877" y="5461"/>
                    </a:lnTo>
                    <a:lnTo>
                      <a:pt x="31877" y="12700"/>
                    </a:lnTo>
                    <a:lnTo>
                      <a:pt x="46990" y="12700"/>
                    </a:lnTo>
                    <a:lnTo>
                      <a:pt x="46990" y="12700"/>
                    </a:lnTo>
                    <a:lnTo>
                      <a:pt x="46482" y="16764"/>
                    </a:lnTo>
                    <a:lnTo>
                      <a:pt x="45593" y="20574"/>
                    </a:lnTo>
                    <a:lnTo>
                      <a:pt x="44577" y="24130"/>
                    </a:lnTo>
                    <a:lnTo>
                      <a:pt x="43180" y="27559"/>
                    </a:lnTo>
                    <a:lnTo>
                      <a:pt x="41402" y="30861"/>
                    </a:lnTo>
                    <a:lnTo>
                      <a:pt x="39370" y="33909"/>
                    </a:lnTo>
                    <a:lnTo>
                      <a:pt x="37084" y="36957"/>
                    </a:lnTo>
                    <a:lnTo>
                      <a:pt x="34290" y="39751"/>
                    </a:lnTo>
                    <a:lnTo>
                      <a:pt x="31115" y="42418"/>
                    </a:lnTo>
                    <a:lnTo>
                      <a:pt x="27686" y="45085"/>
                    </a:lnTo>
                    <a:lnTo>
                      <a:pt x="33782" y="50292"/>
                    </a:lnTo>
                    <a:close/>
                    <a:moveTo>
                      <a:pt x="2159" y="5461"/>
                    </a:moveTo>
                    <a:lnTo>
                      <a:pt x="2159" y="12700"/>
                    </a:lnTo>
                    <a:lnTo>
                      <a:pt x="19431" y="12700"/>
                    </a:lnTo>
                    <a:lnTo>
                      <a:pt x="19431" y="12700"/>
                    </a:lnTo>
                    <a:lnTo>
                      <a:pt x="18796" y="16383"/>
                    </a:lnTo>
                    <a:lnTo>
                      <a:pt x="17780" y="19812"/>
                    </a:lnTo>
                    <a:lnTo>
                      <a:pt x="16637" y="22987"/>
                    </a:lnTo>
                    <a:lnTo>
                      <a:pt x="15113" y="25908"/>
                    </a:lnTo>
                    <a:lnTo>
                      <a:pt x="13208" y="28702"/>
                    </a:lnTo>
                    <a:lnTo>
                      <a:pt x="11176" y="31242"/>
                    </a:lnTo>
                    <a:lnTo>
                      <a:pt x="8763" y="33655"/>
                    </a:lnTo>
                    <a:lnTo>
                      <a:pt x="6096" y="35941"/>
                    </a:lnTo>
                    <a:lnTo>
                      <a:pt x="3175" y="38227"/>
                    </a:lnTo>
                    <a:lnTo>
                      <a:pt x="0" y="40386"/>
                    </a:lnTo>
                    <a:lnTo>
                      <a:pt x="5842" y="45974"/>
                    </a:lnTo>
                    <a:lnTo>
                      <a:pt x="5842" y="45974"/>
                    </a:lnTo>
                    <a:lnTo>
                      <a:pt x="10033" y="42926"/>
                    </a:lnTo>
                    <a:lnTo>
                      <a:pt x="13843" y="39751"/>
                    </a:lnTo>
                    <a:lnTo>
                      <a:pt x="17145" y="36322"/>
                    </a:lnTo>
                    <a:lnTo>
                      <a:pt x="20066" y="32766"/>
                    </a:lnTo>
                    <a:lnTo>
                      <a:pt x="22479" y="29083"/>
                    </a:lnTo>
                    <a:lnTo>
                      <a:pt x="24384" y="25019"/>
                    </a:lnTo>
                    <a:lnTo>
                      <a:pt x="26035" y="20701"/>
                    </a:lnTo>
                    <a:lnTo>
                      <a:pt x="27051" y="16002"/>
                    </a:lnTo>
                    <a:lnTo>
                      <a:pt x="27813" y="10922"/>
                    </a:lnTo>
                    <a:lnTo>
                      <a:pt x="27940" y="5461"/>
                    </a:lnTo>
                    <a:lnTo>
                      <a:pt x="2159" y="5461"/>
                    </a:lnTo>
                    <a:close/>
                    <a:moveTo>
                      <a:pt x="21971" y="78105"/>
                    </a:moveTo>
                    <a:lnTo>
                      <a:pt x="75184" y="78105"/>
                    </a:lnTo>
                    <a:lnTo>
                      <a:pt x="75184" y="54229"/>
                    </a:lnTo>
                    <a:lnTo>
                      <a:pt x="12954" y="54229"/>
                    </a:lnTo>
                    <a:lnTo>
                      <a:pt x="12954" y="61214"/>
                    </a:lnTo>
                    <a:lnTo>
                      <a:pt x="66294" y="61214"/>
                    </a:lnTo>
                    <a:lnTo>
                      <a:pt x="66294" y="71374"/>
                    </a:lnTo>
                    <a:lnTo>
                      <a:pt x="13208" y="71374"/>
                    </a:lnTo>
                    <a:lnTo>
                      <a:pt x="13208" y="96012"/>
                    </a:lnTo>
                    <a:lnTo>
                      <a:pt x="78867" y="96012"/>
                    </a:lnTo>
                    <a:lnTo>
                      <a:pt x="78867" y="88900"/>
                    </a:lnTo>
                    <a:lnTo>
                      <a:pt x="21971" y="88900"/>
                    </a:lnTo>
                    <a:lnTo>
                      <a:pt x="21971" y="78105"/>
                    </a:lnTo>
                    <a:close/>
                    <a:moveTo>
                      <a:pt x="75184" y="21209"/>
                    </a:moveTo>
                    <a:lnTo>
                      <a:pt x="75184" y="0"/>
                    </a:lnTo>
                    <a:lnTo>
                      <a:pt x="66294" y="0"/>
                    </a:lnTo>
                    <a:lnTo>
                      <a:pt x="66294" y="49657"/>
                    </a:lnTo>
                    <a:lnTo>
                      <a:pt x="75184" y="49657"/>
                    </a:lnTo>
                    <a:lnTo>
                      <a:pt x="75184" y="28575"/>
                    </a:lnTo>
                    <a:lnTo>
                      <a:pt x="89408" y="28575"/>
                    </a:lnTo>
                    <a:lnTo>
                      <a:pt x="89408" y="21209"/>
                    </a:lnTo>
                    <a:lnTo>
                      <a:pt x="75184" y="2120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7052473-EAEC-D507-BEF7-3626533FD880}"/>
                  </a:ext>
                </a:extLst>
              </p:cNvPr>
              <p:cNvSpPr/>
              <p:nvPr/>
            </p:nvSpPr>
            <p:spPr>
              <a:xfrm>
                <a:off x="7330947" y="2517266"/>
                <a:ext cx="75057" cy="95885"/>
              </a:xfrm>
              <a:custGeom>
                <a:avLst/>
                <a:gdLst>
                  <a:gd name="connsiteX0" fmla="*/ 54356 w 75057"/>
                  <a:gd name="connsiteY0" fmla="*/ 42545 h 95885"/>
                  <a:gd name="connsiteX1" fmla="*/ 54356 w 75057"/>
                  <a:gd name="connsiteY1" fmla="*/ 42545 h 95885"/>
                  <a:gd name="connsiteX2" fmla="*/ 49784 w 75057"/>
                  <a:gd name="connsiteY2" fmla="*/ 43307 h 95885"/>
                  <a:gd name="connsiteX3" fmla="*/ 45466 w 75057"/>
                  <a:gd name="connsiteY3" fmla="*/ 43815 h 95885"/>
                  <a:gd name="connsiteX4" fmla="*/ 41021 w 75057"/>
                  <a:gd name="connsiteY4" fmla="*/ 44323 h 95885"/>
                  <a:gd name="connsiteX5" fmla="*/ 36703 w 75057"/>
                  <a:gd name="connsiteY5" fmla="*/ 44704 h 95885"/>
                  <a:gd name="connsiteX6" fmla="*/ 32385 w 75057"/>
                  <a:gd name="connsiteY6" fmla="*/ 45085 h 95885"/>
                  <a:gd name="connsiteX7" fmla="*/ 28067 w 75057"/>
                  <a:gd name="connsiteY7" fmla="*/ 45339 h 95885"/>
                  <a:gd name="connsiteX8" fmla="*/ 23495 w 75057"/>
                  <a:gd name="connsiteY8" fmla="*/ 45466 h 95885"/>
                  <a:gd name="connsiteX9" fmla="*/ 18923 w 75057"/>
                  <a:gd name="connsiteY9" fmla="*/ 45593 h 95885"/>
                  <a:gd name="connsiteX10" fmla="*/ 14097 w 75057"/>
                  <a:gd name="connsiteY10" fmla="*/ 45593 h 95885"/>
                  <a:gd name="connsiteX11" fmla="*/ 9017 w 75057"/>
                  <a:gd name="connsiteY11" fmla="*/ 45593 h 95885"/>
                  <a:gd name="connsiteX12" fmla="*/ 9017 w 75057"/>
                  <a:gd name="connsiteY12" fmla="*/ 32131 h 95885"/>
                  <a:gd name="connsiteX13" fmla="*/ 44323 w 75057"/>
                  <a:gd name="connsiteY13" fmla="*/ 32131 h 95885"/>
                  <a:gd name="connsiteX14" fmla="*/ 44323 w 75057"/>
                  <a:gd name="connsiteY14" fmla="*/ 5715 h 95885"/>
                  <a:gd name="connsiteX15" fmla="*/ 0 w 75057"/>
                  <a:gd name="connsiteY15" fmla="*/ 5715 h 95885"/>
                  <a:gd name="connsiteX16" fmla="*/ 0 w 75057"/>
                  <a:gd name="connsiteY16" fmla="*/ 12954 h 95885"/>
                  <a:gd name="connsiteX17" fmla="*/ 35560 w 75057"/>
                  <a:gd name="connsiteY17" fmla="*/ 12954 h 95885"/>
                  <a:gd name="connsiteX18" fmla="*/ 35560 w 75057"/>
                  <a:gd name="connsiteY18" fmla="*/ 25400 h 95885"/>
                  <a:gd name="connsiteX19" fmla="*/ 381 w 75057"/>
                  <a:gd name="connsiteY19" fmla="*/ 25400 h 95885"/>
                  <a:gd name="connsiteX20" fmla="*/ 381 w 75057"/>
                  <a:gd name="connsiteY20" fmla="*/ 52832 h 95885"/>
                  <a:gd name="connsiteX21" fmla="*/ 8255 w 75057"/>
                  <a:gd name="connsiteY21" fmla="*/ 52832 h 95885"/>
                  <a:gd name="connsiteX22" fmla="*/ 8255 w 75057"/>
                  <a:gd name="connsiteY22" fmla="*/ 52832 h 95885"/>
                  <a:gd name="connsiteX23" fmla="*/ 13462 w 75057"/>
                  <a:gd name="connsiteY23" fmla="*/ 52832 h 95885"/>
                  <a:gd name="connsiteX24" fmla="*/ 18415 w 75057"/>
                  <a:gd name="connsiteY24" fmla="*/ 52832 h 95885"/>
                  <a:gd name="connsiteX25" fmla="*/ 23241 w 75057"/>
                  <a:gd name="connsiteY25" fmla="*/ 52705 h 95885"/>
                  <a:gd name="connsiteX26" fmla="*/ 27940 w 75057"/>
                  <a:gd name="connsiteY26" fmla="*/ 52578 h 95885"/>
                  <a:gd name="connsiteX27" fmla="*/ 32512 w 75057"/>
                  <a:gd name="connsiteY27" fmla="*/ 52324 h 95885"/>
                  <a:gd name="connsiteX28" fmla="*/ 37084 w 75057"/>
                  <a:gd name="connsiteY28" fmla="*/ 51943 h 95885"/>
                  <a:gd name="connsiteX29" fmla="*/ 41529 w 75057"/>
                  <a:gd name="connsiteY29" fmla="*/ 51562 h 95885"/>
                  <a:gd name="connsiteX30" fmla="*/ 46101 w 75057"/>
                  <a:gd name="connsiteY30" fmla="*/ 51054 h 95885"/>
                  <a:gd name="connsiteX31" fmla="*/ 50673 w 75057"/>
                  <a:gd name="connsiteY31" fmla="*/ 50419 h 95885"/>
                  <a:gd name="connsiteX32" fmla="*/ 55372 w 75057"/>
                  <a:gd name="connsiteY32" fmla="*/ 49784 h 95885"/>
                  <a:gd name="connsiteX33" fmla="*/ 54356 w 75057"/>
                  <a:gd name="connsiteY33" fmla="*/ 42545 h 95885"/>
                  <a:gd name="connsiteX34" fmla="*/ 20828 w 75057"/>
                  <a:gd name="connsiteY34" fmla="*/ 69977 h 95885"/>
                  <a:gd name="connsiteX35" fmla="*/ 66421 w 75057"/>
                  <a:gd name="connsiteY35" fmla="*/ 69977 h 95885"/>
                  <a:gd name="connsiteX36" fmla="*/ 66421 w 75057"/>
                  <a:gd name="connsiteY36" fmla="*/ 88646 h 95885"/>
                  <a:gd name="connsiteX37" fmla="*/ 20828 w 75057"/>
                  <a:gd name="connsiteY37" fmla="*/ 88646 h 95885"/>
                  <a:gd name="connsiteX38" fmla="*/ 20828 w 75057"/>
                  <a:gd name="connsiteY38" fmla="*/ 69977 h 95885"/>
                  <a:gd name="connsiteX39" fmla="*/ 12192 w 75057"/>
                  <a:gd name="connsiteY39" fmla="*/ 95885 h 95885"/>
                  <a:gd name="connsiteX40" fmla="*/ 75057 w 75057"/>
                  <a:gd name="connsiteY40" fmla="*/ 95885 h 95885"/>
                  <a:gd name="connsiteX41" fmla="*/ 75057 w 75057"/>
                  <a:gd name="connsiteY41" fmla="*/ 62992 h 95885"/>
                  <a:gd name="connsiteX42" fmla="*/ 12192 w 75057"/>
                  <a:gd name="connsiteY42" fmla="*/ 62992 h 95885"/>
                  <a:gd name="connsiteX43" fmla="*/ 12192 w 75057"/>
                  <a:gd name="connsiteY43" fmla="*/ 95885 h 95885"/>
                  <a:gd name="connsiteX44" fmla="*/ 66167 w 75057"/>
                  <a:gd name="connsiteY44" fmla="*/ 0 h 95885"/>
                  <a:gd name="connsiteX45" fmla="*/ 66167 w 75057"/>
                  <a:gd name="connsiteY45" fmla="*/ 57531 h 95885"/>
                  <a:gd name="connsiteX46" fmla="*/ 75057 w 75057"/>
                  <a:gd name="connsiteY46" fmla="*/ 57531 h 95885"/>
                  <a:gd name="connsiteX47" fmla="*/ 75057 w 75057"/>
                  <a:gd name="connsiteY47" fmla="*/ 0 h 95885"/>
                  <a:gd name="connsiteX48" fmla="*/ 66167 w 75057"/>
                  <a:gd name="connsiteY48" fmla="*/ 0 h 9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5057" h="95885">
                    <a:moveTo>
                      <a:pt x="54356" y="42545"/>
                    </a:moveTo>
                    <a:lnTo>
                      <a:pt x="54356" y="42545"/>
                    </a:lnTo>
                    <a:lnTo>
                      <a:pt x="49784" y="43307"/>
                    </a:lnTo>
                    <a:lnTo>
                      <a:pt x="45466" y="43815"/>
                    </a:lnTo>
                    <a:lnTo>
                      <a:pt x="41021" y="44323"/>
                    </a:lnTo>
                    <a:lnTo>
                      <a:pt x="36703" y="44704"/>
                    </a:lnTo>
                    <a:lnTo>
                      <a:pt x="32385" y="45085"/>
                    </a:lnTo>
                    <a:lnTo>
                      <a:pt x="28067" y="45339"/>
                    </a:lnTo>
                    <a:lnTo>
                      <a:pt x="23495" y="45466"/>
                    </a:lnTo>
                    <a:lnTo>
                      <a:pt x="18923" y="45593"/>
                    </a:lnTo>
                    <a:lnTo>
                      <a:pt x="14097" y="45593"/>
                    </a:lnTo>
                    <a:lnTo>
                      <a:pt x="9017" y="45593"/>
                    </a:lnTo>
                    <a:lnTo>
                      <a:pt x="9017" y="32131"/>
                    </a:lnTo>
                    <a:lnTo>
                      <a:pt x="44323" y="32131"/>
                    </a:lnTo>
                    <a:lnTo>
                      <a:pt x="44323" y="5715"/>
                    </a:lnTo>
                    <a:lnTo>
                      <a:pt x="0" y="5715"/>
                    </a:lnTo>
                    <a:lnTo>
                      <a:pt x="0" y="12954"/>
                    </a:lnTo>
                    <a:lnTo>
                      <a:pt x="35560" y="12954"/>
                    </a:lnTo>
                    <a:lnTo>
                      <a:pt x="35560" y="25400"/>
                    </a:lnTo>
                    <a:lnTo>
                      <a:pt x="381" y="25400"/>
                    </a:lnTo>
                    <a:lnTo>
                      <a:pt x="381" y="52832"/>
                    </a:lnTo>
                    <a:lnTo>
                      <a:pt x="8255" y="52832"/>
                    </a:lnTo>
                    <a:lnTo>
                      <a:pt x="8255" y="52832"/>
                    </a:lnTo>
                    <a:lnTo>
                      <a:pt x="13462" y="52832"/>
                    </a:lnTo>
                    <a:lnTo>
                      <a:pt x="18415" y="52832"/>
                    </a:lnTo>
                    <a:lnTo>
                      <a:pt x="23241" y="52705"/>
                    </a:lnTo>
                    <a:lnTo>
                      <a:pt x="27940" y="52578"/>
                    </a:lnTo>
                    <a:lnTo>
                      <a:pt x="32512" y="52324"/>
                    </a:lnTo>
                    <a:lnTo>
                      <a:pt x="37084" y="51943"/>
                    </a:lnTo>
                    <a:lnTo>
                      <a:pt x="41529" y="51562"/>
                    </a:lnTo>
                    <a:lnTo>
                      <a:pt x="46101" y="51054"/>
                    </a:lnTo>
                    <a:lnTo>
                      <a:pt x="50673" y="50419"/>
                    </a:lnTo>
                    <a:lnTo>
                      <a:pt x="55372" y="49784"/>
                    </a:lnTo>
                    <a:lnTo>
                      <a:pt x="54356" y="42545"/>
                    </a:lnTo>
                    <a:close/>
                    <a:moveTo>
                      <a:pt x="20828" y="69977"/>
                    </a:moveTo>
                    <a:lnTo>
                      <a:pt x="66421" y="69977"/>
                    </a:lnTo>
                    <a:lnTo>
                      <a:pt x="66421" y="88646"/>
                    </a:lnTo>
                    <a:lnTo>
                      <a:pt x="20828" y="88646"/>
                    </a:lnTo>
                    <a:lnTo>
                      <a:pt x="20828" y="69977"/>
                    </a:lnTo>
                    <a:close/>
                    <a:moveTo>
                      <a:pt x="12192" y="95885"/>
                    </a:moveTo>
                    <a:lnTo>
                      <a:pt x="75057" y="95885"/>
                    </a:lnTo>
                    <a:lnTo>
                      <a:pt x="75057" y="62992"/>
                    </a:lnTo>
                    <a:lnTo>
                      <a:pt x="12192" y="62992"/>
                    </a:lnTo>
                    <a:lnTo>
                      <a:pt x="12192" y="95885"/>
                    </a:lnTo>
                    <a:close/>
                    <a:moveTo>
                      <a:pt x="66167" y="0"/>
                    </a:moveTo>
                    <a:lnTo>
                      <a:pt x="66167" y="57531"/>
                    </a:lnTo>
                    <a:lnTo>
                      <a:pt x="75057" y="57531"/>
                    </a:lnTo>
                    <a:lnTo>
                      <a:pt x="75057" y="0"/>
                    </a:lnTo>
                    <a:lnTo>
                      <a:pt x="661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C191D9F-2B4C-A264-46B9-817D4FF25F83}"/>
                  </a:ext>
                </a:extLst>
              </p:cNvPr>
              <p:cNvSpPr/>
              <p:nvPr/>
            </p:nvSpPr>
            <p:spPr>
              <a:xfrm>
                <a:off x="7442961" y="2559303"/>
                <a:ext cx="14351" cy="15240"/>
              </a:xfrm>
              <a:custGeom>
                <a:avLst/>
                <a:gdLst>
                  <a:gd name="connsiteX0" fmla="*/ 7239 w 14351"/>
                  <a:gd name="connsiteY0" fmla="*/ 15240 h 15240"/>
                  <a:gd name="connsiteX1" fmla="*/ 7239 w 14351"/>
                  <a:gd name="connsiteY1" fmla="*/ 15240 h 15240"/>
                  <a:gd name="connsiteX2" fmla="*/ 8382 w 14351"/>
                  <a:gd name="connsiteY2" fmla="*/ 15113 h 15240"/>
                  <a:gd name="connsiteX3" fmla="*/ 9398 w 14351"/>
                  <a:gd name="connsiteY3" fmla="*/ 14859 h 15240"/>
                  <a:gd name="connsiteX4" fmla="*/ 10414 w 14351"/>
                  <a:gd name="connsiteY4" fmla="*/ 14351 h 15240"/>
                  <a:gd name="connsiteX5" fmla="*/ 11430 w 14351"/>
                  <a:gd name="connsiteY5" fmla="*/ 13843 h 15240"/>
                  <a:gd name="connsiteX6" fmla="*/ 12192 w 14351"/>
                  <a:gd name="connsiteY6" fmla="*/ 13081 h 15240"/>
                  <a:gd name="connsiteX7" fmla="*/ 12954 w 14351"/>
                  <a:gd name="connsiteY7" fmla="*/ 12192 h 15240"/>
                  <a:gd name="connsiteX8" fmla="*/ 13589 w 14351"/>
                  <a:gd name="connsiteY8" fmla="*/ 11303 h 15240"/>
                  <a:gd name="connsiteX9" fmla="*/ 13970 w 14351"/>
                  <a:gd name="connsiteY9" fmla="*/ 10160 h 15240"/>
                  <a:gd name="connsiteX10" fmla="*/ 14224 w 14351"/>
                  <a:gd name="connsiteY10" fmla="*/ 9017 h 15240"/>
                  <a:gd name="connsiteX11" fmla="*/ 14351 w 14351"/>
                  <a:gd name="connsiteY11" fmla="*/ 7747 h 15240"/>
                  <a:gd name="connsiteX12" fmla="*/ 14351 w 14351"/>
                  <a:gd name="connsiteY12" fmla="*/ 7747 h 15240"/>
                  <a:gd name="connsiteX13" fmla="*/ 14224 w 14351"/>
                  <a:gd name="connsiteY13" fmla="*/ 6350 h 15240"/>
                  <a:gd name="connsiteX14" fmla="*/ 13970 w 14351"/>
                  <a:gd name="connsiteY14" fmla="*/ 5207 h 15240"/>
                  <a:gd name="connsiteX15" fmla="*/ 13589 w 14351"/>
                  <a:gd name="connsiteY15" fmla="*/ 4064 h 15240"/>
                  <a:gd name="connsiteX16" fmla="*/ 12954 w 14351"/>
                  <a:gd name="connsiteY16" fmla="*/ 3048 h 15240"/>
                  <a:gd name="connsiteX17" fmla="*/ 12192 w 14351"/>
                  <a:gd name="connsiteY17" fmla="*/ 2159 h 15240"/>
                  <a:gd name="connsiteX18" fmla="*/ 11430 w 14351"/>
                  <a:gd name="connsiteY18" fmla="*/ 1397 h 15240"/>
                  <a:gd name="connsiteX19" fmla="*/ 10414 w 14351"/>
                  <a:gd name="connsiteY19" fmla="*/ 762 h 15240"/>
                  <a:gd name="connsiteX20" fmla="*/ 9398 w 14351"/>
                  <a:gd name="connsiteY20" fmla="*/ 381 h 15240"/>
                  <a:gd name="connsiteX21" fmla="*/ 8382 w 14351"/>
                  <a:gd name="connsiteY21" fmla="*/ 127 h 15240"/>
                  <a:gd name="connsiteX22" fmla="*/ 7239 w 14351"/>
                  <a:gd name="connsiteY22" fmla="*/ 0 h 15240"/>
                  <a:gd name="connsiteX23" fmla="*/ 7239 w 14351"/>
                  <a:gd name="connsiteY23" fmla="*/ 0 h 15240"/>
                  <a:gd name="connsiteX24" fmla="*/ 6096 w 14351"/>
                  <a:gd name="connsiteY24" fmla="*/ 127 h 15240"/>
                  <a:gd name="connsiteX25" fmla="*/ 4953 w 14351"/>
                  <a:gd name="connsiteY25" fmla="*/ 381 h 15240"/>
                  <a:gd name="connsiteX26" fmla="*/ 3937 w 14351"/>
                  <a:gd name="connsiteY26" fmla="*/ 762 h 15240"/>
                  <a:gd name="connsiteX27" fmla="*/ 2921 w 14351"/>
                  <a:gd name="connsiteY27" fmla="*/ 1397 h 15240"/>
                  <a:gd name="connsiteX28" fmla="*/ 2159 w 14351"/>
                  <a:gd name="connsiteY28" fmla="*/ 2159 h 15240"/>
                  <a:gd name="connsiteX29" fmla="*/ 1397 w 14351"/>
                  <a:gd name="connsiteY29" fmla="*/ 3048 h 15240"/>
                  <a:gd name="connsiteX30" fmla="*/ 889 w 14351"/>
                  <a:gd name="connsiteY30" fmla="*/ 4064 h 15240"/>
                  <a:gd name="connsiteX31" fmla="*/ 381 w 14351"/>
                  <a:gd name="connsiteY31" fmla="*/ 5207 h 15240"/>
                  <a:gd name="connsiteX32" fmla="*/ 127 w 14351"/>
                  <a:gd name="connsiteY32" fmla="*/ 6350 h 15240"/>
                  <a:gd name="connsiteX33" fmla="*/ 0 w 14351"/>
                  <a:gd name="connsiteY33" fmla="*/ 7747 h 15240"/>
                  <a:gd name="connsiteX34" fmla="*/ 0 w 14351"/>
                  <a:gd name="connsiteY34" fmla="*/ 7747 h 15240"/>
                  <a:gd name="connsiteX35" fmla="*/ 127 w 14351"/>
                  <a:gd name="connsiteY35" fmla="*/ 9017 h 15240"/>
                  <a:gd name="connsiteX36" fmla="*/ 381 w 14351"/>
                  <a:gd name="connsiteY36" fmla="*/ 10160 h 15240"/>
                  <a:gd name="connsiteX37" fmla="*/ 889 w 14351"/>
                  <a:gd name="connsiteY37" fmla="*/ 11303 h 15240"/>
                  <a:gd name="connsiteX38" fmla="*/ 1397 w 14351"/>
                  <a:gd name="connsiteY38" fmla="*/ 12192 h 15240"/>
                  <a:gd name="connsiteX39" fmla="*/ 2159 w 14351"/>
                  <a:gd name="connsiteY39" fmla="*/ 13081 h 15240"/>
                  <a:gd name="connsiteX40" fmla="*/ 2921 w 14351"/>
                  <a:gd name="connsiteY40" fmla="*/ 13843 h 15240"/>
                  <a:gd name="connsiteX41" fmla="*/ 3937 w 14351"/>
                  <a:gd name="connsiteY41" fmla="*/ 14351 h 15240"/>
                  <a:gd name="connsiteX42" fmla="*/ 4953 w 14351"/>
                  <a:gd name="connsiteY42" fmla="*/ 14859 h 15240"/>
                  <a:gd name="connsiteX43" fmla="*/ 6096 w 14351"/>
                  <a:gd name="connsiteY43" fmla="*/ 15113 h 15240"/>
                  <a:gd name="connsiteX44" fmla="*/ 7239 w 14351"/>
                  <a:gd name="connsiteY44" fmla="*/ 15240 h 1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351" h="15240">
                    <a:moveTo>
                      <a:pt x="7239" y="15240"/>
                    </a:moveTo>
                    <a:lnTo>
                      <a:pt x="7239" y="15240"/>
                    </a:lnTo>
                    <a:lnTo>
                      <a:pt x="8382" y="15113"/>
                    </a:lnTo>
                    <a:lnTo>
                      <a:pt x="9398" y="14859"/>
                    </a:lnTo>
                    <a:lnTo>
                      <a:pt x="10414" y="14351"/>
                    </a:lnTo>
                    <a:lnTo>
                      <a:pt x="11430" y="13843"/>
                    </a:lnTo>
                    <a:lnTo>
                      <a:pt x="12192" y="13081"/>
                    </a:lnTo>
                    <a:lnTo>
                      <a:pt x="12954" y="12192"/>
                    </a:lnTo>
                    <a:lnTo>
                      <a:pt x="13589" y="11303"/>
                    </a:lnTo>
                    <a:lnTo>
                      <a:pt x="13970" y="10160"/>
                    </a:lnTo>
                    <a:lnTo>
                      <a:pt x="14224" y="9017"/>
                    </a:lnTo>
                    <a:lnTo>
                      <a:pt x="14351" y="7747"/>
                    </a:lnTo>
                    <a:lnTo>
                      <a:pt x="14351" y="7747"/>
                    </a:lnTo>
                    <a:lnTo>
                      <a:pt x="14224" y="6350"/>
                    </a:lnTo>
                    <a:lnTo>
                      <a:pt x="13970" y="5207"/>
                    </a:lnTo>
                    <a:lnTo>
                      <a:pt x="13589" y="4064"/>
                    </a:lnTo>
                    <a:lnTo>
                      <a:pt x="12954" y="3048"/>
                    </a:lnTo>
                    <a:lnTo>
                      <a:pt x="12192" y="2159"/>
                    </a:lnTo>
                    <a:lnTo>
                      <a:pt x="11430" y="1397"/>
                    </a:lnTo>
                    <a:lnTo>
                      <a:pt x="10414" y="762"/>
                    </a:lnTo>
                    <a:lnTo>
                      <a:pt x="9398" y="381"/>
                    </a:lnTo>
                    <a:lnTo>
                      <a:pt x="8382" y="127"/>
                    </a:lnTo>
                    <a:lnTo>
                      <a:pt x="7239" y="0"/>
                    </a:lnTo>
                    <a:lnTo>
                      <a:pt x="7239" y="0"/>
                    </a:lnTo>
                    <a:lnTo>
                      <a:pt x="6096" y="127"/>
                    </a:lnTo>
                    <a:lnTo>
                      <a:pt x="4953" y="381"/>
                    </a:lnTo>
                    <a:lnTo>
                      <a:pt x="3937" y="762"/>
                    </a:lnTo>
                    <a:lnTo>
                      <a:pt x="2921" y="1397"/>
                    </a:lnTo>
                    <a:lnTo>
                      <a:pt x="2159" y="2159"/>
                    </a:lnTo>
                    <a:lnTo>
                      <a:pt x="1397" y="3048"/>
                    </a:lnTo>
                    <a:lnTo>
                      <a:pt x="889" y="4064"/>
                    </a:lnTo>
                    <a:lnTo>
                      <a:pt x="381" y="5207"/>
                    </a:lnTo>
                    <a:lnTo>
                      <a:pt x="127" y="6350"/>
                    </a:lnTo>
                    <a:lnTo>
                      <a:pt x="0" y="7747"/>
                    </a:lnTo>
                    <a:lnTo>
                      <a:pt x="0" y="7747"/>
                    </a:lnTo>
                    <a:lnTo>
                      <a:pt x="127" y="9017"/>
                    </a:lnTo>
                    <a:lnTo>
                      <a:pt x="381" y="10160"/>
                    </a:lnTo>
                    <a:lnTo>
                      <a:pt x="889" y="11303"/>
                    </a:lnTo>
                    <a:lnTo>
                      <a:pt x="1397" y="12192"/>
                    </a:lnTo>
                    <a:lnTo>
                      <a:pt x="2159" y="13081"/>
                    </a:lnTo>
                    <a:lnTo>
                      <a:pt x="2921" y="13843"/>
                    </a:lnTo>
                    <a:lnTo>
                      <a:pt x="3937" y="14351"/>
                    </a:lnTo>
                    <a:lnTo>
                      <a:pt x="4953" y="14859"/>
                    </a:lnTo>
                    <a:lnTo>
                      <a:pt x="6096" y="15113"/>
                    </a:lnTo>
                    <a:lnTo>
                      <a:pt x="7239" y="1524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EBCC314-6848-316C-21F1-5BBC0DB8877E}"/>
                  </a:ext>
                </a:extLst>
              </p:cNvPr>
              <p:cNvSpPr/>
              <p:nvPr/>
            </p:nvSpPr>
            <p:spPr>
              <a:xfrm>
                <a:off x="7486269" y="2517266"/>
                <a:ext cx="80264" cy="97282"/>
              </a:xfrm>
              <a:custGeom>
                <a:avLst/>
                <a:gdLst>
                  <a:gd name="connsiteX0" fmla="*/ 57277 w 80264"/>
                  <a:gd name="connsiteY0" fmla="*/ 33274 h 97282"/>
                  <a:gd name="connsiteX1" fmla="*/ 18034 w 80264"/>
                  <a:gd name="connsiteY1" fmla="*/ 33274 h 97282"/>
                  <a:gd name="connsiteX2" fmla="*/ 18034 w 80264"/>
                  <a:gd name="connsiteY2" fmla="*/ 12573 h 97282"/>
                  <a:gd name="connsiteX3" fmla="*/ 56134 w 80264"/>
                  <a:gd name="connsiteY3" fmla="*/ 12573 h 97282"/>
                  <a:gd name="connsiteX4" fmla="*/ 56134 w 80264"/>
                  <a:gd name="connsiteY4" fmla="*/ 5334 h 97282"/>
                  <a:gd name="connsiteX5" fmla="*/ 9144 w 80264"/>
                  <a:gd name="connsiteY5" fmla="*/ 5334 h 97282"/>
                  <a:gd name="connsiteX6" fmla="*/ 9144 w 80264"/>
                  <a:gd name="connsiteY6" fmla="*/ 40386 h 97282"/>
                  <a:gd name="connsiteX7" fmla="*/ 57277 w 80264"/>
                  <a:gd name="connsiteY7" fmla="*/ 40386 h 97282"/>
                  <a:gd name="connsiteX8" fmla="*/ 57277 w 80264"/>
                  <a:gd name="connsiteY8" fmla="*/ 33274 h 97282"/>
                  <a:gd name="connsiteX9" fmla="*/ 64643 w 80264"/>
                  <a:gd name="connsiteY9" fmla="*/ 50292 h 97282"/>
                  <a:gd name="connsiteX10" fmla="*/ 64643 w 80264"/>
                  <a:gd name="connsiteY10" fmla="*/ 50292 h 97282"/>
                  <a:gd name="connsiteX11" fmla="*/ 58166 w 80264"/>
                  <a:gd name="connsiteY11" fmla="*/ 50927 h 97282"/>
                  <a:gd name="connsiteX12" fmla="*/ 51689 w 80264"/>
                  <a:gd name="connsiteY12" fmla="*/ 51435 h 97282"/>
                  <a:gd name="connsiteX13" fmla="*/ 44958 w 80264"/>
                  <a:gd name="connsiteY13" fmla="*/ 51943 h 97282"/>
                  <a:gd name="connsiteX14" fmla="*/ 38227 w 80264"/>
                  <a:gd name="connsiteY14" fmla="*/ 52197 h 97282"/>
                  <a:gd name="connsiteX15" fmla="*/ 31623 w 80264"/>
                  <a:gd name="connsiteY15" fmla="*/ 52451 h 97282"/>
                  <a:gd name="connsiteX16" fmla="*/ 25019 w 80264"/>
                  <a:gd name="connsiteY16" fmla="*/ 52578 h 97282"/>
                  <a:gd name="connsiteX17" fmla="*/ 18415 w 80264"/>
                  <a:gd name="connsiteY17" fmla="*/ 52705 h 97282"/>
                  <a:gd name="connsiteX18" fmla="*/ 12065 w 80264"/>
                  <a:gd name="connsiteY18" fmla="*/ 52832 h 97282"/>
                  <a:gd name="connsiteX19" fmla="*/ 5969 w 80264"/>
                  <a:gd name="connsiteY19" fmla="*/ 52832 h 97282"/>
                  <a:gd name="connsiteX20" fmla="*/ 0 w 80264"/>
                  <a:gd name="connsiteY20" fmla="*/ 52832 h 97282"/>
                  <a:gd name="connsiteX21" fmla="*/ 1143 w 80264"/>
                  <a:gd name="connsiteY21" fmla="*/ 60325 h 97282"/>
                  <a:gd name="connsiteX22" fmla="*/ 1143 w 80264"/>
                  <a:gd name="connsiteY22" fmla="*/ 60325 h 97282"/>
                  <a:gd name="connsiteX23" fmla="*/ 3683 w 80264"/>
                  <a:gd name="connsiteY23" fmla="*/ 60325 h 97282"/>
                  <a:gd name="connsiteX24" fmla="*/ 6223 w 80264"/>
                  <a:gd name="connsiteY24" fmla="*/ 60325 h 97282"/>
                  <a:gd name="connsiteX25" fmla="*/ 8890 w 80264"/>
                  <a:gd name="connsiteY25" fmla="*/ 60325 h 97282"/>
                  <a:gd name="connsiteX26" fmla="*/ 11557 w 80264"/>
                  <a:gd name="connsiteY26" fmla="*/ 60325 h 97282"/>
                  <a:gd name="connsiteX27" fmla="*/ 14224 w 80264"/>
                  <a:gd name="connsiteY27" fmla="*/ 60325 h 97282"/>
                  <a:gd name="connsiteX28" fmla="*/ 17018 w 80264"/>
                  <a:gd name="connsiteY28" fmla="*/ 60198 h 97282"/>
                  <a:gd name="connsiteX29" fmla="*/ 19812 w 80264"/>
                  <a:gd name="connsiteY29" fmla="*/ 60198 h 97282"/>
                  <a:gd name="connsiteX30" fmla="*/ 22479 w 80264"/>
                  <a:gd name="connsiteY30" fmla="*/ 60071 h 97282"/>
                  <a:gd name="connsiteX31" fmla="*/ 25400 w 80264"/>
                  <a:gd name="connsiteY31" fmla="*/ 60071 h 97282"/>
                  <a:gd name="connsiteX32" fmla="*/ 28194 w 80264"/>
                  <a:gd name="connsiteY32" fmla="*/ 59944 h 97282"/>
                  <a:gd name="connsiteX33" fmla="*/ 28194 w 80264"/>
                  <a:gd name="connsiteY33" fmla="*/ 94234 h 97282"/>
                  <a:gd name="connsiteX34" fmla="*/ 37084 w 80264"/>
                  <a:gd name="connsiteY34" fmla="*/ 94234 h 97282"/>
                  <a:gd name="connsiteX35" fmla="*/ 37084 w 80264"/>
                  <a:gd name="connsiteY35" fmla="*/ 59563 h 97282"/>
                  <a:gd name="connsiteX36" fmla="*/ 37084 w 80264"/>
                  <a:gd name="connsiteY36" fmla="*/ 59563 h 97282"/>
                  <a:gd name="connsiteX37" fmla="*/ 39878 w 80264"/>
                  <a:gd name="connsiteY37" fmla="*/ 59309 h 97282"/>
                  <a:gd name="connsiteX38" fmla="*/ 42672 w 80264"/>
                  <a:gd name="connsiteY38" fmla="*/ 59182 h 97282"/>
                  <a:gd name="connsiteX39" fmla="*/ 45466 w 80264"/>
                  <a:gd name="connsiteY39" fmla="*/ 59055 h 97282"/>
                  <a:gd name="connsiteX40" fmla="*/ 48260 w 80264"/>
                  <a:gd name="connsiteY40" fmla="*/ 58801 h 97282"/>
                  <a:gd name="connsiteX41" fmla="*/ 51181 w 80264"/>
                  <a:gd name="connsiteY41" fmla="*/ 58547 h 97282"/>
                  <a:gd name="connsiteX42" fmla="*/ 53975 w 80264"/>
                  <a:gd name="connsiteY42" fmla="*/ 58293 h 97282"/>
                  <a:gd name="connsiteX43" fmla="*/ 56769 w 80264"/>
                  <a:gd name="connsiteY43" fmla="*/ 58039 h 97282"/>
                  <a:gd name="connsiteX44" fmla="*/ 59563 w 80264"/>
                  <a:gd name="connsiteY44" fmla="*/ 57658 h 97282"/>
                  <a:gd name="connsiteX45" fmla="*/ 62357 w 80264"/>
                  <a:gd name="connsiteY45" fmla="*/ 57277 h 97282"/>
                  <a:gd name="connsiteX46" fmla="*/ 65151 w 80264"/>
                  <a:gd name="connsiteY46" fmla="*/ 56896 h 97282"/>
                  <a:gd name="connsiteX47" fmla="*/ 64643 w 80264"/>
                  <a:gd name="connsiteY47" fmla="*/ 50292 h 97282"/>
                  <a:gd name="connsiteX48" fmla="*/ 71374 w 80264"/>
                  <a:gd name="connsiteY48" fmla="*/ 0 h 97282"/>
                  <a:gd name="connsiteX49" fmla="*/ 71374 w 80264"/>
                  <a:gd name="connsiteY49" fmla="*/ 97282 h 97282"/>
                  <a:gd name="connsiteX50" fmla="*/ 80264 w 80264"/>
                  <a:gd name="connsiteY50" fmla="*/ 97282 h 97282"/>
                  <a:gd name="connsiteX51" fmla="*/ 80264 w 80264"/>
                  <a:gd name="connsiteY51" fmla="*/ 0 h 97282"/>
                  <a:gd name="connsiteX52" fmla="*/ 71374 w 80264"/>
                  <a:gd name="connsiteY52" fmla="*/ 0 h 9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0264" h="97282">
                    <a:moveTo>
                      <a:pt x="57277" y="33274"/>
                    </a:moveTo>
                    <a:lnTo>
                      <a:pt x="18034" y="33274"/>
                    </a:lnTo>
                    <a:lnTo>
                      <a:pt x="18034" y="12573"/>
                    </a:lnTo>
                    <a:lnTo>
                      <a:pt x="56134" y="12573"/>
                    </a:lnTo>
                    <a:lnTo>
                      <a:pt x="56134" y="5334"/>
                    </a:lnTo>
                    <a:lnTo>
                      <a:pt x="9144" y="5334"/>
                    </a:lnTo>
                    <a:lnTo>
                      <a:pt x="9144" y="40386"/>
                    </a:lnTo>
                    <a:lnTo>
                      <a:pt x="57277" y="40386"/>
                    </a:lnTo>
                    <a:lnTo>
                      <a:pt x="57277" y="33274"/>
                    </a:lnTo>
                    <a:close/>
                    <a:moveTo>
                      <a:pt x="64643" y="50292"/>
                    </a:moveTo>
                    <a:lnTo>
                      <a:pt x="64643" y="50292"/>
                    </a:lnTo>
                    <a:lnTo>
                      <a:pt x="58166" y="50927"/>
                    </a:lnTo>
                    <a:lnTo>
                      <a:pt x="51689" y="51435"/>
                    </a:lnTo>
                    <a:lnTo>
                      <a:pt x="44958" y="51943"/>
                    </a:lnTo>
                    <a:lnTo>
                      <a:pt x="38227" y="52197"/>
                    </a:lnTo>
                    <a:lnTo>
                      <a:pt x="31623" y="52451"/>
                    </a:lnTo>
                    <a:lnTo>
                      <a:pt x="25019" y="52578"/>
                    </a:lnTo>
                    <a:lnTo>
                      <a:pt x="18415" y="52705"/>
                    </a:lnTo>
                    <a:lnTo>
                      <a:pt x="12065" y="52832"/>
                    </a:lnTo>
                    <a:lnTo>
                      <a:pt x="5969" y="52832"/>
                    </a:lnTo>
                    <a:lnTo>
                      <a:pt x="0" y="52832"/>
                    </a:lnTo>
                    <a:lnTo>
                      <a:pt x="1143" y="60325"/>
                    </a:lnTo>
                    <a:lnTo>
                      <a:pt x="1143" y="60325"/>
                    </a:lnTo>
                    <a:lnTo>
                      <a:pt x="3683" y="60325"/>
                    </a:lnTo>
                    <a:lnTo>
                      <a:pt x="6223" y="60325"/>
                    </a:lnTo>
                    <a:lnTo>
                      <a:pt x="8890" y="60325"/>
                    </a:lnTo>
                    <a:lnTo>
                      <a:pt x="11557" y="60325"/>
                    </a:lnTo>
                    <a:lnTo>
                      <a:pt x="14224" y="60325"/>
                    </a:lnTo>
                    <a:lnTo>
                      <a:pt x="17018" y="60198"/>
                    </a:lnTo>
                    <a:lnTo>
                      <a:pt x="19812" y="60198"/>
                    </a:lnTo>
                    <a:lnTo>
                      <a:pt x="22479" y="60071"/>
                    </a:lnTo>
                    <a:lnTo>
                      <a:pt x="25400" y="60071"/>
                    </a:lnTo>
                    <a:lnTo>
                      <a:pt x="28194" y="59944"/>
                    </a:lnTo>
                    <a:lnTo>
                      <a:pt x="28194" y="94234"/>
                    </a:lnTo>
                    <a:lnTo>
                      <a:pt x="37084" y="94234"/>
                    </a:lnTo>
                    <a:lnTo>
                      <a:pt x="37084" y="59563"/>
                    </a:lnTo>
                    <a:lnTo>
                      <a:pt x="37084" y="59563"/>
                    </a:lnTo>
                    <a:lnTo>
                      <a:pt x="39878" y="59309"/>
                    </a:lnTo>
                    <a:lnTo>
                      <a:pt x="42672" y="59182"/>
                    </a:lnTo>
                    <a:lnTo>
                      <a:pt x="45466" y="59055"/>
                    </a:lnTo>
                    <a:lnTo>
                      <a:pt x="48260" y="58801"/>
                    </a:lnTo>
                    <a:lnTo>
                      <a:pt x="51181" y="58547"/>
                    </a:lnTo>
                    <a:lnTo>
                      <a:pt x="53975" y="58293"/>
                    </a:lnTo>
                    <a:lnTo>
                      <a:pt x="56769" y="58039"/>
                    </a:lnTo>
                    <a:lnTo>
                      <a:pt x="59563" y="57658"/>
                    </a:lnTo>
                    <a:lnTo>
                      <a:pt x="62357" y="57277"/>
                    </a:lnTo>
                    <a:lnTo>
                      <a:pt x="65151" y="56896"/>
                    </a:lnTo>
                    <a:lnTo>
                      <a:pt x="64643" y="50292"/>
                    </a:lnTo>
                    <a:close/>
                    <a:moveTo>
                      <a:pt x="71374" y="0"/>
                    </a:moveTo>
                    <a:lnTo>
                      <a:pt x="71374" y="97282"/>
                    </a:lnTo>
                    <a:lnTo>
                      <a:pt x="80264" y="97282"/>
                    </a:lnTo>
                    <a:lnTo>
                      <a:pt x="80264" y="0"/>
                    </a:lnTo>
                    <a:lnTo>
                      <a:pt x="713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F35EE08-468D-97CE-26CD-AF148B0CB180}"/>
                  </a:ext>
                </a:extLst>
              </p:cNvPr>
              <p:cNvSpPr/>
              <p:nvPr/>
            </p:nvSpPr>
            <p:spPr>
              <a:xfrm>
                <a:off x="7587741" y="2517139"/>
                <a:ext cx="78613" cy="96012"/>
              </a:xfrm>
              <a:custGeom>
                <a:avLst/>
                <a:gdLst>
                  <a:gd name="connsiteX0" fmla="*/ 58293 w 78613"/>
                  <a:gd name="connsiteY0" fmla="*/ 44323 h 96012"/>
                  <a:gd name="connsiteX1" fmla="*/ 58293 w 78613"/>
                  <a:gd name="connsiteY1" fmla="*/ 44323 h 96012"/>
                  <a:gd name="connsiteX2" fmla="*/ 54102 w 78613"/>
                  <a:gd name="connsiteY2" fmla="*/ 42799 h 96012"/>
                  <a:gd name="connsiteX3" fmla="*/ 50292 w 78613"/>
                  <a:gd name="connsiteY3" fmla="*/ 40894 h 96012"/>
                  <a:gd name="connsiteX4" fmla="*/ 46736 w 78613"/>
                  <a:gd name="connsiteY4" fmla="*/ 38608 h 96012"/>
                  <a:gd name="connsiteX5" fmla="*/ 43434 w 78613"/>
                  <a:gd name="connsiteY5" fmla="*/ 36068 h 96012"/>
                  <a:gd name="connsiteX6" fmla="*/ 40640 w 78613"/>
                  <a:gd name="connsiteY6" fmla="*/ 33147 h 96012"/>
                  <a:gd name="connsiteX7" fmla="*/ 38354 w 78613"/>
                  <a:gd name="connsiteY7" fmla="*/ 30099 h 96012"/>
                  <a:gd name="connsiteX8" fmla="*/ 36322 w 78613"/>
                  <a:gd name="connsiteY8" fmla="*/ 26670 h 96012"/>
                  <a:gd name="connsiteX9" fmla="*/ 34925 w 78613"/>
                  <a:gd name="connsiteY9" fmla="*/ 23241 h 96012"/>
                  <a:gd name="connsiteX10" fmla="*/ 34036 w 78613"/>
                  <a:gd name="connsiteY10" fmla="*/ 19558 h 96012"/>
                  <a:gd name="connsiteX11" fmla="*/ 33782 w 78613"/>
                  <a:gd name="connsiteY11" fmla="*/ 15748 h 96012"/>
                  <a:gd name="connsiteX12" fmla="*/ 33782 w 78613"/>
                  <a:gd name="connsiteY12" fmla="*/ 13589 h 96012"/>
                  <a:gd name="connsiteX13" fmla="*/ 55753 w 78613"/>
                  <a:gd name="connsiteY13" fmla="*/ 13589 h 96012"/>
                  <a:gd name="connsiteX14" fmla="*/ 55753 w 78613"/>
                  <a:gd name="connsiteY14" fmla="*/ 6350 h 96012"/>
                  <a:gd name="connsiteX15" fmla="*/ 2413 w 78613"/>
                  <a:gd name="connsiteY15" fmla="*/ 6350 h 96012"/>
                  <a:gd name="connsiteX16" fmla="*/ 2413 w 78613"/>
                  <a:gd name="connsiteY16" fmla="*/ 13589 h 96012"/>
                  <a:gd name="connsiteX17" fmla="*/ 24638 w 78613"/>
                  <a:gd name="connsiteY17" fmla="*/ 13589 h 96012"/>
                  <a:gd name="connsiteX18" fmla="*/ 24638 w 78613"/>
                  <a:gd name="connsiteY18" fmla="*/ 15748 h 96012"/>
                  <a:gd name="connsiteX19" fmla="*/ 24638 w 78613"/>
                  <a:gd name="connsiteY19" fmla="*/ 15748 h 96012"/>
                  <a:gd name="connsiteX20" fmla="*/ 24384 w 78613"/>
                  <a:gd name="connsiteY20" fmla="*/ 19685 h 96012"/>
                  <a:gd name="connsiteX21" fmla="*/ 23495 w 78613"/>
                  <a:gd name="connsiteY21" fmla="*/ 23495 h 96012"/>
                  <a:gd name="connsiteX22" fmla="*/ 22098 w 78613"/>
                  <a:gd name="connsiteY22" fmla="*/ 27178 h 96012"/>
                  <a:gd name="connsiteX23" fmla="*/ 20193 w 78613"/>
                  <a:gd name="connsiteY23" fmla="*/ 30734 h 96012"/>
                  <a:gd name="connsiteX24" fmla="*/ 17907 w 78613"/>
                  <a:gd name="connsiteY24" fmla="*/ 34036 h 96012"/>
                  <a:gd name="connsiteX25" fmla="*/ 14986 w 78613"/>
                  <a:gd name="connsiteY25" fmla="*/ 37084 h 96012"/>
                  <a:gd name="connsiteX26" fmla="*/ 11811 w 78613"/>
                  <a:gd name="connsiteY26" fmla="*/ 39878 h 96012"/>
                  <a:gd name="connsiteX27" fmla="*/ 8255 w 78613"/>
                  <a:gd name="connsiteY27" fmla="*/ 42164 h 96012"/>
                  <a:gd name="connsiteX28" fmla="*/ 4191 w 78613"/>
                  <a:gd name="connsiteY28" fmla="*/ 44196 h 96012"/>
                  <a:gd name="connsiteX29" fmla="*/ 0 w 78613"/>
                  <a:gd name="connsiteY29" fmla="*/ 45847 h 96012"/>
                  <a:gd name="connsiteX30" fmla="*/ 4572 w 78613"/>
                  <a:gd name="connsiteY30" fmla="*/ 52959 h 96012"/>
                  <a:gd name="connsiteX31" fmla="*/ 4572 w 78613"/>
                  <a:gd name="connsiteY31" fmla="*/ 52959 h 96012"/>
                  <a:gd name="connsiteX32" fmla="*/ 7874 w 78613"/>
                  <a:gd name="connsiteY32" fmla="*/ 51562 h 96012"/>
                  <a:gd name="connsiteX33" fmla="*/ 11176 w 78613"/>
                  <a:gd name="connsiteY33" fmla="*/ 50038 h 96012"/>
                  <a:gd name="connsiteX34" fmla="*/ 14224 w 78613"/>
                  <a:gd name="connsiteY34" fmla="*/ 48133 h 96012"/>
                  <a:gd name="connsiteX35" fmla="*/ 17018 w 78613"/>
                  <a:gd name="connsiteY35" fmla="*/ 46101 h 96012"/>
                  <a:gd name="connsiteX36" fmla="*/ 19685 w 78613"/>
                  <a:gd name="connsiteY36" fmla="*/ 43815 h 96012"/>
                  <a:gd name="connsiteX37" fmla="*/ 22098 w 78613"/>
                  <a:gd name="connsiteY37" fmla="*/ 41402 h 96012"/>
                  <a:gd name="connsiteX38" fmla="*/ 24257 w 78613"/>
                  <a:gd name="connsiteY38" fmla="*/ 38735 h 96012"/>
                  <a:gd name="connsiteX39" fmla="*/ 26289 w 78613"/>
                  <a:gd name="connsiteY39" fmla="*/ 35814 h 96012"/>
                  <a:gd name="connsiteX40" fmla="*/ 27940 w 78613"/>
                  <a:gd name="connsiteY40" fmla="*/ 32893 h 96012"/>
                  <a:gd name="connsiteX41" fmla="*/ 29337 w 78613"/>
                  <a:gd name="connsiteY41" fmla="*/ 29718 h 96012"/>
                  <a:gd name="connsiteX42" fmla="*/ 29337 w 78613"/>
                  <a:gd name="connsiteY42" fmla="*/ 29718 h 96012"/>
                  <a:gd name="connsiteX43" fmla="*/ 30861 w 78613"/>
                  <a:gd name="connsiteY43" fmla="*/ 32639 h 96012"/>
                  <a:gd name="connsiteX44" fmla="*/ 32512 w 78613"/>
                  <a:gd name="connsiteY44" fmla="*/ 35433 h 96012"/>
                  <a:gd name="connsiteX45" fmla="*/ 34544 w 78613"/>
                  <a:gd name="connsiteY45" fmla="*/ 38100 h 96012"/>
                  <a:gd name="connsiteX46" fmla="*/ 36703 w 78613"/>
                  <a:gd name="connsiteY46" fmla="*/ 40640 h 96012"/>
                  <a:gd name="connsiteX47" fmla="*/ 39116 w 78613"/>
                  <a:gd name="connsiteY47" fmla="*/ 42926 h 96012"/>
                  <a:gd name="connsiteX48" fmla="*/ 41783 w 78613"/>
                  <a:gd name="connsiteY48" fmla="*/ 44958 h 96012"/>
                  <a:gd name="connsiteX49" fmla="*/ 44577 w 78613"/>
                  <a:gd name="connsiteY49" fmla="*/ 46863 h 96012"/>
                  <a:gd name="connsiteX50" fmla="*/ 47498 w 78613"/>
                  <a:gd name="connsiteY50" fmla="*/ 48514 h 96012"/>
                  <a:gd name="connsiteX51" fmla="*/ 50673 w 78613"/>
                  <a:gd name="connsiteY51" fmla="*/ 50038 h 96012"/>
                  <a:gd name="connsiteX52" fmla="*/ 53975 w 78613"/>
                  <a:gd name="connsiteY52" fmla="*/ 51181 h 96012"/>
                  <a:gd name="connsiteX53" fmla="*/ 58293 w 78613"/>
                  <a:gd name="connsiteY53" fmla="*/ 44323 h 96012"/>
                  <a:gd name="connsiteX54" fmla="*/ 69723 w 78613"/>
                  <a:gd name="connsiteY54" fmla="*/ 88646 h 96012"/>
                  <a:gd name="connsiteX55" fmla="*/ 24638 w 78613"/>
                  <a:gd name="connsiteY55" fmla="*/ 88646 h 96012"/>
                  <a:gd name="connsiteX56" fmla="*/ 24638 w 78613"/>
                  <a:gd name="connsiteY56" fmla="*/ 76073 h 96012"/>
                  <a:gd name="connsiteX57" fmla="*/ 69723 w 78613"/>
                  <a:gd name="connsiteY57" fmla="*/ 76073 h 96012"/>
                  <a:gd name="connsiteX58" fmla="*/ 69723 w 78613"/>
                  <a:gd name="connsiteY58" fmla="*/ 88646 h 96012"/>
                  <a:gd name="connsiteX59" fmla="*/ 69723 w 78613"/>
                  <a:gd name="connsiteY59" fmla="*/ 69215 h 96012"/>
                  <a:gd name="connsiteX60" fmla="*/ 24638 w 78613"/>
                  <a:gd name="connsiteY60" fmla="*/ 69215 h 96012"/>
                  <a:gd name="connsiteX61" fmla="*/ 24638 w 78613"/>
                  <a:gd name="connsiteY61" fmla="*/ 57404 h 96012"/>
                  <a:gd name="connsiteX62" fmla="*/ 15875 w 78613"/>
                  <a:gd name="connsiteY62" fmla="*/ 57404 h 96012"/>
                  <a:gd name="connsiteX63" fmla="*/ 15875 w 78613"/>
                  <a:gd name="connsiteY63" fmla="*/ 96012 h 96012"/>
                  <a:gd name="connsiteX64" fmla="*/ 78613 w 78613"/>
                  <a:gd name="connsiteY64" fmla="*/ 96012 h 96012"/>
                  <a:gd name="connsiteX65" fmla="*/ 78613 w 78613"/>
                  <a:gd name="connsiteY65" fmla="*/ 57404 h 96012"/>
                  <a:gd name="connsiteX66" fmla="*/ 69723 w 78613"/>
                  <a:gd name="connsiteY66" fmla="*/ 57404 h 96012"/>
                  <a:gd name="connsiteX67" fmla="*/ 69723 w 78613"/>
                  <a:gd name="connsiteY67" fmla="*/ 69215 h 96012"/>
                  <a:gd name="connsiteX68" fmla="*/ 69723 w 78613"/>
                  <a:gd name="connsiteY68" fmla="*/ 0 h 96012"/>
                  <a:gd name="connsiteX69" fmla="*/ 69723 w 78613"/>
                  <a:gd name="connsiteY69" fmla="*/ 52705 h 96012"/>
                  <a:gd name="connsiteX70" fmla="*/ 78613 w 78613"/>
                  <a:gd name="connsiteY70" fmla="*/ 52705 h 96012"/>
                  <a:gd name="connsiteX71" fmla="*/ 78613 w 78613"/>
                  <a:gd name="connsiteY71" fmla="*/ 0 h 96012"/>
                  <a:gd name="connsiteX72" fmla="*/ 69723 w 78613"/>
                  <a:gd name="connsiteY72" fmla="*/ 0 h 9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78613" h="96012">
                    <a:moveTo>
                      <a:pt x="58293" y="44323"/>
                    </a:moveTo>
                    <a:lnTo>
                      <a:pt x="58293" y="44323"/>
                    </a:lnTo>
                    <a:lnTo>
                      <a:pt x="54102" y="42799"/>
                    </a:lnTo>
                    <a:lnTo>
                      <a:pt x="50292" y="40894"/>
                    </a:lnTo>
                    <a:lnTo>
                      <a:pt x="46736" y="38608"/>
                    </a:lnTo>
                    <a:lnTo>
                      <a:pt x="43434" y="36068"/>
                    </a:lnTo>
                    <a:lnTo>
                      <a:pt x="40640" y="33147"/>
                    </a:lnTo>
                    <a:lnTo>
                      <a:pt x="38354" y="30099"/>
                    </a:lnTo>
                    <a:lnTo>
                      <a:pt x="36322" y="26670"/>
                    </a:lnTo>
                    <a:lnTo>
                      <a:pt x="34925" y="23241"/>
                    </a:lnTo>
                    <a:lnTo>
                      <a:pt x="34036" y="19558"/>
                    </a:lnTo>
                    <a:lnTo>
                      <a:pt x="33782" y="15748"/>
                    </a:lnTo>
                    <a:lnTo>
                      <a:pt x="33782" y="13589"/>
                    </a:lnTo>
                    <a:lnTo>
                      <a:pt x="55753" y="13589"/>
                    </a:lnTo>
                    <a:lnTo>
                      <a:pt x="55753" y="6350"/>
                    </a:lnTo>
                    <a:lnTo>
                      <a:pt x="2413" y="6350"/>
                    </a:lnTo>
                    <a:lnTo>
                      <a:pt x="2413" y="13589"/>
                    </a:lnTo>
                    <a:lnTo>
                      <a:pt x="24638" y="13589"/>
                    </a:lnTo>
                    <a:lnTo>
                      <a:pt x="24638" y="15748"/>
                    </a:lnTo>
                    <a:lnTo>
                      <a:pt x="24638" y="15748"/>
                    </a:lnTo>
                    <a:lnTo>
                      <a:pt x="24384" y="19685"/>
                    </a:lnTo>
                    <a:lnTo>
                      <a:pt x="23495" y="23495"/>
                    </a:lnTo>
                    <a:lnTo>
                      <a:pt x="22098" y="27178"/>
                    </a:lnTo>
                    <a:lnTo>
                      <a:pt x="20193" y="30734"/>
                    </a:lnTo>
                    <a:lnTo>
                      <a:pt x="17907" y="34036"/>
                    </a:lnTo>
                    <a:lnTo>
                      <a:pt x="14986" y="37084"/>
                    </a:lnTo>
                    <a:lnTo>
                      <a:pt x="11811" y="39878"/>
                    </a:lnTo>
                    <a:lnTo>
                      <a:pt x="8255" y="42164"/>
                    </a:lnTo>
                    <a:lnTo>
                      <a:pt x="4191" y="44196"/>
                    </a:lnTo>
                    <a:lnTo>
                      <a:pt x="0" y="45847"/>
                    </a:lnTo>
                    <a:lnTo>
                      <a:pt x="4572" y="52959"/>
                    </a:lnTo>
                    <a:lnTo>
                      <a:pt x="4572" y="52959"/>
                    </a:lnTo>
                    <a:lnTo>
                      <a:pt x="7874" y="51562"/>
                    </a:lnTo>
                    <a:lnTo>
                      <a:pt x="11176" y="50038"/>
                    </a:lnTo>
                    <a:lnTo>
                      <a:pt x="14224" y="48133"/>
                    </a:lnTo>
                    <a:lnTo>
                      <a:pt x="17018" y="46101"/>
                    </a:lnTo>
                    <a:lnTo>
                      <a:pt x="19685" y="43815"/>
                    </a:lnTo>
                    <a:lnTo>
                      <a:pt x="22098" y="41402"/>
                    </a:lnTo>
                    <a:lnTo>
                      <a:pt x="24257" y="38735"/>
                    </a:lnTo>
                    <a:lnTo>
                      <a:pt x="26289" y="35814"/>
                    </a:lnTo>
                    <a:lnTo>
                      <a:pt x="27940" y="32893"/>
                    </a:lnTo>
                    <a:lnTo>
                      <a:pt x="29337" y="29718"/>
                    </a:lnTo>
                    <a:lnTo>
                      <a:pt x="29337" y="29718"/>
                    </a:lnTo>
                    <a:lnTo>
                      <a:pt x="30861" y="32639"/>
                    </a:lnTo>
                    <a:lnTo>
                      <a:pt x="32512" y="35433"/>
                    </a:lnTo>
                    <a:lnTo>
                      <a:pt x="34544" y="38100"/>
                    </a:lnTo>
                    <a:lnTo>
                      <a:pt x="36703" y="40640"/>
                    </a:lnTo>
                    <a:lnTo>
                      <a:pt x="39116" y="42926"/>
                    </a:lnTo>
                    <a:lnTo>
                      <a:pt x="41783" y="44958"/>
                    </a:lnTo>
                    <a:lnTo>
                      <a:pt x="44577" y="46863"/>
                    </a:lnTo>
                    <a:lnTo>
                      <a:pt x="47498" y="48514"/>
                    </a:lnTo>
                    <a:lnTo>
                      <a:pt x="50673" y="50038"/>
                    </a:lnTo>
                    <a:lnTo>
                      <a:pt x="53975" y="51181"/>
                    </a:lnTo>
                    <a:lnTo>
                      <a:pt x="58293" y="44323"/>
                    </a:lnTo>
                    <a:close/>
                    <a:moveTo>
                      <a:pt x="69723" y="88646"/>
                    </a:moveTo>
                    <a:lnTo>
                      <a:pt x="24638" y="88646"/>
                    </a:lnTo>
                    <a:lnTo>
                      <a:pt x="24638" y="76073"/>
                    </a:lnTo>
                    <a:lnTo>
                      <a:pt x="69723" y="76073"/>
                    </a:lnTo>
                    <a:lnTo>
                      <a:pt x="69723" y="88646"/>
                    </a:lnTo>
                    <a:close/>
                    <a:moveTo>
                      <a:pt x="69723" y="69215"/>
                    </a:moveTo>
                    <a:lnTo>
                      <a:pt x="24638" y="69215"/>
                    </a:lnTo>
                    <a:lnTo>
                      <a:pt x="24638" y="57404"/>
                    </a:lnTo>
                    <a:lnTo>
                      <a:pt x="15875" y="57404"/>
                    </a:lnTo>
                    <a:lnTo>
                      <a:pt x="15875" y="96012"/>
                    </a:lnTo>
                    <a:lnTo>
                      <a:pt x="78613" y="96012"/>
                    </a:lnTo>
                    <a:lnTo>
                      <a:pt x="78613" y="57404"/>
                    </a:lnTo>
                    <a:lnTo>
                      <a:pt x="69723" y="57404"/>
                    </a:lnTo>
                    <a:lnTo>
                      <a:pt x="69723" y="69215"/>
                    </a:lnTo>
                    <a:close/>
                    <a:moveTo>
                      <a:pt x="69723" y="0"/>
                    </a:moveTo>
                    <a:lnTo>
                      <a:pt x="69723" y="52705"/>
                    </a:lnTo>
                    <a:lnTo>
                      <a:pt x="78613" y="52705"/>
                    </a:lnTo>
                    <a:lnTo>
                      <a:pt x="78613" y="0"/>
                    </a:lnTo>
                    <a:lnTo>
                      <a:pt x="697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4441397-6445-9BA8-C904-5E9B076E1DBF}"/>
                  </a:ext>
                </a:extLst>
              </p:cNvPr>
              <p:cNvSpPr/>
              <p:nvPr/>
            </p:nvSpPr>
            <p:spPr>
              <a:xfrm>
                <a:off x="7687690" y="2516250"/>
                <a:ext cx="78359" cy="96901"/>
              </a:xfrm>
              <a:custGeom>
                <a:avLst/>
                <a:gdLst>
                  <a:gd name="connsiteX0" fmla="*/ 59055 w 78359"/>
                  <a:gd name="connsiteY0" fmla="*/ 11303 h 96901"/>
                  <a:gd name="connsiteX1" fmla="*/ 34036 w 78359"/>
                  <a:gd name="connsiteY1" fmla="*/ 11303 h 96901"/>
                  <a:gd name="connsiteX2" fmla="*/ 34036 w 78359"/>
                  <a:gd name="connsiteY2" fmla="*/ 0 h 96901"/>
                  <a:gd name="connsiteX3" fmla="*/ 25146 w 78359"/>
                  <a:gd name="connsiteY3" fmla="*/ 0 h 96901"/>
                  <a:gd name="connsiteX4" fmla="*/ 25146 w 78359"/>
                  <a:gd name="connsiteY4" fmla="*/ 11303 h 96901"/>
                  <a:gd name="connsiteX5" fmla="*/ 0 w 78359"/>
                  <a:gd name="connsiteY5" fmla="*/ 11303 h 96901"/>
                  <a:gd name="connsiteX6" fmla="*/ 0 w 78359"/>
                  <a:gd name="connsiteY6" fmla="*/ 18415 h 96901"/>
                  <a:gd name="connsiteX7" fmla="*/ 59055 w 78359"/>
                  <a:gd name="connsiteY7" fmla="*/ 18415 h 96901"/>
                  <a:gd name="connsiteX8" fmla="*/ 59055 w 78359"/>
                  <a:gd name="connsiteY8" fmla="*/ 11303 h 96901"/>
                  <a:gd name="connsiteX9" fmla="*/ 14224 w 78359"/>
                  <a:gd name="connsiteY9" fmla="*/ 40513 h 96901"/>
                  <a:gd name="connsiteX10" fmla="*/ 14224 w 78359"/>
                  <a:gd name="connsiteY10" fmla="*/ 40513 h 96901"/>
                  <a:gd name="connsiteX11" fmla="*/ 14478 w 78359"/>
                  <a:gd name="connsiteY11" fmla="*/ 38735 h 96901"/>
                  <a:gd name="connsiteX12" fmla="*/ 14986 w 78359"/>
                  <a:gd name="connsiteY12" fmla="*/ 36957 h 96901"/>
                  <a:gd name="connsiteX13" fmla="*/ 15875 w 78359"/>
                  <a:gd name="connsiteY13" fmla="*/ 35433 h 96901"/>
                  <a:gd name="connsiteX14" fmla="*/ 17018 w 78359"/>
                  <a:gd name="connsiteY14" fmla="*/ 34036 h 96901"/>
                  <a:gd name="connsiteX15" fmla="*/ 18415 w 78359"/>
                  <a:gd name="connsiteY15" fmla="*/ 32766 h 96901"/>
                  <a:gd name="connsiteX16" fmla="*/ 20193 w 78359"/>
                  <a:gd name="connsiteY16" fmla="*/ 31877 h 96901"/>
                  <a:gd name="connsiteX17" fmla="*/ 22098 w 78359"/>
                  <a:gd name="connsiteY17" fmla="*/ 30988 h 96901"/>
                  <a:gd name="connsiteX18" fmla="*/ 24384 w 78359"/>
                  <a:gd name="connsiteY18" fmla="*/ 30480 h 96901"/>
                  <a:gd name="connsiteX19" fmla="*/ 26924 w 78359"/>
                  <a:gd name="connsiteY19" fmla="*/ 30099 h 96901"/>
                  <a:gd name="connsiteX20" fmla="*/ 29591 w 78359"/>
                  <a:gd name="connsiteY20" fmla="*/ 29972 h 96901"/>
                  <a:gd name="connsiteX21" fmla="*/ 29591 w 78359"/>
                  <a:gd name="connsiteY21" fmla="*/ 29972 h 96901"/>
                  <a:gd name="connsiteX22" fmla="*/ 32258 w 78359"/>
                  <a:gd name="connsiteY22" fmla="*/ 30099 h 96901"/>
                  <a:gd name="connsiteX23" fmla="*/ 34671 w 78359"/>
                  <a:gd name="connsiteY23" fmla="*/ 30480 h 96901"/>
                  <a:gd name="connsiteX24" fmla="*/ 36957 w 78359"/>
                  <a:gd name="connsiteY24" fmla="*/ 30988 h 96901"/>
                  <a:gd name="connsiteX25" fmla="*/ 38989 w 78359"/>
                  <a:gd name="connsiteY25" fmla="*/ 31877 h 96901"/>
                  <a:gd name="connsiteX26" fmla="*/ 40640 w 78359"/>
                  <a:gd name="connsiteY26" fmla="*/ 32766 h 96901"/>
                  <a:gd name="connsiteX27" fmla="*/ 42164 w 78359"/>
                  <a:gd name="connsiteY27" fmla="*/ 34036 h 96901"/>
                  <a:gd name="connsiteX28" fmla="*/ 43307 w 78359"/>
                  <a:gd name="connsiteY28" fmla="*/ 35433 h 96901"/>
                  <a:gd name="connsiteX29" fmla="*/ 44196 w 78359"/>
                  <a:gd name="connsiteY29" fmla="*/ 36957 h 96901"/>
                  <a:gd name="connsiteX30" fmla="*/ 44704 w 78359"/>
                  <a:gd name="connsiteY30" fmla="*/ 38735 h 96901"/>
                  <a:gd name="connsiteX31" fmla="*/ 44831 w 78359"/>
                  <a:gd name="connsiteY31" fmla="*/ 40513 h 96901"/>
                  <a:gd name="connsiteX32" fmla="*/ 44831 w 78359"/>
                  <a:gd name="connsiteY32" fmla="*/ 40513 h 96901"/>
                  <a:gd name="connsiteX33" fmla="*/ 44704 w 78359"/>
                  <a:gd name="connsiteY33" fmla="*/ 42418 h 96901"/>
                  <a:gd name="connsiteX34" fmla="*/ 44196 w 78359"/>
                  <a:gd name="connsiteY34" fmla="*/ 44196 h 96901"/>
                  <a:gd name="connsiteX35" fmla="*/ 43307 w 78359"/>
                  <a:gd name="connsiteY35" fmla="*/ 45720 h 96901"/>
                  <a:gd name="connsiteX36" fmla="*/ 42164 w 78359"/>
                  <a:gd name="connsiteY36" fmla="*/ 47117 h 96901"/>
                  <a:gd name="connsiteX37" fmla="*/ 40640 w 78359"/>
                  <a:gd name="connsiteY37" fmla="*/ 48260 h 96901"/>
                  <a:gd name="connsiteX38" fmla="*/ 38989 w 78359"/>
                  <a:gd name="connsiteY38" fmla="*/ 49276 h 96901"/>
                  <a:gd name="connsiteX39" fmla="*/ 36957 w 78359"/>
                  <a:gd name="connsiteY39" fmla="*/ 50165 h 96901"/>
                  <a:gd name="connsiteX40" fmla="*/ 34671 w 78359"/>
                  <a:gd name="connsiteY40" fmla="*/ 50673 h 96901"/>
                  <a:gd name="connsiteX41" fmla="*/ 32258 w 78359"/>
                  <a:gd name="connsiteY41" fmla="*/ 51054 h 96901"/>
                  <a:gd name="connsiteX42" fmla="*/ 29591 w 78359"/>
                  <a:gd name="connsiteY42" fmla="*/ 51181 h 96901"/>
                  <a:gd name="connsiteX43" fmla="*/ 29591 w 78359"/>
                  <a:gd name="connsiteY43" fmla="*/ 51181 h 96901"/>
                  <a:gd name="connsiteX44" fmla="*/ 26924 w 78359"/>
                  <a:gd name="connsiteY44" fmla="*/ 51054 h 96901"/>
                  <a:gd name="connsiteX45" fmla="*/ 24384 w 78359"/>
                  <a:gd name="connsiteY45" fmla="*/ 50673 h 96901"/>
                  <a:gd name="connsiteX46" fmla="*/ 22098 w 78359"/>
                  <a:gd name="connsiteY46" fmla="*/ 50165 h 96901"/>
                  <a:gd name="connsiteX47" fmla="*/ 20193 w 78359"/>
                  <a:gd name="connsiteY47" fmla="*/ 49276 h 96901"/>
                  <a:gd name="connsiteX48" fmla="*/ 18415 w 78359"/>
                  <a:gd name="connsiteY48" fmla="*/ 48260 h 96901"/>
                  <a:gd name="connsiteX49" fmla="*/ 17018 w 78359"/>
                  <a:gd name="connsiteY49" fmla="*/ 47117 h 96901"/>
                  <a:gd name="connsiteX50" fmla="*/ 15875 w 78359"/>
                  <a:gd name="connsiteY50" fmla="*/ 45720 h 96901"/>
                  <a:gd name="connsiteX51" fmla="*/ 14986 w 78359"/>
                  <a:gd name="connsiteY51" fmla="*/ 44196 h 96901"/>
                  <a:gd name="connsiteX52" fmla="*/ 14478 w 78359"/>
                  <a:gd name="connsiteY52" fmla="*/ 42418 h 96901"/>
                  <a:gd name="connsiteX53" fmla="*/ 14224 w 78359"/>
                  <a:gd name="connsiteY53" fmla="*/ 40513 h 96901"/>
                  <a:gd name="connsiteX54" fmla="*/ 53340 w 78359"/>
                  <a:gd name="connsiteY54" fmla="*/ 40513 h 96901"/>
                  <a:gd name="connsiteX55" fmla="*/ 53340 w 78359"/>
                  <a:gd name="connsiteY55" fmla="*/ 40513 h 96901"/>
                  <a:gd name="connsiteX56" fmla="*/ 53086 w 78359"/>
                  <a:gd name="connsiteY56" fmla="*/ 37465 h 96901"/>
                  <a:gd name="connsiteX57" fmla="*/ 52197 w 78359"/>
                  <a:gd name="connsiteY57" fmla="*/ 34671 h 96901"/>
                  <a:gd name="connsiteX58" fmla="*/ 50800 w 78359"/>
                  <a:gd name="connsiteY58" fmla="*/ 32131 h 96901"/>
                  <a:gd name="connsiteX59" fmla="*/ 49022 w 78359"/>
                  <a:gd name="connsiteY59" fmla="*/ 29845 h 96901"/>
                  <a:gd name="connsiteX60" fmla="*/ 46736 w 78359"/>
                  <a:gd name="connsiteY60" fmla="*/ 27940 h 96901"/>
                  <a:gd name="connsiteX61" fmla="*/ 44069 w 78359"/>
                  <a:gd name="connsiteY61" fmla="*/ 26289 h 96901"/>
                  <a:gd name="connsiteX62" fmla="*/ 40894 w 78359"/>
                  <a:gd name="connsiteY62" fmla="*/ 24892 h 96901"/>
                  <a:gd name="connsiteX63" fmla="*/ 37465 w 78359"/>
                  <a:gd name="connsiteY63" fmla="*/ 24003 h 96901"/>
                  <a:gd name="connsiteX64" fmla="*/ 33655 w 78359"/>
                  <a:gd name="connsiteY64" fmla="*/ 23368 h 96901"/>
                  <a:gd name="connsiteX65" fmla="*/ 29591 w 78359"/>
                  <a:gd name="connsiteY65" fmla="*/ 23241 h 96901"/>
                  <a:gd name="connsiteX66" fmla="*/ 29591 w 78359"/>
                  <a:gd name="connsiteY66" fmla="*/ 23241 h 96901"/>
                  <a:gd name="connsiteX67" fmla="*/ 25400 w 78359"/>
                  <a:gd name="connsiteY67" fmla="*/ 23368 h 96901"/>
                  <a:gd name="connsiteX68" fmla="*/ 21590 w 78359"/>
                  <a:gd name="connsiteY68" fmla="*/ 24003 h 96901"/>
                  <a:gd name="connsiteX69" fmla="*/ 18161 w 78359"/>
                  <a:gd name="connsiteY69" fmla="*/ 24892 h 96901"/>
                  <a:gd name="connsiteX70" fmla="*/ 15113 w 78359"/>
                  <a:gd name="connsiteY70" fmla="*/ 26289 h 96901"/>
                  <a:gd name="connsiteX71" fmla="*/ 12319 w 78359"/>
                  <a:gd name="connsiteY71" fmla="*/ 27940 h 96901"/>
                  <a:gd name="connsiteX72" fmla="*/ 10033 w 78359"/>
                  <a:gd name="connsiteY72" fmla="*/ 29845 h 96901"/>
                  <a:gd name="connsiteX73" fmla="*/ 8255 w 78359"/>
                  <a:gd name="connsiteY73" fmla="*/ 32131 h 96901"/>
                  <a:gd name="connsiteX74" fmla="*/ 6985 w 78359"/>
                  <a:gd name="connsiteY74" fmla="*/ 34671 h 96901"/>
                  <a:gd name="connsiteX75" fmla="*/ 6096 w 78359"/>
                  <a:gd name="connsiteY75" fmla="*/ 37465 h 96901"/>
                  <a:gd name="connsiteX76" fmla="*/ 5842 w 78359"/>
                  <a:gd name="connsiteY76" fmla="*/ 40513 h 96901"/>
                  <a:gd name="connsiteX77" fmla="*/ 5842 w 78359"/>
                  <a:gd name="connsiteY77" fmla="*/ 40513 h 96901"/>
                  <a:gd name="connsiteX78" fmla="*/ 6096 w 78359"/>
                  <a:gd name="connsiteY78" fmla="*/ 43688 h 96901"/>
                  <a:gd name="connsiteX79" fmla="*/ 6985 w 78359"/>
                  <a:gd name="connsiteY79" fmla="*/ 46482 h 96901"/>
                  <a:gd name="connsiteX80" fmla="*/ 8255 w 78359"/>
                  <a:gd name="connsiteY80" fmla="*/ 49022 h 96901"/>
                  <a:gd name="connsiteX81" fmla="*/ 10033 w 78359"/>
                  <a:gd name="connsiteY81" fmla="*/ 51181 h 96901"/>
                  <a:gd name="connsiteX82" fmla="*/ 12319 w 78359"/>
                  <a:gd name="connsiteY82" fmla="*/ 53213 h 96901"/>
                  <a:gd name="connsiteX83" fmla="*/ 15113 w 78359"/>
                  <a:gd name="connsiteY83" fmla="*/ 54864 h 96901"/>
                  <a:gd name="connsiteX84" fmla="*/ 18161 w 78359"/>
                  <a:gd name="connsiteY84" fmla="*/ 56134 h 96901"/>
                  <a:gd name="connsiteX85" fmla="*/ 21590 w 78359"/>
                  <a:gd name="connsiteY85" fmla="*/ 57023 h 96901"/>
                  <a:gd name="connsiteX86" fmla="*/ 25400 w 78359"/>
                  <a:gd name="connsiteY86" fmla="*/ 57658 h 96901"/>
                  <a:gd name="connsiteX87" fmla="*/ 29591 w 78359"/>
                  <a:gd name="connsiteY87" fmla="*/ 57785 h 96901"/>
                  <a:gd name="connsiteX88" fmla="*/ 29591 w 78359"/>
                  <a:gd name="connsiteY88" fmla="*/ 57785 h 96901"/>
                  <a:gd name="connsiteX89" fmla="*/ 33655 w 78359"/>
                  <a:gd name="connsiteY89" fmla="*/ 57658 h 96901"/>
                  <a:gd name="connsiteX90" fmla="*/ 37465 w 78359"/>
                  <a:gd name="connsiteY90" fmla="*/ 57023 h 96901"/>
                  <a:gd name="connsiteX91" fmla="*/ 40894 w 78359"/>
                  <a:gd name="connsiteY91" fmla="*/ 56134 h 96901"/>
                  <a:gd name="connsiteX92" fmla="*/ 44069 w 78359"/>
                  <a:gd name="connsiteY92" fmla="*/ 54864 h 96901"/>
                  <a:gd name="connsiteX93" fmla="*/ 46736 w 78359"/>
                  <a:gd name="connsiteY93" fmla="*/ 53213 h 96901"/>
                  <a:gd name="connsiteX94" fmla="*/ 49022 w 78359"/>
                  <a:gd name="connsiteY94" fmla="*/ 51181 h 96901"/>
                  <a:gd name="connsiteX95" fmla="*/ 50800 w 78359"/>
                  <a:gd name="connsiteY95" fmla="*/ 49022 h 96901"/>
                  <a:gd name="connsiteX96" fmla="*/ 52197 w 78359"/>
                  <a:gd name="connsiteY96" fmla="*/ 46482 h 96901"/>
                  <a:gd name="connsiteX97" fmla="*/ 53086 w 78359"/>
                  <a:gd name="connsiteY97" fmla="*/ 43688 h 96901"/>
                  <a:gd name="connsiteX98" fmla="*/ 53340 w 78359"/>
                  <a:gd name="connsiteY98" fmla="*/ 40513 h 96901"/>
                  <a:gd name="connsiteX99" fmla="*/ 24130 w 78359"/>
                  <a:gd name="connsiteY99" fmla="*/ 72009 h 96901"/>
                  <a:gd name="connsiteX100" fmla="*/ 69723 w 78359"/>
                  <a:gd name="connsiteY100" fmla="*/ 72009 h 96901"/>
                  <a:gd name="connsiteX101" fmla="*/ 69723 w 78359"/>
                  <a:gd name="connsiteY101" fmla="*/ 89662 h 96901"/>
                  <a:gd name="connsiteX102" fmla="*/ 24130 w 78359"/>
                  <a:gd name="connsiteY102" fmla="*/ 89662 h 96901"/>
                  <a:gd name="connsiteX103" fmla="*/ 24130 w 78359"/>
                  <a:gd name="connsiteY103" fmla="*/ 72009 h 96901"/>
                  <a:gd name="connsiteX104" fmla="*/ 15494 w 78359"/>
                  <a:gd name="connsiteY104" fmla="*/ 96901 h 96901"/>
                  <a:gd name="connsiteX105" fmla="*/ 78359 w 78359"/>
                  <a:gd name="connsiteY105" fmla="*/ 96901 h 96901"/>
                  <a:gd name="connsiteX106" fmla="*/ 78359 w 78359"/>
                  <a:gd name="connsiteY106" fmla="*/ 65024 h 96901"/>
                  <a:gd name="connsiteX107" fmla="*/ 15494 w 78359"/>
                  <a:gd name="connsiteY107" fmla="*/ 65024 h 96901"/>
                  <a:gd name="connsiteX108" fmla="*/ 15494 w 78359"/>
                  <a:gd name="connsiteY108" fmla="*/ 96901 h 96901"/>
                  <a:gd name="connsiteX109" fmla="*/ 69469 w 78359"/>
                  <a:gd name="connsiteY109" fmla="*/ 889 h 96901"/>
                  <a:gd name="connsiteX110" fmla="*/ 69469 w 78359"/>
                  <a:gd name="connsiteY110" fmla="*/ 59817 h 96901"/>
                  <a:gd name="connsiteX111" fmla="*/ 78359 w 78359"/>
                  <a:gd name="connsiteY111" fmla="*/ 59817 h 96901"/>
                  <a:gd name="connsiteX112" fmla="*/ 78359 w 78359"/>
                  <a:gd name="connsiteY112" fmla="*/ 889 h 96901"/>
                  <a:gd name="connsiteX113" fmla="*/ 69469 w 78359"/>
                  <a:gd name="connsiteY113" fmla="*/ 889 h 96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8359" h="96901">
                    <a:moveTo>
                      <a:pt x="59055" y="11303"/>
                    </a:moveTo>
                    <a:lnTo>
                      <a:pt x="34036" y="11303"/>
                    </a:lnTo>
                    <a:lnTo>
                      <a:pt x="34036" y="0"/>
                    </a:lnTo>
                    <a:lnTo>
                      <a:pt x="25146" y="0"/>
                    </a:lnTo>
                    <a:lnTo>
                      <a:pt x="25146" y="11303"/>
                    </a:lnTo>
                    <a:lnTo>
                      <a:pt x="0" y="11303"/>
                    </a:lnTo>
                    <a:lnTo>
                      <a:pt x="0" y="18415"/>
                    </a:lnTo>
                    <a:lnTo>
                      <a:pt x="59055" y="18415"/>
                    </a:lnTo>
                    <a:lnTo>
                      <a:pt x="59055" y="11303"/>
                    </a:lnTo>
                    <a:close/>
                    <a:moveTo>
                      <a:pt x="14224" y="40513"/>
                    </a:moveTo>
                    <a:lnTo>
                      <a:pt x="14224" y="40513"/>
                    </a:lnTo>
                    <a:lnTo>
                      <a:pt x="14478" y="38735"/>
                    </a:lnTo>
                    <a:lnTo>
                      <a:pt x="14986" y="36957"/>
                    </a:lnTo>
                    <a:lnTo>
                      <a:pt x="15875" y="35433"/>
                    </a:lnTo>
                    <a:lnTo>
                      <a:pt x="17018" y="34036"/>
                    </a:lnTo>
                    <a:lnTo>
                      <a:pt x="18415" y="32766"/>
                    </a:lnTo>
                    <a:lnTo>
                      <a:pt x="20193" y="31877"/>
                    </a:lnTo>
                    <a:lnTo>
                      <a:pt x="22098" y="30988"/>
                    </a:lnTo>
                    <a:lnTo>
                      <a:pt x="24384" y="30480"/>
                    </a:lnTo>
                    <a:lnTo>
                      <a:pt x="26924" y="30099"/>
                    </a:lnTo>
                    <a:lnTo>
                      <a:pt x="29591" y="29972"/>
                    </a:lnTo>
                    <a:lnTo>
                      <a:pt x="29591" y="29972"/>
                    </a:lnTo>
                    <a:lnTo>
                      <a:pt x="32258" y="30099"/>
                    </a:lnTo>
                    <a:lnTo>
                      <a:pt x="34671" y="30480"/>
                    </a:lnTo>
                    <a:lnTo>
                      <a:pt x="36957" y="30988"/>
                    </a:lnTo>
                    <a:lnTo>
                      <a:pt x="38989" y="31877"/>
                    </a:lnTo>
                    <a:lnTo>
                      <a:pt x="40640" y="32766"/>
                    </a:lnTo>
                    <a:lnTo>
                      <a:pt x="42164" y="34036"/>
                    </a:lnTo>
                    <a:lnTo>
                      <a:pt x="43307" y="35433"/>
                    </a:lnTo>
                    <a:lnTo>
                      <a:pt x="44196" y="36957"/>
                    </a:lnTo>
                    <a:lnTo>
                      <a:pt x="44704" y="38735"/>
                    </a:lnTo>
                    <a:lnTo>
                      <a:pt x="44831" y="40513"/>
                    </a:lnTo>
                    <a:lnTo>
                      <a:pt x="44831" y="40513"/>
                    </a:lnTo>
                    <a:lnTo>
                      <a:pt x="44704" y="42418"/>
                    </a:lnTo>
                    <a:lnTo>
                      <a:pt x="44196" y="44196"/>
                    </a:lnTo>
                    <a:lnTo>
                      <a:pt x="43307" y="45720"/>
                    </a:lnTo>
                    <a:lnTo>
                      <a:pt x="42164" y="47117"/>
                    </a:lnTo>
                    <a:lnTo>
                      <a:pt x="40640" y="48260"/>
                    </a:lnTo>
                    <a:lnTo>
                      <a:pt x="38989" y="49276"/>
                    </a:lnTo>
                    <a:lnTo>
                      <a:pt x="36957" y="50165"/>
                    </a:lnTo>
                    <a:lnTo>
                      <a:pt x="34671" y="50673"/>
                    </a:lnTo>
                    <a:lnTo>
                      <a:pt x="32258" y="51054"/>
                    </a:lnTo>
                    <a:lnTo>
                      <a:pt x="29591" y="51181"/>
                    </a:lnTo>
                    <a:lnTo>
                      <a:pt x="29591" y="51181"/>
                    </a:lnTo>
                    <a:lnTo>
                      <a:pt x="26924" y="51054"/>
                    </a:lnTo>
                    <a:lnTo>
                      <a:pt x="24384" y="50673"/>
                    </a:lnTo>
                    <a:lnTo>
                      <a:pt x="22098" y="50165"/>
                    </a:lnTo>
                    <a:lnTo>
                      <a:pt x="20193" y="49276"/>
                    </a:lnTo>
                    <a:lnTo>
                      <a:pt x="18415" y="48260"/>
                    </a:lnTo>
                    <a:lnTo>
                      <a:pt x="17018" y="47117"/>
                    </a:lnTo>
                    <a:lnTo>
                      <a:pt x="15875" y="45720"/>
                    </a:lnTo>
                    <a:lnTo>
                      <a:pt x="14986" y="44196"/>
                    </a:lnTo>
                    <a:lnTo>
                      <a:pt x="14478" y="42418"/>
                    </a:lnTo>
                    <a:lnTo>
                      <a:pt x="14224" y="40513"/>
                    </a:lnTo>
                    <a:close/>
                    <a:moveTo>
                      <a:pt x="53340" y="40513"/>
                    </a:moveTo>
                    <a:lnTo>
                      <a:pt x="53340" y="40513"/>
                    </a:lnTo>
                    <a:lnTo>
                      <a:pt x="53086" y="37465"/>
                    </a:lnTo>
                    <a:lnTo>
                      <a:pt x="52197" y="34671"/>
                    </a:lnTo>
                    <a:lnTo>
                      <a:pt x="50800" y="32131"/>
                    </a:lnTo>
                    <a:lnTo>
                      <a:pt x="49022" y="29845"/>
                    </a:lnTo>
                    <a:lnTo>
                      <a:pt x="46736" y="27940"/>
                    </a:lnTo>
                    <a:lnTo>
                      <a:pt x="44069" y="26289"/>
                    </a:lnTo>
                    <a:lnTo>
                      <a:pt x="40894" y="24892"/>
                    </a:lnTo>
                    <a:lnTo>
                      <a:pt x="37465" y="24003"/>
                    </a:lnTo>
                    <a:lnTo>
                      <a:pt x="33655" y="23368"/>
                    </a:lnTo>
                    <a:lnTo>
                      <a:pt x="29591" y="23241"/>
                    </a:lnTo>
                    <a:lnTo>
                      <a:pt x="29591" y="23241"/>
                    </a:lnTo>
                    <a:lnTo>
                      <a:pt x="25400" y="23368"/>
                    </a:lnTo>
                    <a:lnTo>
                      <a:pt x="21590" y="24003"/>
                    </a:lnTo>
                    <a:lnTo>
                      <a:pt x="18161" y="24892"/>
                    </a:lnTo>
                    <a:lnTo>
                      <a:pt x="15113" y="26289"/>
                    </a:lnTo>
                    <a:lnTo>
                      <a:pt x="12319" y="27940"/>
                    </a:lnTo>
                    <a:lnTo>
                      <a:pt x="10033" y="29845"/>
                    </a:lnTo>
                    <a:lnTo>
                      <a:pt x="8255" y="32131"/>
                    </a:lnTo>
                    <a:lnTo>
                      <a:pt x="6985" y="34671"/>
                    </a:lnTo>
                    <a:lnTo>
                      <a:pt x="6096" y="37465"/>
                    </a:lnTo>
                    <a:lnTo>
                      <a:pt x="5842" y="40513"/>
                    </a:lnTo>
                    <a:lnTo>
                      <a:pt x="5842" y="40513"/>
                    </a:lnTo>
                    <a:lnTo>
                      <a:pt x="6096" y="43688"/>
                    </a:lnTo>
                    <a:lnTo>
                      <a:pt x="6985" y="46482"/>
                    </a:lnTo>
                    <a:lnTo>
                      <a:pt x="8255" y="49022"/>
                    </a:lnTo>
                    <a:lnTo>
                      <a:pt x="10033" y="51181"/>
                    </a:lnTo>
                    <a:lnTo>
                      <a:pt x="12319" y="53213"/>
                    </a:lnTo>
                    <a:lnTo>
                      <a:pt x="15113" y="54864"/>
                    </a:lnTo>
                    <a:lnTo>
                      <a:pt x="18161" y="56134"/>
                    </a:lnTo>
                    <a:lnTo>
                      <a:pt x="21590" y="57023"/>
                    </a:lnTo>
                    <a:lnTo>
                      <a:pt x="25400" y="57658"/>
                    </a:lnTo>
                    <a:lnTo>
                      <a:pt x="29591" y="57785"/>
                    </a:lnTo>
                    <a:lnTo>
                      <a:pt x="29591" y="57785"/>
                    </a:lnTo>
                    <a:lnTo>
                      <a:pt x="33655" y="57658"/>
                    </a:lnTo>
                    <a:lnTo>
                      <a:pt x="37465" y="57023"/>
                    </a:lnTo>
                    <a:lnTo>
                      <a:pt x="40894" y="56134"/>
                    </a:lnTo>
                    <a:lnTo>
                      <a:pt x="44069" y="54864"/>
                    </a:lnTo>
                    <a:lnTo>
                      <a:pt x="46736" y="53213"/>
                    </a:lnTo>
                    <a:lnTo>
                      <a:pt x="49022" y="51181"/>
                    </a:lnTo>
                    <a:lnTo>
                      <a:pt x="50800" y="49022"/>
                    </a:lnTo>
                    <a:lnTo>
                      <a:pt x="52197" y="46482"/>
                    </a:lnTo>
                    <a:lnTo>
                      <a:pt x="53086" y="43688"/>
                    </a:lnTo>
                    <a:lnTo>
                      <a:pt x="53340" y="40513"/>
                    </a:lnTo>
                    <a:close/>
                    <a:moveTo>
                      <a:pt x="24130" y="72009"/>
                    </a:moveTo>
                    <a:lnTo>
                      <a:pt x="69723" y="72009"/>
                    </a:lnTo>
                    <a:lnTo>
                      <a:pt x="69723" y="89662"/>
                    </a:lnTo>
                    <a:lnTo>
                      <a:pt x="24130" y="89662"/>
                    </a:lnTo>
                    <a:lnTo>
                      <a:pt x="24130" y="72009"/>
                    </a:lnTo>
                    <a:close/>
                    <a:moveTo>
                      <a:pt x="15494" y="96901"/>
                    </a:moveTo>
                    <a:lnTo>
                      <a:pt x="78359" y="96901"/>
                    </a:lnTo>
                    <a:lnTo>
                      <a:pt x="78359" y="65024"/>
                    </a:lnTo>
                    <a:lnTo>
                      <a:pt x="15494" y="65024"/>
                    </a:lnTo>
                    <a:lnTo>
                      <a:pt x="15494" y="96901"/>
                    </a:lnTo>
                    <a:close/>
                    <a:moveTo>
                      <a:pt x="69469" y="889"/>
                    </a:moveTo>
                    <a:lnTo>
                      <a:pt x="69469" y="59817"/>
                    </a:lnTo>
                    <a:lnTo>
                      <a:pt x="78359" y="59817"/>
                    </a:lnTo>
                    <a:lnTo>
                      <a:pt x="78359" y="889"/>
                    </a:lnTo>
                    <a:lnTo>
                      <a:pt x="69469" y="88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0C919164-44BB-729A-4D72-3B87975A7610}"/>
                  </a:ext>
                </a:extLst>
              </p:cNvPr>
              <p:cNvSpPr/>
              <p:nvPr/>
            </p:nvSpPr>
            <p:spPr>
              <a:xfrm>
                <a:off x="7814055" y="2526791"/>
                <a:ext cx="43560" cy="79629"/>
              </a:xfrm>
              <a:custGeom>
                <a:avLst/>
                <a:gdLst>
                  <a:gd name="connsiteX0" fmla="*/ 0 w 43560"/>
                  <a:gd name="connsiteY0" fmla="*/ 79629 h 79629"/>
                  <a:gd name="connsiteX1" fmla="*/ 43561 w 43560"/>
                  <a:gd name="connsiteY1" fmla="*/ 79629 h 79629"/>
                  <a:gd name="connsiteX2" fmla="*/ 43561 w 43560"/>
                  <a:gd name="connsiteY2" fmla="*/ 71374 h 79629"/>
                  <a:gd name="connsiteX3" fmla="*/ 27686 w 43560"/>
                  <a:gd name="connsiteY3" fmla="*/ 71374 h 79629"/>
                  <a:gd name="connsiteX4" fmla="*/ 27686 w 43560"/>
                  <a:gd name="connsiteY4" fmla="*/ 0 h 79629"/>
                  <a:gd name="connsiteX5" fmla="*/ 20066 w 43560"/>
                  <a:gd name="connsiteY5" fmla="*/ 0 h 79629"/>
                  <a:gd name="connsiteX6" fmla="*/ 20066 w 43560"/>
                  <a:gd name="connsiteY6" fmla="*/ 0 h 79629"/>
                  <a:gd name="connsiteX7" fmla="*/ 18796 w 43560"/>
                  <a:gd name="connsiteY7" fmla="*/ 762 h 79629"/>
                  <a:gd name="connsiteX8" fmla="*/ 17399 w 43560"/>
                  <a:gd name="connsiteY8" fmla="*/ 1524 h 79629"/>
                  <a:gd name="connsiteX9" fmla="*/ 15875 w 43560"/>
                  <a:gd name="connsiteY9" fmla="*/ 2159 h 79629"/>
                  <a:gd name="connsiteX10" fmla="*/ 14478 w 43560"/>
                  <a:gd name="connsiteY10" fmla="*/ 2794 h 79629"/>
                  <a:gd name="connsiteX11" fmla="*/ 12827 w 43560"/>
                  <a:gd name="connsiteY11" fmla="*/ 3429 h 79629"/>
                  <a:gd name="connsiteX12" fmla="*/ 11176 w 43560"/>
                  <a:gd name="connsiteY12" fmla="*/ 3937 h 79629"/>
                  <a:gd name="connsiteX13" fmla="*/ 9398 w 43560"/>
                  <a:gd name="connsiteY13" fmla="*/ 4445 h 79629"/>
                  <a:gd name="connsiteX14" fmla="*/ 7620 w 43560"/>
                  <a:gd name="connsiteY14" fmla="*/ 4953 h 79629"/>
                  <a:gd name="connsiteX15" fmla="*/ 5588 w 43560"/>
                  <a:gd name="connsiteY15" fmla="*/ 5334 h 79629"/>
                  <a:gd name="connsiteX16" fmla="*/ 3556 w 43560"/>
                  <a:gd name="connsiteY16" fmla="*/ 5715 h 79629"/>
                  <a:gd name="connsiteX17" fmla="*/ 3556 w 43560"/>
                  <a:gd name="connsiteY17" fmla="*/ 12065 h 79629"/>
                  <a:gd name="connsiteX18" fmla="*/ 17653 w 43560"/>
                  <a:gd name="connsiteY18" fmla="*/ 12065 h 79629"/>
                  <a:gd name="connsiteX19" fmla="*/ 17653 w 43560"/>
                  <a:gd name="connsiteY19" fmla="*/ 71374 h 79629"/>
                  <a:gd name="connsiteX20" fmla="*/ 0 w 43560"/>
                  <a:gd name="connsiteY20" fmla="*/ 71374 h 79629"/>
                  <a:gd name="connsiteX21" fmla="*/ 0 w 43560"/>
                  <a:gd name="connsiteY21" fmla="*/ 79629 h 7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560" h="79629">
                    <a:moveTo>
                      <a:pt x="0" y="79629"/>
                    </a:moveTo>
                    <a:lnTo>
                      <a:pt x="43561" y="79629"/>
                    </a:lnTo>
                    <a:lnTo>
                      <a:pt x="43561" y="71374"/>
                    </a:lnTo>
                    <a:lnTo>
                      <a:pt x="27686" y="71374"/>
                    </a:lnTo>
                    <a:lnTo>
                      <a:pt x="27686" y="0"/>
                    </a:lnTo>
                    <a:lnTo>
                      <a:pt x="20066" y="0"/>
                    </a:lnTo>
                    <a:lnTo>
                      <a:pt x="20066" y="0"/>
                    </a:lnTo>
                    <a:lnTo>
                      <a:pt x="18796" y="762"/>
                    </a:lnTo>
                    <a:lnTo>
                      <a:pt x="17399" y="1524"/>
                    </a:lnTo>
                    <a:lnTo>
                      <a:pt x="15875" y="2159"/>
                    </a:lnTo>
                    <a:lnTo>
                      <a:pt x="14478" y="2794"/>
                    </a:lnTo>
                    <a:lnTo>
                      <a:pt x="12827" y="3429"/>
                    </a:lnTo>
                    <a:lnTo>
                      <a:pt x="11176" y="3937"/>
                    </a:lnTo>
                    <a:lnTo>
                      <a:pt x="9398" y="4445"/>
                    </a:lnTo>
                    <a:lnTo>
                      <a:pt x="7620" y="4953"/>
                    </a:lnTo>
                    <a:lnTo>
                      <a:pt x="5588" y="5334"/>
                    </a:lnTo>
                    <a:lnTo>
                      <a:pt x="3556" y="5715"/>
                    </a:lnTo>
                    <a:lnTo>
                      <a:pt x="3556" y="12065"/>
                    </a:lnTo>
                    <a:lnTo>
                      <a:pt x="17653" y="12065"/>
                    </a:lnTo>
                    <a:lnTo>
                      <a:pt x="17653" y="71374"/>
                    </a:lnTo>
                    <a:lnTo>
                      <a:pt x="0" y="71374"/>
                    </a:lnTo>
                    <a:lnTo>
                      <a:pt x="0" y="796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50DD1E2-AFE3-82CA-9E61-6851132C8F9C}"/>
                  </a:ext>
                </a:extLst>
              </p:cNvPr>
              <p:cNvSpPr/>
              <p:nvPr/>
            </p:nvSpPr>
            <p:spPr>
              <a:xfrm>
                <a:off x="7869428" y="2525394"/>
                <a:ext cx="49402" cy="82422"/>
              </a:xfrm>
              <a:custGeom>
                <a:avLst/>
                <a:gdLst>
                  <a:gd name="connsiteX0" fmla="*/ 9398 w 49402"/>
                  <a:gd name="connsiteY0" fmla="*/ 25781 h 82422"/>
                  <a:gd name="connsiteX1" fmla="*/ 9398 w 49402"/>
                  <a:gd name="connsiteY1" fmla="*/ 25781 h 82422"/>
                  <a:gd name="connsiteX2" fmla="*/ 9525 w 49402"/>
                  <a:gd name="connsiteY2" fmla="*/ 22606 h 82422"/>
                  <a:gd name="connsiteX3" fmla="*/ 10033 w 49402"/>
                  <a:gd name="connsiteY3" fmla="*/ 19812 h 82422"/>
                  <a:gd name="connsiteX4" fmla="*/ 10795 w 49402"/>
                  <a:gd name="connsiteY4" fmla="*/ 17145 h 82422"/>
                  <a:gd name="connsiteX5" fmla="*/ 11938 w 49402"/>
                  <a:gd name="connsiteY5" fmla="*/ 14732 h 82422"/>
                  <a:gd name="connsiteX6" fmla="*/ 13208 w 49402"/>
                  <a:gd name="connsiteY6" fmla="*/ 12700 h 82422"/>
                  <a:gd name="connsiteX7" fmla="*/ 14732 w 49402"/>
                  <a:gd name="connsiteY7" fmla="*/ 11049 h 82422"/>
                  <a:gd name="connsiteX8" fmla="*/ 16510 w 49402"/>
                  <a:gd name="connsiteY8" fmla="*/ 9652 h 82422"/>
                  <a:gd name="connsiteX9" fmla="*/ 18542 w 49402"/>
                  <a:gd name="connsiteY9" fmla="*/ 8636 h 82422"/>
                  <a:gd name="connsiteX10" fmla="*/ 20574 w 49402"/>
                  <a:gd name="connsiteY10" fmla="*/ 8001 h 82422"/>
                  <a:gd name="connsiteX11" fmla="*/ 22733 w 49402"/>
                  <a:gd name="connsiteY11" fmla="*/ 7747 h 82422"/>
                  <a:gd name="connsiteX12" fmla="*/ 22733 w 49402"/>
                  <a:gd name="connsiteY12" fmla="*/ 7747 h 82422"/>
                  <a:gd name="connsiteX13" fmla="*/ 25781 w 49402"/>
                  <a:gd name="connsiteY13" fmla="*/ 8001 h 82422"/>
                  <a:gd name="connsiteX14" fmla="*/ 28448 w 49402"/>
                  <a:gd name="connsiteY14" fmla="*/ 8890 h 82422"/>
                  <a:gd name="connsiteX15" fmla="*/ 30861 w 49402"/>
                  <a:gd name="connsiteY15" fmla="*/ 10160 h 82422"/>
                  <a:gd name="connsiteX16" fmla="*/ 33020 w 49402"/>
                  <a:gd name="connsiteY16" fmla="*/ 11938 h 82422"/>
                  <a:gd name="connsiteX17" fmla="*/ 34925 w 49402"/>
                  <a:gd name="connsiteY17" fmla="*/ 14224 h 82422"/>
                  <a:gd name="connsiteX18" fmla="*/ 36449 w 49402"/>
                  <a:gd name="connsiteY18" fmla="*/ 17018 h 82422"/>
                  <a:gd name="connsiteX19" fmla="*/ 37846 w 49402"/>
                  <a:gd name="connsiteY19" fmla="*/ 20193 h 82422"/>
                  <a:gd name="connsiteX20" fmla="*/ 38862 w 49402"/>
                  <a:gd name="connsiteY20" fmla="*/ 24003 h 82422"/>
                  <a:gd name="connsiteX21" fmla="*/ 39624 w 49402"/>
                  <a:gd name="connsiteY21" fmla="*/ 28194 h 82422"/>
                  <a:gd name="connsiteX22" fmla="*/ 40132 w 49402"/>
                  <a:gd name="connsiteY22" fmla="*/ 32893 h 82422"/>
                  <a:gd name="connsiteX23" fmla="*/ 40132 w 49402"/>
                  <a:gd name="connsiteY23" fmla="*/ 32893 h 82422"/>
                  <a:gd name="connsiteX24" fmla="*/ 38608 w 49402"/>
                  <a:gd name="connsiteY24" fmla="*/ 34925 h 82422"/>
                  <a:gd name="connsiteX25" fmla="*/ 36957 w 49402"/>
                  <a:gd name="connsiteY25" fmla="*/ 36830 h 82422"/>
                  <a:gd name="connsiteX26" fmla="*/ 35306 w 49402"/>
                  <a:gd name="connsiteY26" fmla="*/ 38481 h 82422"/>
                  <a:gd name="connsiteX27" fmla="*/ 33655 w 49402"/>
                  <a:gd name="connsiteY27" fmla="*/ 39751 h 82422"/>
                  <a:gd name="connsiteX28" fmla="*/ 32004 w 49402"/>
                  <a:gd name="connsiteY28" fmla="*/ 41021 h 82422"/>
                  <a:gd name="connsiteX29" fmla="*/ 30226 w 49402"/>
                  <a:gd name="connsiteY29" fmla="*/ 41910 h 82422"/>
                  <a:gd name="connsiteX30" fmla="*/ 28575 w 49402"/>
                  <a:gd name="connsiteY30" fmla="*/ 42545 h 82422"/>
                  <a:gd name="connsiteX31" fmla="*/ 26924 w 49402"/>
                  <a:gd name="connsiteY31" fmla="*/ 43053 h 82422"/>
                  <a:gd name="connsiteX32" fmla="*/ 25146 w 49402"/>
                  <a:gd name="connsiteY32" fmla="*/ 43307 h 82422"/>
                  <a:gd name="connsiteX33" fmla="*/ 23495 w 49402"/>
                  <a:gd name="connsiteY33" fmla="*/ 43434 h 82422"/>
                  <a:gd name="connsiteX34" fmla="*/ 23495 w 49402"/>
                  <a:gd name="connsiteY34" fmla="*/ 43434 h 82422"/>
                  <a:gd name="connsiteX35" fmla="*/ 20828 w 49402"/>
                  <a:gd name="connsiteY35" fmla="*/ 43307 h 82422"/>
                  <a:gd name="connsiteX36" fmla="*/ 18415 w 49402"/>
                  <a:gd name="connsiteY36" fmla="*/ 42672 h 82422"/>
                  <a:gd name="connsiteX37" fmla="*/ 16383 w 49402"/>
                  <a:gd name="connsiteY37" fmla="*/ 41656 h 82422"/>
                  <a:gd name="connsiteX38" fmla="*/ 14478 w 49402"/>
                  <a:gd name="connsiteY38" fmla="*/ 40386 h 82422"/>
                  <a:gd name="connsiteX39" fmla="*/ 12954 w 49402"/>
                  <a:gd name="connsiteY39" fmla="*/ 38608 h 82422"/>
                  <a:gd name="connsiteX40" fmla="*/ 11684 w 49402"/>
                  <a:gd name="connsiteY40" fmla="*/ 36703 h 82422"/>
                  <a:gd name="connsiteX41" fmla="*/ 10668 w 49402"/>
                  <a:gd name="connsiteY41" fmla="*/ 34290 h 82422"/>
                  <a:gd name="connsiteX42" fmla="*/ 9906 w 49402"/>
                  <a:gd name="connsiteY42" fmla="*/ 31750 h 82422"/>
                  <a:gd name="connsiteX43" fmla="*/ 9525 w 49402"/>
                  <a:gd name="connsiteY43" fmla="*/ 28956 h 82422"/>
                  <a:gd name="connsiteX44" fmla="*/ 9398 w 49402"/>
                  <a:gd name="connsiteY44" fmla="*/ 25781 h 82422"/>
                  <a:gd name="connsiteX45" fmla="*/ 20574 w 49402"/>
                  <a:gd name="connsiteY45" fmla="*/ 82423 h 82422"/>
                  <a:gd name="connsiteX46" fmla="*/ 20574 w 49402"/>
                  <a:gd name="connsiteY46" fmla="*/ 82423 h 82422"/>
                  <a:gd name="connsiteX47" fmla="*/ 25019 w 49402"/>
                  <a:gd name="connsiteY47" fmla="*/ 82042 h 82422"/>
                  <a:gd name="connsiteX48" fmla="*/ 29337 w 49402"/>
                  <a:gd name="connsiteY48" fmla="*/ 80899 h 82422"/>
                  <a:gd name="connsiteX49" fmla="*/ 33401 w 49402"/>
                  <a:gd name="connsiteY49" fmla="*/ 78867 h 82422"/>
                  <a:gd name="connsiteX50" fmla="*/ 37211 w 49402"/>
                  <a:gd name="connsiteY50" fmla="*/ 75946 h 82422"/>
                  <a:gd name="connsiteX51" fmla="*/ 40640 w 49402"/>
                  <a:gd name="connsiteY51" fmla="*/ 72136 h 82422"/>
                  <a:gd name="connsiteX52" fmla="*/ 43561 w 49402"/>
                  <a:gd name="connsiteY52" fmla="*/ 67437 h 82422"/>
                  <a:gd name="connsiteX53" fmla="*/ 46101 w 49402"/>
                  <a:gd name="connsiteY53" fmla="*/ 61595 h 82422"/>
                  <a:gd name="connsiteX54" fmla="*/ 47879 w 49402"/>
                  <a:gd name="connsiteY54" fmla="*/ 54864 h 82422"/>
                  <a:gd name="connsiteX55" fmla="*/ 49022 w 49402"/>
                  <a:gd name="connsiteY55" fmla="*/ 46863 h 82422"/>
                  <a:gd name="connsiteX56" fmla="*/ 49403 w 49402"/>
                  <a:gd name="connsiteY56" fmla="*/ 37846 h 82422"/>
                  <a:gd name="connsiteX57" fmla="*/ 49403 w 49402"/>
                  <a:gd name="connsiteY57" fmla="*/ 37846 h 82422"/>
                  <a:gd name="connsiteX58" fmla="*/ 49149 w 49402"/>
                  <a:gd name="connsiteY58" fmla="*/ 30607 h 82422"/>
                  <a:gd name="connsiteX59" fmla="*/ 48133 w 49402"/>
                  <a:gd name="connsiteY59" fmla="*/ 24257 h 82422"/>
                  <a:gd name="connsiteX60" fmla="*/ 46609 w 49402"/>
                  <a:gd name="connsiteY60" fmla="*/ 18542 h 82422"/>
                  <a:gd name="connsiteX61" fmla="*/ 44450 w 49402"/>
                  <a:gd name="connsiteY61" fmla="*/ 13589 h 82422"/>
                  <a:gd name="connsiteX62" fmla="*/ 41910 w 49402"/>
                  <a:gd name="connsiteY62" fmla="*/ 9398 h 82422"/>
                  <a:gd name="connsiteX63" fmla="*/ 38735 w 49402"/>
                  <a:gd name="connsiteY63" fmla="*/ 6096 h 82422"/>
                  <a:gd name="connsiteX64" fmla="*/ 35306 w 49402"/>
                  <a:gd name="connsiteY64" fmla="*/ 3429 h 82422"/>
                  <a:gd name="connsiteX65" fmla="*/ 31496 w 49402"/>
                  <a:gd name="connsiteY65" fmla="*/ 1524 h 82422"/>
                  <a:gd name="connsiteX66" fmla="*/ 27305 w 49402"/>
                  <a:gd name="connsiteY66" fmla="*/ 381 h 82422"/>
                  <a:gd name="connsiteX67" fmla="*/ 22733 w 49402"/>
                  <a:gd name="connsiteY67" fmla="*/ 0 h 82422"/>
                  <a:gd name="connsiteX68" fmla="*/ 22733 w 49402"/>
                  <a:gd name="connsiteY68" fmla="*/ 0 h 82422"/>
                  <a:gd name="connsiteX69" fmla="*/ 19177 w 49402"/>
                  <a:gd name="connsiteY69" fmla="*/ 254 h 82422"/>
                  <a:gd name="connsiteX70" fmla="*/ 15621 w 49402"/>
                  <a:gd name="connsiteY70" fmla="*/ 1143 h 82422"/>
                  <a:gd name="connsiteX71" fmla="*/ 12446 w 49402"/>
                  <a:gd name="connsiteY71" fmla="*/ 2667 h 82422"/>
                  <a:gd name="connsiteX72" fmla="*/ 9398 w 49402"/>
                  <a:gd name="connsiteY72" fmla="*/ 4699 h 82422"/>
                  <a:gd name="connsiteX73" fmla="*/ 6731 w 49402"/>
                  <a:gd name="connsiteY73" fmla="*/ 7112 h 82422"/>
                  <a:gd name="connsiteX74" fmla="*/ 4445 w 49402"/>
                  <a:gd name="connsiteY74" fmla="*/ 10033 h 82422"/>
                  <a:gd name="connsiteX75" fmla="*/ 2667 w 49402"/>
                  <a:gd name="connsiteY75" fmla="*/ 13462 h 82422"/>
                  <a:gd name="connsiteX76" fmla="*/ 1270 w 49402"/>
                  <a:gd name="connsiteY76" fmla="*/ 17145 h 82422"/>
                  <a:gd name="connsiteX77" fmla="*/ 381 w 49402"/>
                  <a:gd name="connsiteY77" fmla="*/ 21336 h 82422"/>
                  <a:gd name="connsiteX78" fmla="*/ 0 w 49402"/>
                  <a:gd name="connsiteY78" fmla="*/ 25781 h 82422"/>
                  <a:gd name="connsiteX79" fmla="*/ 0 w 49402"/>
                  <a:gd name="connsiteY79" fmla="*/ 25781 h 82422"/>
                  <a:gd name="connsiteX80" fmla="*/ 254 w 49402"/>
                  <a:gd name="connsiteY80" fmla="*/ 30480 h 82422"/>
                  <a:gd name="connsiteX81" fmla="*/ 1016 w 49402"/>
                  <a:gd name="connsiteY81" fmla="*/ 34671 h 82422"/>
                  <a:gd name="connsiteX82" fmla="*/ 2286 w 49402"/>
                  <a:gd name="connsiteY82" fmla="*/ 38481 h 82422"/>
                  <a:gd name="connsiteX83" fmla="*/ 3937 w 49402"/>
                  <a:gd name="connsiteY83" fmla="*/ 41783 h 82422"/>
                  <a:gd name="connsiteX84" fmla="*/ 5969 w 49402"/>
                  <a:gd name="connsiteY84" fmla="*/ 44450 h 82422"/>
                  <a:gd name="connsiteX85" fmla="*/ 8509 w 49402"/>
                  <a:gd name="connsiteY85" fmla="*/ 46736 h 82422"/>
                  <a:gd name="connsiteX86" fmla="*/ 11303 w 49402"/>
                  <a:gd name="connsiteY86" fmla="*/ 48514 h 82422"/>
                  <a:gd name="connsiteX87" fmla="*/ 14605 w 49402"/>
                  <a:gd name="connsiteY87" fmla="*/ 49784 h 82422"/>
                  <a:gd name="connsiteX88" fmla="*/ 18161 w 49402"/>
                  <a:gd name="connsiteY88" fmla="*/ 50546 h 82422"/>
                  <a:gd name="connsiteX89" fmla="*/ 21971 w 49402"/>
                  <a:gd name="connsiteY89" fmla="*/ 50800 h 82422"/>
                  <a:gd name="connsiteX90" fmla="*/ 21971 w 49402"/>
                  <a:gd name="connsiteY90" fmla="*/ 50800 h 82422"/>
                  <a:gd name="connsiteX91" fmla="*/ 23876 w 49402"/>
                  <a:gd name="connsiteY91" fmla="*/ 50673 h 82422"/>
                  <a:gd name="connsiteX92" fmla="*/ 25908 w 49402"/>
                  <a:gd name="connsiteY92" fmla="*/ 50419 h 82422"/>
                  <a:gd name="connsiteX93" fmla="*/ 27940 w 49402"/>
                  <a:gd name="connsiteY93" fmla="*/ 49911 h 82422"/>
                  <a:gd name="connsiteX94" fmla="*/ 29845 w 49402"/>
                  <a:gd name="connsiteY94" fmla="*/ 49149 h 82422"/>
                  <a:gd name="connsiteX95" fmla="*/ 31750 w 49402"/>
                  <a:gd name="connsiteY95" fmla="*/ 48133 h 82422"/>
                  <a:gd name="connsiteX96" fmla="*/ 33655 w 49402"/>
                  <a:gd name="connsiteY96" fmla="*/ 47117 h 82422"/>
                  <a:gd name="connsiteX97" fmla="*/ 35433 w 49402"/>
                  <a:gd name="connsiteY97" fmla="*/ 45847 h 82422"/>
                  <a:gd name="connsiteX98" fmla="*/ 37084 w 49402"/>
                  <a:gd name="connsiteY98" fmla="*/ 44323 h 82422"/>
                  <a:gd name="connsiteX99" fmla="*/ 38735 w 49402"/>
                  <a:gd name="connsiteY99" fmla="*/ 42799 h 82422"/>
                  <a:gd name="connsiteX100" fmla="*/ 40259 w 49402"/>
                  <a:gd name="connsiteY100" fmla="*/ 41021 h 82422"/>
                  <a:gd name="connsiteX101" fmla="*/ 40259 w 49402"/>
                  <a:gd name="connsiteY101" fmla="*/ 41021 h 82422"/>
                  <a:gd name="connsiteX102" fmla="*/ 39751 w 49402"/>
                  <a:gd name="connsiteY102" fmla="*/ 48006 h 82422"/>
                  <a:gd name="connsiteX103" fmla="*/ 38862 w 49402"/>
                  <a:gd name="connsiteY103" fmla="*/ 53975 h 82422"/>
                  <a:gd name="connsiteX104" fmla="*/ 37592 w 49402"/>
                  <a:gd name="connsiteY104" fmla="*/ 59055 h 82422"/>
                  <a:gd name="connsiteX105" fmla="*/ 35814 w 49402"/>
                  <a:gd name="connsiteY105" fmla="*/ 63373 h 82422"/>
                  <a:gd name="connsiteX106" fmla="*/ 33909 w 49402"/>
                  <a:gd name="connsiteY106" fmla="*/ 66802 h 82422"/>
                  <a:gd name="connsiteX107" fmla="*/ 31496 w 49402"/>
                  <a:gd name="connsiteY107" fmla="*/ 69596 h 82422"/>
                  <a:gd name="connsiteX108" fmla="*/ 28956 w 49402"/>
                  <a:gd name="connsiteY108" fmla="*/ 71628 h 82422"/>
                  <a:gd name="connsiteX109" fmla="*/ 26289 w 49402"/>
                  <a:gd name="connsiteY109" fmla="*/ 73025 h 82422"/>
                  <a:gd name="connsiteX110" fmla="*/ 23368 w 49402"/>
                  <a:gd name="connsiteY110" fmla="*/ 73914 h 82422"/>
                  <a:gd name="connsiteX111" fmla="*/ 20320 w 49402"/>
                  <a:gd name="connsiteY111" fmla="*/ 74168 h 82422"/>
                  <a:gd name="connsiteX112" fmla="*/ 20320 w 49402"/>
                  <a:gd name="connsiteY112" fmla="*/ 74168 h 82422"/>
                  <a:gd name="connsiteX113" fmla="*/ 18796 w 49402"/>
                  <a:gd name="connsiteY113" fmla="*/ 74041 h 82422"/>
                  <a:gd name="connsiteX114" fmla="*/ 17272 w 49402"/>
                  <a:gd name="connsiteY114" fmla="*/ 73914 h 82422"/>
                  <a:gd name="connsiteX115" fmla="*/ 15875 w 49402"/>
                  <a:gd name="connsiteY115" fmla="*/ 73533 h 82422"/>
                  <a:gd name="connsiteX116" fmla="*/ 14351 w 49402"/>
                  <a:gd name="connsiteY116" fmla="*/ 73152 h 82422"/>
                  <a:gd name="connsiteX117" fmla="*/ 12954 w 49402"/>
                  <a:gd name="connsiteY117" fmla="*/ 72517 h 82422"/>
                  <a:gd name="connsiteX118" fmla="*/ 11684 w 49402"/>
                  <a:gd name="connsiteY118" fmla="*/ 71882 h 82422"/>
                  <a:gd name="connsiteX119" fmla="*/ 10414 w 49402"/>
                  <a:gd name="connsiteY119" fmla="*/ 71120 h 82422"/>
                  <a:gd name="connsiteX120" fmla="*/ 9271 w 49402"/>
                  <a:gd name="connsiteY120" fmla="*/ 70104 h 82422"/>
                  <a:gd name="connsiteX121" fmla="*/ 8128 w 49402"/>
                  <a:gd name="connsiteY121" fmla="*/ 69215 h 82422"/>
                  <a:gd name="connsiteX122" fmla="*/ 7112 w 49402"/>
                  <a:gd name="connsiteY122" fmla="*/ 68072 h 82422"/>
                  <a:gd name="connsiteX123" fmla="*/ 1524 w 49402"/>
                  <a:gd name="connsiteY123" fmla="*/ 74295 h 82422"/>
                  <a:gd name="connsiteX124" fmla="*/ 1524 w 49402"/>
                  <a:gd name="connsiteY124" fmla="*/ 74295 h 82422"/>
                  <a:gd name="connsiteX125" fmla="*/ 2921 w 49402"/>
                  <a:gd name="connsiteY125" fmla="*/ 75565 h 82422"/>
                  <a:gd name="connsiteX126" fmla="*/ 4445 w 49402"/>
                  <a:gd name="connsiteY126" fmla="*/ 76835 h 82422"/>
                  <a:gd name="connsiteX127" fmla="*/ 5969 w 49402"/>
                  <a:gd name="connsiteY127" fmla="*/ 78105 h 82422"/>
                  <a:gd name="connsiteX128" fmla="*/ 7747 w 49402"/>
                  <a:gd name="connsiteY128" fmla="*/ 79121 h 82422"/>
                  <a:gd name="connsiteX129" fmla="*/ 9525 w 49402"/>
                  <a:gd name="connsiteY129" fmla="*/ 80010 h 82422"/>
                  <a:gd name="connsiteX130" fmla="*/ 11430 w 49402"/>
                  <a:gd name="connsiteY130" fmla="*/ 80899 h 82422"/>
                  <a:gd name="connsiteX131" fmla="*/ 13589 w 49402"/>
                  <a:gd name="connsiteY131" fmla="*/ 81534 h 82422"/>
                  <a:gd name="connsiteX132" fmla="*/ 15748 w 49402"/>
                  <a:gd name="connsiteY132" fmla="*/ 82042 h 82422"/>
                  <a:gd name="connsiteX133" fmla="*/ 18161 w 49402"/>
                  <a:gd name="connsiteY133" fmla="*/ 82296 h 82422"/>
                  <a:gd name="connsiteX134" fmla="*/ 20574 w 49402"/>
                  <a:gd name="connsiteY134" fmla="*/ 8242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49402" h="82422">
                    <a:moveTo>
                      <a:pt x="9398" y="25781"/>
                    </a:moveTo>
                    <a:lnTo>
                      <a:pt x="9398" y="25781"/>
                    </a:lnTo>
                    <a:lnTo>
                      <a:pt x="9525" y="22606"/>
                    </a:lnTo>
                    <a:lnTo>
                      <a:pt x="10033" y="19812"/>
                    </a:lnTo>
                    <a:lnTo>
                      <a:pt x="10795" y="17145"/>
                    </a:lnTo>
                    <a:lnTo>
                      <a:pt x="11938" y="14732"/>
                    </a:lnTo>
                    <a:lnTo>
                      <a:pt x="13208" y="12700"/>
                    </a:lnTo>
                    <a:lnTo>
                      <a:pt x="14732" y="11049"/>
                    </a:lnTo>
                    <a:lnTo>
                      <a:pt x="16510" y="9652"/>
                    </a:lnTo>
                    <a:lnTo>
                      <a:pt x="18542" y="8636"/>
                    </a:lnTo>
                    <a:lnTo>
                      <a:pt x="20574" y="8001"/>
                    </a:lnTo>
                    <a:lnTo>
                      <a:pt x="22733" y="7747"/>
                    </a:lnTo>
                    <a:lnTo>
                      <a:pt x="22733" y="7747"/>
                    </a:lnTo>
                    <a:lnTo>
                      <a:pt x="25781" y="8001"/>
                    </a:lnTo>
                    <a:lnTo>
                      <a:pt x="28448" y="8890"/>
                    </a:lnTo>
                    <a:lnTo>
                      <a:pt x="30861" y="10160"/>
                    </a:lnTo>
                    <a:lnTo>
                      <a:pt x="33020" y="11938"/>
                    </a:lnTo>
                    <a:lnTo>
                      <a:pt x="34925" y="14224"/>
                    </a:lnTo>
                    <a:lnTo>
                      <a:pt x="36449" y="17018"/>
                    </a:lnTo>
                    <a:lnTo>
                      <a:pt x="37846" y="20193"/>
                    </a:lnTo>
                    <a:lnTo>
                      <a:pt x="38862" y="24003"/>
                    </a:lnTo>
                    <a:lnTo>
                      <a:pt x="39624" y="28194"/>
                    </a:lnTo>
                    <a:lnTo>
                      <a:pt x="40132" y="32893"/>
                    </a:lnTo>
                    <a:lnTo>
                      <a:pt x="40132" y="32893"/>
                    </a:lnTo>
                    <a:lnTo>
                      <a:pt x="38608" y="34925"/>
                    </a:lnTo>
                    <a:lnTo>
                      <a:pt x="36957" y="36830"/>
                    </a:lnTo>
                    <a:lnTo>
                      <a:pt x="35306" y="38481"/>
                    </a:lnTo>
                    <a:lnTo>
                      <a:pt x="33655" y="39751"/>
                    </a:lnTo>
                    <a:lnTo>
                      <a:pt x="32004" y="41021"/>
                    </a:lnTo>
                    <a:lnTo>
                      <a:pt x="30226" y="41910"/>
                    </a:lnTo>
                    <a:lnTo>
                      <a:pt x="28575" y="42545"/>
                    </a:lnTo>
                    <a:lnTo>
                      <a:pt x="26924" y="43053"/>
                    </a:lnTo>
                    <a:lnTo>
                      <a:pt x="25146" y="43307"/>
                    </a:lnTo>
                    <a:lnTo>
                      <a:pt x="23495" y="43434"/>
                    </a:lnTo>
                    <a:lnTo>
                      <a:pt x="23495" y="43434"/>
                    </a:lnTo>
                    <a:lnTo>
                      <a:pt x="20828" y="43307"/>
                    </a:lnTo>
                    <a:lnTo>
                      <a:pt x="18415" y="42672"/>
                    </a:lnTo>
                    <a:lnTo>
                      <a:pt x="16383" y="41656"/>
                    </a:lnTo>
                    <a:lnTo>
                      <a:pt x="14478" y="40386"/>
                    </a:lnTo>
                    <a:lnTo>
                      <a:pt x="12954" y="38608"/>
                    </a:lnTo>
                    <a:lnTo>
                      <a:pt x="11684" y="36703"/>
                    </a:lnTo>
                    <a:lnTo>
                      <a:pt x="10668" y="34290"/>
                    </a:lnTo>
                    <a:lnTo>
                      <a:pt x="9906" y="31750"/>
                    </a:lnTo>
                    <a:lnTo>
                      <a:pt x="9525" y="28956"/>
                    </a:lnTo>
                    <a:lnTo>
                      <a:pt x="9398" y="25781"/>
                    </a:lnTo>
                    <a:close/>
                    <a:moveTo>
                      <a:pt x="20574" y="82423"/>
                    </a:moveTo>
                    <a:lnTo>
                      <a:pt x="20574" y="82423"/>
                    </a:lnTo>
                    <a:lnTo>
                      <a:pt x="25019" y="82042"/>
                    </a:lnTo>
                    <a:lnTo>
                      <a:pt x="29337" y="80899"/>
                    </a:lnTo>
                    <a:lnTo>
                      <a:pt x="33401" y="78867"/>
                    </a:lnTo>
                    <a:lnTo>
                      <a:pt x="37211" y="75946"/>
                    </a:lnTo>
                    <a:lnTo>
                      <a:pt x="40640" y="72136"/>
                    </a:lnTo>
                    <a:lnTo>
                      <a:pt x="43561" y="67437"/>
                    </a:lnTo>
                    <a:lnTo>
                      <a:pt x="46101" y="61595"/>
                    </a:lnTo>
                    <a:lnTo>
                      <a:pt x="47879" y="54864"/>
                    </a:lnTo>
                    <a:lnTo>
                      <a:pt x="49022" y="46863"/>
                    </a:lnTo>
                    <a:lnTo>
                      <a:pt x="49403" y="37846"/>
                    </a:lnTo>
                    <a:lnTo>
                      <a:pt x="49403" y="37846"/>
                    </a:lnTo>
                    <a:lnTo>
                      <a:pt x="49149" y="30607"/>
                    </a:lnTo>
                    <a:lnTo>
                      <a:pt x="48133" y="24257"/>
                    </a:lnTo>
                    <a:lnTo>
                      <a:pt x="46609" y="18542"/>
                    </a:lnTo>
                    <a:lnTo>
                      <a:pt x="44450" y="13589"/>
                    </a:lnTo>
                    <a:lnTo>
                      <a:pt x="41910" y="9398"/>
                    </a:lnTo>
                    <a:lnTo>
                      <a:pt x="38735" y="6096"/>
                    </a:lnTo>
                    <a:lnTo>
                      <a:pt x="35306" y="3429"/>
                    </a:lnTo>
                    <a:lnTo>
                      <a:pt x="31496" y="1524"/>
                    </a:lnTo>
                    <a:lnTo>
                      <a:pt x="27305" y="381"/>
                    </a:lnTo>
                    <a:lnTo>
                      <a:pt x="22733" y="0"/>
                    </a:lnTo>
                    <a:lnTo>
                      <a:pt x="22733" y="0"/>
                    </a:lnTo>
                    <a:lnTo>
                      <a:pt x="19177" y="254"/>
                    </a:lnTo>
                    <a:lnTo>
                      <a:pt x="15621" y="1143"/>
                    </a:lnTo>
                    <a:lnTo>
                      <a:pt x="12446" y="2667"/>
                    </a:lnTo>
                    <a:lnTo>
                      <a:pt x="9398" y="4699"/>
                    </a:lnTo>
                    <a:lnTo>
                      <a:pt x="6731" y="7112"/>
                    </a:lnTo>
                    <a:lnTo>
                      <a:pt x="4445" y="10033"/>
                    </a:lnTo>
                    <a:lnTo>
                      <a:pt x="2667" y="13462"/>
                    </a:lnTo>
                    <a:lnTo>
                      <a:pt x="1270" y="17145"/>
                    </a:lnTo>
                    <a:lnTo>
                      <a:pt x="381" y="21336"/>
                    </a:lnTo>
                    <a:lnTo>
                      <a:pt x="0" y="25781"/>
                    </a:lnTo>
                    <a:lnTo>
                      <a:pt x="0" y="25781"/>
                    </a:lnTo>
                    <a:lnTo>
                      <a:pt x="254" y="30480"/>
                    </a:lnTo>
                    <a:lnTo>
                      <a:pt x="1016" y="34671"/>
                    </a:lnTo>
                    <a:lnTo>
                      <a:pt x="2286" y="38481"/>
                    </a:lnTo>
                    <a:lnTo>
                      <a:pt x="3937" y="41783"/>
                    </a:lnTo>
                    <a:lnTo>
                      <a:pt x="5969" y="44450"/>
                    </a:lnTo>
                    <a:lnTo>
                      <a:pt x="8509" y="46736"/>
                    </a:lnTo>
                    <a:lnTo>
                      <a:pt x="11303" y="48514"/>
                    </a:lnTo>
                    <a:lnTo>
                      <a:pt x="14605" y="49784"/>
                    </a:lnTo>
                    <a:lnTo>
                      <a:pt x="18161" y="50546"/>
                    </a:lnTo>
                    <a:lnTo>
                      <a:pt x="21971" y="50800"/>
                    </a:lnTo>
                    <a:lnTo>
                      <a:pt x="21971" y="50800"/>
                    </a:lnTo>
                    <a:lnTo>
                      <a:pt x="23876" y="50673"/>
                    </a:lnTo>
                    <a:lnTo>
                      <a:pt x="25908" y="50419"/>
                    </a:lnTo>
                    <a:lnTo>
                      <a:pt x="27940" y="49911"/>
                    </a:lnTo>
                    <a:lnTo>
                      <a:pt x="29845" y="49149"/>
                    </a:lnTo>
                    <a:lnTo>
                      <a:pt x="31750" y="48133"/>
                    </a:lnTo>
                    <a:lnTo>
                      <a:pt x="33655" y="47117"/>
                    </a:lnTo>
                    <a:lnTo>
                      <a:pt x="35433" y="45847"/>
                    </a:lnTo>
                    <a:lnTo>
                      <a:pt x="37084" y="44323"/>
                    </a:lnTo>
                    <a:lnTo>
                      <a:pt x="38735" y="42799"/>
                    </a:lnTo>
                    <a:lnTo>
                      <a:pt x="40259" y="41021"/>
                    </a:lnTo>
                    <a:lnTo>
                      <a:pt x="40259" y="41021"/>
                    </a:lnTo>
                    <a:lnTo>
                      <a:pt x="39751" y="48006"/>
                    </a:lnTo>
                    <a:lnTo>
                      <a:pt x="38862" y="53975"/>
                    </a:lnTo>
                    <a:lnTo>
                      <a:pt x="37592" y="59055"/>
                    </a:lnTo>
                    <a:lnTo>
                      <a:pt x="35814" y="63373"/>
                    </a:lnTo>
                    <a:lnTo>
                      <a:pt x="33909" y="66802"/>
                    </a:lnTo>
                    <a:lnTo>
                      <a:pt x="31496" y="69596"/>
                    </a:lnTo>
                    <a:lnTo>
                      <a:pt x="28956" y="71628"/>
                    </a:lnTo>
                    <a:lnTo>
                      <a:pt x="26289" y="73025"/>
                    </a:lnTo>
                    <a:lnTo>
                      <a:pt x="23368" y="73914"/>
                    </a:lnTo>
                    <a:lnTo>
                      <a:pt x="20320" y="74168"/>
                    </a:lnTo>
                    <a:lnTo>
                      <a:pt x="20320" y="74168"/>
                    </a:lnTo>
                    <a:lnTo>
                      <a:pt x="18796" y="74041"/>
                    </a:lnTo>
                    <a:lnTo>
                      <a:pt x="17272" y="73914"/>
                    </a:lnTo>
                    <a:lnTo>
                      <a:pt x="15875" y="73533"/>
                    </a:lnTo>
                    <a:lnTo>
                      <a:pt x="14351" y="73152"/>
                    </a:lnTo>
                    <a:lnTo>
                      <a:pt x="12954" y="72517"/>
                    </a:lnTo>
                    <a:lnTo>
                      <a:pt x="11684" y="71882"/>
                    </a:lnTo>
                    <a:lnTo>
                      <a:pt x="10414" y="71120"/>
                    </a:lnTo>
                    <a:lnTo>
                      <a:pt x="9271" y="70104"/>
                    </a:lnTo>
                    <a:lnTo>
                      <a:pt x="8128" y="69215"/>
                    </a:lnTo>
                    <a:lnTo>
                      <a:pt x="7112" y="68072"/>
                    </a:lnTo>
                    <a:lnTo>
                      <a:pt x="1524" y="74295"/>
                    </a:lnTo>
                    <a:lnTo>
                      <a:pt x="1524" y="74295"/>
                    </a:lnTo>
                    <a:lnTo>
                      <a:pt x="2921" y="75565"/>
                    </a:lnTo>
                    <a:lnTo>
                      <a:pt x="4445" y="76835"/>
                    </a:lnTo>
                    <a:lnTo>
                      <a:pt x="5969" y="78105"/>
                    </a:lnTo>
                    <a:lnTo>
                      <a:pt x="7747" y="79121"/>
                    </a:lnTo>
                    <a:lnTo>
                      <a:pt x="9525" y="80010"/>
                    </a:lnTo>
                    <a:lnTo>
                      <a:pt x="11430" y="80899"/>
                    </a:lnTo>
                    <a:lnTo>
                      <a:pt x="13589" y="81534"/>
                    </a:lnTo>
                    <a:lnTo>
                      <a:pt x="15748" y="82042"/>
                    </a:lnTo>
                    <a:lnTo>
                      <a:pt x="18161" y="82296"/>
                    </a:lnTo>
                    <a:lnTo>
                      <a:pt x="20574" y="824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B21263A-09BF-318D-51CE-31FBE70A5AF6}"/>
                  </a:ext>
                </a:extLst>
              </p:cNvPr>
              <p:cNvSpPr/>
              <p:nvPr/>
            </p:nvSpPr>
            <p:spPr>
              <a:xfrm>
                <a:off x="7929117" y="2525394"/>
                <a:ext cx="91313" cy="82422"/>
              </a:xfrm>
              <a:custGeom>
                <a:avLst/>
                <a:gdLst>
                  <a:gd name="connsiteX0" fmla="*/ 17907 w 91313"/>
                  <a:gd name="connsiteY0" fmla="*/ 50165 h 82422"/>
                  <a:gd name="connsiteX1" fmla="*/ 17907 w 91313"/>
                  <a:gd name="connsiteY1" fmla="*/ 50165 h 82422"/>
                  <a:gd name="connsiteX2" fmla="*/ 21082 w 91313"/>
                  <a:gd name="connsiteY2" fmla="*/ 49911 h 82422"/>
                  <a:gd name="connsiteX3" fmla="*/ 24003 w 91313"/>
                  <a:gd name="connsiteY3" fmla="*/ 49149 h 82422"/>
                  <a:gd name="connsiteX4" fmla="*/ 26670 w 91313"/>
                  <a:gd name="connsiteY4" fmla="*/ 47752 h 82422"/>
                  <a:gd name="connsiteX5" fmla="*/ 29083 w 91313"/>
                  <a:gd name="connsiteY5" fmla="*/ 45974 h 82422"/>
                  <a:gd name="connsiteX6" fmla="*/ 31115 w 91313"/>
                  <a:gd name="connsiteY6" fmla="*/ 43561 h 82422"/>
                  <a:gd name="connsiteX7" fmla="*/ 32893 w 91313"/>
                  <a:gd name="connsiteY7" fmla="*/ 40767 h 82422"/>
                  <a:gd name="connsiteX8" fmla="*/ 34163 w 91313"/>
                  <a:gd name="connsiteY8" fmla="*/ 37465 h 82422"/>
                  <a:gd name="connsiteX9" fmla="*/ 35179 w 91313"/>
                  <a:gd name="connsiteY9" fmla="*/ 33655 h 82422"/>
                  <a:gd name="connsiteX10" fmla="*/ 35814 w 91313"/>
                  <a:gd name="connsiteY10" fmla="*/ 29591 h 82422"/>
                  <a:gd name="connsiteX11" fmla="*/ 36068 w 91313"/>
                  <a:gd name="connsiteY11" fmla="*/ 24892 h 82422"/>
                  <a:gd name="connsiteX12" fmla="*/ 36068 w 91313"/>
                  <a:gd name="connsiteY12" fmla="*/ 24892 h 82422"/>
                  <a:gd name="connsiteX13" fmla="*/ 35814 w 91313"/>
                  <a:gd name="connsiteY13" fmla="*/ 20320 h 82422"/>
                  <a:gd name="connsiteX14" fmla="*/ 35179 w 91313"/>
                  <a:gd name="connsiteY14" fmla="*/ 16256 h 82422"/>
                  <a:gd name="connsiteX15" fmla="*/ 34163 w 91313"/>
                  <a:gd name="connsiteY15" fmla="*/ 12573 h 82422"/>
                  <a:gd name="connsiteX16" fmla="*/ 32893 w 91313"/>
                  <a:gd name="connsiteY16" fmla="*/ 9271 h 82422"/>
                  <a:gd name="connsiteX17" fmla="*/ 31115 w 91313"/>
                  <a:gd name="connsiteY17" fmla="*/ 6477 h 82422"/>
                  <a:gd name="connsiteX18" fmla="*/ 29083 w 91313"/>
                  <a:gd name="connsiteY18" fmla="*/ 4191 h 82422"/>
                  <a:gd name="connsiteX19" fmla="*/ 26670 w 91313"/>
                  <a:gd name="connsiteY19" fmla="*/ 2413 h 82422"/>
                  <a:gd name="connsiteX20" fmla="*/ 24003 w 91313"/>
                  <a:gd name="connsiteY20" fmla="*/ 1016 h 82422"/>
                  <a:gd name="connsiteX21" fmla="*/ 21082 w 91313"/>
                  <a:gd name="connsiteY21" fmla="*/ 254 h 82422"/>
                  <a:gd name="connsiteX22" fmla="*/ 17907 w 91313"/>
                  <a:gd name="connsiteY22" fmla="*/ 0 h 82422"/>
                  <a:gd name="connsiteX23" fmla="*/ 17907 w 91313"/>
                  <a:gd name="connsiteY23" fmla="*/ 0 h 82422"/>
                  <a:gd name="connsiteX24" fmla="*/ 14859 w 91313"/>
                  <a:gd name="connsiteY24" fmla="*/ 254 h 82422"/>
                  <a:gd name="connsiteX25" fmla="*/ 11938 w 91313"/>
                  <a:gd name="connsiteY25" fmla="*/ 1016 h 82422"/>
                  <a:gd name="connsiteX26" fmla="*/ 9271 w 91313"/>
                  <a:gd name="connsiteY26" fmla="*/ 2413 h 82422"/>
                  <a:gd name="connsiteX27" fmla="*/ 6985 w 91313"/>
                  <a:gd name="connsiteY27" fmla="*/ 4191 h 82422"/>
                  <a:gd name="connsiteX28" fmla="*/ 4953 w 91313"/>
                  <a:gd name="connsiteY28" fmla="*/ 6477 h 82422"/>
                  <a:gd name="connsiteX29" fmla="*/ 3175 w 91313"/>
                  <a:gd name="connsiteY29" fmla="*/ 9271 h 82422"/>
                  <a:gd name="connsiteX30" fmla="*/ 1778 w 91313"/>
                  <a:gd name="connsiteY30" fmla="*/ 12573 h 82422"/>
                  <a:gd name="connsiteX31" fmla="*/ 762 w 91313"/>
                  <a:gd name="connsiteY31" fmla="*/ 16256 h 82422"/>
                  <a:gd name="connsiteX32" fmla="*/ 127 w 91313"/>
                  <a:gd name="connsiteY32" fmla="*/ 20320 h 82422"/>
                  <a:gd name="connsiteX33" fmla="*/ 0 w 91313"/>
                  <a:gd name="connsiteY33" fmla="*/ 24892 h 82422"/>
                  <a:gd name="connsiteX34" fmla="*/ 0 w 91313"/>
                  <a:gd name="connsiteY34" fmla="*/ 24892 h 82422"/>
                  <a:gd name="connsiteX35" fmla="*/ 127 w 91313"/>
                  <a:gd name="connsiteY35" fmla="*/ 29591 h 82422"/>
                  <a:gd name="connsiteX36" fmla="*/ 762 w 91313"/>
                  <a:gd name="connsiteY36" fmla="*/ 33655 h 82422"/>
                  <a:gd name="connsiteX37" fmla="*/ 1778 w 91313"/>
                  <a:gd name="connsiteY37" fmla="*/ 37465 h 82422"/>
                  <a:gd name="connsiteX38" fmla="*/ 3175 w 91313"/>
                  <a:gd name="connsiteY38" fmla="*/ 40767 h 82422"/>
                  <a:gd name="connsiteX39" fmla="*/ 4953 w 91313"/>
                  <a:gd name="connsiteY39" fmla="*/ 43561 h 82422"/>
                  <a:gd name="connsiteX40" fmla="*/ 6985 w 91313"/>
                  <a:gd name="connsiteY40" fmla="*/ 45974 h 82422"/>
                  <a:gd name="connsiteX41" fmla="*/ 9271 w 91313"/>
                  <a:gd name="connsiteY41" fmla="*/ 47752 h 82422"/>
                  <a:gd name="connsiteX42" fmla="*/ 11938 w 91313"/>
                  <a:gd name="connsiteY42" fmla="*/ 49149 h 82422"/>
                  <a:gd name="connsiteX43" fmla="*/ 14859 w 91313"/>
                  <a:gd name="connsiteY43" fmla="*/ 49911 h 82422"/>
                  <a:gd name="connsiteX44" fmla="*/ 17907 w 91313"/>
                  <a:gd name="connsiteY44" fmla="*/ 50165 h 82422"/>
                  <a:gd name="connsiteX45" fmla="*/ 17907 w 91313"/>
                  <a:gd name="connsiteY45" fmla="*/ 44069 h 82422"/>
                  <a:gd name="connsiteX46" fmla="*/ 17907 w 91313"/>
                  <a:gd name="connsiteY46" fmla="*/ 44069 h 82422"/>
                  <a:gd name="connsiteX47" fmla="*/ 16129 w 91313"/>
                  <a:gd name="connsiteY47" fmla="*/ 43815 h 82422"/>
                  <a:gd name="connsiteX48" fmla="*/ 14478 w 91313"/>
                  <a:gd name="connsiteY48" fmla="*/ 43180 h 82422"/>
                  <a:gd name="connsiteX49" fmla="*/ 12954 w 91313"/>
                  <a:gd name="connsiteY49" fmla="*/ 42291 h 82422"/>
                  <a:gd name="connsiteX50" fmla="*/ 11557 w 91313"/>
                  <a:gd name="connsiteY50" fmla="*/ 40894 h 82422"/>
                  <a:gd name="connsiteX51" fmla="*/ 10414 w 91313"/>
                  <a:gd name="connsiteY51" fmla="*/ 39243 h 82422"/>
                  <a:gd name="connsiteX52" fmla="*/ 9398 w 91313"/>
                  <a:gd name="connsiteY52" fmla="*/ 37084 h 82422"/>
                  <a:gd name="connsiteX53" fmla="*/ 8509 w 91313"/>
                  <a:gd name="connsiteY53" fmla="*/ 34671 h 82422"/>
                  <a:gd name="connsiteX54" fmla="*/ 8001 w 91313"/>
                  <a:gd name="connsiteY54" fmla="*/ 31750 h 82422"/>
                  <a:gd name="connsiteX55" fmla="*/ 7620 w 91313"/>
                  <a:gd name="connsiteY55" fmla="*/ 28575 h 82422"/>
                  <a:gd name="connsiteX56" fmla="*/ 7493 w 91313"/>
                  <a:gd name="connsiteY56" fmla="*/ 24892 h 82422"/>
                  <a:gd name="connsiteX57" fmla="*/ 7493 w 91313"/>
                  <a:gd name="connsiteY57" fmla="*/ 24892 h 82422"/>
                  <a:gd name="connsiteX58" fmla="*/ 7620 w 91313"/>
                  <a:gd name="connsiteY58" fmla="*/ 21336 h 82422"/>
                  <a:gd name="connsiteX59" fmla="*/ 8001 w 91313"/>
                  <a:gd name="connsiteY59" fmla="*/ 18034 h 82422"/>
                  <a:gd name="connsiteX60" fmla="*/ 8509 w 91313"/>
                  <a:gd name="connsiteY60" fmla="*/ 15240 h 82422"/>
                  <a:gd name="connsiteX61" fmla="*/ 9398 w 91313"/>
                  <a:gd name="connsiteY61" fmla="*/ 12827 h 82422"/>
                  <a:gd name="connsiteX62" fmla="*/ 10414 w 91313"/>
                  <a:gd name="connsiteY62" fmla="*/ 10795 h 82422"/>
                  <a:gd name="connsiteX63" fmla="*/ 11557 w 91313"/>
                  <a:gd name="connsiteY63" fmla="*/ 9017 h 82422"/>
                  <a:gd name="connsiteX64" fmla="*/ 12954 w 91313"/>
                  <a:gd name="connsiteY64" fmla="*/ 7747 h 82422"/>
                  <a:gd name="connsiteX65" fmla="*/ 14478 w 91313"/>
                  <a:gd name="connsiteY65" fmla="*/ 6858 h 82422"/>
                  <a:gd name="connsiteX66" fmla="*/ 16129 w 91313"/>
                  <a:gd name="connsiteY66" fmla="*/ 6223 h 82422"/>
                  <a:gd name="connsiteX67" fmla="*/ 17907 w 91313"/>
                  <a:gd name="connsiteY67" fmla="*/ 6096 h 82422"/>
                  <a:gd name="connsiteX68" fmla="*/ 17907 w 91313"/>
                  <a:gd name="connsiteY68" fmla="*/ 6096 h 82422"/>
                  <a:gd name="connsiteX69" fmla="*/ 19812 w 91313"/>
                  <a:gd name="connsiteY69" fmla="*/ 6223 h 82422"/>
                  <a:gd name="connsiteX70" fmla="*/ 21463 w 91313"/>
                  <a:gd name="connsiteY70" fmla="*/ 6858 h 82422"/>
                  <a:gd name="connsiteX71" fmla="*/ 22987 w 91313"/>
                  <a:gd name="connsiteY71" fmla="*/ 7747 h 82422"/>
                  <a:gd name="connsiteX72" fmla="*/ 24384 w 91313"/>
                  <a:gd name="connsiteY72" fmla="*/ 9017 h 82422"/>
                  <a:gd name="connsiteX73" fmla="*/ 25654 w 91313"/>
                  <a:gd name="connsiteY73" fmla="*/ 10795 h 82422"/>
                  <a:gd name="connsiteX74" fmla="*/ 26670 w 91313"/>
                  <a:gd name="connsiteY74" fmla="*/ 12827 h 82422"/>
                  <a:gd name="connsiteX75" fmla="*/ 27432 w 91313"/>
                  <a:gd name="connsiteY75" fmla="*/ 15240 h 82422"/>
                  <a:gd name="connsiteX76" fmla="*/ 28067 w 91313"/>
                  <a:gd name="connsiteY76" fmla="*/ 18034 h 82422"/>
                  <a:gd name="connsiteX77" fmla="*/ 28448 w 91313"/>
                  <a:gd name="connsiteY77" fmla="*/ 21336 h 82422"/>
                  <a:gd name="connsiteX78" fmla="*/ 28575 w 91313"/>
                  <a:gd name="connsiteY78" fmla="*/ 24892 h 82422"/>
                  <a:gd name="connsiteX79" fmla="*/ 28575 w 91313"/>
                  <a:gd name="connsiteY79" fmla="*/ 24892 h 82422"/>
                  <a:gd name="connsiteX80" fmla="*/ 28448 w 91313"/>
                  <a:gd name="connsiteY80" fmla="*/ 28575 h 82422"/>
                  <a:gd name="connsiteX81" fmla="*/ 28067 w 91313"/>
                  <a:gd name="connsiteY81" fmla="*/ 31750 h 82422"/>
                  <a:gd name="connsiteX82" fmla="*/ 27432 w 91313"/>
                  <a:gd name="connsiteY82" fmla="*/ 34671 h 82422"/>
                  <a:gd name="connsiteX83" fmla="*/ 26670 w 91313"/>
                  <a:gd name="connsiteY83" fmla="*/ 37084 h 82422"/>
                  <a:gd name="connsiteX84" fmla="*/ 25654 w 91313"/>
                  <a:gd name="connsiteY84" fmla="*/ 39243 h 82422"/>
                  <a:gd name="connsiteX85" fmla="*/ 24384 w 91313"/>
                  <a:gd name="connsiteY85" fmla="*/ 40894 h 82422"/>
                  <a:gd name="connsiteX86" fmla="*/ 22987 w 91313"/>
                  <a:gd name="connsiteY86" fmla="*/ 42291 h 82422"/>
                  <a:gd name="connsiteX87" fmla="*/ 21463 w 91313"/>
                  <a:gd name="connsiteY87" fmla="*/ 43180 h 82422"/>
                  <a:gd name="connsiteX88" fmla="*/ 19812 w 91313"/>
                  <a:gd name="connsiteY88" fmla="*/ 43815 h 82422"/>
                  <a:gd name="connsiteX89" fmla="*/ 17907 w 91313"/>
                  <a:gd name="connsiteY89" fmla="*/ 44069 h 82422"/>
                  <a:gd name="connsiteX90" fmla="*/ 20320 w 91313"/>
                  <a:gd name="connsiteY90" fmla="*/ 82423 h 82422"/>
                  <a:gd name="connsiteX91" fmla="*/ 26924 w 91313"/>
                  <a:gd name="connsiteY91" fmla="*/ 82423 h 82422"/>
                  <a:gd name="connsiteX92" fmla="*/ 70866 w 91313"/>
                  <a:gd name="connsiteY92" fmla="*/ 0 h 82422"/>
                  <a:gd name="connsiteX93" fmla="*/ 64135 w 91313"/>
                  <a:gd name="connsiteY93" fmla="*/ 0 h 82422"/>
                  <a:gd name="connsiteX94" fmla="*/ 20320 w 91313"/>
                  <a:gd name="connsiteY94" fmla="*/ 82423 h 82422"/>
                  <a:gd name="connsiteX95" fmla="*/ 73406 w 91313"/>
                  <a:gd name="connsiteY95" fmla="*/ 82423 h 82422"/>
                  <a:gd name="connsiteX96" fmla="*/ 73406 w 91313"/>
                  <a:gd name="connsiteY96" fmla="*/ 82423 h 82422"/>
                  <a:gd name="connsiteX97" fmla="*/ 76454 w 91313"/>
                  <a:gd name="connsiteY97" fmla="*/ 82169 h 82422"/>
                  <a:gd name="connsiteX98" fmla="*/ 79375 w 91313"/>
                  <a:gd name="connsiteY98" fmla="*/ 81280 h 82422"/>
                  <a:gd name="connsiteX99" fmla="*/ 82042 w 91313"/>
                  <a:gd name="connsiteY99" fmla="*/ 80010 h 82422"/>
                  <a:gd name="connsiteX100" fmla="*/ 84328 w 91313"/>
                  <a:gd name="connsiteY100" fmla="*/ 78105 h 82422"/>
                  <a:gd name="connsiteX101" fmla="*/ 86360 w 91313"/>
                  <a:gd name="connsiteY101" fmla="*/ 75819 h 82422"/>
                  <a:gd name="connsiteX102" fmla="*/ 88138 w 91313"/>
                  <a:gd name="connsiteY102" fmla="*/ 73025 h 82422"/>
                  <a:gd name="connsiteX103" fmla="*/ 89535 w 91313"/>
                  <a:gd name="connsiteY103" fmla="*/ 69723 h 82422"/>
                  <a:gd name="connsiteX104" fmla="*/ 90551 w 91313"/>
                  <a:gd name="connsiteY104" fmla="*/ 66040 h 82422"/>
                  <a:gd name="connsiteX105" fmla="*/ 91186 w 91313"/>
                  <a:gd name="connsiteY105" fmla="*/ 61849 h 82422"/>
                  <a:gd name="connsiteX106" fmla="*/ 91313 w 91313"/>
                  <a:gd name="connsiteY106" fmla="*/ 57277 h 82422"/>
                  <a:gd name="connsiteX107" fmla="*/ 91313 w 91313"/>
                  <a:gd name="connsiteY107" fmla="*/ 57277 h 82422"/>
                  <a:gd name="connsiteX108" fmla="*/ 91186 w 91313"/>
                  <a:gd name="connsiteY108" fmla="*/ 52705 h 82422"/>
                  <a:gd name="connsiteX109" fmla="*/ 90551 w 91313"/>
                  <a:gd name="connsiteY109" fmla="*/ 48514 h 82422"/>
                  <a:gd name="connsiteX110" fmla="*/ 89535 w 91313"/>
                  <a:gd name="connsiteY110" fmla="*/ 44831 h 82422"/>
                  <a:gd name="connsiteX111" fmla="*/ 88138 w 91313"/>
                  <a:gd name="connsiteY111" fmla="*/ 41529 h 82422"/>
                  <a:gd name="connsiteX112" fmla="*/ 86360 w 91313"/>
                  <a:gd name="connsiteY112" fmla="*/ 38735 h 82422"/>
                  <a:gd name="connsiteX113" fmla="*/ 84328 w 91313"/>
                  <a:gd name="connsiteY113" fmla="*/ 36449 h 82422"/>
                  <a:gd name="connsiteX114" fmla="*/ 82042 w 91313"/>
                  <a:gd name="connsiteY114" fmla="*/ 34671 h 82422"/>
                  <a:gd name="connsiteX115" fmla="*/ 79375 w 91313"/>
                  <a:gd name="connsiteY115" fmla="*/ 33401 h 82422"/>
                  <a:gd name="connsiteX116" fmla="*/ 76454 w 91313"/>
                  <a:gd name="connsiteY116" fmla="*/ 32512 h 82422"/>
                  <a:gd name="connsiteX117" fmla="*/ 73406 w 91313"/>
                  <a:gd name="connsiteY117" fmla="*/ 32258 h 82422"/>
                  <a:gd name="connsiteX118" fmla="*/ 73406 w 91313"/>
                  <a:gd name="connsiteY118" fmla="*/ 32258 h 82422"/>
                  <a:gd name="connsiteX119" fmla="*/ 70231 w 91313"/>
                  <a:gd name="connsiteY119" fmla="*/ 32512 h 82422"/>
                  <a:gd name="connsiteX120" fmla="*/ 67310 w 91313"/>
                  <a:gd name="connsiteY120" fmla="*/ 33401 h 82422"/>
                  <a:gd name="connsiteX121" fmla="*/ 64643 w 91313"/>
                  <a:gd name="connsiteY121" fmla="*/ 34671 h 82422"/>
                  <a:gd name="connsiteX122" fmla="*/ 62357 w 91313"/>
                  <a:gd name="connsiteY122" fmla="*/ 36449 h 82422"/>
                  <a:gd name="connsiteX123" fmla="*/ 60198 w 91313"/>
                  <a:gd name="connsiteY123" fmla="*/ 38735 h 82422"/>
                  <a:gd name="connsiteX124" fmla="*/ 58547 w 91313"/>
                  <a:gd name="connsiteY124" fmla="*/ 41529 h 82422"/>
                  <a:gd name="connsiteX125" fmla="*/ 57150 w 91313"/>
                  <a:gd name="connsiteY125" fmla="*/ 44831 h 82422"/>
                  <a:gd name="connsiteX126" fmla="*/ 56134 w 91313"/>
                  <a:gd name="connsiteY126" fmla="*/ 48514 h 82422"/>
                  <a:gd name="connsiteX127" fmla="*/ 55499 w 91313"/>
                  <a:gd name="connsiteY127" fmla="*/ 52705 h 82422"/>
                  <a:gd name="connsiteX128" fmla="*/ 55245 w 91313"/>
                  <a:gd name="connsiteY128" fmla="*/ 57277 h 82422"/>
                  <a:gd name="connsiteX129" fmla="*/ 55245 w 91313"/>
                  <a:gd name="connsiteY129" fmla="*/ 57277 h 82422"/>
                  <a:gd name="connsiteX130" fmla="*/ 55499 w 91313"/>
                  <a:gd name="connsiteY130" fmla="*/ 61849 h 82422"/>
                  <a:gd name="connsiteX131" fmla="*/ 56134 w 91313"/>
                  <a:gd name="connsiteY131" fmla="*/ 66040 h 82422"/>
                  <a:gd name="connsiteX132" fmla="*/ 57150 w 91313"/>
                  <a:gd name="connsiteY132" fmla="*/ 69723 h 82422"/>
                  <a:gd name="connsiteX133" fmla="*/ 58547 w 91313"/>
                  <a:gd name="connsiteY133" fmla="*/ 73025 h 82422"/>
                  <a:gd name="connsiteX134" fmla="*/ 60198 w 91313"/>
                  <a:gd name="connsiteY134" fmla="*/ 75819 h 82422"/>
                  <a:gd name="connsiteX135" fmla="*/ 62357 w 91313"/>
                  <a:gd name="connsiteY135" fmla="*/ 78105 h 82422"/>
                  <a:gd name="connsiteX136" fmla="*/ 64643 w 91313"/>
                  <a:gd name="connsiteY136" fmla="*/ 80010 h 82422"/>
                  <a:gd name="connsiteX137" fmla="*/ 67310 w 91313"/>
                  <a:gd name="connsiteY137" fmla="*/ 81280 h 82422"/>
                  <a:gd name="connsiteX138" fmla="*/ 70231 w 91313"/>
                  <a:gd name="connsiteY138" fmla="*/ 82169 h 82422"/>
                  <a:gd name="connsiteX139" fmla="*/ 73406 w 91313"/>
                  <a:gd name="connsiteY139" fmla="*/ 82423 h 82422"/>
                  <a:gd name="connsiteX140" fmla="*/ 73406 w 91313"/>
                  <a:gd name="connsiteY140" fmla="*/ 76327 h 82422"/>
                  <a:gd name="connsiteX141" fmla="*/ 73406 w 91313"/>
                  <a:gd name="connsiteY141" fmla="*/ 76327 h 82422"/>
                  <a:gd name="connsiteX142" fmla="*/ 71501 w 91313"/>
                  <a:gd name="connsiteY142" fmla="*/ 76073 h 82422"/>
                  <a:gd name="connsiteX143" fmla="*/ 69850 w 91313"/>
                  <a:gd name="connsiteY143" fmla="*/ 75565 h 82422"/>
                  <a:gd name="connsiteX144" fmla="*/ 68326 w 91313"/>
                  <a:gd name="connsiteY144" fmla="*/ 74549 h 82422"/>
                  <a:gd name="connsiteX145" fmla="*/ 66929 w 91313"/>
                  <a:gd name="connsiteY145" fmla="*/ 73279 h 82422"/>
                  <a:gd name="connsiteX146" fmla="*/ 65786 w 91313"/>
                  <a:gd name="connsiteY146" fmla="*/ 71501 h 82422"/>
                  <a:gd name="connsiteX147" fmla="*/ 64770 w 91313"/>
                  <a:gd name="connsiteY147" fmla="*/ 69469 h 82422"/>
                  <a:gd name="connsiteX148" fmla="*/ 63881 w 91313"/>
                  <a:gd name="connsiteY148" fmla="*/ 66929 h 82422"/>
                  <a:gd name="connsiteX149" fmla="*/ 63373 w 91313"/>
                  <a:gd name="connsiteY149" fmla="*/ 64135 h 82422"/>
                  <a:gd name="connsiteX150" fmla="*/ 62992 w 91313"/>
                  <a:gd name="connsiteY150" fmla="*/ 60833 h 82422"/>
                  <a:gd name="connsiteX151" fmla="*/ 62865 w 91313"/>
                  <a:gd name="connsiteY151" fmla="*/ 57277 h 82422"/>
                  <a:gd name="connsiteX152" fmla="*/ 62865 w 91313"/>
                  <a:gd name="connsiteY152" fmla="*/ 57277 h 82422"/>
                  <a:gd name="connsiteX153" fmla="*/ 62992 w 91313"/>
                  <a:gd name="connsiteY153" fmla="*/ 53594 h 82422"/>
                  <a:gd name="connsiteX154" fmla="*/ 63373 w 91313"/>
                  <a:gd name="connsiteY154" fmla="*/ 50419 h 82422"/>
                  <a:gd name="connsiteX155" fmla="*/ 63881 w 91313"/>
                  <a:gd name="connsiteY155" fmla="*/ 47625 h 82422"/>
                  <a:gd name="connsiteX156" fmla="*/ 64770 w 91313"/>
                  <a:gd name="connsiteY156" fmla="*/ 45085 h 82422"/>
                  <a:gd name="connsiteX157" fmla="*/ 65786 w 91313"/>
                  <a:gd name="connsiteY157" fmla="*/ 43053 h 82422"/>
                  <a:gd name="connsiteX158" fmla="*/ 66929 w 91313"/>
                  <a:gd name="connsiteY158" fmla="*/ 41402 h 82422"/>
                  <a:gd name="connsiteX159" fmla="*/ 68326 w 91313"/>
                  <a:gd name="connsiteY159" fmla="*/ 40005 h 82422"/>
                  <a:gd name="connsiteX160" fmla="*/ 69850 w 91313"/>
                  <a:gd name="connsiteY160" fmla="*/ 39116 h 82422"/>
                  <a:gd name="connsiteX161" fmla="*/ 71501 w 91313"/>
                  <a:gd name="connsiteY161" fmla="*/ 38608 h 82422"/>
                  <a:gd name="connsiteX162" fmla="*/ 73406 w 91313"/>
                  <a:gd name="connsiteY162" fmla="*/ 38354 h 82422"/>
                  <a:gd name="connsiteX163" fmla="*/ 73406 w 91313"/>
                  <a:gd name="connsiteY163" fmla="*/ 38354 h 82422"/>
                  <a:gd name="connsiteX164" fmla="*/ 75184 w 91313"/>
                  <a:gd name="connsiteY164" fmla="*/ 38608 h 82422"/>
                  <a:gd name="connsiteX165" fmla="*/ 76835 w 91313"/>
                  <a:gd name="connsiteY165" fmla="*/ 39116 h 82422"/>
                  <a:gd name="connsiteX166" fmla="*/ 78359 w 91313"/>
                  <a:gd name="connsiteY166" fmla="*/ 40005 h 82422"/>
                  <a:gd name="connsiteX167" fmla="*/ 79756 w 91313"/>
                  <a:gd name="connsiteY167" fmla="*/ 41402 h 82422"/>
                  <a:gd name="connsiteX168" fmla="*/ 80899 w 91313"/>
                  <a:gd name="connsiteY168" fmla="*/ 43053 h 82422"/>
                  <a:gd name="connsiteX169" fmla="*/ 81915 w 91313"/>
                  <a:gd name="connsiteY169" fmla="*/ 45085 h 82422"/>
                  <a:gd name="connsiteX170" fmla="*/ 82804 w 91313"/>
                  <a:gd name="connsiteY170" fmla="*/ 47625 h 82422"/>
                  <a:gd name="connsiteX171" fmla="*/ 83312 w 91313"/>
                  <a:gd name="connsiteY171" fmla="*/ 50419 h 82422"/>
                  <a:gd name="connsiteX172" fmla="*/ 83693 w 91313"/>
                  <a:gd name="connsiteY172" fmla="*/ 53594 h 82422"/>
                  <a:gd name="connsiteX173" fmla="*/ 83820 w 91313"/>
                  <a:gd name="connsiteY173" fmla="*/ 57277 h 82422"/>
                  <a:gd name="connsiteX174" fmla="*/ 83820 w 91313"/>
                  <a:gd name="connsiteY174" fmla="*/ 57277 h 82422"/>
                  <a:gd name="connsiteX175" fmla="*/ 83693 w 91313"/>
                  <a:gd name="connsiteY175" fmla="*/ 60833 h 82422"/>
                  <a:gd name="connsiteX176" fmla="*/ 83312 w 91313"/>
                  <a:gd name="connsiteY176" fmla="*/ 64135 h 82422"/>
                  <a:gd name="connsiteX177" fmla="*/ 82804 w 91313"/>
                  <a:gd name="connsiteY177" fmla="*/ 66929 h 82422"/>
                  <a:gd name="connsiteX178" fmla="*/ 81915 w 91313"/>
                  <a:gd name="connsiteY178" fmla="*/ 69469 h 82422"/>
                  <a:gd name="connsiteX179" fmla="*/ 80899 w 91313"/>
                  <a:gd name="connsiteY179" fmla="*/ 71501 h 82422"/>
                  <a:gd name="connsiteX180" fmla="*/ 79756 w 91313"/>
                  <a:gd name="connsiteY180" fmla="*/ 73279 h 82422"/>
                  <a:gd name="connsiteX181" fmla="*/ 78359 w 91313"/>
                  <a:gd name="connsiteY181" fmla="*/ 74549 h 82422"/>
                  <a:gd name="connsiteX182" fmla="*/ 76835 w 91313"/>
                  <a:gd name="connsiteY182" fmla="*/ 75565 h 82422"/>
                  <a:gd name="connsiteX183" fmla="*/ 75184 w 91313"/>
                  <a:gd name="connsiteY183" fmla="*/ 76073 h 82422"/>
                  <a:gd name="connsiteX184" fmla="*/ 73406 w 91313"/>
                  <a:gd name="connsiteY184" fmla="*/ 76327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91313" h="82422">
                    <a:moveTo>
                      <a:pt x="17907" y="50165"/>
                    </a:moveTo>
                    <a:lnTo>
                      <a:pt x="17907" y="50165"/>
                    </a:lnTo>
                    <a:lnTo>
                      <a:pt x="21082" y="49911"/>
                    </a:lnTo>
                    <a:lnTo>
                      <a:pt x="24003" y="49149"/>
                    </a:lnTo>
                    <a:lnTo>
                      <a:pt x="26670" y="47752"/>
                    </a:lnTo>
                    <a:lnTo>
                      <a:pt x="29083" y="45974"/>
                    </a:lnTo>
                    <a:lnTo>
                      <a:pt x="31115" y="43561"/>
                    </a:lnTo>
                    <a:lnTo>
                      <a:pt x="32893" y="40767"/>
                    </a:lnTo>
                    <a:lnTo>
                      <a:pt x="34163" y="37465"/>
                    </a:lnTo>
                    <a:lnTo>
                      <a:pt x="35179" y="33655"/>
                    </a:lnTo>
                    <a:lnTo>
                      <a:pt x="35814" y="29591"/>
                    </a:lnTo>
                    <a:lnTo>
                      <a:pt x="36068" y="24892"/>
                    </a:lnTo>
                    <a:lnTo>
                      <a:pt x="36068" y="24892"/>
                    </a:lnTo>
                    <a:lnTo>
                      <a:pt x="35814" y="20320"/>
                    </a:lnTo>
                    <a:lnTo>
                      <a:pt x="35179" y="16256"/>
                    </a:lnTo>
                    <a:lnTo>
                      <a:pt x="34163" y="12573"/>
                    </a:lnTo>
                    <a:lnTo>
                      <a:pt x="32893" y="9271"/>
                    </a:lnTo>
                    <a:lnTo>
                      <a:pt x="31115" y="6477"/>
                    </a:lnTo>
                    <a:lnTo>
                      <a:pt x="29083" y="4191"/>
                    </a:lnTo>
                    <a:lnTo>
                      <a:pt x="26670" y="2413"/>
                    </a:lnTo>
                    <a:lnTo>
                      <a:pt x="24003" y="1016"/>
                    </a:lnTo>
                    <a:lnTo>
                      <a:pt x="21082" y="254"/>
                    </a:lnTo>
                    <a:lnTo>
                      <a:pt x="17907" y="0"/>
                    </a:lnTo>
                    <a:lnTo>
                      <a:pt x="17907" y="0"/>
                    </a:lnTo>
                    <a:lnTo>
                      <a:pt x="14859" y="254"/>
                    </a:lnTo>
                    <a:lnTo>
                      <a:pt x="11938" y="1016"/>
                    </a:lnTo>
                    <a:lnTo>
                      <a:pt x="9271" y="2413"/>
                    </a:lnTo>
                    <a:lnTo>
                      <a:pt x="6985" y="4191"/>
                    </a:lnTo>
                    <a:lnTo>
                      <a:pt x="4953" y="6477"/>
                    </a:lnTo>
                    <a:lnTo>
                      <a:pt x="3175" y="9271"/>
                    </a:lnTo>
                    <a:lnTo>
                      <a:pt x="1778" y="12573"/>
                    </a:lnTo>
                    <a:lnTo>
                      <a:pt x="762" y="16256"/>
                    </a:lnTo>
                    <a:lnTo>
                      <a:pt x="127" y="20320"/>
                    </a:lnTo>
                    <a:lnTo>
                      <a:pt x="0" y="24892"/>
                    </a:lnTo>
                    <a:lnTo>
                      <a:pt x="0" y="24892"/>
                    </a:lnTo>
                    <a:lnTo>
                      <a:pt x="127" y="29591"/>
                    </a:lnTo>
                    <a:lnTo>
                      <a:pt x="762" y="33655"/>
                    </a:lnTo>
                    <a:lnTo>
                      <a:pt x="1778" y="37465"/>
                    </a:lnTo>
                    <a:lnTo>
                      <a:pt x="3175" y="40767"/>
                    </a:lnTo>
                    <a:lnTo>
                      <a:pt x="4953" y="43561"/>
                    </a:lnTo>
                    <a:lnTo>
                      <a:pt x="6985" y="45974"/>
                    </a:lnTo>
                    <a:lnTo>
                      <a:pt x="9271" y="47752"/>
                    </a:lnTo>
                    <a:lnTo>
                      <a:pt x="11938" y="49149"/>
                    </a:lnTo>
                    <a:lnTo>
                      <a:pt x="14859" y="49911"/>
                    </a:lnTo>
                    <a:lnTo>
                      <a:pt x="17907" y="50165"/>
                    </a:lnTo>
                    <a:close/>
                    <a:moveTo>
                      <a:pt x="17907" y="44069"/>
                    </a:moveTo>
                    <a:lnTo>
                      <a:pt x="17907" y="44069"/>
                    </a:lnTo>
                    <a:lnTo>
                      <a:pt x="16129" y="43815"/>
                    </a:lnTo>
                    <a:lnTo>
                      <a:pt x="14478" y="43180"/>
                    </a:lnTo>
                    <a:lnTo>
                      <a:pt x="12954" y="42291"/>
                    </a:lnTo>
                    <a:lnTo>
                      <a:pt x="11557" y="40894"/>
                    </a:lnTo>
                    <a:lnTo>
                      <a:pt x="10414" y="39243"/>
                    </a:lnTo>
                    <a:lnTo>
                      <a:pt x="9398" y="37084"/>
                    </a:lnTo>
                    <a:lnTo>
                      <a:pt x="8509" y="34671"/>
                    </a:lnTo>
                    <a:lnTo>
                      <a:pt x="8001" y="31750"/>
                    </a:lnTo>
                    <a:lnTo>
                      <a:pt x="7620" y="28575"/>
                    </a:lnTo>
                    <a:lnTo>
                      <a:pt x="7493" y="24892"/>
                    </a:lnTo>
                    <a:lnTo>
                      <a:pt x="7493" y="24892"/>
                    </a:lnTo>
                    <a:lnTo>
                      <a:pt x="7620" y="21336"/>
                    </a:lnTo>
                    <a:lnTo>
                      <a:pt x="8001" y="18034"/>
                    </a:lnTo>
                    <a:lnTo>
                      <a:pt x="8509" y="15240"/>
                    </a:lnTo>
                    <a:lnTo>
                      <a:pt x="9398" y="12827"/>
                    </a:lnTo>
                    <a:lnTo>
                      <a:pt x="10414" y="10795"/>
                    </a:lnTo>
                    <a:lnTo>
                      <a:pt x="11557" y="9017"/>
                    </a:lnTo>
                    <a:lnTo>
                      <a:pt x="12954" y="7747"/>
                    </a:lnTo>
                    <a:lnTo>
                      <a:pt x="14478" y="6858"/>
                    </a:lnTo>
                    <a:lnTo>
                      <a:pt x="16129" y="6223"/>
                    </a:lnTo>
                    <a:lnTo>
                      <a:pt x="17907" y="6096"/>
                    </a:lnTo>
                    <a:lnTo>
                      <a:pt x="17907" y="6096"/>
                    </a:lnTo>
                    <a:lnTo>
                      <a:pt x="19812" y="6223"/>
                    </a:lnTo>
                    <a:lnTo>
                      <a:pt x="21463" y="6858"/>
                    </a:lnTo>
                    <a:lnTo>
                      <a:pt x="22987" y="7747"/>
                    </a:lnTo>
                    <a:lnTo>
                      <a:pt x="24384" y="9017"/>
                    </a:lnTo>
                    <a:lnTo>
                      <a:pt x="25654" y="10795"/>
                    </a:lnTo>
                    <a:lnTo>
                      <a:pt x="26670" y="12827"/>
                    </a:lnTo>
                    <a:lnTo>
                      <a:pt x="27432" y="15240"/>
                    </a:lnTo>
                    <a:lnTo>
                      <a:pt x="28067" y="18034"/>
                    </a:lnTo>
                    <a:lnTo>
                      <a:pt x="28448" y="21336"/>
                    </a:lnTo>
                    <a:lnTo>
                      <a:pt x="28575" y="24892"/>
                    </a:lnTo>
                    <a:lnTo>
                      <a:pt x="28575" y="24892"/>
                    </a:lnTo>
                    <a:lnTo>
                      <a:pt x="28448" y="28575"/>
                    </a:lnTo>
                    <a:lnTo>
                      <a:pt x="28067" y="31750"/>
                    </a:lnTo>
                    <a:lnTo>
                      <a:pt x="27432" y="34671"/>
                    </a:lnTo>
                    <a:lnTo>
                      <a:pt x="26670" y="37084"/>
                    </a:lnTo>
                    <a:lnTo>
                      <a:pt x="25654" y="39243"/>
                    </a:lnTo>
                    <a:lnTo>
                      <a:pt x="24384" y="40894"/>
                    </a:lnTo>
                    <a:lnTo>
                      <a:pt x="22987" y="42291"/>
                    </a:lnTo>
                    <a:lnTo>
                      <a:pt x="21463" y="43180"/>
                    </a:lnTo>
                    <a:lnTo>
                      <a:pt x="19812" y="43815"/>
                    </a:lnTo>
                    <a:lnTo>
                      <a:pt x="17907" y="44069"/>
                    </a:lnTo>
                    <a:close/>
                    <a:moveTo>
                      <a:pt x="20320" y="82423"/>
                    </a:moveTo>
                    <a:lnTo>
                      <a:pt x="26924" y="82423"/>
                    </a:lnTo>
                    <a:lnTo>
                      <a:pt x="70866" y="0"/>
                    </a:lnTo>
                    <a:lnTo>
                      <a:pt x="64135" y="0"/>
                    </a:lnTo>
                    <a:lnTo>
                      <a:pt x="20320" y="82423"/>
                    </a:lnTo>
                    <a:close/>
                    <a:moveTo>
                      <a:pt x="73406" y="82423"/>
                    </a:moveTo>
                    <a:lnTo>
                      <a:pt x="73406" y="82423"/>
                    </a:lnTo>
                    <a:lnTo>
                      <a:pt x="76454" y="82169"/>
                    </a:lnTo>
                    <a:lnTo>
                      <a:pt x="79375" y="81280"/>
                    </a:lnTo>
                    <a:lnTo>
                      <a:pt x="82042" y="80010"/>
                    </a:lnTo>
                    <a:lnTo>
                      <a:pt x="84328" y="78105"/>
                    </a:lnTo>
                    <a:lnTo>
                      <a:pt x="86360" y="75819"/>
                    </a:lnTo>
                    <a:lnTo>
                      <a:pt x="88138" y="73025"/>
                    </a:lnTo>
                    <a:lnTo>
                      <a:pt x="89535" y="69723"/>
                    </a:lnTo>
                    <a:lnTo>
                      <a:pt x="90551" y="66040"/>
                    </a:lnTo>
                    <a:lnTo>
                      <a:pt x="91186" y="61849"/>
                    </a:lnTo>
                    <a:lnTo>
                      <a:pt x="91313" y="57277"/>
                    </a:lnTo>
                    <a:lnTo>
                      <a:pt x="91313" y="57277"/>
                    </a:lnTo>
                    <a:lnTo>
                      <a:pt x="91186" y="52705"/>
                    </a:lnTo>
                    <a:lnTo>
                      <a:pt x="90551" y="48514"/>
                    </a:lnTo>
                    <a:lnTo>
                      <a:pt x="89535" y="44831"/>
                    </a:lnTo>
                    <a:lnTo>
                      <a:pt x="88138" y="41529"/>
                    </a:lnTo>
                    <a:lnTo>
                      <a:pt x="86360" y="38735"/>
                    </a:lnTo>
                    <a:lnTo>
                      <a:pt x="84328" y="36449"/>
                    </a:lnTo>
                    <a:lnTo>
                      <a:pt x="82042" y="34671"/>
                    </a:lnTo>
                    <a:lnTo>
                      <a:pt x="79375" y="33401"/>
                    </a:lnTo>
                    <a:lnTo>
                      <a:pt x="76454" y="32512"/>
                    </a:lnTo>
                    <a:lnTo>
                      <a:pt x="73406" y="32258"/>
                    </a:lnTo>
                    <a:lnTo>
                      <a:pt x="73406" y="32258"/>
                    </a:lnTo>
                    <a:lnTo>
                      <a:pt x="70231" y="32512"/>
                    </a:lnTo>
                    <a:lnTo>
                      <a:pt x="67310" y="33401"/>
                    </a:lnTo>
                    <a:lnTo>
                      <a:pt x="64643" y="34671"/>
                    </a:lnTo>
                    <a:lnTo>
                      <a:pt x="62357" y="36449"/>
                    </a:lnTo>
                    <a:lnTo>
                      <a:pt x="60198" y="38735"/>
                    </a:lnTo>
                    <a:lnTo>
                      <a:pt x="58547" y="41529"/>
                    </a:lnTo>
                    <a:lnTo>
                      <a:pt x="57150" y="44831"/>
                    </a:lnTo>
                    <a:lnTo>
                      <a:pt x="56134" y="48514"/>
                    </a:lnTo>
                    <a:lnTo>
                      <a:pt x="55499" y="52705"/>
                    </a:lnTo>
                    <a:lnTo>
                      <a:pt x="55245" y="57277"/>
                    </a:lnTo>
                    <a:lnTo>
                      <a:pt x="55245" y="57277"/>
                    </a:lnTo>
                    <a:lnTo>
                      <a:pt x="55499" y="61849"/>
                    </a:lnTo>
                    <a:lnTo>
                      <a:pt x="56134" y="66040"/>
                    </a:lnTo>
                    <a:lnTo>
                      <a:pt x="57150" y="69723"/>
                    </a:lnTo>
                    <a:lnTo>
                      <a:pt x="58547" y="73025"/>
                    </a:lnTo>
                    <a:lnTo>
                      <a:pt x="60198" y="75819"/>
                    </a:lnTo>
                    <a:lnTo>
                      <a:pt x="62357" y="78105"/>
                    </a:lnTo>
                    <a:lnTo>
                      <a:pt x="64643" y="80010"/>
                    </a:lnTo>
                    <a:lnTo>
                      <a:pt x="67310" y="81280"/>
                    </a:lnTo>
                    <a:lnTo>
                      <a:pt x="70231" y="82169"/>
                    </a:lnTo>
                    <a:lnTo>
                      <a:pt x="73406" y="82423"/>
                    </a:lnTo>
                    <a:close/>
                    <a:moveTo>
                      <a:pt x="73406" y="76327"/>
                    </a:moveTo>
                    <a:lnTo>
                      <a:pt x="73406" y="76327"/>
                    </a:lnTo>
                    <a:lnTo>
                      <a:pt x="71501" y="76073"/>
                    </a:lnTo>
                    <a:lnTo>
                      <a:pt x="69850" y="75565"/>
                    </a:lnTo>
                    <a:lnTo>
                      <a:pt x="68326" y="74549"/>
                    </a:lnTo>
                    <a:lnTo>
                      <a:pt x="66929" y="73279"/>
                    </a:lnTo>
                    <a:lnTo>
                      <a:pt x="65786" y="71501"/>
                    </a:lnTo>
                    <a:lnTo>
                      <a:pt x="64770" y="69469"/>
                    </a:lnTo>
                    <a:lnTo>
                      <a:pt x="63881" y="66929"/>
                    </a:lnTo>
                    <a:lnTo>
                      <a:pt x="63373" y="64135"/>
                    </a:lnTo>
                    <a:lnTo>
                      <a:pt x="62992" y="60833"/>
                    </a:lnTo>
                    <a:lnTo>
                      <a:pt x="62865" y="57277"/>
                    </a:lnTo>
                    <a:lnTo>
                      <a:pt x="62865" y="57277"/>
                    </a:lnTo>
                    <a:lnTo>
                      <a:pt x="62992" y="53594"/>
                    </a:lnTo>
                    <a:lnTo>
                      <a:pt x="63373" y="50419"/>
                    </a:lnTo>
                    <a:lnTo>
                      <a:pt x="63881" y="47625"/>
                    </a:lnTo>
                    <a:lnTo>
                      <a:pt x="64770" y="45085"/>
                    </a:lnTo>
                    <a:lnTo>
                      <a:pt x="65786" y="43053"/>
                    </a:lnTo>
                    <a:lnTo>
                      <a:pt x="66929" y="41402"/>
                    </a:lnTo>
                    <a:lnTo>
                      <a:pt x="68326" y="40005"/>
                    </a:lnTo>
                    <a:lnTo>
                      <a:pt x="69850" y="39116"/>
                    </a:lnTo>
                    <a:lnTo>
                      <a:pt x="71501" y="38608"/>
                    </a:lnTo>
                    <a:lnTo>
                      <a:pt x="73406" y="38354"/>
                    </a:lnTo>
                    <a:lnTo>
                      <a:pt x="73406" y="38354"/>
                    </a:lnTo>
                    <a:lnTo>
                      <a:pt x="75184" y="38608"/>
                    </a:lnTo>
                    <a:lnTo>
                      <a:pt x="76835" y="39116"/>
                    </a:lnTo>
                    <a:lnTo>
                      <a:pt x="78359" y="40005"/>
                    </a:lnTo>
                    <a:lnTo>
                      <a:pt x="79756" y="41402"/>
                    </a:lnTo>
                    <a:lnTo>
                      <a:pt x="80899" y="43053"/>
                    </a:lnTo>
                    <a:lnTo>
                      <a:pt x="81915" y="45085"/>
                    </a:lnTo>
                    <a:lnTo>
                      <a:pt x="82804" y="47625"/>
                    </a:lnTo>
                    <a:lnTo>
                      <a:pt x="83312" y="50419"/>
                    </a:lnTo>
                    <a:lnTo>
                      <a:pt x="83693" y="53594"/>
                    </a:lnTo>
                    <a:lnTo>
                      <a:pt x="83820" y="57277"/>
                    </a:lnTo>
                    <a:lnTo>
                      <a:pt x="83820" y="57277"/>
                    </a:lnTo>
                    <a:lnTo>
                      <a:pt x="83693" y="60833"/>
                    </a:lnTo>
                    <a:lnTo>
                      <a:pt x="83312" y="64135"/>
                    </a:lnTo>
                    <a:lnTo>
                      <a:pt x="82804" y="66929"/>
                    </a:lnTo>
                    <a:lnTo>
                      <a:pt x="81915" y="69469"/>
                    </a:lnTo>
                    <a:lnTo>
                      <a:pt x="80899" y="71501"/>
                    </a:lnTo>
                    <a:lnTo>
                      <a:pt x="79756" y="73279"/>
                    </a:lnTo>
                    <a:lnTo>
                      <a:pt x="78359" y="74549"/>
                    </a:lnTo>
                    <a:lnTo>
                      <a:pt x="76835" y="75565"/>
                    </a:lnTo>
                    <a:lnTo>
                      <a:pt x="75184" y="76073"/>
                    </a:lnTo>
                    <a:lnTo>
                      <a:pt x="73406" y="763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02EE5C43-DD9F-7D5C-6395-53D9C4E17CA6}"/>
                </a:ext>
              </a:extLst>
            </p:cNvPr>
            <p:cNvGrpSpPr/>
            <p:nvPr/>
          </p:nvGrpSpPr>
          <p:grpSpPr>
            <a:xfrm>
              <a:off x="2306064" y="3475227"/>
              <a:ext cx="1468121" cy="1199195"/>
              <a:chOff x="2306064" y="3475227"/>
              <a:chExt cx="1468121" cy="1199195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B0BFF3-C3BA-5F90-E53D-A40C1CFF6D6A}"/>
                  </a:ext>
                </a:extLst>
              </p:cNvPr>
              <p:cNvSpPr/>
              <p:nvPr/>
            </p:nvSpPr>
            <p:spPr>
              <a:xfrm>
                <a:off x="3075177" y="4150105"/>
                <a:ext cx="406527" cy="440054"/>
              </a:xfrm>
              <a:custGeom>
                <a:avLst/>
                <a:gdLst>
                  <a:gd name="connsiteX0" fmla="*/ 0 w 406527"/>
                  <a:gd name="connsiteY0" fmla="*/ 185928 h 440054"/>
                  <a:gd name="connsiteX1" fmla="*/ 254 w 406527"/>
                  <a:gd name="connsiteY1" fmla="*/ 200787 h 440054"/>
                  <a:gd name="connsiteX2" fmla="*/ 508 w 406527"/>
                  <a:gd name="connsiteY2" fmla="*/ 215773 h 440054"/>
                  <a:gd name="connsiteX3" fmla="*/ 762 w 406527"/>
                  <a:gd name="connsiteY3" fmla="*/ 230759 h 440054"/>
                  <a:gd name="connsiteX4" fmla="*/ 1143 w 406527"/>
                  <a:gd name="connsiteY4" fmla="*/ 245618 h 440054"/>
                  <a:gd name="connsiteX5" fmla="*/ 1397 w 406527"/>
                  <a:gd name="connsiteY5" fmla="*/ 260604 h 440054"/>
                  <a:gd name="connsiteX6" fmla="*/ 1651 w 406527"/>
                  <a:gd name="connsiteY6" fmla="*/ 275590 h 440054"/>
                  <a:gd name="connsiteX7" fmla="*/ 1905 w 406527"/>
                  <a:gd name="connsiteY7" fmla="*/ 290576 h 440054"/>
                  <a:gd name="connsiteX8" fmla="*/ 2159 w 406527"/>
                  <a:gd name="connsiteY8" fmla="*/ 305435 h 440054"/>
                  <a:gd name="connsiteX9" fmla="*/ 2413 w 406527"/>
                  <a:gd name="connsiteY9" fmla="*/ 320421 h 440054"/>
                  <a:gd name="connsiteX10" fmla="*/ 2794 w 406527"/>
                  <a:gd name="connsiteY10" fmla="*/ 335407 h 440054"/>
                  <a:gd name="connsiteX11" fmla="*/ 3048 w 406527"/>
                  <a:gd name="connsiteY11" fmla="*/ 350266 h 440054"/>
                  <a:gd name="connsiteX12" fmla="*/ 3302 w 406527"/>
                  <a:gd name="connsiteY12" fmla="*/ 365252 h 440054"/>
                  <a:gd name="connsiteX13" fmla="*/ 3556 w 406527"/>
                  <a:gd name="connsiteY13" fmla="*/ 380238 h 440054"/>
                  <a:gd name="connsiteX14" fmla="*/ 3810 w 406527"/>
                  <a:gd name="connsiteY14" fmla="*/ 395097 h 440054"/>
                  <a:gd name="connsiteX15" fmla="*/ 4191 w 406527"/>
                  <a:gd name="connsiteY15" fmla="*/ 410083 h 440054"/>
                  <a:gd name="connsiteX16" fmla="*/ 4445 w 406527"/>
                  <a:gd name="connsiteY16" fmla="*/ 425069 h 440054"/>
                  <a:gd name="connsiteX17" fmla="*/ 4699 w 406527"/>
                  <a:gd name="connsiteY17" fmla="*/ 440055 h 440054"/>
                  <a:gd name="connsiteX18" fmla="*/ 19177 w 406527"/>
                  <a:gd name="connsiteY18" fmla="*/ 439420 h 440054"/>
                  <a:gd name="connsiteX19" fmla="*/ 33655 w 406527"/>
                  <a:gd name="connsiteY19" fmla="*/ 438404 h 440054"/>
                  <a:gd name="connsiteX20" fmla="*/ 48006 w 406527"/>
                  <a:gd name="connsiteY20" fmla="*/ 436880 h 440054"/>
                  <a:gd name="connsiteX21" fmla="*/ 62357 w 406527"/>
                  <a:gd name="connsiteY21" fmla="*/ 434848 h 440054"/>
                  <a:gd name="connsiteX22" fmla="*/ 76581 w 406527"/>
                  <a:gd name="connsiteY22" fmla="*/ 432308 h 440054"/>
                  <a:gd name="connsiteX23" fmla="*/ 90805 w 406527"/>
                  <a:gd name="connsiteY23" fmla="*/ 429260 h 440054"/>
                  <a:gd name="connsiteX24" fmla="*/ 104775 w 406527"/>
                  <a:gd name="connsiteY24" fmla="*/ 425704 h 440054"/>
                  <a:gd name="connsiteX25" fmla="*/ 118745 w 406527"/>
                  <a:gd name="connsiteY25" fmla="*/ 421640 h 440054"/>
                  <a:gd name="connsiteX26" fmla="*/ 132461 w 406527"/>
                  <a:gd name="connsiteY26" fmla="*/ 417068 h 440054"/>
                  <a:gd name="connsiteX27" fmla="*/ 146050 w 406527"/>
                  <a:gd name="connsiteY27" fmla="*/ 411988 h 440054"/>
                  <a:gd name="connsiteX28" fmla="*/ 159385 w 406527"/>
                  <a:gd name="connsiteY28" fmla="*/ 406527 h 440054"/>
                  <a:gd name="connsiteX29" fmla="*/ 172593 w 406527"/>
                  <a:gd name="connsiteY29" fmla="*/ 400558 h 440054"/>
                  <a:gd name="connsiteX30" fmla="*/ 185547 w 406527"/>
                  <a:gd name="connsiteY30" fmla="*/ 394081 h 440054"/>
                  <a:gd name="connsiteX31" fmla="*/ 198374 w 406527"/>
                  <a:gd name="connsiteY31" fmla="*/ 387223 h 440054"/>
                  <a:gd name="connsiteX32" fmla="*/ 210820 w 406527"/>
                  <a:gd name="connsiteY32" fmla="*/ 379857 h 440054"/>
                  <a:gd name="connsiteX33" fmla="*/ 223012 w 406527"/>
                  <a:gd name="connsiteY33" fmla="*/ 372110 h 440054"/>
                  <a:gd name="connsiteX34" fmla="*/ 234950 w 406527"/>
                  <a:gd name="connsiteY34" fmla="*/ 363855 h 440054"/>
                  <a:gd name="connsiteX35" fmla="*/ 246634 w 406527"/>
                  <a:gd name="connsiteY35" fmla="*/ 355346 h 440054"/>
                  <a:gd name="connsiteX36" fmla="*/ 257937 w 406527"/>
                  <a:gd name="connsiteY36" fmla="*/ 346202 h 440054"/>
                  <a:gd name="connsiteX37" fmla="*/ 268986 w 406527"/>
                  <a:gd name="connsiteY37" fmla="*/ 336804 h 440054"/>
                  <a:gd name="connsiteX38" fmla="*/ 279527 w 406527"/>
                  <a:gd name="connsiteY38" fmla="*/ 327025 h 440054"/>
                  <a:gd name="connsiteX39" fmla="*/ 289941 w 406527"/>
                  <a:gd name="connsiteY39" fmla="*/ 316865 h 440054"/>
                  <a:gd name="connsiteX40" fmla="*/ 299847 w 406527"/>
                  <a:gd name="connsiteY40" fmla="*/ 306324 h 440054"/>
                  <a:gd name="connsiteX41" fmla="*/ 309372 w 406527"/>
                  <a:gd name="connsiteY41" fmla="*/ 295402 h 440054"/>
                  <a:gd name="connsiteX42" fmla="*/ 318516 w 406527"/>
                  <a:gd name="connsiteY42" fmla="*/ 284226 h 440054"/>
                  <a:gd name="connsiteX43" fmla="*/ 327279 w 406527"/>
                  <a:gd name="connsiteY43" fmla="*/ 272669 h 440054"/>
                  <a:gd name="connsiteX44" fmla="*/ 335661 w 406527"/>
                  <a:gd name="connsiteY44" fmla="*/ 260858 h 440054"/>
                  <a:gd name="connsiteX45" fmla="*/ 343662 w 406527"/>
                  <a:gd name="connsiteY45" fmla="*/ 248793 h 440054"/>
                  <a:gd name="connsiteX46" fmla="*/ 351155 w 406527"/>
                  <a:gd name="connsiteY46" fmla="*/ 236347 h 440054"/>
                  <a:gd name="connsiteX47" fmla="*/ 358140 w 406527"/>
                  <a:gd name="connsiteY47" fmla="*/ 223774 h 440054"/>
                  <a:gd name="connsiteX48" fmla="*/ 364744 w 406527"/>
                  <a:gd name="connsiteY48" fmla="*/ 210820 h 440054"/>
                  <a:gd name="connsiteX49" fmla="*/ 370967 w 406527"/>
                  <a:gd name="connsiteY49" fmla="*/ 197739 h 440054"/>
                  <a:gd name="connsiteX50" fmla="*/ 376555 w 406527"/>
                  <a:gd name="connsiteY50" fmla="*/ 184404 h 440054"/>
                  <a:gd name="connsiteX51" fmla="*/ 381762 w 406527"/>
                  <a:gd name="connsiteY51" fmla="*/ 170942 h 440054"/>
                  <a:gd name="connsiteX52" fmla="*/ 386461 w 406527"/>
                  <a:gd name="connsiteY52" fmla="*/ 157226 h 440054"/>
                  <a:gd name="connsiteX53" fmla="*/ 390779 w 406527"/>
                  <a:gd name="connsiteY53" fmla="*/ 143383 h 440054"/>
                  <a:gd name="connsiteX54" fmla="*/ 394462 w 406527"/>
                  <a:gd name="connsiteY54" fmla="*/ 129413 h 440054"/>
                  <a:gd name="connsiteX55" fmla="*/ 397764 w 406527"/>
                  <a:gd name="connsiteY55" fmla="*/ 115189 h 440054"/>
                  <a:gd name="connsiteX56" fmla="*/ 400431 w 406527"/>
                  <a:gd name="connsiteY56" fmla="*/ 100965 h 440054"/>
                  <a:gd name="connsiteX57" fmla="*/ 402717 w 406527"/>
                  <a:gd name="connsiteY57" fmla="*/ 86741 h 440054"/>
                  <a:gd name="connsiteX58" fmla="*/ 404495 w 406527"/>
                  <a:gd name="connsiteY58" fmla="*/ 72390 h 440054"/>
                  <a:gd name="connsiteX59" fmla="*/ 405638 w 406527"/>
                  <a:gd name="connsiteY59" fmla="*/ 57912 h 440054"/>
                  <a:gd name="connsiteX60" fmla="*/ 406400 w 406527"/>
                  <a:gd name="connsiteY60" fmla="*/ 43434 h 440054"/>
                  <a:gd name="connsiteX61" fmla="*/ 406527 w 406527"/>
                  <a:gd name="connsiteY61" fmla="*/ 28956 h 440054"/>
                  <a:gd name="connsiteX62" fmla="*/ 406273 w 406527"/>
                  <a:gd name="connsiteY62" fmla="*/ 14478 h 440054"/>
                  <a:gd name="connsiteX63" fmla="*/ 405384 w 406527"/>
                  <a:gd name="connsiteY63" fmla="*/ 0 h 440054"/>
                  <a:gd name="connsiteX64" fmla="*/ 390525 w 406527"/>
                  <a:gd name="connsiteY64" fmla="*/ 1143 h 440054"/>
                  <a:gd name="connsiteX65" fmla="*/ 375666 w 406527"/>
                  <a:gd name="connsiteY65" fmla="*/ 2286 h 440054"/>
                  <a:gd name="connsiteX66" fmla="*/ 360680 w 406527"/>
                  <a:gd name="connsiteY66" fmla="*/ 3429 h 440054"/>
                  <a:gd name="connsiteX67" fmla="*/ 345821 w 406527"/>
                  <a:gd name="connsiteY67" fmla="*/ 4445 h 440054"/>
                  <a:gd name="connsiteX68" fmla="*/ 330835 w 406527"/>
                  <a:gd name="connsiteY68" fmla="*/ 5588 h 440054"/>
                  <a:gd name="connsiteX69" fmla="*/ 315976 w 406527"/>
                  <a:gd name="connsiteY69" fmla="*/ 6731 h 440054"/>
                  <a:gd name="connsiteX70" fmla="*/ 301117 w 406527"/>
                  <a:gd name="connsiteY70" fmla="*/ 7874 h 440054"/>
                  <a:gd name="connsiteX71" fmla="*/ 286131 w 406527"/>
                  <a:gd name="connsiteY71" fmla="*/ 8890 h 440054"/>
                  <a:gd name="connsiteX72" fmla="*/ 271272 w 406527"/>
                  <a:gd name="connsiteY72" fmla="*/ 10033 h 440054"/>
                  <a:gd name="connsiteX73" fmla="*/ 256413 w 406527"/>
                  <a:gd name="connsiteY73" fmla="*/ 11176 h 440054"/>
                  <a:gd name="connsiteX74" fmla="*/ 241427 w 406527"/>
                  <a:gd name="connsiteY74" fmla="*/ 12319 h 440054"/>
                  <a:gd name="connsiteX75" fmla="*/ 226568 w 406527"/>
                  <a:gd name="connsiteY75" fmla="*/ 13462 h 440054"/>
                  <a:gd name="connsiteX76" fmla="*/ 211582 w 406527"/>
                  <a:gd name="connsiteY76" fmla="*/ 14478 h 440054"/>
                  <a:gd name="connsiteX77" fmla="*/ 196723 w 406527"/>
                  <a:gd name="connsiteY77" fmla="*/ 15621 h 440054"/>
                  <a:gd name="connsiteX78" fmla="*/ 181864 w 406527"/>
                  <a:gd name="connsiteY78" fmla="*/ 16764 h 440054"/>
                  <a:gd name="connsiteX79" fmla="*/ 166878 w 406527"/>
                  <a:gd name="connsiteY79" fmla="*/ 17907 h 440054"/>
                  <a:gd name="connsiteX80" fmla="*/ 152019 w 406527"/>
                  <a:gd name="connsiteY80" fmla="*/ 19050 h 440054"/>
                  <a:gd name="connsiteX81" fmla="*/ 152400 w 406527"/>
                  <a:gd name="connsiteY81" fmla="*/ 33909 h 440054"/>
                  <a:gd name="connsiteX82" fmla="*/ 151384 w 406527"/>
                  <a:gd name="connsiteY82" fmla="*/ 48641 h 440054"/>
                  <a:gd name="connsiteX83" fmla="*/ 148971 w 406527"/>
                  <a:gd name="connsiteY83" fmla="*/ 63373 h 440054"/>
                  <a:gd name="connsiteX84" fmla="*/ 145161 w 406527"/>
                  <a:gd name="connsiteY84" fmla="*/ 77724 h 440054"/>
                  <a:gd name="connsiteX85" fmla="*/ 139954 w 406527"/>
                  <a:gd name="connsiteY85" fmla="*/ 91567 h 440054"/>
                  <a:gd name="connsiteX86" fmla="*/ 133477 w 406527"/>
                  <a:gd name="connsiteY86" fmla="*/ 105029 h 440054"/>
                  <a:gd name="connsiteX87" fmla="*/ 125730 w 406527"/>
                  <a:gd name="connsiteY87" fmla="*/ 117729 h 440054"/>
                  <a:gd name="connsiteX88" fmla="*/ 116840 w 406527"/>
                  <a:gd name="connsiteY88" fmla="*/ 129540 h 440054"/>
                  <a:gd name="connsiteX89" fmla="*/ 106807 w 406527"/>
                  <a:gd name="connsiteY89" fmla="*/ 140589 h 440054"/>
                  <a:gd name="connsiteX90" fmla="*/ 95758 w 406527"/>
                  <a:gd name="connsiteY90" fmla="*/ 150495 h 440054"/>
                  <a:gd name="connsiteX91" fmla="*/ 83820 w 406527"/>
                  <a:gd name="connsiteY91" fmla="*/ 159385 h 440054"/>
                  <a:gd name="connsiteX92" fmla="*/ 71120 w 406527"/>
                  <a:gd name="connsiteY92" fmla="*/ 167132 h 440054"/>
                  <a:gd name="connsiteX93" fmla="*/ 57785 w 406527"/>
                  <a:gd name="connsiteY93" fmla="*/ 173609 h 440054"/>
                  <a:gd name="connsiteX94" fmla="*/ 43815 w 406527"/>
                  <a:gd name="connsiteY94" fmla="*/ 178689 h 440054"/>
                  <a:gd name="connsiteX95" fmla="*/ 29464 w 406527"/>
                  <a:gd name="connsiteY95" fmla="*/ 182499 h 440054"/>
                  <a:gd name="connsiteX96" fmla="*/ 14859 w 406527"/>
                  <a:gd name="connsiteY96" fmla="*/ 184912 h 440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406527" h="440054">
                    <a:moveTo>
                      <a:pt x="0" y="185928"/>
                    </a:moveTo>
                    <a:lnTo>
                      <a:pt x="254" y="200787"/>
                    </a:lnTo>
                    <a:lnTo>
                      <a:pt x="508" y="215773"/>
                    </a:lnTo>
                    <a:lnTo>
                      <a:pt x="762" y="230759"/>
                    </a:lnTo>
                    <a:lnTo>
                      <a:pt x="1143" y="245618"/>
                    </a:lnTo>
                    <a:lnTo>
                      <a:pt x="1397" y="260604"/>
                    </a:lnTo>
                    <a:lnTo>
                      <a:pt x="1651" y="275590"/>
                    </a:lnTo>
                    <a:lnTo>
                      <a:pt x="1905" y="290576"/>
                    </a:lnTo>
                    <a:lnTo>
                      <a:pt x="2159" y="305435"/>
                    </a:lnTo>
                    <a:lnTo>
                      <a:pt x="2413" y="320421"/>
                    </a:lnTo>
                    <a:lnTo>
                      <a:pt x="2794" y="335407"/>
                    </a:lnTo>
                    <a:lnTo>
                      <a:pt x="3048" y="350266"/>
                    </a:lnTo>
                    <a:lnTo>
                      <a:pt x="3302" y="365252"/>
                    </a:lnTo>
                    <a:lnTo>
                      <a:pt x="3556" y="380238"/>
                    </a:lnTo>
                    <a:lnTo>
                      <a:pt x="3810" y="395097"/>
                    </a:lnTo>
                    <a:lnTo>
                      <a:pt x="4191" y="410083"/>
                    </a:lnTo>
                    <a:lnTo>
                      <a:pt x="4445" y="425069"/>
                    </a:lnTo>
                    <a:lnTo>
                      <a:pt x="4699" y="440055"/>
                    </a:lnTo>
                    <a:lnTo>
                      <a:pt x="19177" y="439420"/>
                    </a:lnTo>
                    <a:lnTo>
                      <a:pt x="33655" y="438404"/>
                    </a:lnTo>
                    <a:lnTo>
                      <a:pt x="48006" y="436880"/>
                    </a:lnTo>
                    <a:lnTo>
                      <a:pt x="62357" y="434848"/>
                    </a:lnTo>
                    <a:lnTo>
                      <a:pt x="76581" y="432308"/>
                    </a:lnTo>
                    <a:lnTo>
                      <a:pt x="90805" y="429260"/>
                    </a:lnTo>
                    <a:lnTo>
                      <a:pt x="104775" y="425704"/>
                    </a:lnTo>
                    <a:lnTo>
                      <a:pt x="118745" y="421640"/>
                    </a:lnTo>
                    <a:lnTo>
                      <a:pt x="132461" y="417068"/>
                    </a:lnTo>
                    <a:lnTo>
                      <a:pt x="146050" y="411988"/>
                    </a:lnTo>
                    <a:lnTo>
                      <a:pt x="159385" y="406527"/>
                    </a:lnTo>
                    <a:lnTo>
                      <a:pt x="172593" y="400558"/>
                    </a:lnTo>
                    <a:lnTo>
                      <a:pt x="185547" y="394081"/>
                    </a:lnTo>
                    <a:lnTo>
                      <a:pt x="198374" y="387223"/>
                    </a:lnTo>
                    <a:lnTo>
                      <a:pt x="210820" y="379857"/>
                    </a:lnTo>
                    <a:lnTo>
                      <a:pt x="223012" y="372110"/>
                    </a:lnTo>
                    <a:lnTo>
                      <a:pt x="234950" y="363855"/>
                    </a:lnTo>
                    <a:lnTo>
                      <a:pt x="246634" y="355346"/>
                    </a:lnTo>
                    <a:lnTo>
                      <a:pt x="257937" y="346202"/>
                    </a:lnTo>
                    <a:lnTo>
                      <a:pt x="268986" y="336804"/>
                    </a:lnTo>
                    <a:lnTo>
                      <a:pt x="279527" y="327025"/>
                    </a:lnTo>
                    <a:lnTo>
                      <a:pt x="289941" y="316865"/>
                    </a:lnTo>
                    <a:lnTo>
                      <a:pt x="299847" y="306324"/>
                    </a:lnTo>
                    <a:lnTo>
                      <a:pt x="309372" y="295402"/>
                    </a:lnTo>
                    <a:lnTo>
                      <a:pt x="318516" y="284226"/>
                    </a:lnTo>
                    <a:lnTo>
                      <a:pt x="327279" y="272669"/>
                    </a:lnTo>
                    <a:lnTo>
                      <a:pt x="335661" y="260858"/>
                    </a:lnTo>
                    <a:lnTo>
                      <a:pt x="343662" y="248793"/>
                    </a:lnTo>
                    <a:lnTo>
                      <a:pt x="351155" y="236347"/>
                    </a:lnTo>
                    <a:lnTo>
                      <a:pt x="358140" y="223774"/>
                    </a:lnTo>
                    <a:lnTo>
                      <a:pt x="364744" y="210820"/>
                    </a:lnTo>
                    <a:lnTo>
                      <a:pt x="370967" y="197739"/>
                    </a:lnTo>
                    <a:lnTo>
                      <a:pt x="376555" y="184404"/>
                    </a:lnTo>
                    <a:lnTo>
                      <a:pt x="381762" y="170942"/>
                    </a:lnTo>
                    <a:lnTo>
                      <a:pt x="386461" y="157226"/>
                    </a:lnTo>
                    <a:lnTo>
                      <a:pt x="390779" y="143383"/>
                    </a:lnTo>
                    <a:lnTo>
                      <a:pt x="394462" y="129413"/>
                    </a:lnTo>
                    <a:lnTo>
                      <a:pt x="397764" y="115189"/>
                    </a:lnTo>
                    <a:lnTo>
                      <a:pt x="400431" y="100965"/>
                    </a:lnTo>
                    <a:lnTo>
                      <a:pt x="402717" y="86741"/>
                    </a:lnTo>
                    <a:lnTo>
                      <a:pt x="404495" y="72390"/>
                    </a:lnTo>
                    <a:lnTo>
                      <a:pt x="405638" y="57912"/>
                    </a:lnTo>
                    <a:lnTo>
                      <a:pt x="406400" y="43434"/>
                    </a:lnTo>
                    <a:lnTo>
                      <a:pt x="406527" y="28956"/>
                    </a:lnTo>
                    <a:lnTo>
                      <a:pt x="406273" y="14478"/>
                    </a:lnTo>
                    <a:lnTo>
                      <a:pt x="405384" y="0"/>
                    </a:lnTo>
                    <a:lnTo>
                      <a:pt x="390525" y="1143"/>
                    </a:lnTo>
                    <a:lnTo>
                      <a:pt x="375666" y="2286"/>
                    </a:lnTo>
                    <a:lnTo>
                      <a:pt x="360680" y="3429"/>
                    </a:lnTo>
                    <a:lnTo>
                      <a:pt x="345821" y="4445"/>
                    </a:lnTo>
                    <a:lnTo>
                      <a:pt x="330835" y="5588"/>
                    </a:lnTo>
                    <a:lnTo>
                      <a:pt x="315976" y="6731"/>
                    </a:lnTo>
                    <a:lnTo>
                      <a:pt x="301117" y="7874"/>
                    </a:lnTo>
                    <a:lnTo>
                      <a:pt x="286131" y="8890"/>
                    </a:lnTo>
                    <a:lnTo>
                      <a:pt x="271272" y="10033"/>
                    </a:lnTo>
                    <a:lnTo>
                      <a:pt x="256413" y="11176"/>
                    </a:lnTo>
                    <a:lnTo>
                      <a:pt x="241427" y="12319"/>
                    </a:lnTo>
                    <a:lnTo>
                      <a:pt x="226568" y="13462"/>
                    </a:lnTo>
                    <a:lnTo>
                      <a:pt x="211582" y="14478"/>
                    </a:lnTo>
                    <a:lnTo>
                      <a:pt x="196723" y="15621"/>
                    </a:lnTo>
                    <a:lnTo>
                      <a:pt x="181864" y="16764"/>
                    </a:lnTo>
                    <a:lnTo>
                      <a:pt x="166878" y="17907"/>
                    </a:lnTo>
                    <a:lnTo>
                      <a:pt x="152019" y="19050"/>
                    </a:lnTo>
                    <a:lnTo>
                      <a:pt x="152400" y="33909"/>
                    </a:lnTo>
                    <a:lnTo>
                      <a:pt x="151384" y="48641"/>
                    </a:lnTo>
                    <a:lnTo>
                      <a:pt x="148971" y="63373"/>
                    </a:lnTo>
                    <a:lnTo>
                      <a:pt x="145161" y="77724"/>
                    </a:lnTo>
                    <a:lnTo>
                      <a:pt x="139954" y="91567"/>
                    </a:lnTo>
                    <a:lnTo>
                      <a:pt x="133477" y="105029"/>
                    </a:lnTo>
                    <a:lnTo>
                      <a:pt x="125730" y="117729"/>
                    </a:lnTo>
                    <a:lnTo>
                      <a:pt x="116840" y="129540"/>
                    </a:lnTo>
                    <a:lnTo>
                      <a:pt x="106807" y="140589"/>
                    </a:lnTo>
                    <a:lnTo>
                      <a:pt x="95758" y="150495"/>
                    </a:lnTo>
                    <a:lnTo>
                      <a:pt x="83820" y="159385"/>
                    </a:lnTo>
                    <a:lnTo>
                      <a:pt x="71120" y="167132"/>
                    </a:lnTo>
                    <a:lnTo>
                      <a:pt x="57785" y="173609"/>
                    </a:lnTo>
                    <a:lnTo>
                      <a:pt x="43815" y="178689"/>
                    </a:lnTo>
                    <a:lnTo>
                      <a:pt x="29464" y="182499"/>
                    </a:lnTo>
                    <a:lnTo>
                      <a:pt x="14859" y="184912"/>
                    </a:lnTo>
                    <a:close/>
                  </a:path>
                </a:pathLst>
              </a:custGeom>
              <a:solidFill>
                <a:srgbClr val="33A02C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E93E387-6289-BE0B-124A-311632704F6C}"/>
                  </a:ext>
                </a:extLst>
              </p:cNvPr>
              <p:cNvSpPr/>
              <p:nvPr/>
            </p:nvSpPr>
            <p:spPr>
              <a:xfrm>
                <a:off x="2693924" y="4240148"/>
                <a:ext cx="385952" cy="350011"/>
              </a:xfrm>
              <a:custGeom>
                <a:avLst/>
                <a:gdLst>
                  <a:gd name="connsiteX0" fmla="*/ 234823 w 385952"/>
                  <a:gd name="connsiteY0" fmla="*/ 0 h 350011"/>
                  <a:gd name="connsiteX1" fmla="*/ 220980 w 385952"/>
                  <a:gd name="connsiteY1" fmla="*/ 5715 h 350011"/>
                  <a:gd name="connsiteX2" fmla="*/ 207264 w 385952"/>
                  <a:gd name="connsiteY2" fmla="*/ 11430 h 350011"/>
                  <a:gd name="connsiteX3" fmla="*/ 193421 w 385952"/>
                  <a:gd name="connsiteY3" fmla="*/ 17145 h 350011"/>
                  <a:gd name="connsiteX4" fmla="*/ 179578 w 385952"/>
                  <a:gd name="connsiteY4" fmla="*/ 22860 h 350011"/>
                  <a:gd name="connsiteX5" fmla="*/ 165735 w 385952"/>
                  <a:gd name="connsiteY5" fmla="*/ 28575 h 350011"/>
                  <a:gd name="connsiteX6" fmla="*/ 152019 w 385952"/>
                  <a:gd name="connsiteY6" fmla="*/ 34290 h 350011"/>
                  <a:gd name="connsiteX7" fmla="*/ 138176 w 385952"/>
                  <a:gd name="connsiteY7" fmla="*/ 40005 h 350011"/>
                  <a:gd name="connsiteX8" fmla="*/ 124333 w 385952"/>
                  <a:gd name="connsiteY8" fmla="*/ 45720 h 350011"/>
                  <a:gd name="connsiteX9" fmla="*/ 110490 w 385952"/>
                  <a:gd name="connsiteY9" fmla="*/ 51435 h 350011"/>
                  <a:gd name="connsiteX10" fmla="*/ 96647 w 385952"/>
                  <a:gd name="connsiteY10" fmla="*/ 57150 h 350011"/>
                  <a:gd name="connsiteX11" fmla="*/ 82931 w 385952"/>
                  <a:gd name="connsiteY11" fmla="*/ 62865 h 350011"/>
                  <a:gd name="connsiteX12" fmla="*/ 69088 w 385952"/>
                  <a:gd name="connsiteY12" fmla="*/ 68580 h 350011"/>
                  <a:gd name="connsiteX13" fmla="*/ 55245 w 385952"/>
                  <a:gd name="connsiteY13" fmla="*/ 74295 h 350011"/>
                  <a:gd name="connsiteX14" fmla="*/ 41402 w 385952"/>
                  <a:gd name="connsiteY14" fmla="*/ 80010 h 350011"/>
                  <a:gd name="connsiteX15" fmla="*/ 27686 w 385952"/>
                  <a:gd name="connsiteY15" fmla="*/ 85725 h 350011"/>
                  <a:gd name="connsiteX16" fmla="*/ 13843 w 385952"/>
                  <a:gd name="connsiteY16" fmla="*/ 91440 h 350011"/>
                  <a:gd name="connsiteX17" fmla="*/ 0 w 385952"/>
                  <a:gd name="connsiteY17" fmla="*/ 97155 h 350011"/>
                  <a:gd name="connsiteX18" fmla="*/ 5715 w 385952"/>
                  <a:gd name="connsiteY18" fmla="*/ 110363 h 350011"/>
                  <a:gd name="connsiteX19" fmla="*/ 11938 w 385952"/>
                  <a:gd name="connsiteY19" fmla="*/ 123444 h 350011"/>
                  <a:gd name="connsiteX20" fmla="*/ 18669 w 385952"/>
                  <a:gd name="connsiteY20" fmla="*/ 136144 h 350011"/>
                  <a:gd name="connsiteX21" fmla="*/ 25781 w 385952"/>
                  <a:gd name="connsiteY21" fmla="*/ 148717 h 350011"/>
                  <a:gd name="connsiteX22" fmla="*/ 33274 w 385952"/>
                  <a:gd name="connsiteY22" fmla="*/ 161036 h 350011"/>
                  <a:gd name="connsiteX23" fmla="*/ 41275 w 385952"/>
                  <a:gd name="connsiteY23" fmla="*/ 172974 h 350011"/>
                  <a:gd name="connsiteX24" fmla="*/ 49657 w 385952"/>
                  <a:gd name="connsiteY24" fmla="*/ 184658 h 350011"/>
                  <a:gd name="connsiteX25" fmla="*/ 58420 w 385952"/>
                  <a:gd name="connsiteY25" fmla="*/ 196088 h 350011"/>
                  <a:gd name="connsiteX26" fmla="*/ 67691 w 385952"/>
                  <a:gd name="connsiteY26" fmla="*/ 207264 h 350011"/>
                  <a:gd name="connsiteX27" fmla="*/ 77216 w 385952"/>
                  <a:gd name="connsiteY27" fmla="*/ 218059 h 350011"/>
                  <a:gd name="connsiteX28" fmla="*/ 87122 w 385952"/>
                  <a:gd name="connsiteY28" fmla="*/ 228473 h 350011"/>
                  <a:gd name="connsiteX29" fmla="*/ 97536 w 385952"/>
                  <a:gd name="connsiteY29" fmla="*/ 238506 h 350011"/>
                  <a:gd name="connsiteX30" fmla="*/ 108077 w 385952"/>
                  <a:gd name="connsiteY30" fmla="*/ 248158 h 350011"/>
                  <a:gd name="connsiteX31" fmla="*/ 119126 w 385952"/>
                  <a:gd name="connsiteY31" fmla="*/ 257556 h 350011"/>
                  <a:gd name="connsiteX32" fmla="*/ 130429 w 385952"/>
                  <a:gd name="connsiteY32" fmla="*/ 266446 h 350011"/>
                  <a:gd name="connsiteX33" fmla="*/ 142113 w 385952"/>
                  <a:gd name="connsiteY33" fmla="*/ 274955 h 350011"/>
                  <a:gd name="connsiteX34" fmla="*/ 153924 w 385952"/>
                  <a:gd name="connsiteY34" fmla="*/ 283083 h 350011"/>
                  <a:gd name="connsiteX35" fmla="*/ 166243 w 385952"/>
                  <a:gd name="connsiteY35" fmla="*/ 290830 h 350011"/>
                  <a:gd name="connsiteX36" fmla="*/ 178689 w 385952"/>
                  <a:gd name="connsiteY36" fmla="*/ 298069 h 350011"/>
                  <a:gd name="connsiteX37" fmla="*/ 191389 w 385952"/>
                  <a:gd name="connsiteY37" fmla="*/ 304800 h 350011"/>
                  <a:gd name="connsiteX38" fmla="*/ 204343 w 385952"/>
                  <a:gd name="connsiteY38" fmla="*/ 311150 h 350011"/>
                  <a:gd name="connsiteX39" fmla="*/ 217424 w 385952"/>
                  <a:gd name="connsiteY39" fmla="*/ 317119 h 350011"/>
                  <a:gd name="connsiteX40" fmla="*/ 230759 w 385952"/>
                  <a:gd name="connsiteY40" fmla="*/ 322453 h 350011"/>
                  <a:gd name="connsiteX41" fmla="*/ 244348 w 385952"/>
                  <a:gd name="connsiteY41" fmla="*/ 327406 h 350011"/>
                  <a:gd name="connsiteX42" fmla="*/ 258064 w 385952"/>
                  <a:gd name="connsiteY42" fmla="*/ 331978 h 350011"/>
                  <a:gd name="connsiteX43" fmla="*/ 271907 w 385952"/>
                  <a:gd name="connsiteY43" fmla="*/ 335915 h 350011"/>
                  <a:gd name="connsiteX44" fmla="*/ 285877 w 385952"/>
                  <a:gd name="connsiteY44" fmla="*/ 339471 h 350011"/>
                  <a:gd name="connsiteX45" fmla="*/ 299974 w 385952"/>
                  <a:gd name="connsiteY45" fmla="*/ 342392 h 350011"/>
                  <a:gd name="connsiteX46" fmla="*/ 314198 w 385952"/>
                  <a:gd name="connsiteY46" fmla="*/ 344932 h 350011"/>
                  <a:gd name="connsiteX47" fmla="*/ 328422 w 385952"/>
                  <a:gd name="connsiteY47" fmla="*/ 346964 h 350011"/>
                  <a:gd name="connsiteX48" fmla="*/ 342773 w 385952"/>
                  <a:gd name="connsiteY48" fmla="*/ 348488 h 350011"/>
                  <a:gd name="connsiteX49" fmla="*/ 357124 w 385952"/>
                  <a:gd name="connsiteY49" fmla="*/ 349504 h 350011"/>
                  <a:gd name="connsiteX50" fmla="*/ 371475 w 385952"/>
                  <a:gd name="connsiteY50" fmla="*/ 350012 h 350011"/>
                  <a:gd name="connsiteX51" fmla="*/ 385953 w 385952"/>
                  <a:gd name="connsiteY51" fmla="*/ 350012 h 350011"/>
                  <a:gd name="connsiteX52" fmla="*/ 385699 w 385952"/>
                  <a:gd name="connsiteY52" fmla="*/ 335026 h 350011"/>
                  <a:gd name="connsiteX53" fmla="*/ 385445 w 385952"/>
                  <a:gd name="connsiteY53" fmla="*/ 320040 h 350011"/>
                  <a:gd name="connsiteX54" fmla="*/ 385064 w 385952"/>
                  <a:gd name="connsiteY54" fmla="*/ 305054 h 350011"/>
                  <a:gd name="connsiteX55" fmla="*/ 384810 w 385952"/>
                  <a:gd name="connsiteY55" fmla="*/ 290195 h 350011"/>
                  <a:gd name="connsiteX56" fmla="*/ 384556 w 385952"/>
                  <a:gd name="connsiteY56" fmla="*/ 275209 h 350011"/>
                  <a:gd name="connsiteX57" fmla="*/ 384302 w 385952"/>
                  <a:gd name="connsiteY57" fmla="*/ 260223 h 350011"/>
                  <a:gd name="connsiteX58" fmla="*/ 384048 w 385952"/>
                  <a:gd name="connsiteY58" fmla="*/ 245364 h 350011"/>
                  <a:gd name="connsiteX59" fmla="*/ 383667 w 385952"/>
                  <a:gd name="connsiteY59" fmla="*/ 230378 h 350011"/>
                  <a:gd name="connsiteX60" fmla="*/ 383413 w 385952"/>
                  <a:gd name="connsiteY60" fmla="*/ 215392 h 350011"/>
                  <a:gd name="connsiteX61" fmla="*/ 383159 w 385952"/>
                  <a:gd name="connsiteY61" fmla="*/ 200533 h 350011"/>
                  <a:gd name="connsiteX62" fmla="*/ 382905 w 385952"/>
                  <a:gd name="connsiteY62" fmla="*/ 185547 h 350011"/>
                  <a:gd name="connsiteX63" fmla="*/ 382651 w 385952"/>
                  <a:gd name="connsiteY63" fmla="*/ 170561 h 350011"/>
                  <a:gd name="connsiteX64" fmla="*/ 382397 w 385952"/>
                  <a:gd name="connsiteY64" fmla="*/ 155575 h 350011"/>
                  <a:gd name="connsiteX65" fmla="*/ 382016 w 385952"/>
                  <a:gd name="connsiteY65" fmla="*/ 140716 h 350011"/>
                  <a:gd name="connsiteX66" fmla="*/ 381762 w 385952"/>
                  <a:gd name="connsiteY66" fmla="*/ 125730 h 350011"/>
                  <a:gd name="connsiteX67" fmla="*/ 381508 w 385952"/>
                  <a:gd name="connsiteY67" fmla="*/ 110744 h 350011"/>
                  <a:gd name="connsiteX68" fmla="*/ 381254 w 385952"/>
                  <a:gd name="connsiteY68" fmla="*/ 95885 h 350011"/>
                  <a:gd name="connsiteX69" fmla="*/ 365760 w 385952"/>
                  <a:gd name="connsiteY69" fmla="*/ 95377 h 350011"/>
                  <a:gd name="connsiteX70" fmla="*/ 350393 w 385952"/>
                  <a:gd name="connsiteY70" fmla="*/ 93345 h 350011"/>
                  <a:gd name="connsiteX71" fmla="*/ 335280 w 385952"/>
                  <a:gd name="connsiteY71" fmla="*/ 89789 h 350011"/>
                  <a:gd name="connsiteX72" fmla="*/ 320675 w 385952"/>
                  <a:gd name="connsiteY72" fmla="*/ 84709 h 350011"/>
                  <a:gd name="connsiteX73" fmla="*/ 306578 w 385952"/>
                  <a:gd name="connsiteY73" fmla="*/ 78359 h 350011"/>
                  <a:gd name="connsiteX74" fmla="*/ 293243 w 385952"/>
                  <a:gd name="connsiteY74" fmla="*/ 70485 h 350011"/>
                  <a:gd name="connsiteX75" fmla="*/ 280797 w 385952"/>
                  <a:gd name="connsiteY75" fmla="*/ 61341 h 350011"/>
                  <a:gd name="connsiteX76" fmla="*/ 269240 w 385952"/>
                  <a:gd name="connsiteY76" fmla="*/ 51054 h 350011"/>
                  <a:gd name="connsiteX77" fmla="*/ 258699 w 385952"/>
                  <a:gd name="connsiteY77" fmla="*/ 39624 h 350011"/>
                  <a:gd name="connsiteX78" fmla="*/ 249428 w 385952"/>
                  <a:gd name="connsiteY78" fmla="*/ 27178 h 350011"/>
                  <a:gd name="connsiteX79" fmla="*/ 241427 w 385952"/>
                  <a:gd name="connsiteY79" fmla="*/ 13970 h 35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85952" h="350011">
                    <a:moveTo>
                      <a:pt x="234823" y="0"/>
                    </a:moveTo>
                    <a:lnTo>
                      <a:pt x="220980" y="5715"/>
                    </a:lnTo>
                    <a:lnTo>
                      <a:pt x="207264" y="11430"/>
                    </a:lnTo>
                    <a:lnTo>
                      <a:pt x="193421" y="17145"/>
                    </a:lnTo>
                    <a:lnTo>
                      <a:pt x="179578" y="22860"/>
                    </a:lnTo>
                    <a:lnTo>
                      <a:pt x="165735" y="28575"/>
                    </a:lnTo>
                    <a:lnTo>
                      <a:pt x="152019" y="34290"/>
                    </a:lnTo>
                    <a:lnTo>
                      <a:pt x="138176" y="40005"/>
                    </a:lnTo>
                    <a:lnTo>
                      <a:pt x="124333" y="45720"/>
                    </a:lnTo>
                    <a:lnTo>
                      <a:pt x="110490" y="51435"/>
                    </a:lnTo>
                    <a:lnTo>
                      <a:pt x="96647" y="57150"/>
                    </a:lnTo>
                    <a:lnTo>
                      <a:pt x="82931" y="62865"/>
                    </a:lnTo>
                    <a:lnTo>
                      <a:pt x="69088" y="68580"/>
                    </a:lnTo>
                    <a:lnTo>
                      <a:pt x="55245" y="74295"/>
                    </a:lnTo>
                    <a:lnTo>
                      <a:pt x="41402" y="80010"/>
                    </a:lnTo>
                    <a:lnTo>
                      <a:pt x="27686" y="85725"/>
                    </a:lnTo>
                    <a:lnTo>
                      <a:pt x="13843" y="91440"/>
                    </a:lnTo>
                    <a:lnTo>
                      <a:pt x="0" y="97155"/>
                    </a:lnTo>
                    <a:lnTo>
                      <a:pt x="5715" y="110363"/>
                    </a:lnTo>
                    <a:lnTo>
                      <a:pt x="11938" y="123444"/>
                    </a:lnTo>
                    <a:lnTo>
                      <a:pt x="18669" y="136144"/>
                    </a:lnTo>
                    <a:lnTo>
                      <a:pt x="25781" y="148717"/>
                    </a:lnTo>
                    <a:lnTo>
                      <a:pt x="33274" y="161036"/>
                    </a:lnTo>
                    <a:lnTo>
                      <a:pt x="41275" y="172974"/>
                    </a:lnTo>
                    <a:lnTo>
                      <a:pt x="49657" y="184658"/>
                    </a:lnTo>
                    <a:lnTo>
                      <a:pt x="58420" y="196088"/>
                    </a:lnTo>
                    <a:lnTo>
                      <a:pt x="67691" y="207264"/>
                    </a:lnTo>
                    <a:lnTo>
                      <a:pt x="77216" y="218059"/>
                    </a:lnTo>
                    <a:lnTo>
                      <a:pt x="87122" y="228473"/>
                    </a:lnTo>
                    <a:lnTo>
                      <a:pt x="97536" y="238506"/>
                    </a:lnTo>
                    <a:lnTo>
                      <a:pt x="108077" y="248158"/>
                    </a:lnTo>
                    <a:lnTo>
                      <a:pt x="119126" y="257556"/>
                    </a:lnTo>
                    <a:lnTo>
                      <a:pt x="130429" y="266446"/>
                    </a:lnTo>
                    <a:lnTo>
                      <a:pt x="142113" y="274955"/>
                    </a:lnTo>
                    <a:lnTo>
                      <a:pt x="153924" y="283083"/>
                    </a:lnTo>
                    <a:lnTo>
                      <a:pt x="166243" y="290830"/>
                    </a:lnTo>
                    <a:lnTo>
                      <a:pt x="178689" y="298069"/>
                    </a:lnTo>
                    <a:lnTo>
                      <a:pt x="191389" y="304800"/>
                    </a:lnTo>
                    <a:lnTo>
                      <a:pt x="204343" y="311150"/>
                    </a:lnTo>
                    <a:lnTo>
                      <a:pt x="217424" y="317119"/>
                    </a:lnTo>
                    <a:lnTo>
                      <a:pt x="230759" y="322453"/>
                    </a:lnTo>
                    <a:lnTo>
                      <a:pt x="244348" y="327406"/>
                    </a:lnTo>
                    <a:lnTo>
                      <a:pt x="258064" y="331978"/>
                    </a:lnTo>
                    <a:lnTo>
                      <a:pt x="271907" y="335915"/>
                    </a:lnTo>
                    <a:lnTo>
                      <a:pt x="285877" y="339471"/>
                    </a:lnTo>
                    <a:lnTo>
                      <a:pt x="299974" y="342392"/>
                    </a:lnTo>
                    <a:lnTo>
                      <a:pt x="314198" y="344932"/>
                    </a:lnTo>
                    <a:lnTo>
                      <a:pt x="328422" y="346964"/>
                    </a:lnTo>
                    <a:lnTo>
                      <a:pt x="342773" y="348488"/>
                    </a:lnTo>
                    <a:lnTo>
                      <a:pt x="357124" y="349504"/>
                    </a:lnTo>
                    <a:lnTo>
                      <a:pt x="371475" y="350012"/>
                    </a:lnTo>
                    <a:lnTo>
                      <a:pt x="385953" y="350012"/>
                    </a:lnTo>
                    <a:lnTo>
                      <a:pt x="385699" y="335026"/>
                    </a:lnTo>
                    <a:lnTo>
                      <a:pt x="385445" y="320040"/>
                    </a:lnTo>
                    <a:lnTo>
                      <a:pt x="385064" y="305054"/>
                    </a:lnTo>
                    <a:lnTo>
                      <a:pt x="384810" y="290195"/>
                    </a:lnTo>
                    <a:lnTo>
                      <a:pt x="384556" y="275209"/>
                    </a:lnTo>
                    <a:lnTo>
                      <a:pt x="384302" y="260223"/>
                    </a:lnTo>
                    <a:lnTo>
                      <a:pt x="384048" y="245364"/>
                    </a:lnTo>
                    <a:lnTo>
                      <a:pt x="383667" y="230378"/>
                    </a:lnTo>
                    <a:lnTo>
                      <a:pt x="383413" y="215392"/>
                    </a:lnTo>
                    <a:lnTo>
                      <a:pt x="383159" y="200533"/>
                    </a:lnTo>
                    <a:lnTo>
                      <a:pt x="382905" y="185547"/>
                    </a:lnTo>
                    <a:lnTo>
                      <a:pt x="382651" y="170561"/>
                    </a:lnTo>
                    <a:lnTo>
                      <a:pt x="382397" y="155575"/>
                    </a:lnTo>
                    <a:lnTo>
                      <a:pt x="382016" y="140716"/>
                    </a:lnTo>
                    <a:lnTo>
                      <a:pt x="381762" y="125730"/>
                    </a:lnTo>
                    <a:lnTo>
                      <a:pt x="381508" y="110744"/>
                    </a:lnTo>
                    <a:lnTo>
                      <a:pt x="381254" y="95885"/>
                    </a:lnTo>
                    <a:lnTo>
                      <a:pt x="365760" y="95377"/>
                    </a:lnTo>
                    <a:lnTo>
                      <a:pt x="350393" y="93345"/>
                    </a:lnTo>
                    <a:lnTo>
                      <a:pt x="335280" y="89789"/>
                    </a:lnTo>
                    <a:lnTo>
                      <a:pt x="320675" y="84709"/>
                    </a:lnTo>
                    <a:lnTo>
                      <a:pt x="306578" y="78359"/>
                    </a:lnTo>
                    <a:lnTo>
                      <a:pt x="293243" y="70485"/>
                    </a:lnTo>
                    <a:lnTo>
                      <a:pt x="280797" y="61341"/>
                    </a:lnTo>
                    <a:lnTo>
                      <a:pt x="269240" y="51054"/>
                    </a:lnTo>
                    <a:lnTo>
                      <a:pt x="258699" y="39624"/>
                    </a:lnTo>
                    <a:lnTo>
                      <a:pt x="249428" y="27178"/>
                    </a:lnTo>
                    <a:lnTo>
                      <a:pt x="241427" y="13970"/>
                    </a:lnTo>
                    <a:close/>
                  </a:path>
                </a:pathLst>
              </a:custGeom>
              <a:solidFill>
                <a:srgbClr val="B2DF8A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2DEAC67-8C08-FBAB-8EEB-6F4A26BF8A70}"/>
                  </a:ext>
                </a:extLst>
              </p:cNvPr>
              <p:cNvSpPr/>
              <p:nvPr/>
            </p:nvSpPr>
            <p:spPr>
              <a:xfrm>
                <a:off x="2662809" y="4063492"/>
                <a:ext cx="265938" cy="273811"/>
              </a:xfrm>
              <a:custGeom>
                <a:avLst/>
                <a:gdLst>
                  <a:gd name="connsiteX0" fmla="*/ 260604 w 265938"/>
                  <a:gd name="connsiteY0" fmla="*/ 72771 h 273811"/>
                  <a:gd name="connsiteX1" fmla="*/ 246380 w 265938"/>
                  <a:gd name="connsiteY1" fmla="*/ 68453 h 273811"/>
                  <a:gd name="connsiteX2" fmla="*/ 232029 w 265938"/>
                  <a:gd name="connsiteY2" fmla="*/ 64262 h 273811"/>
                  <a:gd name="connsiteX3" fmla="*/ 217678 w 265938"/>
                  <a:gd name="connsiteY3" fmla="*/ 59944 h 273811"/>
                  <a:gd name="connsiteX4" fmla="*/ 203327 w 265938"/>
                  <a:gd name="connsiteY4" fmla="*/ 55626 h 273811"/>
                  <a:gd name="connsiteX5" fmla="*/ 188976 w 265938"/>
                  <a:gd name="connsiteY5" fmla="*/ 51435 h 273811"/>
                  <a:gd name="connsiteX6" fmla="*/ 174752 w 265938"/>
                  <a:gd name="connsiteY6" fmla="*/ 47117 h 273811"/>
                  <a:gd name="connsiteX7" fmla="*/ 160401 w 265938"/>
                  <a:gd name="connsiteY7" fmla="*/ 42799 h 273811"/>
                  <a:gd name="connsiteX8" fmla="*/ 146050 w 265938"/>
                  <a:gd name="connsiteY8" fmla="*/ 38608 h 273811"/>
                  <a:gd name="connsiteX9" fmla="*/ 131699 w 265938"/>
                  <a:gd name="connsiteY9" fmla="*/ 34290 h 273811"/>
                  <a:gd name="connsiteX10" fmla="*/ 117348 w 265938"/>
                  <a:gd name="connsiteY10" fmla="*/ 29972 h 273811"/>
                  <a:gd name="connsiteX11" fmla="*/ 103124 w 265938"/>
                  <a:gd name="connsiteY11" fmla="*/ 25781 h 273811"/>
                  <a:gd name="connsiteX12" fmla="*/ 88773 w 265938"/>
                  <a:gd name="connsiteY12" fmla="*/ 21463 h 273811"/>
                  <a:gd name="connsiteX13" fmla="*/ 74422 w 265938"/>
                  <a:gd name="connsiteY13" fmla="*/ 17145 h 273811"/>
                  <a:gd name="connsiteX14" fmla="*/ 60071 w 265938"/>
                  <a:gd name="connsiteY14" fmla="*/ 12954 h 273811"/>
                  <a:gd name="connsiteX15" fmla="*/ 45720 w 265938"/>
                  <a:gd name="connsiteY15" fmla="*/ 8636 h 273811"/>
                  <a:gd name="connsiteX16" fmla="*/ 31496 w 265938"/>
                  <a:gd name="connsiteY16" fmla="*/ 4318 h 273811"/>
                  <a:gd name="connsiteX17" fmla="*/ 17145 w 265938"/>
                  <a:gd name="connsiteY17" fmla="*/ 0 h 273811"/>
                  <a:gd name="connsiteX18" fmla="*/ 13208 w 265938"/>
                  <a:gd name="connsiteY18" fmla="*/ 14224 h 273811"/>
                  <a:gd name="connsiteX19" fmla="*/ 9652 w 265938"/>
                  <a:gd name="connsiteY19" fmla="*/ 28575 h 273811"/>
                  <a:gd name="connsiteX20" fmla="*/ 6731 w 265938"/>
                  <a:gd name="connsiteY20" fmla="*/ 42926 h 273811"/>
                  <a:gd name="connsiteX21" fmla="*/ 4318 w 265938"/>
                  <a:gd name="connsiteY21" fmla="*/ 57404 h 273811"/>
                  <a:gd name="connsiteX22" fmla="*/ 2540 w 265938"/>
                  <a:gd name="connsiteY22" fmla="*/ 72009 h 273811"/>
                  <a:gd name="connsiteX23" fmla="*/ 1143 w 265938"/>
                  <a:gd name="connsiteY23" fmla="*/ 86741 h 273811"/>
                  <a:gd name="connsiteX24" fmla="*/ 254 w 265938"/>
                  <a:gd name="connsiteY24" fmla="*/ 101346 h 273811"/>
                  <a:gd name="connsiteX25" fmla="*/ 0 w 265938"/>
                  <a:gd name="connsiteY25" fmla="*/ 116078 h 273811"/>
                  <a:gd name="connsiteX26" fmla="*/ 254 w 265938"/>
                  <a:gd name="connsiteY26" fmla="*/ 130810 h 273811"/>
                  <a:gd name="connsiteX27" fmla="*/ 1016 w 265938"/>
                  <a:gd name="connsiteY27" fmla="*/ 145542 h 273811"/>
                  <a:gd name="connsiteX28" fmla="*/ 2286 w 265938"/>
                  <a:gd name="connsiteY28" fmla="*/ 160147 h 273811"/>
                  <a:gd name="connsiteX29" fmla="*/ 4064 w 265938"/>
                  <a:gd name="connsiteY29" fmla="*/ 174752 h 273811"/>
                  <a:gd name="connsiteX30" fmla="*/ 6350 w 265938"/>
                  <a:gd name="connsiteY30" fmla="*/ 189230 h 273811"/>
                  <a:gd name="connsiteX31" fmla="*/ 9271 w 265938"/>
                  <a:gd name="connsiteY31" fmla="*/ 203708 h 273811"/>
                  <a:gd name="connsiteX32" fmla="*/ 12573 w 265938"/>
                  <a:gd name="connsiteY32" fmla="*/ 218059 h 273811"/>
                  <a:gd name="connsiteX33" fmla="*/ 16510 w 265938"/>
                  <a:gd name="connsiteY33" fmla="*/ 232156 h 273811"/>
                  <a:gd name="connsiteX34" fmla="*/ 20828 w 265938"/>
                  <a:gd name="connsiteY34" fmla="*/ 246253 h 273811"/>
                  <a:gd name="connsiteX35" fmla="*/ 25781 w 265938"/>
                  <a:gd name="connsiteY35" fmla="*/ 260096 h 273811"/>
                  <a:gd name="connsiteX36" fmla="*/ 31115 w 265938"/>
                  <a:gd name="connsiteY36" fmla="*/ 273812 h 273811"/>
                  <a:gd name="connsiteX37" fmla="*/ 44958 w 265938"/>
                  <a:gd name="connsiteY37" fmla="*/ 268097 h 273811"/>
                  <a:gd name="connsiteX38" fmla="*/ 58801 w 265938"/>
                  <a:gd name="connsiteY38" fmla="*/ 262382 h 273811"/>
                  <a:gd name="connsiteX39" fmla="*/ 72517 w 265938"/>
                  <a:gd name="connsiteY39" fmla="*/ 256667 h 273811"/>
                  <a:gd name="connsiteX40" fmla="*/ 86360 w 265938"/>
                  <a:gd name="connsiteY40" fmla="*/ 250952 h 273811"/>
                  <a:gd name="connsiteX41" fmla="*/ 100203 w 265938"/>
                  <a:gd name="connsiteY41" fmla="*/ 245237 h 273811"/>
                  <a:gd name="connsiteX42" fmla="*/ 114046 w 265938"/>
                  <a:gd name="connsiteY42" fmla="*/ 239522 h 273811"/>
                  <a:gd name="connsiteX43" fmla="*/ 127762 w 265938"/>
                  <a:gd name="connsiteY43" fmla="*/ 233807 h 273811"/>
                  <a:gd name="connsiteX44" fmla="*/ 141605 w 265938"/>
                  <a:gd name="connsiteY44" fmla="*/ 228092 h 273811"/>
                  <a:gd name="connsiteX45" fmla="*/ 155448 w 265938"/>
                  <a:gd name="connsiteY45" fmla="*/ 222377 h 273811"/>
                  <a:gd name="connsiteX46" fmla="*/ 169291 w 265938"/>
                  <a:gd name="connsiteY46" fmla="*/ 216662 h 273811"/>
                  <a:gd name="connsiteX47" fmla="*/ 183134 w 265938"/>
                  <a:gd name="connsiteY47" fmla="*/ 210947 h 273811"/>
                  <a:gd name="connsiteX48" fmla="*/ 196850 w 265938"/>
                  <a:gd name="connsiteY48" fmla="*/ 205232 h 273811"/>
                  <a:gd name="connsiteX49" fmla="*/ 210693 w 265938"/>
                  <a:gd name="connsiteY49" fmla="*/ 199517 h 273811"/>
                  <a:gd name="connsiteX50" fmla="*/ 224536 w 265938"/>
                  <a:gd name="connsiteY50" fmla="*/ 193802 h 273811"/>
                  <a:gd name="connsiteX51" fmla="*/ 238379 w 265938"/>
                  <a:gd name="connsiteY51" fmla="*/ 188087 h 273811"/>
                  <a:gd name="connsiteX52" fmla="*/ 252095 w 265938"/>
                  <a:gd name="connsiteY52" fmla="*/ 182372 h 273811"/>
                  <a:gd name="connsiteX53" fmla="*/ 265938 w 265938"/>
                  <a:gd name="connsiteY53" fmla="*/ 176657 h 273811"/>
                  <a:gd name="connsiteX54" fmla="*/ 260858 w 265938"/>
                  <a:gd name="connsiteY54" fmla="*/ 162306 h 273811"/>
                  <a:gd name="connsiteX55" fmla="*/ 257175 w 265938"/>
                  <a:gd name="connsiteY55" fmla="*/ 147701 h 273811"/>
                  <a:gd name="connsiteX56" fmla="*/ 254889 w 265938"/>
                  <a:gd name="connsiteY56" fmla="*/ 132715 h 273811"/>
                  <a:gd name="connsiteX57" fmla="*/ 254127 w 265938"/>
                  <a:gd name="connsiteY57" fmla="*/ 117602 h 273811"/>
                  <a:gd name="connsiteX58" fmla="*/ 254889 w 265938"/>
                  <a:gd name="connsiteY58" fmla="*/ 102489 h 273811"/>
                  <a:gd name="connsiteX59" fmla="*/ 257048 w 265938"/>
                  <a:gd name="connsiteY59" fmla="*/ 87503 h 27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65938" h="273811">
                    <a:moveTo>
                      <a:pt x="260604" y="72771"/>
                    </a:moveTo>
                    <a:lnTo>
                      <a:pt x="246380" y="68453"/>
                    </a:lnTo>
                    <a:lnTo>
                      <a:pt x="232029" y="64262"/>
                    </a:lnTo>
                    <a:lnTo>
                      <a:pt x="217678" y="59944"/>
                    </a:lnTo>
                    <a:lnTo>
                      <a:pt x="203327" y="55626"/>
                    </a:lnTo>
                    <a:lnTo>
                      <a:pt x="188976" y="51435"/>
                    </a:lnTo>
                    <a:lnTo>
                      <a:pt x="174752" y="47117"/>
                    </a:lnTo>
                    <a:lnTo>
                      <a:pt x="160401" y="42799"/>
                    </a:lnTo>
                    <a:lnTo>
                      <a:pt x="146050" y="38608"/>
                    </a:lnTo>
                    <a:lnTo>
                      <a:pt x="131699" y="34290"/>
                    </a:lnTo>
                    <a:lnTo>
                      <a:pt x="117348" y="29972"/>
                    </a:lnTo>
                    <a:lnTo>
                      <a:pt x="103124" y="25781"/>
                    </a:lnTo>
                    <a:lnTo>
                      <a:pt x="88773" y="21463"/>
                    </a:lnTo>
                    <a:lnTo>
                      <a:pt x="74422" y="17145"/>
                    </a:lnTo>
                    <a:lnTo>
                      <a:pt x="60071" y="12954"/>
                    </a:lnTo>
                    <a:lnTo>
                      <a:pt x="45720" y="8636"/>
                    </a:lnTo>
                    <a:lnTo>
                      <a:pt x="31496" y="4318"/>
                    </a:lnTo>
                    <a:lnTo>
                      <a:pt x="17145" y="0"/>
                    </a:lnTo>
                    <a:lnTo>
                      <a:pt x="13208" y="14224"/>
                    </a:lnTo>
                    <a:lnTo>
                      <a:pt x="9652" y="28575"/>
                    </a:lnTo>
                    <a:lnTo>
                      <a:pt x="6731" y="42926"/>
                    </a:lnTo>
                    <a:lnTo>
                      <a:pt x="4318" y="57404"/>
                    </a:lnTo>
                    <a:lnTo>
                      <a:pt x="2540" y="72009"/>
                    </a:lnTo>
                    <a:lnTo>
                      <a:pt x="1143" y="86741"/>
                    </a:lnTo>
                    <a:lnTo>
                      <a:pt x="254" y="101346"/>
                    </a:lnTo>
                    <a:lnTo>
                      <a:pt x="0" y="116078"/>
                    </a:lnTo>
                    <a:lnTo>
                      <a:pt x="254" y="130810"/>
                    </a:lnTo>
                    <a:lnTo>
                      <a:pt x="1016" y="145542"/>
                    </a:lnTo>
                    <a:lnTo>
                      <a:pt x="2286" y="160147"/>
                    </a:lnTo>
                    <a:lnTo>
                      <a:pt x="4064" y="174752"/>
                    </a:lnTo>
                    <a:lnTo>
                      <a:pt x="6350" y="189230"/>
                    </a:lnTo>
                    <a:lnTo>
                      <a:pt x="9271" y="203708"/>
                    </a:lnTo>
                    <a:lnTo>
                      <a:pt x="12573" y="218059"/>
                    </a:lnTo>
                    <a:lnTo>
                      <a:pt x="16510" y="232156"/>
                    </a:lnTo>
                    <a:lnTo>
                      <a:pt x="20828" y="246253"/>
                    </a:lnTo>
                    <a:lnTo>
                      <a:pt x="25781" y="260096"/>
                    </a:lnTo>
                    <a:lnTo>
                      <a:pt x="31115" y="273812"/>
                    </a:lnTo>
                    <a:lnTo>
                      <a:pt x="44958" y="268097"/>
                    </a:lnTo>
                    <a:lnTo>
                      <a:pt x="58801" y="262382"/>
                    </a:lnTo>
                    <a:lnTo>
                      <a:pt x="72517" y="256667"/>
                    </a:lnTo>
                    <a:lnTo>
                      <a:pt x="86360" y="250952"/>
                    </a:lnTo>
                    <a:lnTo>
                      <a:pt x="100203" y="245237"/>
                    </a:lnTo>
                    <a:lnTo>
                      <a:pt x="114046" y="239522"/>
                    </a:lnTo>
                    <a:lnTo>
                      <a:pt x="127762" y="233807"/>
                    </a:lnTo>
                    <a:lnTo>
                      <a:pt x="141605" y="228092"/>
                    </a:lnTo>
                    <a:lnTo>
                      <a:pt x="155448" y="222377"/>
                    </a:lnTo>
                    <a:lnTo>
                      <a:pt x="169291" y="216662"/>
                    </a:lnTo>
                    <a:lnTo>
                      <a:pt x="183134" y="210947"/>
                    </a:lnTo>
                    <a:lnTo>
                      <a:pt x="196850" y="205232"/>
                    </a:lnTo>
                    <a:lnTo>
                      <a:pt x="210693" y="199517"/>
                    </a:lnTo>
                    <a:lnTo>
                      <a:pt x="224536" y="193802"/>
                    </a:lnTo>
                    <a:lnTo>
                      <a:pt x="238379" y="188087"/>
                    </a:lnTo>
                    <a:lnTo>
                      <a:pt x="252095" y="182372"/>
                    </a:lnTo>
                    <a:lnTo>
                      <a:pt x="265938" y="176657"/>
                    </a:lnTo>
                    <a:lnTo>
                      <a:pt x="260858" y="162306"/>
                    </a:lnTo>
                    <a:lnTo>
                      <a:pt x="257175" y="147701"/>
                    </a:lnTo>
                    <a:lnTo>
                      <a:pt x="254889" y="132715"/>
                    </a:lnTo>
                    <a:lnTo>
                      <a:pt x="254127" y="117602"/>
                    </a:lnTo>
                    <a:lnTo>
                      <a:pt x="254889" y="102489"/>
                    </a:lnTo>
                    <a:lnTo>
                      <a:pt x="257048" y="87503"/>
                    </a:lnTo>
                    <a:close/>
                  </a:path>
                </a:pathLst>
              </a:custGeom>
              <a:solidFill>
                <a:srgbClr val="1F78B4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DC629C6-D0E6-C0D3-ED70-480AB47D0405}"/>
                  </a:ext>
                </a:extLst>
              </p:cNvPr>
              <p:cNvSpPr/>
              <p:nvPr/>
            </p:nvSpPr>
            <p:spPr>
              <a:xfrm>
                <a:off x="3072256" y="3771264"/>
                <a:ext cx="236981" cy="282702"/>
              </a:xfrm>
              <a:custGeom>
                <a:avLst/>
                <a:gdLst>
                  <a:gd name="connsiteX0" fmla="*/ 89916 w 236981"/>
                  <a:gd name="connsiteY0" fmla="*/ 282702 h 282702"/>
                  <a:gd name="connsiteX1" fmla="*/ 98552 w 236981"/>
                  <a:gd name="connsiteY1" fmla="*/ 270510 h 282702"/>
                  <a:gd name="connsiteX2" fmla="*/ 107188 w 236981"/>
                  <a:gd name="connsiteY2" fmla="*/ 258318 h 282702"/>
                  <a:gd name="connsiteX3" fmla="*/ 115824 w 236981"/>
                  <a:gd name="connsiteY3" fmla="*/ 246126 h 282702"/>
                  <a:gd name="connsiteX4" fmla="*/ 124460 w 236981"/>
                  <a:gd name="connsiteY4" fmla="*/ 233934 h 282702"/>
                  <a:gd name="connsiteX5" fmla="*/ 133223 w 236981"/>
                  <a:gd name="connsiteY5" fmla="*/ 221742 h 282702"/>
                  <a:gd name="connsiteX6" fmla="*/ 141859 w 236981"/>
                  <a:gd name="connsiteY6" fmla="*/ 209550 h 282702"/>
                  <a:gd name="connsiteX7" fmla="*/ 150495 w 236981"/>
                  <a:gd name="connsiteY7" fmla="*/ 197358 h 282702"/>
                  <a:gd name="connsiteX8" fmla="*/ 159131 w 236981"/>
                  <a:gd name="connsiteY8" fmla="*/ 185166 h 282702"/>
                  <a:gd name="connsiteX9" fmla="*/ 167767 w 236981"/>
                  <a:gd name="connsiteY9" fmla="*/ 172974 h 282702"/>
                  <a:gd name="connsiteX10" fmla="*/ 176403 w 236981"/>
                  <a:gd name="connsiteY10" fmla="*/ 160782 h 282702"/>
                  <a:gd name="connsiteX11" fmla="*/ 185039 w 236981"/>
                  <a:gd name="connsiteY11" fmla="*/ 148590 h 282702"/>
                  <a:gd name="connsiteX12" fmla="*/ 193675 w 236981"/>
                  <a:gd name="connsiteY12" fmla="*/ 136398 h 282702"/>
                  <a:gd name="connsiteX13" fmla="*/ 202438 w 236981"/>
                  <a:gd name="connsiteY13" fmla="*/ 124206 h 282702"/>
                  <a:gd name="connsiteX14" fmla="*/ 211074 w 236981"/>
                  <a:gd name="connsiteY14" fmla="*/ 112014 h 282702"/>
                  <a:gd name="connsiteX15" fmla="*/ 219710 w 236981"/>
                  <a:gd name="connsiteY15" fmla="*/ 99822 h 282702"/>
                  <a:gd name="connsiteX16" fmla="*/ 228346 w 236981"/>
                  <a:gd name="connsiteY16" fmla="*/ 87630 h 282702"/>
                  <a:gd name="connsiteX17" fmla="*/ 236982 w 236981"/>
                  <a:gd name="connsiteY17" fmla="*/ 75438 h 282702"/>
                  <a:gd name="connsiteX18" fmla="*/ 224663 w 236981"/>
                  <a:gd name="connsiteY18" fmla="*/ 67056 h 282702"/>
                  <a:gd name="connsiteX19" fmla="*/ 212090 w 236981"/>
                  <a:gd name="connsiteY19" fmla="*/ 59182 h 282702"/>
                  <a:gd name="connsiteX20" fmla="*/ 199263 w 236981"/>
                  <a:gd name="connsiteY20" fmla="*/ 51689 h 282702"/>
                  <a:gd name="connsiteX21" fmla="*/ 186182 w 236981"/>
                  <a:gd name="connsiteY21" fmla="*/ 44704 h 282702"/>
                  <a:gd name="connsiteX22" fmla="*/ 172847 w 236981"/>
                  <a:gd name="connsiteY22" fmla="*/ 38227 h 282702"/>
                  <a:gd name="connsiteX23" fmla="*/ 159258 w 236981"/>
                  <a:gd name="connsiteY23" fmla="*/ 32131 h 282702"/>
                  <a:gd name="connsiteX24" fmla="*/ 145415 w 236981"/>
                  <a:gd name="connsiteY24" fmla="*/ 26670 h 282702"/>
                  <a:gd name="connsiteX25" fmla="*/ 131445 w 236981"/>
                  <a:gd name="connsiteY25" fmla="*/ 21590 h 282702"/>
                  <a:gd name="connsiteX26" fmla="*/ 117221 w 236981"/>
                  <a:gd name="connsiteY26" fmla="*/ 17145 h 282702"/>
                  <a:gd name="connsiteX27" fmla="*/ 102997 w 236981"/>
                  <a:gd name="connsiteY27" fmla="*/ 13081 h 282702"/>
                  <a:gd name="connsiteX28" fmla="*/ 88519 w 236981"/>
                  <a:gd name="connsiteY28" fmla="*/ 9652 h 282702"/>
                  <a:gd name="connsiteX29" fmla="*/ 73914 w 236981"/>
                  <a:gd name="connsiteY29" fmla="*/ 6731 h 282702"/>
                  <a:gd name="connsiteX30" fmla="*/ 59309 w 236981"/>
                  <a:gd name="connsiteY30" fmla="*/ 4318 h 282702"/>
                  <a:gd name="connsiteX31" fmla="*/ 44577 w 236981"/>
                  <a:gd name="connsiteY31" fmla="*/ 2413 h 282702"/>
                  <a:gd name="connsiteX32" fmla="*/ 29718 w 236981"/>
                  <a:gd name="connsiteY32" fmla="*/ 1016 h 282702"/>
                  <a:gd name="connsiteX33" fmla="*/ 14859 w 236981"/>
                  <a:gd name="connsiteY33" fmla="*/ 254 h 282702"/>
                  <a:gd name="connsiteX34" fmla="*/ 0 w 236981"/>
                  <a:gd name="connsiteY34" fmla="*/ 0 h 282702"/>
                  <a:gd name="connsiteX35" fmla="*/ 0 w 236981"/>
                  <a:gd name="connsiteY35" fmla="*/ 14859 h 282702"/>
                  <a:gd name="connsiteX36" fmla="*/ 0 w 236981"/>
                  <a:gd name="connsiteY36" fmla="*/ 29845 h 282702"/>
                  <a:gd name="connsiteX37" fmla="*/ 0 w 236981"/>
                  <a:gd name="connsiteY37" fmla="*/ 44831 h 282702"/>
                  <a:gd name="connsiteX38" fmla="*/ 0 w 236981"/>
                  <a:gd name="connsiteY38" fmla="*/ 59817 h 282702"/>
                  <a:gd name="connsiteX39" fmla="*/ 0 w 236981"/>
                  <a:gd name="connsiteY39" fmla="*/ 74676 h 282702"/>
                  <a:gd name="connsiteX40" fmla="*/ 0 w 236981"/>
                  <a:gd name="connsiteY40" fmla="*/ 89662 h 282702"/>
                  <a:gd name="connsiteX41" fmla="*/ 0 w 236981"/>
                  <a:gd name="connsiteY41" fmla="*/ 104648 h 282702"/>
                  <a:gd name="connsiteX42" fmla="*/ 0 w 236981"/>
                  <a:gd name="connsiteY42" fmla="*/ 119507 h 282702"/>
                  <a:gd name="connsiteX43" fmla="*/ 0 w 236981"/>
                  <a:gd name="connsiteY43" fmla="*/ 134493 h 282702"/>
                  <a:gd name="connsiteX44" fmla="*/ 0 w 236981"/>
                  <a:gd name="connsiteY44" fmla="*/ 149479 h 282702"/>
                  <a:gd name="connsiteX45" fmla="*/ 0 w 236981"/>
                  <a:gd name="connsiteY45" fmla="*/ 164465 h 282702"/>
                  <a:gd name="connsiteX46" fmla="*/ 0 w 236981"/>
                  <a:gd name="connsiteY46" fmla="*/ 179324 h 282702"/>
                  <a:gd name="connsiteX47" fmla="*/ 0 w 236981"/>
                  <a:gd name="connsiteY47" fmla="*/ 194310 h 282702"/>
                  <a:gd name="connsiteX48" fmla="*/ 0 w 236981"/>
                  <a:gd name="connsiteY48" fmla="*/ 209296 h 282702"/>
                  <a:gd name="connsiteX49" fmla="*/ 0 w 236981"/>
                  <a:gd name="connsiteY49" fmla="*/ 224155 h 282702"/>
                  <a:gd name="connsiteX50" fmla="*/ 0 w 236981"/>
                  <a:gd name="connsiteY50" fmla="*/ 239141 h 282702"/>
                  <a:gd name="connsiteX51" fmla="*/ 0 w 236981"/>
                  <a:gd name="connsiteY51" fmla="*/ 254127 h 282702"/>
                  <a:gd name="connsiteX52" fmla="*/ 16002 w 236981"/>
                  <a:gd name="connsiteY52" fmla="*/ 254889 h 282702"/>
                  <a:gd name="connsiteX53" fmla="*/ 31750 w 236981"/>
                  <a:gd name="connsiteY53" fmla="*/ 257429 h 282702"/>
                  <a:gd name="connsiteX54" fmla="*/ 47244 w 236981"/>
                  <a:gd name="connsiteY54" fmla="*/ 261493 h 282702"/>
                  <a:gd name="connsiteX55" fmla="*/ 62103 w 236981"/>
                  <a:gd name="connsiteY55" fmla="*/ 267081 h 282702"/>
                  <a:gd name="connsiteX56" fmla="*/ 76454 w 236981"/>
                  <a:gd name="connsiteY56" fmla="*/ 274193 h 28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36981" h="282702">
                    <a:moveTo>
                      <a:pt x="89916" y="282702"/>
                    </a:moveTo>
                    <a:lnTo>
                      <a:pt x="98552" y="270510"/>
                    </a:lnTo>
                    <a:lnTo>
                      <a:pt x="107188" y="258318"/>
                    </a:lnTo>
                    <a:lnTo>
                      <a:pt x="115824" y="246126"/>
                    </a:lnTo>
                    <a:lnTo>
                      <a:pt x="124460" y="233934"/>
                    </a:lnTo>
                    <a:lnTo>
                      <a:pt x="133223" y="221742"/>
                    </a:lnTo>
                    <a:lnTo>
                      <a:pt x="141859" y="209550"/>
                    </a:lnTo>
                    <a:lnTo>
                      <a:pt x="150495" y="197358"/>
                    </a:lnTo>
                    <a:lnTo>
                      <a:pt x="159131" y="185166"/>
                    </a:lnTo>
                    <a:lnTo>
                      <a:pt x="167767" y="172974"/>
                    </a:lnTo>
                    <a:lnTo>
                      <a:pt x="176403" y="160782"/>
                    </a:lnTo>
                    <a:lnTo>
                      <a:pt x="185039" y="148590"/>
                    </a:lnTo>
                    <a:lnTo>
                      <a:pt x="193675" y="136398"/>
                    </a:lnTo>
                    <a:lnTo>
                      <a:pt x="202438" y="124206"/>
                    </a:lnTo>
                    <a:lnTo>
                      <a:pt x="211074" y="112014"/>
                    </a:lnTo>
                    <a:lnTo>
                      <a:pt x="219710" y="99822"/>
                    </a:lnTo>
                    <a:lnTo>
                      <a:pt x="228346" y="87630"/>
                    </a:lnTo>
                    <a:lnTo>
                      <a:pt x="236982" y="75438"/>
                    </a:lnTo>
                    <a:lnTo>
                      <a:pt x="224663" y="67056"/>
                    </a:lnTo>
                    <a:lnTo>
                      <a:pt x="212090" y="59182"/>
                    </a:lnTo>
                    <a:lnTo>
                      <a:pt x="199263" y="51689"/>
                    </a:lnTo>
                    <a:lnTo>
                      <a:pt x="186182" y="44704"/>
                    </a:lnTo>
                    <a:lnTo>
                      <a:pt x="172847" y="38227"/>
                    </a:lnTo>
                    <a:lnTo>
                      <a:pt x="159258" y="32131"/>
                    </a:lnTo>
                    <a:lnTo>
                      <a:pt x="145415" y="26670"/>
                    </a:lnTo>
                    <a:lnTo>
                      <a:pt x="131445" y="21590"/>
                    </a:lnTo>
                    <a:lnTo>
                      <a:pt x="117221" y="17145"/>
                    </a:lnTo>
                    <a:lnTo>
                      <a:pt x="102997" y="13081"/>
                    </a:lnTo>
                    <a:lnTo>
                      <a:pt x="88519" y="9652"/>
                    </a:lnTo>
                    <a:lnTo>
                      <a:pt x="73914" y="6731"/>
                    </a:lnTo>
                    <a:lnTo>
                      <a:pt x="59309" y="4318"/>
                    </a:lnTo>
                    <a:lnTo>
                      <a:pt x="44577" y="2413"/>
                    </a:lnTo>
                    <a:lnTo>
                      <a:pt x="29718" y="1016"/>
                    </a:lnTo>
                    <a:lnTo>
                      <a:pt x="14859" y="254"/>
                    </a:lnTo>
                    <a:lnTo>
                      <a:pt x="0" y="0"/>
                    </a:lnTo>
                    <a:lnTo>
                      <a:pt x="0" y="14859"/>
                    </a:lnTo>
                    <a:lnTo>
                      <a:pt x="0" y="29845"/>
                    </a:lnTo>
                    <a:lnTo>
                      <a:pt x="0" y="44831"/>
                    </a:lnTo>
                    <a:lnTo>
                      <a:pt x="0" y="59817"/>
                    </a:lnTo>
                    <a:lnTo>
                      <a:pt x="0" y="74676"/>
                    </a:lnTo>
                    <a:lnTo>
                      <a:pt x="0" y="89662"/>
                    </a:lnTo>
                    <a:lnTo>
                      <a:pt x="0" y="104648"/>
                    </a:lnTo>
                    <a:lnTo>
                      <a:pt x="0" y="119507"/>
                    </a:lnTo>
                    <a:lnTo>
                      <a:pt x="0" y="134493"/>
                    </a:lnTo>
                    <a:lnTo>
                      <a:pt x="0" y="149479"/>
                    </a:lnTo>
                    <a:lnTo>
                      <a:pt x="0" y="164465"/>
                    </a:lnTo>
                    <a:lnTo>
                      <a:pt x="0" y="179324"/>
                    </a:lnTo>
                    <a:lnTo>
                      <a:pt x="0" y="194310"/>
                    </a:lnTo>
                    <a:lnTo>
                      <a:pt x="0" y="209296"/>
                    </a:lnTo>
                    <a:lnTo>
                      <a:pt x="0" y="224155"/>
                    </a:lnTo>
                    <a:lnTo>
                      <a:pt x="0" y="239141"/>
                    </a:lnTo>
                    <a:lnTo>
                      <a:pt x="0" y="254127"/>
                    </a:lnTo>
                    <a:lnTo>
                      <a:pt x="16002" y="254889"/>
                    </a:lnTo>
                    <a:lnTo>
                      <a:pt x="31750" y="257429"/>
                    </a:lnTo>
                    <a:lnTo>
                      <a:pt x="47244" y="261493"/>
                    </a:lnTo>
                    <a:lnTo>
                      <a:pt x="62103" y="267081"/>
                    </a:lnTo>
                    <a:lnTo>
                      <a:pt x="76454" y="274193"/>
                    </a:lnTo>
                    <a:close/>
                  </a:path>
                </a:pathLst>
              </a:custGeom>
              <a:solidFill>
                <a:srgbClr val="6A3D9A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34AFACC-FB4D-3B55-F1BA-D677CC81CF2F}"/>
                  </a:ext>
                </a:extLst>
              </p:cNvPr>
              <p:cNvSpPr/>
              <p:nvPr/>
            </p:nvSpPr>
            <p:spPr>
              <a:xfrm>
                <a:off x="3207512" y="3979291"/>
                <a:ext cx="273049" cy="189864"/>
              </a:xfrm>
              <a:custGeom>
                <a:avLst/>
                <a:gdLst>
                  <a:gd name="connsiteX0" fmla="*/ 19685 w 273049"/>
                  <a:gd name="connsiteY0" fmla="*/ 189865 h 189864"/>
                  <a:gd name="connsiteX1" fmla="*/ 34544 w 273049"/>
                  <a:gd name="connsiteY1" fmla="*/ 188722 h 189864"/>
                  <a:gd name="connsiteX2" fmla="*/ 49530 w 273049"/>
                  <a:gd name="connsiteY2" fmla="*/ 187579 h 189864"/>
                  <a:gd name="connsiteX3" fmla="*/ 64389 w 273049"/>
                  <a:gd name="connsiteY3" fmla="*/ 186436 h 189864"/>
                  <a:gd name="connsiteX4" fmla="*/ 79248 w 273049"/>
                  <a:gd name="connsiteY4" fmla="*/ 185293 h 189864"/>
                  <a:gd name="connsiteX5" fmla="*/ 94234 w 273049"/>
                  <a:gd name="connsiteY5" fmla="*/ 184277 h 189864"/>
                  <a:gd name="connsiteX6" fmla="*/ 109093 w 273049"/>
                  <a:gd name="connsiteY6" fmla="*/ 183134 h 189864"/>
                  <a:gd name="connsiteX7" fmla="*/ 124079 w 273049"/>
                  <a:gd name="connsiteY7" fmla="*/ 181991 h 189864"/>
                  <a:gd name="connsiteX8" fmla="*/ 138938 w 273049"/>
                  <a:gd name="connsiteY8" fmla="*/ 180848 h 189864"/>
                  <a:gd name="connsiteX9" fmla="*/ 153797 w 273049"/>
                  <a:gd name="connsiteY9" fmla="*/ 179705 h 189864"/>
                  <a:gd name="connsiteX10" fmla="*/ 168783 w 273049"/>
                  <a:gd name="connsiteY10" fmla="*/ 178689 h 189864"/>
                  <a:gd name="connsiteX11" fmla="*/ 183642 w 273049"/>
                  <a:gd name="connsiteY11" fmla="*/ 177546 h 189864"/>
                  <a:gd name="connsiteX12" fmla="*/ 198501 w 273049"/>
                  <a:gd name="connsiteY12" fmla="*/ 176403 h 189864"/>
                  <a:gd name="connsiteX13" fmla="*/ 213487 w 273049"/>
                  <a:gd name="connsiteY13" fmla="*/ 175260 h 189864"/>
                  <a:gd name="connsiteX14" fmla="*/ 228346 w 273049"/>
                  <a:gd name="connsiteY14" fmla="*/ 174244 h 189864"/>
                  <a:gd name="connsiteX15" fmla="*/ 243332 w 273049"/>
                  <a:gd name="connsiteY15" fmla="*/ 173101 h 189864"/>
                  <a:gd name="connsiteX16" fmla="*/ 258191 w 273049"/>
                  <a:gd name="connsiteY16" fmla="*/ 171958 h 189864"/>
                  <a:gd name="connsiteX17" fmla="*/ 273050 w 273049"/>
                  <a:gd name="connsiteY17" fmla="*/ 170815 h 189864"/>
                  <a:gd name="connsiteX18" fmla="*/ 271653 w 273049"/>
                  <a:gd name="connsiteY18" fmla="*/ 155956 h 189864"/>
                  <a:gd name="connsiteX19" fmla="*/ 269748 w 273049"/>
                  <a:gd name="connsiteY19" fmla="*/ 141097 h 189864"/>
                  <a:gd name="connsiteX20" fmla="*/ 267335 w 273049"/>
                  <a:gd name="connsiteY20" fmla="*/ 126238 h 189864"/>
                  <a:gd name="connsiteX21" fmla="*/ 264287 w 273049"/>
                  <a:gd name="connsiteY21" fmla="*/ 111506 h 189864"/>
                  <a:gd name="connsiteX22" fmla="*/ 260731 w 273049"/>
                  <a:gd name="connsiteY22" fmla="*/ 97028 h 189864"/>
                  <a:gd name="connsiteX23" fmla="*/ 256667 w 273049"/>
                  <a:gd name="connsiteY23" fmla="*/ 82550 h 189864"/>
                  <a:gd name="connsiteX24" fmla="*/ 251968 w 273049"/>
                  <a:gd name="connsiteY24" fmla="*/ 68326 h 189864"/>
                  <a:gd name="connsiteX25" fmla="*/ 246888 w 273049"/>
                  <a:gd name="connsiteY25" fmla="*/ 54229 h 189864"/>
                  <a:gd name="connsiteX26" fmla="*/ 241173 w 273049"/>
                  <a:gd name="connsiteY26" fmla="*/ 40259 h 189864"/>
                  <a:gd name="connsiteX27" fmla="*/ 235077 w 273049"/>
                  <a:gd name="connsiteY27" fmla="*/ 26670 h 189864"/>
                  <a:gd name="connsiteX28" fmla="*/ 228473 w 273049"/>
                  <a:gd name="connsiteY28" fmla="*/ 13208 h 189864"/>
                  <a:gd name="connsiteX29" fmla="*/ 221361 w 273049"/>
                  <a:gd name="connsiteY29" fmla="*/ 0 h 189864"/>
                  <a:gd name="connsiteX30" fmla="*/ 208280 w 273049"/>
                  <a:gd name="connsiteY30" fmla="*/ 7366 h 189864"/>
                  <a:gd name="connsiteX31" fmla="*/ 195326 w 273049"/>
                  <a:gd name="connsiteY31" fmla="*/ 14732 h 189864"/>
                  <a:gd name="connsiteX32" fmla="*/ 182245 w 273049"/>
                  <a:gd name="connsiteY32" fmla="*/ 22098 h 189864"/>
                  <a:gd name="connsiteX33" fmla="*/ 169291 w 273049"/>
                  <a:gd name="connsiteY33" fmla="*/ 29464 h 189864"/>
                  <a:gd name="connsiteX34" fmla="*/ 156210 w 273049"/>
                  <a:gd name="connsiteY34" fmla="*/ 36830 h 189864"/>
                  <a:gd name="connsiteX35" fmla="*/ 143256 w 273049"/>
                  <a:gd name="connsiteY35" fmla="*/ 44069 h 189864"/>
                  <a:gd name="connsiteX36" fmla="*/ 130175 w 273049"/>
                  <a:gd name="connsiteY36" fmla="*/ 51435 h 189864"/>
                  <a:gd name="connsiteX37" fmla="*/ 117221 w 273049"/>
                  <a:gd name="connsiteY37" fmla="*/ 58801 h 189864"/>
                  <a:gd name="connsiteX38" fmla="*/ 104140 w 273049"/>
                  <a:gd name="connsiteY38" fmla="*/ 66167 h 189864"/>
                  <a:gd name="connsiteX39" fmla="*/ 91186 w 273049"/>
                  <a:gd name="connsiteY39" fmla="*/ 73533 h 189864"/>
                  <a:gd name="connsiteX40" fmla="*/ 78105 w 273049"/>
                  <a:gd name="connsiteY40" fmla="*/ 80899 h 189864"/>
                  <a:gd name="connsiteX41" fmla="*/ 65151 w 273049"/>
                  <a:gd name="connsiteY41" fmla="*/ 88265 h 189864"/>
                  <a:gd name="connsiteX42" fmla="*/ 52070 w 273049"/>
                  <a:gd name="connsiteY42" fmla="*/ 95631 h 189864"/>
                  <a:gd name="connsiteX43" fmla="*/ 39116 w 273049"/>
                  <a:gd name="connsiteY43" fmla="*/ 102997 h 189864"/>
                  <a:gd name="connsiteX44" fmla="*/ 26035 w 273049"/>
                  <a:gd name="connsiteY44" fmla="*/ 110363 h 189864"/>
                  <a:gd name="connsiteX45" fmla="*/ 13081 w 273049"/>
                  <a:gd name="connsiteY45" fmla="*/ 117602 h 189864"/>
                  <a:gd name="connsiteX46" fmla="*/ 0 w 273049"/>
                  <a:gd name="connsiteY46" fmla="*/ 124968 h 189864"/>
                  <a:gd name="connsiteX47" fmla="*/ 7620 w 273049"/>
                  <a:gd name="connsiteY47" fmla="*/ 140335 h 189864"/>
                  <a:gd name="connsiteX48" fmla="*/ 13462 w 273049"/>
                  <a:gd name="connsiteY48" fmla="*/ 156337 h 189864"/>
                  <a:gd name="connsiteX49" fmla="*/ 17399 w 273049"/>
                  <a:gd name="connsiteY49" fmla="*/ 172847 h 18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73049" h="189864">
                    <a:moveTo>
                      <a:pt x="19685" y="189865"/>
                    </a:moveTo>
                    <a:lnTo>
                      <a:pt x="34544" y="188722"/>
                    </a:lnTo>
                    <a:lnTo>
                      <a:pt x="49530" y="187579"/>
                    </a:lnTo>
                    <a:lnTo>
                      <a:pt x="64389" y="186436"/>
                    </a:lnTo>
                    <a:lnTo>
                      <a:pt x="79248" y="185293"/>
                    </a:lnTo>
                    <a:lnTo>
                      <a:pt x="94234" y="184277"/>
                    </a:lnTo>
                    <a:lnTo>
                      <a:pt x="109093" y="183134"/>
                    </a:lnTo>
                    <a:lnTo>
                      <a:pt x="124079" y="181991"/>
                    </a:lnTo>
                    <a:lnTo>
                      <a:pt x="138938" y="180848"/>
                    </a:lnTo>
                    <a:lnTo>
                      <a:pt x="153797" y="179705"/>
                    </a:lnTo>
                    <a:lnTo>
                      <a:pt x="168783" y="178689"/>
                    </a:lnTo>
                    <a:lnTo>
                      <a:pt x="183642" y="177546"/>
                    </a:lnTo>
                    <a:lnTo>
                      <a:pt x="198501" y="176403"/>
                    </a:lnTo>
                    <a:lnTo>
                      <a:pt x="213487" y="175260"/>
                    </a:lnTo>
                    <a:lnTo>
                      <a:pt x="228346" y="174244"/>
                    </a:lnTo>
                    <a:lnTo>
                      <a:pt x="243332" y="173101"/>
                    </a:lnTo>
                    <a:lnTo>
                      <a:pt x="258191" y="171958"/>
                    </a:lnTo>
                    <a:lnTo>
                      <a:pt x="273050" y="170815"/>
                    </a:lnTo>
                    <a:lnTo>
                      <a:pt x="271653" y="155956"/>
                    </a:lnTo>
                    <a:lnTo>
                      <a:pt x="269748" y="141097"/>
                    </a:lnTo>
                    <a:lnTo>
                      <a:pt x="267335" y="126238"/>
                    </a:lnTo>
                    <a:lnTo>
                      <a:pt x="264287" y="111506"/>
                    </a:lnTo>
                    <a:lnTo>
                      <a:pt x="260731" y="97028"/>
                    </a:lnTo>
                    <a:lnTo>
                      <a:pt x="256667" y="82550"/>
                    </a:lnTo>
                    <a:lnTo>
                      <a:pt x="251968" y="68326"/>
                    </a:lnTo>
                    <a:lnTo>
                      <a:pt x="246888" y="54229"/>
                    </a:lnTo>
                    <a:lnTo>
                      <a:pt x="241173" y="40259"/>
                    </a:lnTo>
                    <a:lnTo>
                      <a:pt x="235077" y="26670"/>
                    </a:lnTo>
                    <a:lnTo>
                      <a:pt x="228473" y="13208"/>
                    </a:lnTo>
                    <a:lnTo>
                      <a:pt x="221361" y="0"/>
                    </a:lnTo>
                    <a:lnTo>
                      <a:pt x="208280" y="7366"/>
                    </a:lnTo>
                    <a:lnTo>
                      <a:pt x="195326" y="14732"/>
                    </a:lnTo>
                    <a:lnTo>
                      <a:pt x="182245" y="22098"/>
                    </a:lnTo>
                    <a:lnTo>
                      <a:pt x="169291" y="29464"/>
                    </a:lnTo>
                    <a:lnTo>
                      <a:pt x="156210" y="36830"/>
                    </a:lnTo>
                    <a:lnTo>
                      <a:pt x="143256" y="44069"/>
                    </a:lnTo>
                    <a:lnTo>
                      <a:pt x="130175" y="51435"/>
                    </a:lnTo>
                    <a:lnTo>
                      <a:pt x="117221" y="58801"/>
                    </a:lnTo>
                    <a:lnTo>
                      <a:pt x="104140" y="66167"/>
                    </a:lnTo>
                    <a:lnTo>
                      <a:pt x="91186" y="73533"/>
                    </a:lnTo>
                    <a:lnTo>
                      <a:pt x="78105" y="80899"/>
                    </a:lnTo>
                    <a:lnTo>
                      <a:pt x="65151" y="88265"/>
                    </a:lnTo>
                    <a:lnTo>
                      <a:pt x="52070" y="95631"/>
                    </a:lnTo>
                    <a:lnTo>
                      <a:pt x="39116" y="102997"/>
                    </a:lnTo>
                    <a:lnTo>
                      <a:pt x="26035" y="110363"/>
                    </a:lnTo>
                    <a:lnTo>
                      <a:pt x="13081" y="117602"/>
                    </a:lnTo>
                    <a:lnTo>
                      <a:pt x="0" y="124968"/>
                    </a:lnTo>
                    <a:lnTo>
                      <a:pt x="7620" y="140335"/>
                    </a:lnTo>
                    <a:lnTo>
                      <a:pt x="13462" y="156337"/>
                    </a:lnTo>
                    <a:lnTo>
                      <a:pt x="17399" y="172847"/>
                    </a:lnTo>
                    <a:close/>
                  </a:path>
                </a:pathLst>
              </a:custGeom>
              <a:solidFill>
                <a:srgbClr val="E31A1C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265B443-E324-A05A-B99E-0DC127E32996}"/>
                  </a:ext>
                </a:extLst>
              </p:cNvPr>
              <p:cNvSpPr/>
              <p:nvPr/>
            </p:nvSpPr>
            <p:spPr>
              <a:xfrm>
                <a:off x="3162173" y="3846702"/>
                <a:ext cx="266699" cy="257555"/>
              </a:xfrm>
              <a:custGeom>
                <a:avLst/>
                <a:gdLst>
                  <a:gd name="connsiteX0" fmla="*/ 45339 w 266699"/>
                  <a:gd name="connsiteY0" fmla="*/ 257556 h 257555"/>
                  <a:gd name="connsiteX1" fmla="*/ 58420 w 266699"/>
                  <a:gd name="connsiteY1" fmla="*/ 250190 h 257555"/>
                  <a:gd name="connsiteX2" fmla="*/ 71374 w 266699"/>
                  <a:gd name="connsiteY2" fmla="*/ 242951 h 257555"/>
                  <a:gd name="connsiteX3" fmla="*/ 84455 w 266699"/>
                  <a:gd name="connsiteY3" fmla="*/ 235585 h 257555"/>
                  <a:gd name="connsiteX4" fmla="*/ 97409 w 266699"/>
                  <a:gd name="connsiteY4" fmla="*/ 228219 h 257555"/>
                  <a:gd name="connsiteX5" fmla="*/ 110490 w 266699"/>
                  <a:gd name="connsiteY5" fmla="*/ 220853 h 257555"/>
                  <a:gd name="connsiteX6" fmla="*/ 123444 w 266699"/>
                  <a:gd name="connsiteY6" fmla="*/ 213487 h 257555"/>
                  <a:gd name="connsiteX7" fmla="*/ 136525 w 266699"/>
                  <a:gd name="connsiteY7" fmla="*/ 206121 h 257555"/>
                  <a:gd name="connsiteX8" fmla="*/ 149479 w 266699"/>
                  <a:gd name="connsiteY8" fmla="*/ 198755 h 257555"/>
                  <a:gd name="connsiteX9" fmla="*/ 162560 w 266699"/>
                  <a:gd name="connsiteY9" fmla="*/ 191389 h 257555"/>
                  <a:gd name="connsiteX10" fmla="*/ 175514 w 266699"/>
                  <a:gd name="connsiteY10" fmla="*/ 184023 h 257555"/>
                  <a:gd name="connsiteX11" fmla="*/ 188595 w 266699"/>
                  <a:gd name="connsiteY11" fmla="*/ 176657 h 257555"/>
                  <a:gd name="connsiteX12" fmla="*/ 201549 w 266699"/>
                  <a:gd name="connsiteY12" fmla="*/ 169418 h 257555"/>
                  <a:gd name="connsiteX13" fmla="*/ 214630 w 266699"/>
                  <a:gd name="connsiteY13" fmla="*/ 162052 h 257555"/>
                  <a:gd name="connsiteX14" fmla="*/ 227584 w 266699"/>
                  <a:gd name="connsiteY14" fmla="*/ 154686 h 257555"/>
                  <a:gd name="connsiteX15" fmla="*/ 240665 w 266699"/>
                  <a:gd name="connsiteY15" fmla="*/ 147320 h 257555"/>
                  <a:gd name="connsiteX16" fmla="*/ 253619 w 266699"/>
                  <a:gd name="connsiteY16" fmla="*/ 139954 h 257555"/>
                  <a:gd name="connsiteX17" fmla="*/ 266700 w 266699"/>
                  <a:gd name="connsiteY17" fmla="*/ 132588 h 257555"/>
                  <a:gd name="connsiteX18" fmla="*/ 259080 w 266699"/>
                  <a:gd name="connsiteY18" fmla="*/ 119634 h 257555"/>
                  <a:gd name="connsiteX19" fmla="*/ 250952 w 266699"/>
                  <a:gd name="connsiteY19" fmla="*/ 107061 h 257555"/>
                  <a:gd name="connsiteX20" fmla="*/ 242443 w 266699"/>
                  <a:gd name="connsiteY20" fmla="*/ 94742 h 257555"/>
                  <a:gd name="connsiteX21" fmla="*/ 233426 w 266699"/>
                  <a:gd name="connsiteY21" fmla="*/ 82677 h 257555"/>
                  <a:gd name="connsiteX22" fmla="*/ 224028 w 266699"/>
                  <a:gd name="connsiteY22" fmla="*/ 70993 h 257555"/>
                  <a:gd name="connsiteX23" fmla="*/ 214122 w 266699"/>
                  <a:gd name="connsiteY23" fmla="*/ 59690 h 257555"/>
                  <a:gd name="connsiteX24" fmla="*/ 203962 w 266699"/>
                  <a:gd name="connsiteY24" fmla="*/ 48768 h 257555"/>
                  <a:gd name="connsiteX25" fmla="*/ 193294 w 266699"/>
                  <a:gd name="connsiteY25" fmla="*/ 38227 h 257555"/>
                  <a:gd name="connsiteX26" fmla="*/ 182245 w 266699"/>
                  <a:gd name="connsiteY26" fmla="*/ 28067 h 257555"/>
                  <a:gd name="connsiteX27" fmla="*/ 170815 w 266699"/>
                  <a:gd name="connsiteY27" fmla="*/ 18288 h 257555"/>
                  <a:gd name="connsiteX28" fmla="*/ 159131 w 266699"/>
                  <a:gd name="connsiteY28" fmla="*/ 8890 h 257555"/>
                  <a:gd name="connsiteX29" fmla="*/ 147066 w 266699"/>
                  <a:gd name="connsiteY29" fmla="*/ 0 h 257555"/>
                  <a:gd name="connsiteX30" fmla="*/ 138430 w 266699"/>
                  <a:gd name="connsiteY30" fmla="*/ 12192 h 257555"/>
                  <a:gd name="connsiteX31" fmla="*/ 129794 w 266699"/>
                  <a:gd name="connsiteY31" fmla="*/ 24384 h 257555"/>
                  <a:gd name="connsiteX32" fmla="*/ 121158 w 266699"/>
                  <a:gd name="connsiteY32" fmla="*/ 36576 h 257555"/>
                  <a:gd name="connsiteX33" fmla="*/ 112522 w 266699"/>
                  <a:gd name="connsiteY33" fmla="*/ 48768 h 257555"/>
                  <a:gd name="connsiteX34" fmla="*/ 103759 w 266699"/>
                  <a:gd name="connsiteY34" fmla="*/ 60960 h 257555"/>
                  <a:gd name="connsiteX35" fmla="*/ 95123 w 266699"/>
                  <a:gd name="connsiteY35" fmla="*/ 73152 h 257555"/>
                  <a:gd name="connsiteX36" fmla="*/ 86487 w 266699"/>
                  <a:gd name="connsiteY36" fmla="*/ 85344 h 257555"/>
                  <a:gd name="connsiteX37" fmla="*/ 77851 w 266699"/>
                  <a:gd name="connsiteY37" fmla="*/ 97536 h 257555"/>
                  <a:gd name="connsiteX38" fmla="*/ 69215 w 266699"/>
                  <a:gd name="connsiteY38" fmla="*/ 109728 h 257555"/>
                  <a:gd name="connsiteX39" fmla="*/ 60579 w 266699"/>
                  <a:gd name="connsiteY39" fmla="*/ 121920 h 257555"/>
                  <a:gd name="connsiteX40" fmla="*/ 51943 w 266699"/>
                  <a:gd name="connsiteY40" fmla="*/ 134112 h 257555"/>
                  <a:gd name="connsiteX41" fmla="*/ 43307 w 266699"/>
                  <a:gd name="connsiteY41" fmla="*/ 146304 h 257555"/>
                  <a:gd name="connsiteX42" fmla="*/ 34544 w 266699"/>
                  <a:gd name="connsiteY42" fmla="*/ 158496 h 257555"/>
                  <a:gd name="connsiteX43" fmla="*/ 25908 w 266699"/>
                  <a:gd name="connsiteY43" fmla="*/ 170688 h 257555"/>
                  <a:gd name="connsiteX44" fmla="*/ 17272 w 266699"/>
                  <a:gd name="connsiteY44" fmla="*/ 182880 h 257555"/>
                  <a:gd name="connsiteX45" fmla="*/ 8636 w 266699"/>
                  <a:gd name="connsiteY45" fmla="*/ 195072 h 257555"/>
                  <a:gd name="connsiteX46" fmla="*/ 0 w 266699"/>
                  <a:gd name="connsiteY46" fmla="*/ 207264 h 257555"/>
                  <a:gd name="connsiteX47" fmla="*/ 13335 w 266699"/>
                  <a:gd name="connsiteY47" fmla="*/ 217932 h 257555"/>
                  <a:gd name="connsiteX48" fmla="*/ 25400 w 266699"/>
                  <a:gd name="connsiteY48" fmla="*/ 229997 h 257555"/>
                  <a:gd name="connsiteX49" fmla="*/ 36195 w 266699"/>
                  <a:gd name="connsiteY49" fmla="*/ 243205 h 257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66699" h="257555">
                    <a:moveTo>
                      <a:pt x="45339" y="257556"/>
                    </a:moveTo>
                    <a:lnTo>
                      <a:pt x="58420" y="250190"/>
                    </a:lnTo>
                    <a:lnTo>
                      <a:pt x="71374" y="242951"/>
                    </a:lnTo>
                    <a:lnTo>
                      <a:pt x="84455" y="235585"/>
                    </a:lnTo>
                    <a:lnTo>
                      <a:pt x="97409" y="228219"/>
                    </a:lnTo>
                    <a:lnTo>
                      <a:pt x="110490" y="220853"/>
                    </a:lnTo>
                    <a:lnTo>
                      <a:pt x="123444" y="213487"/>
                    </a:lnTo>
                    <a:lnTo>
                      <a:pt x="136525" y="206121"/>
                    </a:lnTo>
                    <a:lnTo>
                      <a:pt x="149479" y="198755"/>
                    </a:lnTo>
                    <a:lnTo>
                      <a:pt x="162560" y="191389"/>
                    </a:lnTo>
                    <a:lnTo>
                      <a:pt x="175514" y="184023"/>
                    </a:lnTo>
                    <a:lnTo>
                      <a:pt x="188595" y="176657"/>
                    </a:lnTo>
                    <a:lnTo>
                      <a:pt x="201549" y="169418"/>
                    </a:lnTo>
                    <a:lnTo>
                      <a:pt x="214630" y="162052"/>
                    </a:lnTo>
                    <a:lnTo>
                      <a:pt x="227584" y="154686"/>
                    </a:lnTo>
                    <a:lnTo>
                      <a:pt x="240665" y="147320"/>
                    </a:lnTo>
                    <a:lnTo>
                      <a:pt x="253619" y="139954"/>
                    </a:lnTo>
                    <a:lnTo>
                      <a:pt x="266700" y="132588"/>
                    </a:lnTo>
                    <a:lnTo>
                      <a:pt x="259080" y="119634"/>
                    </a:lnTo>
                    <a:lnTo>
                      <a:pt x="250952" y="107061"/>
                    </a:lnTo>
                    <a:lnTo>
                      <a:pt x="242443" y="94742"/>
                    </a:lnTo>
                    <a:lnTo>
                      <a:pt x="233426" y="82677"/>
                    </a:lnTo>
                    <a:lnTo>
                      <a:pt x="224028" y="70993"/>
                    </a:lnTo>
                    <a:lnTo>
                      <a:pt x="214122" y="59690"/>
                    </a:lnTo>
                    <a:lnTo>
                      <a:pt x="203962" y="48768"/>
                    </a:lnTo>
                    <a:lnTo>
                      <a:pt x="193294" y="38227"/>
                    </a:lnTo>
                    <a:lnTo>
                      <a:pt x="182245" y="28067"/>
                    </a:lnTo>
                    <a:lnTo>
                      <a:pt x="170815" y="18288"/>
                    </a:lnTo>
                    <a:lnTo>
                      <a:pt x="159131" y="8890"/>
                    </a:lnTo>
                    <a:lnTo>
                      <a:pt x="147066" y="0"/>
                    </a:lnTo>
                    <a:lnTo>
                      <a:pt x="138430" y="12192"/>
                    </a:lnTo>
                    <a:lnTo>
                      <a:pt x="129794" y="24384"/>
                    </a:lnTo>
                    <a:lnTo>
                      <a:pt x="121158" y="36576"/>
                    </a:lnTo>
                    <a:lnTo>
                      <a:pt x="112522" y="48768"/>
                    </a:lnTo>
                    <a:lnTo>
                      <a:pt x="103759" y="60960"/>
                    </a:lnTo>
                    <a:lnTo>
                      <a:pt x="95123" y="73152"/>
                    </a:lnTo>
                    <a:lnTo>
                      <a:pt x="86487" y="85344"/>
                    </a:lnTo>
                    <a:lnTo>
                      <a:pt x="77851" y="97536"/>
                    </a:lnTo>
                    <a:lnTo>
                      <a:pt x="69215" y="109728"/>
                    </a:lnTo>
                    <a:lnTo>
                      <a:pt x="60579" y="121920"/>
                    </a:lnTo>
                    <a:lnTo>
                      <a:pt x="51943" y="134112"/>
                    </a:lnTo>
                    <a:lnTo>
                      <a:pt x="43307" y="146304"/>
                    </a:lnTo>
                    <a:lnTo>
                      <a:pt x="34544" y="158496"/>
                    </a:lnTo>
                    <a:lnTo>
                      <a:pt x="25908" y="170688"/>
                    </a:lnTo>
                    <a:lnTo>
                      <a:pt x="17272" y="182880"/>
                    </a:lnTo>
                    <a:lnTo>
                      <a:pt x="8636" y="195072"/>
                    </a:lnTo>
                    <a:lnTo>
                      <a:pt x="0" y="207264"/>
                    </a:lnTo>
                    <a:lnTo>
                      <a:pt x="13335" y="217932"/>
                    </a:lnTo>
                    <a:lnTo>
                      <a:pt x="25400" y="229997"/>
                    </a:lnTo>
                    <a:lnTo>
                      <a:pt x="36195" y="243205"/>
                    </a:lnTo>
                    <a:close/>
                  </a:path>
                </a:pathLst>
              </a:custGeom>
              <a:solidFill>
                <a:srgbClr val="CAB2D6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2B7F9BF-EE69-C1F7-F9F2-70AADF694757}"/>
                  </a:ext>
                </a:extLst>
              </p:cNvPr>
              <p:cNvSpPr/>
              <p:nvPr/>
            </p:nvSpPr>
            <p:spPr>
              <a:xfrm flipH="1">
                <a:off x="3259075" y="4352222"/>
                <a:ext cx="45719" cy="156403"/>
              </a:xfrm>
              <a:custGeom>
                <a:avLst/>
                <a:gdLst>
                  <a:gd name="connsiteX0" fmla="*/ 0 w 23240"/>
                  <a:gd name="connsiteY0" fmla="*/ 83566 h 83566"/>
                  <a:gd name="connsiteX1" fmla="*/ 23241 w 23240"/>
                  <a:gd name="connsiteY1" fmla="*/ 0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240" h="83566">
                    <a:moveTo>
                      <a:pt x="0" y="83566"/>
                    </a:moveTo>
                    <a:lnTo>
                      <a:pt x="23241" y="0"/>
                    </a:lnTo>
                  </a:path>
                </a:pathLst>
              </a:custGeom>
              <a:ln w="1358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82B6364-B9B8-19B5-D734-F594AA233339}"/>
                  </a:ext>
                </a:extLst>
              </p:cNvPr>
              <p:cNvSpPr/>
              <p:nvPr/>
            </p:nvSpPr>
            <p:spPr>
              <a:xfrm flipH="1">
                <a:off x="2813810" y="4378515"/>
                <a:ext cx="97919" cy="45719"/>
              </a:xfrm>
              <a:custGeom>
                <a:avLst/>
                <a:gdLst>
                  <a:gd name="connsiteX0" fmla="*/ 0 w 41656"/>
                  <a:gd name="connsiteY0" fmla="*/ 0 h 48894"/>
                  <a:gd name="connsiteX1" fmla="*/ 41656 w 41656"/>
                  <a:gd name="connsiteY1" fmla="*/ 48895 h 4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656" h="48894">
                    <a:moveTo>
                      <a:pt x="0" y="0"/>
                    </a:moveTo>
                    <a:lnTo>
                      <a:pt x="41656" y="48895"/>
                    </a:lnTo>
                  </a:path>
                </a:pathLst>
              </a:custGeom>
              <a:ln w="1358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FD629B89-0397-32E9-5F43-4586C19F630F}"/>
                  </a:ext>
                </a:extLst>
              </p:cNvPr>
              <p:cNvGrpSpPr/>
              <p:nvPr/>
            </p:nvGrpSpPr>
            <p:grpSpPr>
              <a:xfrm>
                <a:off x="3139186" y="4503480"/>
                <a:ext cx="634999" cy="170942"/>
                <a:chOff x="2692272" y="4255897"/>
                <a:chExt cx="634999" cy="17094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6593FBB4-CF56-E694-060B-6B7950939CB8}"/>
                    </a:ext>
                  </a:extLst>
                </p:cNvPr>
                <p:cNvSpPr/>
                <p:nvPr/>
              </p:nvSpPr>
              <p:spPr>
                <a:xfrm>
                  <a:off x="2692272" y="4255897"/>
                  <a:ext cx="634999" cy="170942"/>
                </a:xfrm>
                <a:custGeom>
                  <a:avLst/>
                  <a:gdLst>
                    <a:gd name="connsiteX0" fmla="*/ 27432 w 634999"/>
                    <a:gd name="connsiteY0" fmla="*/ 170942 h 170942"/>
                    <a:gd name="connsiteX1" fmla="*/ 607568 w 634999"/>
                    <a:gd name="connsiteY1" fmla="*/ 170942 h 170942"/>
                    <a:gd name="connsiteX2" fmla="*/ 606552 w 634999"/>
                    <a:gd name="connsiteY2" fmla="*/ 170942 h 170942"/>
                    <a:gd name="connsiteX3" fmla="*/ 610997 w 634999"/>
                    <a:gd name="connsiteY3" fmla="*/ 170815 h 170942"/>
                    <a:gd name="connsiteX4" fmla="*/ 615315 w 634999"/>
                    <a:gd name="connsiteY4" fmla="*/ 169926 h 170942"/>
                    <a:gd name="connsiteX5" fmla="*/ 619379 w 634999"/>
                    <a:gd name="connsiteY5" fmla="*/ 168275 h 170942"/>
                    <a:gd name="connsiteX6" fmla="*/ 623189 w 634999"/>
                    <a:gd name="connsiteY6" fmla="*/ 166116 h 170942"/>
                    <a:gd name="connsiteX7" fmla="*/ 626618 w 634999"/>
                    <a:gd name="connsiteY7" fmla="*/ 163322 h 170942"/>
                    <a:gd name="connsiteX8" fmla="*/ 629539 w 634999"/>
                    <a:gd name="connsiteY8" fmla="*/ 160020 h 170942"/>
                    <a:gd name="connsiteX9" fmla="*/ 631952 w 634999"/>
                    <a:gd name="connsiteY9" fmla="*/ 156337 h 170942"/>
                    <a:gd name="connsiteX10" fmla="*/ 633603 w 634999"/>
                    <a:gd name="connsiteY10" fmla="*/ 152273 h 170942"/>
                    <a:gd name="connsiteX11" fmla="*/ 634746 w 634999"/>
                    <a:gd name="connsiteY11" fmla="*/ 147955 h 170942"/>
                    <a:gd name="connsiteX12" fmla="*/ 635000 w 634999"/>
                    <a:gd name="connsiteY12" fmla="*/ 143510 h 170942"/>
                    <a:gd name="connsiteX13" fmla="*/ 635000 w 634999"/>
                    <a:gd name="connsiteY13" fmla="*/ 143510 h 170942"/>
                    <a:gd name="connsiteX14" fmla="*/ 635000 w 634999"/>
                    <a:gd name="connsiteY14" fmla="*/ 27432 h 170942"/>
                    <a:gd name="connsiteX15" fmla="*/ 635000 w 634999"/>
                    <a:gd name="connsiteY15" fmla="*/ 27432 h 170942"/>
                    <a:gd name="connsiteX16" fmla="*/ 634746 w 634999"/>
                    <a:gd name="connsiteY16" fmla="*/ 22987 h 170942"/>
                    <a:gd name="connsiteX17" fmla="*/ 633603 w 634999"/>
                    <a:gd name="connsiteY17" fmla="*/ 18669 h 170942"/>
                    <a:gd name="connsiteX18" fmla="*/ 631952 w 634999"/>
                    <a:gd name="connsiteY18" fmla="*/ 14605 h 170942"/>
                    <a:gd name="connsiteX19" fmla="*/ 629539 w 634999"/>
                    <a:gd name="connsiteY19" fmla="*/ 10922 h 170942"/>
                    <a:gd name="connsiteX20" fmla="*/ 626618 w 634999"/>
                    <a:gd name="connsiteY20" fmla="*/ 7620 h 170942"/>
                    <a:gd name="connsiteX21" fmla="*/ 623189 w 634999"/>
                    <a:gd name="connsiteY21" fmla="*/ 4826 h 170942"/>
                    <a:gd name="connsiteX22" fmla="*/ 619379 w 634999"/>
                    <a:gd name="connsiteY22" fmla="*/ 2667 h 170942"/>
                    <a:gd name="connsiteX23" fmla="*/ 615315 w 634999"/>
                    <a:gd name="connsiteY23" fmla="*/ 1016 h 170942"/>
                    <a:gd name="connsiteX24" fmla="*/ 610997 w 634999"/>
                    <a:gd name="connsiteY24" fmla="*/ 127 h 170942"/>
                    <a:gd name="connsiteX25" fmla="*/ 607568 w 634999"/>
                    <a:gd name="connsiteY25" fmla="*/ 0 h 170942"/>
                    <a:gd name="connsiteX26" fmla="*/ 27432 w 634999"/>
                    <a:gd name="connsiteY26" fmla="*/ 0 h 170942"/>
                    <a:gd name="connsiteX27" fmla="*/ 30734 w 634999"/>
                    <a:gd name="connsiteY27" fmla="*/ 127 h 170942"/>
                    <a:gd name="connsiteX28" fmla="*/ 26289 w 634999"/>
                    <a:gd name="connsiteY28" fmla="*/ 0 h 170942"/>
                    <a:gd name="connsiteX29" fmla="*/ 21971 w 634999"/>
                    <a:gd name="connsiteY29" fmla="*/ 508 h 170942"/>
                    <a:gd name="connsiteX30" fmla="*/ 17653 w 634999"/>
                    <a:gd name="connsiteY30" fmla="*/ 1778 h 170942"/>
                    <a:gd name="connsiteX31" fmla="*/ 13716 w 634999"/>
                    <a:gd name="connsiteY31" fmla="*/ 3683 h 170942"/>
                    <a:gd name="connsiteX32" fmla="*/ 10033 w 634999"/>
                    <a:gd name="connsiteY32" fmla="*/ 6096 h 170942"/>
                    <a:gd name="connsiteX33" fmla="*/ 6858 w 634999"/>
                    <a:gd name="connsiteY33" fmla="*/ 9271 h 170942"/>
                    <a:gd name="connsiteX34" fmla="*/ 4191 w 634999"/>
                    <a:gd name="connsiteY34" fmla="*/ 12700 h 170942"/>
                    <a:gd name="connsiteX35" fmla="*/ 2159 w 634999"/>
                    <a:gd name="connsiteY35" fmla="*/ 16637 h 170942"/>
                    <a:gd name="connsiteX36" fmla="*/ 762 w 634999"/>
                    <a:gd name="connsiteY36" fmla="*/ 20828 h 170942"/>
                    <a:gd name="connsiteX37" fmla="*/ 0 w 634999"/>
                    <a:gd name="connsiteY37" fmla="*/ 25146 h 170942"/>
                    <a:gd name="connsiteX38" fmla="*/ 0 w 634999"/>
                    <a:gd name="connsiteY38" fmla="*/ 27432 h 170942"/>
                    <a:gd name="connsiteX39" fmla="*/ 0 w 634999"/>
                    <a:gd name="connsiteY39" fmla="*/ 143510 h 170942"/>
                    <a:gd name="connsiteX40" fmla="*/ 0 w 634999"/>
                    <a:gd name="connsiteY40" fmla="*/ 141351 h 170942"/>
                    <a:gd name="connsiteX41" fmla="*/ 0 w 634999"/>
                    <a:gd name="connsiteY41" fmla="*/ 145796 h 170942"/>
                    <a:gd name="connsiteX42" fmla="*/ 762 w 634999"/>
                    <a:gd name="connsiteY42" fmla="*/ 150114 h 170942"/>
                    <a:gd name="connsiteX43" fmla="*/ 2159 w 634999"/>
                    <a:gd name="connsiteY43" fmla="*/ 154305 h 170942"/>
                    <a:gd name="connsiteX44" fmla="*/ 4191 w 634999"/>
                    <a:gd name="connsiteY44" fmla="*/ 158242 h 170942"/>
                    <a:gd name="connsiteX45" fmla="*/ 6858 w 634999"/>
                    <a:gd name="connsiteY45" fmla="*/ 161798 h 170942"/>
                    <a:gd name="connsiteX46" fmla="*/ 10033 w 634999"/>
                    <a:gd name="connsiteY46" fmla="*/ 164846 h 170942"/>
                    <a:gd name="connsiteX47" fmla="*/ 13716 w 634999"/>
                    <a:gd name="connsiteY47" fmla="*/ 167259 h 170942"/>
                    <a:gd name="connsiteX48" fmla="*/ 17653 w 634999"/>
                    <a:gd name="connsiteY48" fmla="*/ 169164 h 170942"/>
                    <a:gd name="connsiteX49" fmla="*/ 21971 w 634999"/>
                    <a:gd name="connsiteY49" fmla="*/ 170434 h 170942"/>
                    <a:gd name="connsiteX50" fmla="*/ 26289 w 634999"/>
                    <a:gd name="connsiteY50" fmla="*/ 170942 h 170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634999" h="170942">
                      <a:moveTo>
                        <a:pt x="27432" y="170942"/>
                      </a:moveTo>
                      <a:lnTo>
                        <a:pt x="607568" y="170942"/>
                      </a:lnTo>
                      <a:lnTo>
                        <a:pt x="606552" y="170942"/>
                      </a:lnTo>
                      <a:lnTo>
                        <a:pt x="610997" y="170815"/>
                      </a:lnTo>
                      <a:lnTo>
                        <a:pt x="615315" y="169926"/>
                      </a:lnTo>
                      <a:lnTo>
                        <a:pt x="619379" y="168275"/>
                      </a:lnTo>
                      <a:lnTo>
                        <a:pt x="623189" y="166116"/>
                      </a:lnTo>
                      <a:lnTo>
                        <a:pt x="626618" y="163322"/>
                      </a:lnTo>
                      <a:lnTo>
                        <a:pt x="629539" y="160020"/>
                      </a:lnTo>
                      <a:lnTo>
                        <a:pt x="631952" y="156337"/>
                      </a:lnTo>
                      <a:lnTo>
                        <a:pt x="633603" y="152273"/>
                      </a:lnTo>
                      <a:lnTo>
                        <a:pt x="634746" y="147955"/>
                      </a:lnTo>
                      <a:lnTo>
                        <a:pt x="635000" y="143510"/>
                      </a:lnTo>
                      <a:lnTo>
                        <a:pt x="635000" y="143510"/>
                      </a:lnTo>
                      <a:lnTo>
                        <a:pt x="635000" y="27432"/>
                      </a:lnTo>
                      <a:lnTo>
                        <a:pt x="635000" y="27432"/>
                      </a:lnTo>
                      <a:lnTo>
                        <a:pt x="634746" y="22987"/>
                      </a:lnTo>
                      <a:lnTo>
                        <a:pt x="633603" y="18669"/>
                      </a:lnTo>
                      <a:lnTo>
                        <a:pt x="631952" y="14605"/>
                      </a:lnTo>
                      <a:lnTo>
                        <a:pt x="629539" y="10922"/>
                      </a:lnTo>
                      <a:lnTo>
                        <a:pt x="626618" y="7620"/>
                      </a:lnTo>
                      <a:lnTo>
                        <a:pt x="623189" y="4826"/>
                      </a:lnTo>
                      <a:lnTo>
                        <a:pt x="619379" y="2667"/>
                      </a:lnTo>
                      <a:lnTo>
                        <a:pt x="615315" y="1016"/>
                      </a:lnTo>
                      <a:lnTo>
                        <a:pt x="610997" y="127"/>
                      </a:lnTo>
                      <a:lnTo>
                        <a:pt x="607568" y="0"/>
                      </a:lnTo>
                      <a:lnTo>
                        <a:pt x="27432" y="0"/>
                      </a:lnTo>
                      <a:lnTo>
                        <a:pt x="30734" y="127"/>
                      </a:lnTo>
                      <a:lnTo>
                        <a:pt x="26289" y="0"/>
                      </a:lnTo>
                      <a:lnTo>
                        <a:pt x="21971" y="508"/>
                      </a:lnTo>
                      <a:lnTo>
                        <a:pt x="17653" y="1778"/>
                      </a:lnTo>
                      <a:lnTo>
                        <a:pt x="13716" y="3683"/>
                      </a:lnTo>
                      <a:lnTo>
                        <a:pt x="10033" y="6096"/>
                      </a:lnTo>
                      <a:lnTo>
                        <a:pt x="6858" y="9271"/>
                      </a:lnTo>
                      <a:lnTo>
                        <a:pt x="4191" y="12700"/>
                      </a:lnTo>
                      <a:lnTo>
                        <a:pt x="2159" y="16637"/>
                      </a:lnTo>
                      <a:lnTo>
                        <a:pt x="762" y="20828"/>
                      </a:lnTo>
                      <a:lnTo>
                        <a:pt x="0" y="25146"/>
                      </a:lnTo>
                      <a:lnTo>
                        <a:pt x="0" y="27432"/>
                      </a:lnTo>
                      <a:lnTo>
                        <a:pt x="0" y="143510"/>
                      </a:lnTo>
                      <a:lnTo>
                        <a:pt x="0" y="141351"/>
                      </a:lnTo>
                      <a:lnTo>
                        <a:pt x="0" y="145796"/>
                      </a:lnTo>
                      <a:lnTo>
                        <a:pt x="762" y="150114"/>
                      </a:lnTo>
                      <a:lnTo>
                        <a:pt x="2159" y="154305"/>
                      </a:lnTo>
                      <a:lnTo>
                        <a:pt x="4191" y="158242"/>
                      </a:lnTo>
                      <a:lnTo>
                        <a:pt x="6858" y="161798"/>
                      </a:lnTo>
                      <a:lnTo>
                        <a:pt x="10033" y="164846"/>
                      </a:lnTo>
                      <a:lnTo>
                        <a:pt x="13716" y="167259"/>
                      </a:lnTo>
                      <a:lnTo>
                        <a:pt x="17653" y="169164"/>
                      </a:lnTo>
                      <a:lnTo>
                        <a:pt x="21971" y="170434"/>
                      </a:lnTo>
                      <a:lnTo>
                        <a:pt x="26289" y="17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731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21C7D6F-0466-D0FF-FB65-E20223B1B3E6}"/>
                    </a:ext>
                  </a:extLst>
                </p:cNvPr>
                <p:cNvSpPr/>
                <p:nvPr/>
              </p:nvSpPr>
              <p:spPr>
                <a:xfrm>
                  <a:off x="2746247" y="4292092"/>
                  <a:ext cx="82042" cy="95757"/>
                </a:xfrm>
                <a:custGeom>
                  <a:avLst/>
                  <a:gdLst>
                    <a:gd name="connsiteX0" fmla="*/ 51689 w 82042"/>
                    <a:gd name="connsiteY0" fmla="*/ 21209 h 95757"/>
                    <a:gd name="connsiteX1" fmla="*/ 51689 w 82042"/>
                    <a:gd name="connsiteY1" fmla="*/ 28067 h 95757"/>
                    <a:gd name="connsiteX2" fmla="*/ 69596 w 82042"/>
                    <a:gd name="connsiteY2" fmla="*/ 28067 h 95757"/>
                    <a:gd name="connsiteX3" fmla="*/ 69596 w 82042"/>
                    <a:gd name="connsiteY3" fmla="*/ 50165 h 95757"/>
                    <a:gd name="connsiteX4" fmla="*/ 78486 w 82042"/>
                    <a:gd name="connsiteY4" fmla="*/ 50165 h 95757"/>
                    <a:gd name="connsiteX5" fmla="*/ 78486 w 82042"/>
                    <a:gd name="connsiteY5" fmla="*/ 0 h 95757"/>
                    <a:gd name="connsiteX6" fmla="*/ 69596 w 82042"/>
                    <a:gd name="connsiteY6" fmla="*/ 0 h 95757"/>
                    <a:gd name="connsiteX7" fmla="*/ 69596 w 82042"/>
                    <a:gd name="connsiteY7" fmla="*/ 21209 h 95757"/>
                    <a:gd name="connsiteX8" fmla="*/ 51689 w 82042"/>
                    <a:gd name="connsiteY8" fmla="*/ 21209 h 95757"/>
                    <a:gd name="connsiteX9" fmla="*/ 60452 w 82042"/>
                    <a:gd name="connsiteY9" fmla="*/ 36830 h 95757"/>
                    <a:gd name="connsiteX10" fmla="*/ 60452 w 82042"/>
                    <a:gd name="connsiteY10" fmla="*/ 36830 h 95757"/>
                    <a:gd name="connsiteX11" fmla="*/ 58293 w 82042"/>
                    <a:gd name="connsiteY11" fmla="*/ 37211 h 95757"/>
                    <a:gd name="connsiteX12" fmla="*/ 56134 w 82042"/>
                    <a:gd name="connsiteY12" fmla="*/ 37592 h 95757"/>
                    <a:gd name="connsiteX13" fmla="*/ 54102 w 82042"/>
                    <a:gd name="connsiteY13" fmla="*/ 37973 h 95757"/>
                    <a:gd name="connsiteX14" fmla="*/ 51943 w 82042"/>
                    <a:gd name="connsiteY14" fmla="*/ 38227 h 95757"/>
                    <a:gd name="connsiteX15" fmla="*/ 49911 w 82042"/>
                    <a:gd name="connsiteY15" fmla="*/ 38481 h 95757"/>
                    <a:gd name="connsiteX16" fmla="*/ 47752 w 82042"/>
                    <a:gd name="connsiteY16" fmla="*/ 38608 h 95757"/>
                    <a:gd name="connsiteX17" fmla="*/ 45593 w 82042"/>
                    <a:gd name="connsiteY17" fmla="*/ 38735 h 95757"/>
                    <a:gd name="connsiteX18" fmla="*/ 43307 w 82042"/>
                    <a:gd name="connsiteY18" fmla="*/ 38862 h 95757"/>
                    <a:gd name="connsiteX19" fmla="*/ 41021 w 82042"/>
                    <a:gd name="connsiteY19" fmla="*/ 38989 h 95757"/>
                    <a:gd name="connsiteX20" fmla="*/ 38608 w 82042"/>
                    <a:gd name="connsiteY20" fmla="*/ 38989 h 95757"/>
                    <a:gd name="connsiteX21" fmla="*/ 38608 w 82042"/>
                    <a:gd name="connsiteY21" fmla="*/ 12573 h 95757"/>
                    <a:gd name="connsiteX22" fmla="*/ 56769 w 82042"/>
                    <a:gd name="connsiteY22" fmla="*/ 12573 h 95757"/>
                    <a:gd name="connsiteX23" fmla="*/ 56769 w 82042"/>
                    <a:gd name="connsiteY23" fmla="*/ 5588 h 95757"/>
                    <a:gd name="connsiteX24" fmla="*/ 29718 w 82042"/>
                    <a:gd name="connsiteY24" fmla="*/ 5588 h 95757"/>
                    <a:gd name="connsiteX25" fmla="*/ 29718 w 82042"/>
                    <a:gd name="connsiteY25" fmla="*/ 45974 h 95757"/>
                    <a:gd name="connsiteX26" fmla="*/ 34671 w 82042"/>
                    <a:gd name="connsiteY26" fmla="*/ 45974 h 95757"/>
                    <a:gd name="connsiteX27" fmla="*/ 34671 w 82042"/>
                    <a:gd name="connsiteY27" fmla="*/ 45974 h 95757"/>
                    <a:gd name="connsiteX28" fmla="*/ 37719 w 82042"/>
                    <a:gd name="connsiteY28" fmla="*/ 45974 h 95757"/>
                    <a:gd name="connsiteX29" fmla="*/ 40640 w 82042"/>
                    <a:gd name="connsiteY29" fmla="*/ 45974 h 95757"/>
                    <a:gd name="connsiteX30" fmla="*/ 43434 w 82042"/>
                    <a:gd name="connsiteY30" fmla="*/ 45847 h 95757"/>
                    <a:gd name="connsiteX31" fmla="*/ 46101 w 82042"/>
                    <a:gd name="connsiteY31" fmla="*/ 45847 h 95757"/>
                    <a:gd name="connsiteX32" fmla="*/ 48641 w 82042"/>
                    <a:gd name="connsiteY32" fmla="*/ 45593 h 95757"/>
                    <a:gd name="connsiteX33" fmla="*/ 51181 w 82042"/>
                    <a:gd name="connsiteY33" fmla="*/ 45339 h 95757"/>
                    <a:gd name="connsiteX34" fmla="*/ 53721 w 82042"/>
                    <a:gd name="connsiteY34" fmla="*/ 45085 h 95757"/>
                    <a:gd name="connsiteX35" fmla="*/ 56134 w 82042"/>
                    <a:gd name="connsiteY35" fmla="*/ 44704 h 95757"/>
                    <a:gd name="connsiteX36" fmla="*/ 58674 w 82042"/>
                    <a:gd name="connsiteY36" fmla="*/ 44323 h 95757"/>
                    <a:gd name="connsiteX37" fmla="*/ 61214 w 82042"/>
                    <a:gd name="connsiteY37" fmla="*/ 43688 h 95757"/>
                    <a:gd name="connsiteX38" fmla="*/ 60452 w 82042"/>
                    <a:gd name="connsiteY38" fmla="*/ 36830 h 95757"/>
                    <a:gd name="connsiteX39" fmla="*/ 25654 w 82042"/>
                    <a:gd name="connsiteY39" fmla="*/ 36957 h 95757"/>
                    <a:gd name="connsiteX40" fmla="*/ 25654 w 82042"/>
                    <a:gd name="connsiteY40" fmla="*/ 36957 h 95757"/>
                    <a:gd name="connsiteX41" fmla="*/ 23749 w 82042"/>
                    <a:gd name="connsiteY41" fmla="*/ 37338 h 95757"/>
                    <a:gd name="connsiteX42" fmla="*/ 21844 w 82042"/>
                    <a:gd name="connsiteY42" fmla="*/ 37592 h 95757"/>
                    <a:gd name="connsiteX43" fmla="*/ 20066 w 82042"/>
                    <a:gd name="connsiteY43" fmla="*/ 37973 h 95757"/>
                    <a:gd name="connsiteX44" fmla="*/ 18288 w 82042"/>
                    <a:gd name="connsiteY44" fmla="*/ 38227 h 95757"/>
                    <a:gd name="connsiteX45" fmla="*/ 16637 w 82042"/>
                    <a:gd name="connsiteY45" fmla="*/ 38354 h 95757"/>
                    <a:gd name="connsiteX46" fmla="*/ 14986 w 82042"/>
                    <a:gd name="connsiteY46" fmla="*/ 38481 h 95757"/>
                    <a:gd name="connsiteX47" fmla="*/ 13335 w 82042"/>
                    <a:gd name="connsiteY47" fmla="*/ 38608 h 95757"/>
                    <a:gd name="connsiteX48" fmla="*/ 11811 w 82042"/>
                    <a:gd name="connsiteY48" fmla="*/ 38735 h 95757"/>
                    <a:gd name="connsiteX49" fmla="*/ 10287 w 82042"/>
                    <a:gd name="connsiteY49" fmla="*/ 38862 h 95757"/>
                    <a:gd name="connsiteX50" fmla="*/ 8890 w 82042"/>
                    <a:gd name="connsiteY50" fmla="*/ 38862 h 95757"/>
                    <a:gd name="connsiteX51" fmla="*/ 8890 w 82042"/>
                    <a:gd name="connsiteY51" fmla="*/ 12573 h 95757"/>
                    <a:gd name="connsiteX52" fmla="*/ 24384 w 82042"/>
                    <a:gd name="connsiteY52" fmla="*/ 12573 h 95757"/>
                    <a:gd name="connsiteX53" fmla="*/ 24384 w 82042"/>
                    <a:gd name="connsiteY53" fmla="*/ 5588 h 95757"/>
                    <a:gd name="connsiteX54" fmla="*/ 0 w 82042"/>
                    <a:gd name="connsiteY54" fmla="*/ 5588 h 95757"/>
                    <a:gd name="connsiteX55" fmla="*/ 0 w 82042"/>
                    <a:gd name="connsiteY55" fmla="*/ 45974 h 95757"/>
                    <a:gd name="connsiteX56" fmla="*/ 4445 w 82042"/>
                    <a:gd name="connsiteY56" fmla="*/ 45974 h 95757"/>
                    <a:gd name="connsiteX57" fmla="*/ 4445 w 82042"/>
                    <a:gd name="connsiteY57" fmla="*/ 45974 h 95757"/>
                    <a:gd name="connsiteX58" fmla="*/ 6223 w 82042"/>
                    <a:gd name="connsiteY58" fmla="*/ 45974 h 95757"/>
                    <a:gd name="connsiteX59" fmla="*/ 8128 w 82042"/>
                    <a:gd name="connsiteY59" fmla="*/ 45974 h 95757"/>
                    <a:gd name="connsiteX60" fmla="*/ 10160 w 82042"/>
                    <a:gd name="connsiteY60" fmla="*/ 45974 h 95757"/>
                    <a:gd name="connsiteX61" fmla="*/ 12192 w 82042"/>
                    <a:gd name="connsiteY61" fmla="*/ 45847 h 95757"/>
                    <a:gd name="connsiteX62" fmla="*/ 14351 w 82042"/>
                    <a:gd name="connsiteY62" fmla="*/ 45720 h 95757"/>
                    <a:gd name="connsiteX63" fmla="*/ 16510 w 82042"/>
                    <a:gd name="connsiteY63" fmla="*/ 45593 h 95757"/>
                    <a:gd name="connsiteX64" fmla="*/ 18796 w 82042"/>
                    <a:gd name="connsiteY64" fmla="*/ 45212 h 95757"/>
                    <a:gd name="connsiteX65" fmla="*/ 21336 w 82042"/>
                    <a:gd name="connsiteY65" fmla="*/ 44958 h 95757"/>
                    <a:gd name="connsiteX66" fmla="*/ 23749 w 82042"/>
                    <a:gd name="connsiteY66" fmla="*/ 44450 h 95757"/>
                    <a:gd name="connsiteX67" fmla="*/ 26416 w 82042"/>
                    <a:gd name="connsiteY67" fmla="*/ 43942 h 95757"/>
                    <a:gd name="connsiteX68" fmla="*/ 25654 w 82042"/>
                    <a:gd name="connsiteY68" fmla="*/ 36957 h 95757"/>
                    <a:gd name="connsiteX69" fmla="*/ 22352 w 82042"/>
                    <a:gd name="connsiteY69" fmla="*/ 88773 h 95757"/>
                    <a:gd name="connsiteX70" fmla="*/ 22352 w 82042"/>
                    <a:gd name="connsiteY70" fmla="*/ 78232 h 95757"/>
                    <a:gd name="connsiteX71" fmla="*/ 78486 w 82042"/>
                    <a:gd name="connsiteY71" fmla="*/ 78232 h 95757"/>
                    <a:gd name="connsiteX72" fmla="*/ 78486 w 82042"/>
                    <a:gd name="connsiteY72" fmla="*/ 54864 h 95757"/>
                    <a:gd name="connsiteX73" fmla="*/ 13335 w 82042"/>
                    <a:gd name="connsiteY73" fmla="*/ 54864 h 95757"/>
                    <a:gd name="connsiteX74" fmla="*/ 13335 w 82042"/>
                    <a:gd name="connsiteY74" fmla="*/ 61976 h 95757"/>
                    <a:gd name="connsiteX75" fmla="*/ 69596 w 82042"/>
                    <a:gd name="connsiteY75" fmla="*/ 61976 h 95757"/>
                    <a:gd name="connsiteX76" fmla="*/ 69596 w 82042"/>
                    <a:gd name="connsiteY76" fmla="*/ 71628 h 95757"/>
                    <a:gd name="connsiteX77" fmla="*/ 13589 w 82042"/>
                    <a:gd name="connsiteY77" fmla="*/ 71628 h 95757"/>
                    <a:gd name="connsiteX78" fmla="*/ 13589 w 82042"/>
                    <a:gd name="connsiteY78" fmla="*/ 95758 h 95757"/>
                    <a:gd name="connsiteX79" fmla="*/ 82042 w 82042"/>
                    <a:gd name="connsiteY79" fmla="*/ 95758 h 95757"/>
                    <a:gd name="connsiteX80" fmla="*/ 82042 w 82042"/>
                    <a:gd name="connsiteY80" fmla="*/ 88773 h 95757"/>
                    <a:gd name="connsiteX81" fmla="*/ 22352 w 82042"/>
                    <a:gd name="connsiteY81" fmla="*/ 88773 h 95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82042" h="95757">
                      <a:moveTo>
                        <a:pt x="51689" y="21209"/>
                      </a:moveTo>
                      <a:lnTo>
                        <a:pt x="51689" y="28067"/>
                      </a:lnTo>
                      <a:lnTo>
                        <a:pt x="69596" y="28067"/>
                      </a:lnTo>
                      <a:lnTo>
                        <a:pt x="69596" y="50165"/>
                      </a:lnTo>
                      <a:lnTo>
                        <a:pt x="78486" y="50165"/>
                      </a:lnTo>
                      <a:lnTo>
                        <a:pt x="78486" y="0"/>
                      </a:lnTo>
                      <a:lnTo>
                        <a:pt x="69596" y="0"/>
                      </a:lnTo>
                      <a:lnTo>
                        <a:pt x="69596" y="21209"/>
                      </a:lnTo>
                      <a:lnTo>
                        <a:pt x="51689" y="21209"/>
                      </a:lnTo>
                      <a:close/>
                      <a:moveTo>
                        <a:pt x="60452" y="36830"/>
                      </a:moveTo>
                      <a:lnTo>
                        <a:pt x="60452" y="36830"/>
                      </a:lnTo>
                      <a:lnTo>
                        <a:pt x="58293" y="37211"/>
                      </a:lnTo>
                      <a:lnTo>
                        <a:pt x="56134" y="37592"/>
                      </a:lnTo>
                      <a:lnTo>
                        <a:pt x="54102" y="37973"/>
                      </a:lnTo>
                      <a:lnTo>
                        <a:pt x="51943" y="38227"/>
                      </a:lnTo>
                      <a:lnTo>
                        <a:pt x="49911" y="38481"/>
                      </a:lnTo>
                      <a:lnTo>
                        <a:pt x="47752" y="38608"/>
                      </a:lnTo>
                      <a:lnTo>
                        <a:pt x="45593" y="38735"/>
                      </a:lnTo>
                      <a:lnTo>
                        <a:pt x="43307" y="38862"/>
                      </a:lnTo>
                      <a:lnTo>
                        <a:pt x="41021" y="38989"/>
                      </a:lnTo>
                      <a:lnTo>
                        <a:pt x="38608" y="38989"/>
                      </a:lnTo>
                      <a:lnTo>
                        <a:pt x="38608" y="12573"/>
                      </a:lnTo>
                      <a:lnTo>
                        <a:pt x="56769" y="12573"/>
                      </a:lnTo>
                      <a:lnTo>
                        <a:pt x="56769" y="5588"/>
                      </a:lnTo>
                      <a:lnTo>
                        <a:pt x="29718" y="5588"/>
                      </a:lnTo>
                      <a:lnTo>
                        <a:pt x="29718" y="45974"/>
                      </a:lnTo>
                      <a:lnTo>
                        <a:pt x="34671" y="45974"/>
                      </a:lnTo>
                      <a:lnTo>
                        <a:pt x="34671" y="45974"/>
                      </a:lnTo>
                      <a:lnTo>
                        <a:pt x="37719" y="45974"/>
                      </a:lnTo>
                      <a:lnTo>
                        <a:pt x="40640" y="45974"/>
                      </a:lnTo>
                      <a:lnTo>
                        <a:pt x="43434" y="45847"/>
                      </a:lnTo>
                      <a:lnTo>
                        <a:pt x="46101" y="45847"/>
                      </a:lnTo>
                      <a:lnTo>
                        <a:pt x="48641" y="45593"/>
                      </a:lnTo>
                      <a:lnTo>
                        <a:pt x="51181" y="45339"/>
                      </a:lnTo>
                      <a:lnTo>
                        <a:pt x="53721" y="45085"/>
                      </a:lnTo>
                      <a:lnTo>
                        <a:pt x="56134" y="44704"/>
                      </a:lnTo>
                      <a:lnTo>
                        <a:pt x="58674" y="44323"/>
                      </a:lnTo>
                      <a:lnTo>
                        <a:pt x="61214" y="43688"/>
                      </a:lnTo>
                      <a:lnTo>
                        <a:pt x="60452" y="36830"/>
                      </a:lnTo>
                      <a:close/>
                      <a:moveTo>
                        <a:pt x="25654" y="36957"/>
                      </a:moveTo>
                      <a:lnTo>
                        <a:pt x="25654" y="36957"/>
                      </a:lnTo>
                      <a:lnTo>
                        <a:pt x="23749" y="37338"/>
                      </a:lnTo>
                      <a:lnTo>
                        <a:pt x="21844" y="37592"/>
                      </a:lnTo>
                      <a:lnTo>
                        <a:pt x="20066" y="37973"/>
                      </a:lnTo>
                      <a:lnTo>
                        <a:pt x="18288" y="38227"/>
                      </a:lnTo>
                      <a:lnTo>
                        <a:pt x="16637" y="38354"/>
                      </a:lnTo>
                      <a:lnTo>
                        <a:pt x="14986" y="38481"/>
                      </a:lnTo>
                      <a:lnTo>
                        <a:pt x="13335" y="38608"/>
                      </a:lnTo>
                      <a:lnTo>
                        <a:pt x="11811" y="38735"/>
                      </a:lnTo>
                      <a:lnTo>
                        <a:pt x="10287" y="38862"/>
                      </a:lnTo>
                      <a:lnTo>
                        <a:pt x="8890" y="38862"/>
                      </a:lnTo>
                      <a:lnTo>
                        <a:pt x="8890" y="12573"/>
                      </a:lnTo>
                      <a:lnTo>
                        <a:pt x="24384" y="12573"/>
                      </a:lnTo>
                      <a:lnTo>
                        <a:pt x="24384" y="5588"/>
                      </a:lnTo>
                      <a:lnTo>
                        <a:pt x="0" y="5588"/>
                      </a:lnTo>
                      <a:lnTo>
                        <a:pt x="0" y="45974"/>
                      </a:lnTo>
                      <a:lnTo>
                        <a:pt x="4445" y="45974"/>
                      </a:lnTo>
                      <a:lnTo>
                        <a:pt x="4445" y="45974"/>
                      </a:lnTo>
                      <a:lnTo>
                        <a:pt x="6223" y="45974"/>
                      </a:lnTo>
                      <a:lnTo>
                        <a:pt x="8128" y="45974"/>
                      </a:lnTo>
                      <a:lnTo>
                        <a:pt x="10160" y="45974"/>
                      </a:lnTo>
                      <a:lnTo>
                        <a:pt x="12192" y="45847"/>
                      </a:lnTo>
                      <a:lnTo>
                        <a:pt x="14351" y="45720"/>
                      </a:lnTo>
                      <a:lnTo>
                        <a:pt x="16510" y="45593"/>
                      </a:lnTo>
                      <a:lnTo>
                        <a:pt x="18796" y="45212"/>
                      </a:lnTo>
                      <a:lnTo>
                        <a:pt x="21336" y="44958"/>
                      </a:lnTo>
                      <a:lnTo>
                        <a:pt x="23749" y="44450"/>
                      </a:lnTo>
                      <a:lnTo>
                        <a:pt x="26416" y="43942"/>
                      </a:lnTo>
                      <a:lnTo>
                        <a:pt x="25654" y="36957"/>
                      </a:lnTo>
                      <a:close/>
                      <a:moveTo>
                        <a:pt x="22352" y="88773"/>
                      </a:moveTo>
                      <a:lnTo>
                        <a:pt x="22352" y="78232"/>
                      </a:lnTo>
                      <a:lnTo>
                        <a:pt x="78486" y="78232"/>
                      </a:lnTo>
                      <a:lnTo>
                        <a:pt x="78486" y="54864"/>
                      </a:lnTo>
                      <a:lnTo>
                        <a:pt x="13335" y="54864"/>
                      </a:lnTo>
                      <a:lnTo>
                        <a:pt x="13335" y="61976"/>
                      </a:lnTo>
                      <a:lnTo>
                        <a:pt x="69596" y="61976"/>
                      </a:lnTo>
                      <a:lnTo>
                        <a:pt x="69596" y="71628"/>
                      </a:lnTo>
                      <a:lnTo>
                        <a:pt x="13589" y="71628"/>
                      </a:lnTo>
                      <a:lnTo>
                        <a:pt x="13589" y="95758"/>
                      </a:lnTo>
                      <a:lnTo>
                        <a:pt x="82042" y="95758"/>
                      </a:lnTo>
                      <a:lnTo>
                        <a:pt x="82042" y="88773"/>
                      </a:lnTo>
                      <a:lnTo>
                        <a:pt x="22352" y="887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12DBB66-DFCF-EDA4-CF3F-8DB35F0C6ABA}"/>
                    </a:ext>
                  </a:extLst>
                </p:cNvPr>
                <p:cNvSpPr/>
                <p:nvPr/>
              </p:nvSpPr>
              <p:spPr>
                <a:xfrm>
                  <a:off x="2845180" y="4291964"/>
                  <a:ext cx="78359" cy="97408"/>
                </a:xfrm>
                <a:custGeom>
                  <a:avLst/>
                  <a:gdLst>
                    <a:gd name="connsiteX0" fmla="*/ 24257 w 78359"/>
                    <a:gd name="connsiteY0" fmla="*/ 67437 h 97408"/>
                    <a:gd name="connsiteX1" fmla="*/ 24257 w 78359"/>
                    <a:gd name="connsiteY1" fmla="*/ 67437 h 97408"/>
                    <a:gd name="connsiteX2" fmla="*/ 21590 w 78359"/>
                    <a:gd name="connsiteY2" fmla="*/ 67056 h 97408"/>
                    <a:gd name="connsiteX3" fmla="*/ 19050 w 78359"/>
                    <a:gd name="connsiteY3" fmla="*/ 66167 h 97408"/>
                    <a:gd name="connsiteX4" fmla="*/ 16764 w 78359"/>
                    <a:gd name="connsiteY4" fmla="*/ 64770 h 97408"/>
                    <a:gd name="connsiteX5" fmla="*/ 14732 w 78359"/>
                    <a:gd name="connsiteY5" fmla="*/ 62738 h 97408"/>
                    <a:gd name="connsiteX6" fmla="*/ 12827 w 78359"/>
                    <a:gd name="connsiteY6" fmla="*/ 60325 h 97408"/>
                    <a:gd name="connsiteX7" fmla="*/ 11303 w 78359"/>
                    <a:gd name="connsiteY7" fmla="*/ 57404 h 97408"/>
                    <a:gd name="connsiteX8" fmla="*/ 10160 w 78359"/>
                    <a:gd name="connsiteY8" fmla="*/ 53975 h 97408"/>
                    <a:gd name="connsiteX9" fmla="*/ 9144 w 78359"/>
                    <a:gd name="connsiteY9" fmla="*/ 50165 h 97408"/>
                    <a:gd name="connsiteX10" fmla="*/ 8636 w 78359"/>
                    <a:gd name="connsiteY10" fmla="*/ 45974 h 97408"/>
                    <a:gd name="connsiteX11" fmla="*/ 8509 w 78359"/>
                    <a:gd name="connsiteY11" fmla="*/ 41402 h 97408"/>
                    <a:gd name="connsiteX12" fmla="*/ 8509 w 78359"/>
                    <a:gd name="connsiteY12" fmla="*/ 41402 h 97408"/>
                    <a:gd name="connsiteX13" fmla="*/ 8636 w 78359"/>
                    <a:gd name="connsiteY13" fmla="*/ 36830 h 97408"/>
                    <a:gd name="connsiteX14" fmla="*/ 9144 w 78359"/>
                    <a:gd name="connsiteY14" fmla="*/ 32639 h 97408"/>
                    <a:gd name="connsiteX15" fmla="*/ 10160 w 78359"/>
                    <a:gd name="connsiteY15" fmla="*/ 28829 h 97408"/>
                    <a:gd name="connsiteX16" fmla="*/ 11303 w 78359"/>
                    <a:gd name="connsiteY16" fmla="*/ 25527 h 97408"/>
                    <a:gd name="connsiteX17" fmla="*/ 12827 w 78359"/>
                    <a:gd name="connsiteY17" fmla="*/ 22479 h 97408"/>
                    <a:gd name="connsiteX18" fmla="*/ 14732 w 78359"/>
                    <a:gd name="connsiteY18" fmla="*/ 20066 h 97408"/>
                    <a:gd name="connsiteX19" fmla="*/ 16764 w 78359"/>
                    <a:gd name="connsiteY19" fmla="*/ 18161 h 97408"/>
                    <a:gd name="connsiteX20" fmla="*/ 19050 w 78359"/>
                    <a:gd name="connsiteY20" fmla="*/ 16637 h 97408"/>
                    <a:gd name="connsiteX21" fmla="*/ 21590 w 78359"/>
                    <a:gd name="connsiteY21" fmla="*/ 15748 h 97408"/>
                    <a:gd name="connsiteX22" fmla="*/ 24257 w 78359"/>
                    <a:gd name="connsiteY22" fmla="*/ 15494 h 97408"/>
                    <a:gd name="connsiteX23" fmla="*/ 24257 w 78359"/>
                    <a:gd name="connsiteY23" fmla="*/ 15494 h 97408"/>
                    <a:gd name="connsiteX24" fmla="*/ 26924 w 78359"/>
                    <a:gd name="connsiteY24" fmla="*/ 15748 h 97408"/>
                    <a:gd name="connsiteX25" fmla="*/ 29464 w 78359"/>
                    <a:gd name="connsiteY25" fmla="*/ 16637 h 97408"/>
                    <a:gd name="connsiteX26" fmla="*/ 31750 w 78359"/>
                    <a:gd name="connsiteY26" fmla="*/ 18161 h 97408"/>
                    <a:gd name="connsiteX27" fmla="*/ 33782 w 78359"/>
                    <a:gd name="connsiteY27" fmla="*/ 20066 h 97408"/>
                    <a:gd name="connsiteX28" fmla="*/ 35560 w 78359"/>
                    <a:gd name="connsiteY28" fmla="*/ 22479 h 97408"/>
                    <a:gd name="connsiteX29" fmla="*/ 37084 w 78359"/>
                    <a:gd name="connsiteY29" fmla="*/ 25527 h 97408"/>
                    <a:gd name="connsiteX30" fmla="*/ 38354 w 78359"/>
                    <a:gd name="connsiteY30" fmla="*/ 28829 h 97408"/>
                    <a:gd name="connsiteX31" fmla="*/ 39243 w 78359"/>
                    <a:gd name="connsiteY31" fmla="*/ 32639 h 97408"/>
                    <a:gd name="connsiteX32" fmla="*/ 39751 w 78359"/>
                    <a:gd name="connsiteY32" fmla="*/ 36830 h 97408"/>
                    <a:gd name="connsiteX33" fmla="*/ 40005 w 78359"/>
                    <a:gd name="connsiteY33" fmla="*/ 41402 h 97408"/>
                    <a:gd name="connsiteX34" fmla="*/ 40005 w 78359"/>
                    <a:gd name="connsiteY34" fmla="*/ 41402 h 97408"/>
                    <a:gd name="connsiteX35" fmla="*/ 39751 w 78359"/>
                    <a:gd name="connsiteY35" fmla="*/ 45974 h 97408"/>
                    <a:gd name="connsiteX36" fmla="*/ 39243 w 78359"/>
                    <a:gd name="connsiteY36" fmla="*/ 50165 h 97408"/>
                    <a:gd name="connsiteX37" fmla="*/ 38354 w 78359"/>
                    <a:gd name="connsiteY37" fmla="*/ 53975 h 97408"/>
                    <a:gd name="connsiteX38" fmla="*/ 37084 w 78359"/>
                    <a:gd name="connsiteY38" fmla="*/ 57404 h 97408"/>
                    <a:gd name="connsiteX39" fmla="*/ 35560 w 78359"/>
                    <a:gd name="connsiteY39" fmla="*/ 60325 h 97408"/>
                    <a:gd name="connsiteX40" fmla="*/ 33782 w 78359"/>
                    <a:gd name="connsiteY40" fmla="*/ 62738 h 97408"/>
                    <a:gd name="connsiteX41" fmla="*/ 31750 w 78359"/>
                    <a:gd name="connsiteY41" fmla="*/ 64770 h 97408"/>
                    <a:gd name="connsiteX42" fmla="*/ 29464 w 78359"/>
                    <a:gd name="connsiteY42" fmla="*/ 66167 h 97408"/>
                    <a:gd name="connsiteX43" fmla="*/ 26924 w 78359"/>
                    <a:gd name="connsiteY43" fmla="*/ 67056 h 97408"/>
                    <a:gd name="connsiteX44" fmla="*/ 24257 w 78359"/>
                    <a:gd name="connsiteY44" fmla="*/ 67437 h 97408"/>
                    <a:gd name="connsiteX45" fmla="*/ 69469 w 78359"/>
                    <a:gd name="connsiteY45" fmla="*/ 0 h 97408"/>
                    <a:gd name="connsiteX46" fmla="*/ 69469 w 78359"/>
                    <a:gd name="connsiteY46" fmla="*/ 37084 h 97408"/>
                    <a:gd name="connsiteX47" fmla="*/ 48387 w 78359"/>
                    <a:gd name="connsiteY47" fmla="*/ 37084 h 97408"/>
                    <a:gd name="connsiteX48" fmla="*/ 48387 w 78359"/>
                    <a:gd name="connsiteY48" fmla="*/ 37084 h 97408"/>
                    <a:gd name="connsiteX49" fmla="*/ 47625 w 78359"/>
                    <a:gd name="connsiteY49" fmla="*/ 31750 h 97408"/>
                    <a:gd name="connsiteX50" fmla="*/ 46609 w 78359"/>
                    <a:gd name="connsiteY50" fmla="*/ 26924 h 97408"/>
                    <a:gd name="connsiteX51" fmla="*/ 44958 w 78359"/>
                    <a:gd name="connsiteY51" fmla="*/ 22606 h 97408"/>
                    <a:gd name="connsiteX52" fmla="*/ 43053 w 78359"/>
                    <a:gd name="connsiteY52" fmla="*/ 18796 h 97408"/>
                    <a:gd name="connsiteX53" fmla="*/ 40640 w 78359"/>
                    <a:gd name="connsiteY53" fmla="*/ 15367 h 97408"/>
                    <a:gd name="connsiteX54" fmla="*/ 37973 w 78359"/>
                    <a:gd name="connsiteY54" fmla="*/ 12573 h 97408"/>
                    <a:gd name="connsiteX55" fmla="*/ 35052 w 78359"/>
                    <a:gd name="connsiteY55" fmla="*/ 10414 h 97408"/>
                    <a:gd name="connsiteX56" fmla="*/ 31623 w 78359"/>
                    <a:gd name="connsiteY56" fmla="*/ 8763 h 97408"/>
                    <a:gd name="connsiteX57" fmla="*/ 28067 w 78359"/>
                    <a:gd name="connsiteY57" fmla="*/ 7747 h 97408"/>
                    <a:gd name="connsiteX58" fmla="*/ 24257 w 78359"/>
                    <a:gd name="connsiteY58" fmla="*/ 7493 h 97408"/>
                    <a:gd name="connsiteX59" fmla="*/ 24257 w 78359"/>
                    <a:gd name="connsiteY59" fmla="*/ 7493 h 97408"/>
                    <a:gd name="connsiteX60" fmla="*/ 20193 w 78359"/>
                    <a:gd name="connsiteY60" fmla="*/ 7874 h 97408"/>
                    <a:gd name="connsiteX61" fmla="*/ 16256 w 78359"/>
                    <a:gd name="connsiteY61" fmla="*/ 9017 h 97408"/>
                    <a:gd name="connsiteX62" fmla="*/ 12827 w 78359"/>
                    <a:gd name="connsiteY62" fmla="*/ 10922 h 97408"/>
                    <a:gd name="connsiteX63" fmla="*/ 9652 w 78359"/>
                    <a:gd name="connsiteY63" fmla="*/ 13462 h 97408"/>
                    <a:gd name="connsiteX64" fmla="*/ 6858 w 78359"/>
                    <a:gd name="connsiteY64" fmla="*/ 16637 h 97408"/>
                    <a:gd name="connsiteX65" fmla="*/ 4445 w 78359"/>
                    <a:gd name="connsiteY65" fmla="*/ 20447 h 97408"/>
                    <a:gd name="connsiteX66" fmla="*/ 2540 w 78359"/>
                    <a:gd name="connsiteY66" fmla="*/ 24892 h 97408"/>
                    <a:gd name="connsiteX67" fmla="*/ 1143 w 78359"/>
                    <a:gd name="connsiteY67" fmla="*/ 29845 h 97408"/>
                    <a:gd name="connsiteX68" fmla="*/ 254 w 78359"/>
                    <a:gd name="connsiteY68" fmla="*/ 35433 h 97408"/>
                    <a:gd name="connsiteX69" fmla="*/ 0 w 78359"/>
                    <a:gd name="connsiteY69" fmla="*/ 41402 h 97408"/>
                    <a:gd name="connsiteX70" fmla="*/ 0 w 78359"/>
                    <a:gd name="connsiteY70" fmla="*/ 41402 h 97408"/>
                    <a:gd name="connsiteX71" fmla="*/ 254 w 78359"/>
                    <a:gd name="connsiteY71" fmla="*/ 47371 h 97408"/>
                    <a:gd name="connsiteX72" fmla="*/ 1143 w 78359"/>
                    <a:gd name="connsiteY72" fmla="*/ 52832 h 97408"/>
                    <a:gd name="connsiteX73" fmla="*/ 2540 w 78359"/>
                    <a:gd name="connsiteY73" fmla="*/ 57785 h 97408"/>
                    <a:gd name="connsiteX74" fmla="*/ 4445 w 78359"/>
                    <a:gd name="connsiteY74" fmla="*/ 62230 h 97408"/>
                    <a:gd name="connsiteX75" fmla="*/ 6858 w 78359"/>
                    <a:gd name="connsiteY75" fmla="*/ 66167 h 97408"/>
                    <a:gd name="connsiteX76" fmla="*/ 9652 w 78359"/>
                    <a:gd name="connsiteY76" fmla="*/ 69342 h 97408"/>
                    <a:gd name="connsiteX77" fmla="*/ 12827 w 78359"/>
                    <a:gd name="connsiteY77" fmla="*/ 71882 h 97408"/>
                    <a:gd name="connsiteX78" fmla="*/ 16256 w 78359"/>
                    <a:gd name="connsiteY78" fmla="*/ 73787 h 97408"/>
                    <a:gd name="connsiteX79" fmla="*/ 20193 w 78359"/>
                    <a:gd name="connsiteY79" fmla="*/ 74930 h 97408"/>
                    <a:gd name="connsiteX80" fmla="*/ 24257 w 78359"/>
                    <a:gd name="connsiteY80" fmla="*/ 75311 h 97408"/>
                    <a:gd name="connsiteX81" fmla="*/ 24257 w 78359"/>
                    <a:gd name="connsiteY81" fmla="*/ 75311 h 97408"/>
                    <a:gd name="connsiteX82" fmla="*/ 28194 w 78359"/>
                    <a:gd name="connsiteY82" fmla="*/ 74930 h 97408"/>
                    <a:gd name="connsiteX83" fmla="*/ 31877 w 78359"/>
                    <a:gd name="connsiteY83" fmla="*/ 73914 h 97408"/>
                    <a:gd name="connsiteX84" fmla="*/ 35306 w 78359"/>
                    <a:gd name="connsiteY84" fmla="*/ 72263 h 97408"/>
                    <a:gd name="connsiteX85" fmla="*/ 38354 w 78359"/>
                    <a:gd name="connsiteY85" fmla="*/ 69850 h 97408"/>
                    <a:gd name="connsiteX86" fmla="*/ 41021 w 78359"/>
                    <a:gd name="connsiteY86" fmla="*/ 66929 h 97408"/>
                    <a:gd name="connsiteX87" fmla="*/ 43434 w 78359"/>
                    <a:gd name="connsiteY87" fmla="*/ 63500 h 97408"/>
                    <a:gd name="connsiteX88" fmla="*/ 45339 w 78359"/>
                    <a:gd name="connsiteY88" fmla="*/ 59436 h 97408"/>
                    <a:gd name="connsiteX89" fmla="*/ 46863 w 78359"/>
                    <a:gd name="connsiteY89" fmla="*/ 54864 h 97408"/>
                    <a:gd name="connsiteX90" fmla="*/ 47879 w 78359"/>
                    <a:gd name="connsiteY90" fmla="*/ 49784 h 97408"/>
                    <a:gd name="connsiteX91" fmla="*/ 48387 w 78359"/>
                    <a:gd name="connsiteY91" fmla="*/ 44323 h 97408"/>
                    <a:gd name="connsiteX92" fmla="*/ 69469 w 78359"/>
                    <a:gd name="connsiteY92" fmla="*/ 44323 h 97408"/>
                    <a:gd name="connsiteX93" fmla="*/ 69469 w 78359"/>
                    <a:gd name="connsiteY93" fmla="*/ 97409 h 97408"/>
                    <a:gd name="connsiteX94" fmla="*/ 78359 w 78359"/>
                    <a:gd name="connsiteY94" fmla="*/ 97409 h 97408"/>
                    <a:gd name="connsiteX95" fmla="*/ 78359 w 78359"/>
                    <a:gd name="connsiteY95" fmla="*/ 0 h 97408"/>
                    <a:gd name="connsiteX96" fmla="*/ 69469 w 78359"/>
                    <a:gd name="connsiteY96" fmla="*/ 0 h 97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78359" h="97408">
                      <a:moveTo>
                        <a:pt x="24257" y="67437"/>
                      </a:moveTo>
                      <a:lnTo>
                        <a:pt x="24257" y="67437"/>
                      </a:lnTo>
                      <a:lnTo>
                        <a:pt x="21590" y="67056"/>
                      </a:lnTo>
                      <a:lnTo>
                        <a:pt x="19050" y="66167"/>
                      </a:lnTo>
                      <a:lnTo>
                        <a:pt x="16764" y="64770"/>
                      </a:lnTo>
                      <a:lnTo>
                        <a:pt x="14732" y="62738"/>
                      </a:lnTo>
                      <a:lnTo>
                        <a:pt x="12827" y="60325"/>
                      </a:lnTo>
                      <a:lnTo>
                        <a:pt x="11303" y="57404"/>
                      </a:lnTo>
                      <a:lnTo>
                        <a:pt x="10160" y="53975"/>
                      </a:lnTo>
                      <a:lnTo>
                        <a:pt x="9144" y="50165"/>
                      </a:lnTo>
                      <a:lnTo>
                        <a:pt x="8636" y="45974"/>
                      </a:lnTo>
                      <a:lnTo>
                        <a:pt x="8509" y="41402"/>
                      </a:lnTo>
                      <a:lnTo>
                        <a:pt x="8509" y="41402"/>
                      </a:lnTo>
                      <a:lnTo>
                        <a:pt x="8636" y="36830"/>
                      </a:lnTo>
                      <a:lnTo>
                        <a:pt x="9144" y="32639"/>
                      </a:lnTo>
                      <a:lnTo>
                        <a:pt x="10160" y="28829"/>
                      </a:lnTo>
                      <a:lnTo>
                        <a:pt x="11303" y="25527"/>
                      </a:lnTo>
                      <a:lnTo>
                        <a:pt x="12827" y="22479"/>
                      </a:lnTo>
                      <a:lnTo>
                        <a:pt x="14732" y="20066"/>
                      </a:lnTo>
                      <a:lnTo>
                        <a:pt x="16764" y="18161"/>
                      </a:lnTo>
                      <a:lnTo>
                        <a:pt x="19050" y="16637"/>
                      </a:lnTo>
                      <a:lnTo>
                        <a:pt x="21590" y="15748"/>
                      </a:lnTo>
                      <a:lnTo>
                        <a:pt x="24257" y="15494"/>
                      </a:lnTo>
                      <a:lnTo>
                        <a:pt x="24257" y="15494"/>
                      </a:lnTo>
                      <a:lnTo>
                        <a:pt x="26924" y="15748"/>
                      </a:lnTo>
                      <a:lnTo>
                        <a:pt x="29464" y="16637"/>
                      </a:lnTo>
                      <a:lnTo>
                        <a:pt x="31750" y="18161"/>
                      </a:lnTo>
                      <a:lnTo>
                        <a:pt x="33782" y="20066"/>
                      </a:lnTo>
                      <a:lnTo>
                        <a:pt x="35560" y="22479"/>
                      </a:lnTo>
                      <a:lnTo>
                        <a:pt x="37084" y="25527"/>
                      </a:lnTo>
                      <a:lnTo>
                        <a:pt x="38354" y="28829"/>
                      </a:lnTo>
                      <a:lnTo>
                        <a:pt x="39243" y="32639"/>
                      </a:lnTo>
                      <a:lnTo>
                        <a:pt x="39751" y="36830"/>
                      </a:lnTo>
                      <a:lnTo>
                        <a:pt x="40005" y="41402"/>
                      </a:lnTo>
                      <a:lnTo>
                        <a:pt x="40005" y="41402"/>
                      </a:lnTo>
                      <a:lnTo>
                        <a:pt x="39751" y="45974"/>
                      </a:lnTo>
                      <a:lnTo>
                        <a:pt x="39243" y="50165"/>
                      </a:lnTo>
                      <a:lnTo>
                        <a:pt x="38354" y="53975"/>
                      </a:lnTo>
                      <a:lnTo>
                        <a:pt x="37084" y="57404"/>
                      </a:lnTo>
                      <a:lnTo>
                        <a:pt x="35560" y="60325"/>
                      </a:lnTo>
                      <a:lnTo>
                        <a:pt x="33782" y="62738"/>
                      </a:lnTo>
                      <a:lnTo>
                        <a:pt x="31750" y="64770"/>
                      </a:lnTo>
                      <a:lnTo>
                        <a:pt x="29464" y="66167"/>
                      </a:lnTo>
                      <a:lnTo>
                        <a:pt x="26924" y="67056"/>
                      </a:lnTo>
                      <a:lnTo>
                        <a:pt x="24257" y="67437"/>
                      </a:lnTo>
                      <a:close/>
                      <a:moveTo>
                        <a:pt x="69469" y="0"/>
                      </a:moveTo>
                      <a:lnTo>
                        <a:pt x="69469" y="37084"/>
                      </a:lnTo>
                      <a:lnTo>
                        <a:pt x="48387" y="37084"/>
                      </a:lnTo>
                      <a:lnTo>
                        <a:pt x="48387" y="37084"/>
                      </a:lnTo>
                      <a:lnTo>
                        <a:pt x="47625" y="31750"/>
                      </a:lnTo>
                      <a:lnTo>
                        <a:pt x="46609" y="26924"/>
                      </a:lnTo>
                      <a:lnTo>
                        <a:pt x="44958" y="22606"/>
                      </a:lnTo>
                      <a:lnTo>
                        <a:pt x="43053" y="18796"/>
                      </a:lnTo>
                      <a:lnTo>
                        <a:pt x="40640" y="15367"/>
                      </a:lnTo>
                      <a:lnTo>
                        <a:pt x="37973" y="12573"/>
                      </a:lnTo>
                      <a:lnTo>
                        <a:pt x="35052" y="10414"/>
                      </a:lnTo>
                      <a:lnTo>
                        <a:pt x="31623" y="8763"/>
                      </a:lnTo>
                      <a:lnTo>
                        <a:pt x="28067" y="7747"/>
                      </a:lnTo>
                      <a:lnTo>
                        <a:pt x="24257" y="7493"/>
                      </a:lnTo>
                      <a:lnTo>
                        <a:pt x="24257" y="7493"/>
                      </a:lnTo>
                      <a:lnTo>
                        <a:pt x="20193" y="7874"/>
                      </a:lnTo>
                      <a:lnTo>
                        <a:pt x="16256" y="9017"/>
                      </a:lnTo>
                      <a:lnTo>
                        <a:pt x="12827" y="10922"/>
                      </a:lnTo>
                      <a:lnTo>
                        <a:pt x="9652" y="13462"/>
                      </a:lnTo>
                      <a:lnTo>
                        <a:pt x="6858" y="16637"/>
                      </a:lnTo>
                      <a:lnTo>
                        <a:pt x="4445" y="20447"/>
                      </a:lnTo>
                      <a:lnTo>
                        <a:pt x="2540" y="24892"/>
                      </a:lnTo>
                      <a:lnTo>
                        <a:pt x="1143" y="29845"/>
                      </a:lnTo>
                      <a:lnTo>
                        <a:pt x="254" y="35433"/>
                      </a:lnTo>
                      <a:lnTo>
                        <a:pt x="0" y="41402"/>
                      </a:lnTo>
                      <a:lnTo>
                        <a:pt x="0" y="41402"/>
                      </a:lnTo>
                      <a:lnTo>
                        <a:pt x="254" y="47371"/>
                      </a:lnTo>
                      <a:lnTo>
                        <a:pt x="1143" y="52832"/>
                      </a:lnTo>
                      <a:lnTo>
                        <a:pt x="2540" y="57785"/>
                      </a:lnTo>
                      <a:lnTo>
                        <a:pt x="4445" y="62230"/>
                      </a:lnTo>
                      <a:lnTo>
                        <a:pt x="6858" y="66167"/>
                      </a:lnTo>
                      <a:lnTo>
                        <a:pt x="9652" y="69342"/>
                      </a:lnTo>
                      <a:lnTo>
                        <a:pt x="12827" y="71882"/>
                      </a:lnTo>
                      <a:lnTo>
                        <a:pt x="16256" y="73787"/>
                      </a:lnTo>
                      <a:lnTo>
                        <a:pt x="20193" y="74930"/>
                      </a:lnTo>
                      <a:lnTo>
                        <a:pt x="24257" y="75311"/>
                      </a:lnTo>
                      <a:lnTo>
                        <a:pt x="24257" y="75311"/>
                      </a:lnTo>
                      <a:lnTo>
                        <a:pt x="28194" y="74930"/>
                      </a:lnTo>
                      <a:lnTo>
                        <a:pt x="31877" y="73914"/>
                      </a:lnTo>
                      <a:lnTo>
                        <a:pt x="35306" y="72263"/>
                      </a:lnTo>
                      <a:lnTo>
                        <a:pt x="38354" y="69850"/>
                      </a:lnTo>
                      <a:lnTo>
                        <a:pt x="41021" y="66929"/>
                      </a:lnTo>
                      <a:lnTo>
                        <a:pt x="43434" y="63500"/>
                      </a:lnTo>
                      <a:lnTo>
                        <a:pt x="45339" y="59436"/>
                      </a:lnTo>
                      <a:lnTo>
                        <a:pt x="46863" y="54864"/>
                      </a:lnTo>
                      <a:lnTo>
                        <a:pt x="47879" y="49784"/>
                      </a:lnTo>
                      <a:lnTo>
                        <a:pt x="48387" y="44323"/>
                      </a:lnTo>
                      <a:lnTo>
                        <a:pt x="69469" y="44323"/>
                      </a:lnTo>
                      <a:lnTo>
                        <a:pt x="69469" y="97409"/>
                      </a:lnTo>
                      <a:lnTo>
                        <a:pt x="78359" y="97409"/>
                      </a:lnTo>
                      <a:lnTo>
                        <a:pt x="78359" y="0"/>
                      </a:lnTo>
                      <a:lnTo>
                        <a:pt x="6946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F0CAF919-A0EB-04BE-D025-36E816E7C08C}"/>
                    </a:ext>
                  </a:extLst>
                </p:cNvPr>
                <p:cNvSpPr/>
                <p:nvPr/>
              </p:nvSpPr>
              <p:spPr>
                <a:xfrm>
                  <a:off x="2944494" y="4292092"/>
                  <a:ext cx="78486" cy="95757"/>
                </a:xfrm>
                <a:custGeom>
                  <a:avLst/>
                  <a:gdLst>
                    <a:gd name="connsiteX0" fmla="*/ 58039 w 78486"/>
                    <a:gd name="connsiteY0" fmla="*/ 46228 h 95757"/>
                    <a:gd name="connsiteX1" fmla="*/ 58039 w 78486"/>
                    <a:gd name="connsiteY1" fmla="*/ 46228 h 95757"/>
                    <a:gd name="connsiteX2" fmla="*/ 53975 w 78486"/>
                    <a:gd name="connsiteY2" fmla="*/ 44577 h 95757"/>
                    <a:gd name="connsiteX3" fmla="*/ 50038 w 78486"/>
                    <a:gd name="connsiteY3" fmla="*/ 42672 h 95757"/>
                    <a:gd name="connsiteX4" fmla="*/ 46482 w 78486"/>
                    <a:gd name="connsiteY4" fmla="*/ 40259 h 95757"/>
                    <a:gd name="connsiteX5" fmla="*/ 43307 w 78486"/>
                    <a:gd name="connsiteY5" fmla="*/ 37592 h 95757"/>
                    <a:gd name="connsiteX6" fmla="*/ 40513 w 78486"/>
                    <a:gd name="connsiteY6" fmla="*/ 34671 h 95757"/>
                    <a:gd name="connsiteX7" fmla="*/ 38100 w 78486"/>
                    <a:gd name="connsiteY7" fmla="*/ 31496 h 95757"/>
                    <a:gd name="connsiteX8" fmla="*/ 36322 w 78486"/>
                    <a:gd name="connsiteY8" fmla="*/ 28067 h 95757"/>
                    <a:gd name="connsiteX9" fmla="*/ 34798 w 78486"/>
                    <a:gd name="connsiteY9" fmla="*/ 24384 h 95757"/>
                    <a:gd name="connsiteX10" fmla="*/ 34036 w 78486"/>
                    <a:gd name="connsiteY10" fmla="*/ 20701 h 95757"/>
                    <a:gd name="connsiteX11" fmla="*/ 33655 w 78486"/>
                    <a:gd name="connsiteY11" fmla="*/ 16891 h 95757"/>
                    <a:gd name="connsiteX12" fmla="*/ 33655 w 78486"/>
                    <a:gd name="connsiteY12" fmla="*/ 13843 h 95757"/>
                    <a:gd name="connsiteX13" fmla="*/ 55753 w 78486"/>
                    <a:gd name="connsiteY13" fmla="*/ 13843 h 95757"/>
                    <a:gd name="connsiteX14" fmla="*/ 55753 w 78486"/>
                    <a:gd name="connsiteY14" fmla="*/ 6731 h 95757"/>
                    <a:gd name="connsiteX15" fmla="*/ 2413 w 78486"/>
                    <a:gd name="connsiteY15" fmla="*/ 6731 h 95757"/>
                    <a:gd name="connsiteX16" fmla="*/ 2413 w 78486"/>
                    <a:gd name="connsiteY16" fmla="*/ 13843 h 95757"/>
                    <a:gd name="connsiteX17" fmla="*/ 24638 w 78486"/>
                    <a:gd name="connsiteY17" fmla="*/ 13843 h 95757"/>
                    <a:gd name="connsiteX18" fmla="*/ 24638 w 78486"/>
                    <a:gd name="connsiteY18" fmla="*/ 16891 h 95757"/>
                    <a:gd name="connsiteX19" fmla="*/ 24638 w 78486"/>
                    <a:gd name="connsiteY19" fmla="*/ 16891 h 95757"/>
                    <a:gd name="connsiteX20" fmla="*/ 24257 w 78486"/>
                    <a:gd name="connsiteY20" fmla="*/ 20955 h 95757"/>
                    <a:gd name="connsiteX21" fmla="*/ 23495 w 78486"/>
                    <a:gd name="connsiteY21" fmla="*/ 24892 h 95757"/>
                    <a:gd name="connsiteX22" fmla="*/ 22098 w 78486"/>
                    <a:gd name="connsiteY22" fmla="*/ 28702 h 95757"/>
                    <a:gd name="connsiteX23" fmla="*/ 20193 w 78486"/>
                    <a:gd name="connsiteY23" fmla="*/ 32258 h 95757"/>
                    <a:gd name="connsiteX24" fmla="*/ 17780 w 78486"/>
                    <a:gd name="connsiteY24" fmla="*/ 35687 h 95757"/>
                    <a:gd name="connsiteX25" fmla="*/ 14986 w 78486"/>
                    <a:gd name="connsiteY25" fmla="*/ 38862 h 95757"/>
                    <a:gd name="connsiteX26" fmla="*/ 11811 w 78486"/>
                    <a:gd name="connsiteY26" fmla="*/ 41783 h 95757"/>
                    <a:gd name="connsiteX27" fmla="*/ 8255 w 78486"/>
                    <a:gd name="connsiteY27" fmla="*/ 44196 h 95757"/>
                    <a:gd name="connsiteX28" fmla="*/ 4191 w 78486"/>
                    <a:gd name="connsiteY28" fmla="*/ 46355 h 95757"/>
                    <a:gd name="connsiteX29" fmla="*/ 0 w 78486"/>
                    <a:gd name="connsiteY29" fmla="*/ 48133 h 95757"/>
                    <a:gd name="connsiteX30" fmla="*/ 4699 w 78486"/>
                    <a:gd name="connsiteY30" fmla="*/ 54991 h 95757"/>
                    <a:gd name="connsiteX31" fmla="*/ 4699 w 78486"/>
                    <a:gd name="connsiteY31" fmla="*/ 54991 h 95757"/>
                    <a:gd name="connsiteX32" fmla="*/ 8001 w 78486"/>
                    <a:gd name="connsiteY32" fmla="*/ 53594 h 95757"/>
                    <a:gd name="connsiteX33" fmla="*/ 11176 w 78486"/>
                    <a:gd name="connsiteY33" fmla="*/ 52070 h 95757"/>
                    <a:gd name="connsiteX34" fmla="*/ 14224 w 78486"/>
                    <a:gd name="connsiteY34" fmla="*/ 50165 h 95757"/>
                    <a:gd name="connsiteX35" fmla="*/ 17145 w 78486"/>
                    <a:gd name="connsiteY35" fmla="*/ 48006 h 95757"/>
                    <a:gd name="connsiteX36" fmla="*/ 19685 w 78486"/>
                    <a:gd name="connsiteY36" fmla="*/ 45720 h 95757"/>
                    <a:gd name="connsiteX37" fmla="*/ 22098 w 78486"/>
                    <a:gd name="connsiteY37" fmla="*/ 43180 h 95757"/>
                    <a:gd name="connsiteX38" fmla="*/ 24257 w 78486"/>
                    <a:gd name="connsiteY38" fmla="*/ 40513 h 95757"/>
                    <a:gd name="connsiteX39" fmla="*/ 26162 w 78486"/>
                    <a:gd name="connsiteY39" fmla="*/ 37592 h 95757"/>
                    <a:gd name="connsiteX40" fmla="*/ 27813 w 78486"/>
                    <a:gd name="connsiteY40" fmla="*/ 34544 h 95757"/>
                    <a:gd name="connsiteX41" fmla="*/ 29210 w 78486"/>
                    <a:gd name="connsiteY41" fmla="*/ 31242 h 95757"/>
                    <a:gd name="connsiteX42" fmla="*/ 29210 w 78486"/>
                    <a:gd name="connsiteY42" fmla="*/ 31242 h 95757"/>
                    <a:gd name="connsiteX43" fmla="*/ 30734 w 78486"/>
                    <a:gd name="connsiteY43" fmla="*/ 34290 h 95757"/>
                    <a:gd name="connsiteX44" fmla="*/ 32385 w 78486"/>
                    <a:gd name="connsiteY44" fmla="*/ 37211 h 95757"/>
                    <a:gd name="connsiteX45" fmla="*/ 34417 w 78486"/>
                    <a:gd name="connsiteY45" fmla="*/ 39878 h 95757"/>
                    <a:gd name="connsiteX46" fmla="*/ 36576 w 78486"/>
                    <a:gd name="connsiteY46" fmla="*/ 42418 h 95757"/>
                    <a:gd name="connsiteX47" fmla="*/ 38989 w 78486"/>
                    <a:gd name="connsiteY47" fmla="*/ 44704 h 95757"/>
                    <a:gd name="connsiteX48" fmla="*/ 41529 w 78486"/>
                    <a:gd name="connsiteY48" fmla="*/ 46863 h 95757"/>
                    <a:gd name="connsiteX49" fmla="*/ 44323 w 78486"/>
                    <a:gd name="connsiteY49" fmla="*/ 48768 h 95757"/>
                    <a:gd name="connsiteX50" fmla="*/ 47371 w 78486"/>
                    <a:gd name="connsiteY50" fmla="*/ 50419 h 95757"/>
                    <a:gd name="connsiteX51" fmla="*/ 50419 w 78486"/>
                    <a:gd name="connsiteY51" fmla="*/ 51943 h 95757"/>
                    <a:gd name="connsiteX52" fmla="*/ 53721 w 78486"/>
                    <a:gd name="connsiteY52" fmla="*/ 53213 h 95757"/>
                    <a:gd name="connsiteX53" fmla="*/ 58039 w 78486"/>
                    <a:gd name="connsiteY53" fmla="*/ 46228 h 95757"/>
                    <a:gd name="connsiteX54" fmla="*/ 24257 w 78486"/>
                    <a:gd name="connsiteY54" fmla="*/ 68707 h 95757"/>
                    <a:gd name="connsiteX55" fmla="*/ 69850 w 78486"/>
                    <a:gd name="connsiteY55" fmla="*/ 68707 h 95757"/>
                    <a:gd name="connsiteX56" fmla="*/ 69850 w 78486"/>
                    <a:gd name="connsiteY56" fmla="*/ 88646 h 95757"/>
                    <a:gd name="connsiteX57" fmla="*/ 24257 w 78486"/>
                    <a:gd name="connsiteY57" fmla="*/ 88646 h 95757"/>
                    <a:gd name="connsiteX58" fmla="*/ 24257 w 78486"/>
                    <a:gd name="connsiteY58" fmla="*/ 68707 h 95757"/>
                    <a:gd name="connsiteX59" fmla="*/ 15621 w 78486"/>
                    <a:gd name="connsiteY59" fmla="*/ 95758 h 95757"/>
                    <a:gd name="connsiteX60" fmla="*/ 78486 w 78486"/>
                    <a:gd name="connsiteY60" fmla="*/ 95758 h 95757"/>
                    <a:gd name="connsiteX61" fmla="*/ 78486 w 78486"/>
                    <a:gd name="connsiteY61" fmla="*/ 61595 h 95757"/>
                    <a:gd name="connsiteX62" fmla="*/ 15621 w 78486"/>
                    <a:gd name="connsiteY62" fmla="*/ 61595 h 95757"/>
                    <a:gd name="connsiteX63" fmla="*/ 15621 w 78486"/>
                    <a:gd name="connsiteY63" fmla="*/ 95758 h 95757"/>
                    <a:gd name="connsiteX64" fmla="*/ 69596 w 78486"/>
                    <a:gd name="connsiteY64" fmla="*/ 0 h 95757"/>
                    <a:gd name="connsiteX65" fmla="*/ 69596 w 78486"/>
                    <a:gd name="connsiteY65" fmla="*/ 56388 h 95757"/>
                    <a:gd name="connsiteX66" fmla="*/ 78486 w 78486"/>
                    <a:gd name="connsiteY66" fmla="*/ 56388 h 95757"/>
                    <a:gd name="connsiteX67" fmla="*/ 78486 w 78486"/>
                    <a:gd name="connsiteY67" fmla="*/ 0 h 95757"/>
                    <a:gd name="connsiteX68" fmla="*/ 69596 w 78486"/>
                    <a:gd name="connsiteY68" fmla="*/ 0 h 95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78486" h="95757">
                      <a:moveTo>
                        <a:pt x="58039" y="46228"/>
                      </a:moveTo>
                      <a:lnTo>
                        <a:pt x="58039" y="46228"/>
                      </a:lnTo>
                      <a:lnTo>
                        <a:pt x="53975" y="44577"/>
                      </a:lnTo>
                      <a:lnTo>
                        <a:pt x="50038" y="42672"/>
                      </a:lnTo>
                      <a:lnTo>
                        <a:pt x="46482" y="40259"/>
                      </a:lnTo>
                      <a:lnTo>
                        <a:pt x="43307" y="37592"/>
                      </a:lnTo>
                      <a:lnTo>
                        <a:pt x="40513" y="34671"/>
                      </a:lnTo>
                      <a:lnTo>
                        <a:pt x="38100" y="31496"/>
                      </a:lnTo>
                      <a:lnTo>
                        <a:pt x="36322" y="28067"/>
                      </a:lnTo>
                      <a:lnTo>
                        <a:pt x="34798" y="24384"/>
                      </a:lnTo>
                      <a:lnTo>
                        <a:pt x="34036" y="20701"/>
                      </a:lnTo>
                      <a:lnTo>
                        <a:pt x="33655" y="16891"/>
                      </a:lnTo>
                      <a:lnTo>
                        <a:pt x="33655" y="13843"/>
                      </a:lnTo>
                      <a:lnTo>
                        <a:pt x="55753" y="13843"/>
                      </a:lnTo>
                      <a:lnTo>
                        <a:pt x="55753" y="6731"/>
                      </a:lnTo>
                      <a:lnTo>
                        <a:pt x="2413" y="6731"/>
                      </a:lnTo>
                      <a:lnTo>
                        <a:pt x="2413" y="13843"/>
                      </a:lnTo>
                      <a:lnTo>
                        <a:pt x="24638" y="13843"/>
                      </a:lnTo>
                      <a:lnTo>
                        <a:pt x="24638" y="16891"/>
                      </a:lnTo>
                      <a:lnTo>
                        <a:pt x="24638" y="16891"/>
                      </a:lnTo>
                      <a:lnTo>
                        <a:pt x="24257" y="20955"/>
                      </a:lnTo>
                      <a:lnTo>
                        <a:pt x="23495" y="24892"/>
                      </a:lnTo>
                      <a:lnTo>
                        <a:pt x="22098" y="28702"/>
                      </a:lnTo>
                      <a:lnTo>
                        <a:pt x="20193" y="32258"/>
                      </a:lnTo>
                      <a:lnTo>
                        <a:pt x="17780" y="35687"/>
                      </a:lnTo>
                      <a:lnTo>
                        <a:pt x="14986" y="38862"/>
                      </a:lnTo>
                      <a:lnTo>
                        <a:pt x="11811" y="41783"/>
                      </a:lnTo>
                      <a:lnTo>
                        <a:pt x="8255" y="44196"/>
                      </a:lnTo>
                      <a:lnTo>
                        <a:pt x="4191" y="46355"/>
                      </a:lnTo>
                      <a:lnTo>
                        <a:pt x="0" y="48133"/>
                      </a:lnTo>
                      <a:lnTo>
                        <a:pt x="4699" y="54991"/>
                      </a:lnTo>
                      <a:lnTo>
                        <a:pt x="4699" y="54991"/>
                      </a:lnTo>
                      <a:lnTo>
                        <a:pt x="8001" y="53594"/>
                      </a:lnTo>
                      <a:lnTo>
                        <a:pt x="11176" y="52070"/>
                      </a:lnTo>
                      <a:lnTo>
                        <a:pt x="14224" y="50165"/>
                      </a:lnTo>
                      <a:lnTo>
                        <a:pt x="17145" y="48006"/>
                      </a:lnTo>
                      <a:lnTo>
                        <a:pt x="19685" y="45720"/>
                      </a:lnTo>
                      <a:lnTo>
                        <a:pt x="22098" y="43180"/>
                      </a:lnTo>
                      <a:lnTo>
                        <a:pt x="24257" y="40513"/>
                      </a:lnTo>
                      <a:lnTo>
                        <a:pt x="26162" y="37592"/>
                      </a:lnTo>
                      <a:lnTo>
                        <a:pt x="27813" y="34544"/>
                      </a:lnTo>
                      <a:lnTo>
                        <a:pt x="29210" y="31242"/>
                      </a:lnTo>
                      <a:lnTo>
                        <a:pt x="29210" y="31242"/>
                      </a:lnTo>
                      <a:lnTo>
                        <a:pt x="30734" y="34290"/>
                      </a:lnTo>
                      <a:lnTo>
                        <a:pt x="32385" y="37211"/>
                      </a:lnTo>
                      <a:lnTo>
                        <a:pt x="34417" y="39878"/>
                      </a:lnTo>
                      <a:lnTo>
                        <a:pt x="36576" y="42418"/>
                      </a:lnTo>
                      <a:lnTo>
                        <a:pt x="38989" y="44704"/>
                      </a:lnTo>
                      <a:lnTo>
                        <a:pt x="41529" y="46863"/>
                      </a:lnTo>
                      <a:lnTo>
                        <a:pt x="44323" y="48768"/>
                      </a:lnTo>
                      <a:lnTo>
                        <a:pt x="47371" y="50419"/>
                      </a:lnTo>
                      <a:lnTo>
                        <a:pt x="50419" y="51943"/>
                      </a:lnTo>
                      <a:lnTo>
                        <a:pt x="53721" y="53213"/>
                      </a:lnTo>
                      <a:lnTo>
                        <a:pt x="58039" y="46228"/>
                      </a:lnTo>
                      <a:close/>
                      <a:moveTo>
                        <a:pt x="24257" y="68707"/>
                      </a:moveTo>
                      <a:lnTo>
                        <a:pt x="69850" y="68707"/>
                      </a:lnTo>
                      <a:lnTo>
                        <a:pt x="69850" y="88646"/>
                      </a:lnTo>
                      <a:lnTo>
                        <a:pt x="24257" y="88646"/>
                      </a:lnTo>
                      <a:lnTo>
                        <a:pt x="24257" y="68707"/>
                      </a:lnTo>
                      <a:close/>
                      <a:moveTo>
                        <a:pt x="15621" y="95758"/>
                      </a:moveTo>
                      <a:lnTo>
                        <a:pt x="78486" y="95758"/>
                      </a:lnTo>
                      <a:lnTo>
                        <a:pt x="78486" y="61595"/>
                      </a:lnTo>
                      <a:lnTo>
                        <a:pt x="15621" y="61595"/>
                      </a:lnTo>
                      <a:lnTo>
                        <a:pt x="15621" y="95758"/>
                      </a:lnTo>
                      <a:close/>
                      <a:moveTo>
                        <a:pt x="69596" y="0"/>
                      </a:moveTo>
                      <a:lnTo>
                        <a:pt x="69596" y="56388"/>
                      </a:lnTo>
                      <a:lnTo>
                        <a:pt x="78486" y="56388"/>
                      </a:lnTo>
                      <a:lnTo>
                        <a:pt x="78486" y="0"/>
                      </a:lnTo>
                      <a:lnTo>
                        <a:pt x="6959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4B1E7E87-EAE5-D15E-0301-8B20507DABDE}"/>
                    </a:ext>
                  </a:extLst>
                </p:cNvPr>
                <p:cNvSpPr/>
                <p:nvPr/>
              </p:nvSpPr>
              <p:spPr>
                <a:xfrm>
                  <a:off x="3065780" y="4300220"/>
                  <a:ext cx="50418" cy="80898"/>
                </a:xfrm>
                <a:custGeom>
                  <a:avLst/>
                  <a:gdLst>
                    <a:gd name="connsiteX0" fmla="*/ 381 w 50418"/>
                    <a:gd name="connsiteY0" fmla="*/ 80899 h 80898"/>
                    <a:gd name="connsiteX1" fmla="*/ 50419 w 50418"/>
                    <a:gd name="connsiteY1" fmla="*/ 80899 h 80898"/>
                    <a:gd name="connsiteX2" fmla="*/ 50419 w 50418"/>
                    <a:gd name="connsiteY2" fmla="*/ 72390 h 80898"/>
                    <a:gd name="connsiteX3" fmla="*/ 28448 w 50418"/>
                    <a:gd name="connsiteY3" fmla="*/ 72390 h 80898"/>
                    <a:gd name="connsiteX4" fmla="*/ 28448 w 50418"/>
                    <a:gd name="connsiteY4" fmla="*/ 72390 h 80898"/>
                    <a:gd name="connsiteX5" fmla="*/ 27178 w 50418"/>
                    <a:gd name="connsiteY5" fmla="*/ 72390 h 80898"/>
                    <a:gd name="connsiteX6" fmla="*/ 25908 w 50418"/>
                    <a:gd name="connsiteY6" fmla="*/ 72390 h 80898"/>
                    <a:gd name="connsiteX7" fmla="*/ 24638 w 50418"/>
                    <a:gd name="connsiteY7" fmla="*/ 72517 h 80898"/>
                    <a:gd name="connsiteX8" fmla="*/ 23241 w 50418"/>
                    <a:gd name="connsiteY8" fmla="*/ 72517 h 80898"/>
                    <a:gd name="connsiteX9" fmla="*/ 21971 w 50418"/>
                    <a:gd name="connsiteY9" fmla="*/ 72644 h 80898"/>
                    <a:gd name="connsiteX10" fmla="*/ 20574 w 50418"/>
                    <a:gd name="connsiteY10" fmla="*/ 72771 h 80898"/>
                    <a:gd name="connsiteX11" fmla="*/ 19304 w 50418"/>
                    <a:gd name="connsiteY11" fmla="*/ 72771 h 80898"/>
                    <a:gd name="connsiteX12" fmla="*/ 17907 w 50418"/>
                    <a:gd name="connsiteY12" fmla="*/ 72898 h 80898"/>
                    <a:gd name="connsiteX13" fmla="*/ 16637 w 50418"/>
                    <a:gd name="connsiteY13" fmla="*/ 73025 h 80898"/>
                    <a:gd name="connsiteX14" fmla="*/ 15367 w 50418"/>
                    <a:gd name="connsiteY14" fmla="*/ 73152 h 80898"/>
                    <a:gd name="connsiteX15" fmla="*/ 15367 w 50418"/>
                    <a:gd name="connsiteY15" fmla="*/ 73152 h 80898"/>
                    <a:gd name="connsiteX16" fmla="*/ 20828 w 50418"/>
                    <a:gd name="connsiteY16" fmla="*/ 67818 h 80898"/>
                    <a:gd name="connsiteX17" fmla="*/ 25781 w 50418"/>
                    <a:gd name="connsiteY17" fmla="*/ 62738 h 80898"/>
                    <a:gd name="connsiteX18" fmla="*/ 30353 w 50418"/>
                    <a:gd name="connsiteY18" fmla="*/ 57658 h 80898"/>
                    <a:gd name="connsiteX19" fmla="*/ 34417 w 50418"/>
                    <a:gd name="connsiteY19" fmla="*/ 52578 h 80898"/>
                    <a:gd name="connsiteX20" fmla="*/ 37973 w 50418"/>
                    <a:gd name="connsiteY20" fmla="*/ 47625 h 80898"/>
                    <a:gd name="connsiteX21" fmla="*/ 40894 w 50418"/>
                    <a:gd name="connsiteY21" fmla="*/ 42672 h 80898"/>
                    <a:gd name="connsiteX22" fmla="*/ 43307 w 50418"/>
                    <a:gd name="connsiteY22" fmla="*/ 37846 h 80898"/>
                    <a:gd name="connsiteX23" fmla="*/ 45085 w 50418"/>
                    <a:gd name="connsiteY23" fmla="*/ 33020 h 80898"/>
                    <a:gd name="connsiteX24" fmla="*/ 46101 w 50418"/>
                    <a:gd name="connsiteY24" fmla="*/ 28194 h 80898"/>
                    <a:gd name="connsiteX25" fmla="*/ 46482 w 50418"/>
                    <a:gd name="connsiteY25" fmla="*/ 23495 h 80898"/>
                    <a:gd name="connsiteX26" fmla="*/ 46482 w 50418"/>
                    <a:gd name="connsiteY26" fmla="*/ 23495 h 80898"/>
                    <a:gd name="connsiteX27" fmla="*/ 46228 w 50418"/>
                    <a:gd name="connsiteY27" fmla="*/ 19431 h 80898"/>
                    <a:gd name="connsiteX28" fmla="*/ 45466 w 50418"/>
                    <a:gd name="connsiteY28" fmla="*/ 15621 h 80898"/>
                    <a:gd name="connsiteX29" fmla="*/ 44196 w 50418"/>
                    <a:gd name="connsiteY29" fmla="*/ 12192 h 80898"/>
                    <a:gd name="connsiteX30" fmla="*/ 42418 w 50418"/>
                    <a:gd name="connsiteY30" fmla="*/ 9017 h 80898"/>
                    <a:gd name="connsiteX31" fmla="*/ 40259 w 50418"/>
                    <a:gd name="connsiteY31" fmla="*/ 6350 h 80898"/>
                    <a:gd name="connsiteX32" fmla="*/ 37719 w 50418"/>
                    <a:gd name="connsiteY32" fmla="*/ 4191 h 80898"/>
                    <a:gd name="connsiteX33" fmla="*/ 34671 w 50418"/>
                    <a:gd name="connsiteY33" fmla="*/ 2413 h 80898"/>
                    <a:gd name="connsiteX34" fmla="*/ 31242 w 50418"/>
                    <a:gd name="connsiteY34" fmla="*/ 1016 h 80898"/>
                    <a:gd name="connsiteX35" fmla="*/ 27559 w 50418"/>
                    <a:gd name="connsiteY35" fmla="*/ 254 h 80898"/>
                    <a:gd name="connsiteX36" fmla="*/ 23368 w 50418"/>
                    <a:gd name="connsiteY36" fmla="*/ 0 h 80898"/>
                    <a:gd name="connsiteX37" fmla="*/ 23368 w 50418"/>
                    <a:gd name="connsiteY37" fmla="*/ 0 h 80898"/>
                    <a:gd name="connsiteX38" fmla="*/ 20447 w 50418"/>
                    <a:gd name="connsiteY38" fmla="*/ 127 h 80898"/>
                    <a:gd name="connsiteX39" fmla="*/ 17780 w 50418"/>
                    <a:gd name="connsiteY39" fmla="*/ 508 h 80898"/>
                    <a:gd name="connsiteX40" fmla="*/ 15113 w 50418"/>
                    <a:gd name="connsiteY40" fmla="*/ 1143 h 80898"/>
                    <a:gd name="connsiteX41" fmla="*/ 12700 w 50418"/>
                    <a:gd name="connsiteY41" fmla="*/ 2032 h 80898"/>
                    <a:gd name="connsiteX42" fmla="*/ 10414 w 50418"/>
                    <a:gd name="connsiteY42" fmla="*/ 3175 h 80898"/>
                    <a:gd name="connsiteX43" fmla="*/ 8128 w 50418"/>
                    <a:gd name="connsiteY43" fmla="*/ 4445 h 80898"/>
                    <a:gd name="connsiteX44" fmla="*/ 5969 w 50418"/>
                    <a:gd name="connsiteY44" fmla="*/ 5969 h 80898"/>
                    <a:gd name="connsiteX45" fmla="*/ 3937 w 50418"/>
                    <a:gd name="connsiteY45" fmla="*/ 7747 h 80898"/>
                    <a:gd name="connsiteX46" fmla="*/ 1905 w 50418"/>
                    <a:gd name="connsiteY46" fmla="*/ 9652 h 80898"/>
                    <a:gd name="connsiteX47" fmla="*/ 0 w 50418"/>
                    <a:gd name="connsiteY47" fmla="*/ 11684 h 80898"/>
                    <a:gd name="connsiteX48" fmla="*/ 5715 w 50418"/>
                    <a:gd name="connsiteY48" fmla="*/ 17272 h 80898"/>
                    <a:gd name="connsiteX49" fmla="*/ 5715 w 50418"/>
                    <a:gd name="connsiteY49" fmla="*/ 17272 h 80898"/>
                    <a:gd name="connsiteX50" fmla="*/ 7112 w 50418"/>
                    <a:gd name="connsiteY50" fmla="*/ 15748 h 80898"/>
                    <a:gd name="connsiteX51" fmla="*/ 8509 w 50418"/>
                    <a:gd name="connsiteY51" fmla="*/ 14351 h 80898"/>
                    <a:gd name="connsiteX52" fmla="*/ 10033 w 50418"/>
                    <a:gd name="connsiteY52" fmla="*/ 12954 h 80898"/>
                    <a:gd name="connsiteX53" fmla="*/ 11557 w 50418"/>
                    <a:gd name="connsiteY53" fmla="*/ 11811 h 80898"/>
                    <a:gd name="connsiteX54" fmla="*/ 13208 w 50418"/>
                    <a:gd name="connsiteY54" fmla="*/ 10795 h 80898"/>
                    <a:gd name="connsiteX55" fmla="*/ 14859 w 50418"/>
                    <a:gd name="connsiteY55" fmla="*/ 9779 h 80898"/>
                    <a:gd name="connsiteX56" fmla="*/ 16637 w 50418"/>
                    <a:gd name="connsiteY56" fmla="*/ 9144 h 80898"/>
                    <a:gd name="connsiteX57" fmla="*/ 18415 w 50418"/>
                    <a:gd name="connsiteY57" fmla="*/ 8509 h 80898"/>
                    <a:gd name="connsiteX58" fmla="*/ 20320 w 50418"/>
                    <a:gd name="connsiteY58" fmla="*/ 8255 h 80898"/>
                    <a:gd name="connsiteX59" fmla="*/ 22225 w 50418"/>
                    <a:gd name="connsiteY59" fmla="*/ 8128 h 80898"/>
                    <a:gd name="connsiteX60" fmla="*/ 22225 w 50418"/>
                    <a:gd name="connsiteY60" fmla="*/ 8128 h 80898"/>
                    <a:gd name="connsiteX61" fmla="*/ 25019 w 50418"/>
                    <a:gd name="connsiteY61" fmla="*/ 8255 h 80898"/>
                    <a:gd name="connsiteX62" fmla="*/ 27559 w 50418"/>
                    <a:gd name="connsiteY62" fmla="*/ 8890 h 80898"/>
                    <a:gd name="connsiteX63" fmla="*/ 29718 w 50418"/>
                    <a:gd name="connsiteY63" fmla="*/ 9779 h 80898"/>
                    <a:gd name="connsiteX64" fmla="*/ 31623 w 50418"/>
                    <a:gd name="connsiteY64" fmla="*/ 11049 h 80898"/>
                    <a:gd name="connsiteX65" fmla="*/ 33274 w 50418"/>
                    <a:gd name="connsiteY65" fmla="*/ 12573 h 80898"/>
                    <a:gd name="connsiteX66" fmla="*/ 34544 w 50418"/>
                    <a:gd name="connsiteY66" fmla="*/ 14351 h 80898"/>
                    <a:gd name="connsiteX67" fmla="*/ 35560 w 50418"/>
                    <a:gd name="connsiteY67" fmla="*/ 16383 h 80898"/>
                    <a:gd name="connsiteX68" fmla="*/ 36322 w 50418"/>
                    <a:gd name="connsiteY68" fmla="*/ 18669 h 80898"/>
                    <a:gd name="connsiteX69" fmla="*/ 36703 w 50418"/>
                    <a:gd name="connsiteY69" fmla="*/ 21209 h 80898"/>
                    <a:gd name="connsiteX70" fmla="*/ 36830 w 50418"/>
                    <a:gd name="connsiteY70" fmla="*/ 23749 h 80898"/>
                    <a:gd name="connsiteX71" fmla="*/ 36830 w 50418"/>
                    <a:gd name="connsiteY71" fmla="*/ 23749 h 80898"/>
                    <a:gd name="connsiteX72" fmla="*/ 36449 w 50418"/>
                    <a:gd name="connsiteY72" fmla="*/ 27940 h 80898"/>
                    <a:gd name="connsiteX73" fmla="*/ 35433 w 50418"/>
                    <a:gd name="connsiteY73" fmla="*/ 32258 h 80898"/>
                    <a:gd name="connsiteX74" fmla="*/ 33655 w 50418"/>
                    <a:gd name="connsiteY74" fmla="*/ 36830 h 80898"/>
                    <a:gd name="connsiteX75" fmla="*/ 31242 w 50418"/>
                    <a:gd name="connsiteY75" fmla="*/ 41529 h 80898"/>
                    <a:gd name="connsiteX76" fmla="*/ 27940 w 50418"/>
                    <a:gd name="connsiteY76" fmla="*/ 46355 h 80898"/>
                    <a:gd name="connsiteX77" fmla="*/ 24003 w 50418"/>
                    <a:gd name="connsiteY77" fmla="*/ 51562 h 80898"/>
                    <a:gd name="connsiteX78" fmla="*/ 19304 w 50418"/>
                    <a:gd name="connsiteY78" fmla="*/ 57023 h 80898"/>
                    <a:gd name="connsiteX79" fmla="*/ 13843 w 50418"/>
                    <a:gd name="connsiteY79" fmla="*/ 62738 h 80898"/>
                    <a:gd name="connsiteX80" fmla="*/ 7493 w 50418"/>
                    <a:gd name="connsiteY80" fmla="*/ 68707 h 80898"/>
                    <a:gd name="connsiteX81" fmla="*/ 381 w 50418"/>
                    <a:gd name="connsiteY81" fmla="*/ 75057 h 80898"/>
                    <a:gd name="connsiteX82" fmla="*/ 381 w 50418"/>
                    <a:gd name="connsiteY82" fmla="*/ 80899 h 80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50418" h="80898">
                      <a:moveTo>
                        <a:pt x="381" y="80899"/>
                      </a:moveTo>
                      <a:lnTo>
                        <a:pt x="50419" y="80899"/>
                      </a:lnTo>
                      <a:lnTo>
                        <a:pt x="50419" y="72390"/>
                      </a:lnTo>
                      <a:lnTo>
                        <a:pt x="28448" y="72390"/>
                      </a:lnTo>
                      <a:lnTo>
                        <a:pt x="28448" y="72390"/>
                      </a:lnTo>
                      <a:lnTo>
                        <a:pt x="27178" y="72390"/>
                      </a:lnTo>
                      <a:lnTo>
                        <a:pt x="25908" y="72390"/>
                      </a:lnTo>
                      <a:lnTo>
                        <a:pt x="24638" y="72517"/>
                      </a:lnTo>
                      <a:lnTo>
                        <a:pt x="23241" y="72517"/>
                      </a:lnTo>
                      <a:lnTo>
                        <a:pt x="21971" y="72644"/>
                      </a:lnTo>
                      <a:lnTo>
                        <a:pt x="20574" y="72771"/>
                      </a:lnTo>
                      <a:lnTo>
                        <a:pt x="19304" y="72771"/>
                      </a:lnTo>
                      <a:lnTo>
                        <a:pt x="17907" y="72898"/>
                      </a:lnTo>
                      <a:lnTo>
                        <a:pt x="16637" y="73025"/>
                      </a:lnTo>
                      <a:lnTo>
                        <a:pt x="15367" y="73152"/>
                      </a:lnTo>
                      <a:lnTo>
                        <a:pt x="15367" y="73152"/>
                      </a:lnTo>
                      <a:lnTo>
                        <a:pt x="20828" y="67818"/>
                      </a:lnTo>
                      <a:lnTo>
                        <a:pt x="25781" y="62738"/>
                      </a:lnTo>
                      <a:lnTo>
                        <a:pt x="30353" y="57658"/>
                      </a:lnTo>
                      <a:lnTo>
                        <a:pt x="34417" y="52578"/>
                      </a:lnTo>
                      <a:lnTo>
                        <a:pt x="37973" y="47625"/>
                      </a:lnTo>
                      <a:lnTo>
                        <a:pt x="40894" y="42672"/>
                      </a:lnTo>
                      <a:lnTo>
                        <a:pt x="43307" y="37846"/>
                      </a:lnTo>
                      <a:lnTo>
                        <a:pt x="45085" y="33020"/>
                      </a:lnTo>
                      <a:lnTo>
                        <a:pt x="46101" y="28194"/>
                      </a:lnTo>
                      <a:lnTo>
                        <a:pt x="46482" y="23495"/>
                      </a:lnTo>
                      <a:lnTo>
                        <a:pt x="46482" y="23495"/>
                      </a:lnTo>
                      <a:lnTo>
                        <a:pt x="46228" y="19431"/>
                      </a:lnTo>
                      <a:lnTo>
                        <a:pt x="45466" y="15621"/>
                      </a:lnTo>
                      <a:lnTo>
                        <a:pt x="44196" y="12192"/>
                      </a:lnTo>
                      <a:lnTo>
                        <a:pt x="42418" y="9017"/>
                      </a:lnTo>
                      <a:lnTo>
                        <a:pt x="40259" y="6350"/>
                      </a:lnTo>
                      <a:lnTo>
                        <a:pt x="37719" y="4191"/>
                      </a:lnTo>
                      <a:lnTo>
                        <a:pt x="34671" y="2413"/>
                      </a:lnTo>
                      <a:lnTo>
                        <a:pt x="31242" y="1016"/>
                      </a:lnTo>
                      <a:lnTo>
                        <a:pt x="27559" y="254"/>
                      </a:lnTo>
                      <a:lnTo>
                        <a:pt x="23368" y="0"/>
                      </a:lnTo>
                      <a:lnTo>
                        <a:pt x="23368" y="0"/>
                      </a:lnTo>
                      <a:lnTo>
                        <a:pt x="20447" y="127"/>
                      </a:lnTo>
                      <a:lnTo>
                        <a:pt x="17780" y="508"/>
                      </a:lnTo>
                      <a:lnTo>
                        <a:pt x="15113" y="1143"/>
                      </a:lnTo>
                      <a:lnTo>
                        <a:pt x="12700" y="2032"/>
                      </a:lnTo>
                      <a:lnTo>
                        <a:pt x="10414" y="3175"/>
                      </a:lnTo>
                      <a:lnTo>
                        <a:pt x="8128" y="4445"/>
                      </a:lnTo>
                      <a:lnTo>
                        <a:pt x="5969" y="5969"/>
                      </a:lnTo>
                      <a:lnTo>
                        <a:pt x="3937" y="7747"/>
                      </a:lnTo>
                      <a:lnTo>
                        <a:pt x="1905" y="9652"/>
                      </a:lnTo>
                      <a:lnTo>
                        <a:pt x="0" y="11684"/>
                      </a:lnTo>
                      <a:lnTo>
                        <a:pt x="5715" y="17272"/>
                      </a:lnTo>
                      <a:lnTo>
                        <a:pt x="5715" y="17272"/>
                      </a:lnTo>
                      <a:lnTo>
                        <a:pt x="7112" y="15748"/>
                      </a:lnTo>
                      <a:lnTo>
                        <a:pt x="8509" y="14351"/>
                      </a:lnTo>
                      <a:lnTo>
                        <a:pt x="10033" y="12954"/>
                      </a:lnTo>
                      <a:lnTo>
                        <a:pt x="11557" y="11811"/>
                      </a:lnTo>
                      <a:lnTo>
                        <a:pt x="13208" y="10795"/>
                      </a:lnTo>
                      <a:lnTo>
                        <a:pt x="14859" y="9779"/>
                      </a:lnTo>
                      <a:lnTo>
                        <a:pt x="16637" y="9144"/>
                      </a:lnTo>
                      <a:lnTo>
                        <a:pt x="18415" y="8509"/>
                      </a:lnTo>
                      <a:lnTo>
                        <a:pt x="20320" y="8255"/>
                      </a:lnTo>
                      <a:lnTo>
                        <a:pt x="22225" y="8128"/>
                      </a:lnTo>
                      <a:lnTo>
                        <a:pt x="22225" y="8128"/>
                      </a:lnTo>
                      <a:lnTo>
                        <a:pt x="25019" y="8255"/>
                      </a:lnTo>
                      <a:lnTo>
                        <a:pt x="27559" y="8890"/>
                      </a:lnTo>
                      <a:lnTo>
                        <a:pt x="29718" y="9779"/>
                      </a:lnTo>
                      <a:lnTo>
                        <a:pt x="31623" y="11049"/>
                      </a:lnTo>
                      <a:lnTo>
                        <a:pt x="33274" y="12573"/>
                      </a:lnTo>
                      <a:lnTo>
                        <a:pt x="34544" y="14351"/>
                      </a:lnTo>
                      <a:lnTo>
                        <a:pt x="35560" y="16383"/>
                      </a:lnTo>
                      <a:lnTo>
                        <a:pt x="36322" y="18669"/>
                      </a:lnTo>
                      <a:lnTo>
                        <a:pt x="36703" y="21209"/>
                      </a:lnTo>
                      <a:lnTo>
                        <a:pt x="36830" y="23749"/>
                      </a:lnTo>
                      <a:lnTo>
                        <a:pt x="36830" y="23749"/>
                      </a:lnTo>
                      <a:lnTo>
                        <a:pt x="36449" y="27940"/>
                      </a:lnTo>
                      <a:lnTo>
                        <a:pt x="35433" y="32258"/>
                      </a:lnTo>
                      <a:lnTo>
                        <a:pt x="33655" y="36830"/>
                      </a:lnTo>
                      <a:lnTo>
                        <a:pt x="31242" y="41529"/>
                      </a:lnTo>
                      <a:lnTo>
                        <a:pt x="27940" y="46355"/>
                      </a:lnTo>
                      <a:lnTo>
                        <a:pt x="24003" y="51562"/>
                      </a:lnTo>
                      <a:lnTo>
                        <a:pt x="19304" y="57023"/>
                      </a:lnTo>
                      <a:lnTo>
                        <a:pt x="13843" y="62738"/>
                      </a:lnTo>
                      <a:lnTo>
                        <a:pt x="7493" y="68707"/>
                      </a:lnTo>
                      <a:lnTo>
                        <a:pt x="381" y="75057"/>
                      </a:lnTo>
                      <a:lnTo>
                        <a:pt x="381" y="808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D4A77D74-657D-1FAF-7002-CA5A2586964C}"/>
                    </a:ext>
                  </a:extLst>
                </p:cNvPr>
                <p:cNvSpPr/>
                <p:nvPr/>
              </p:nvSpPr>
              <p:spPr>
                <a:xfrm>
                  <a:off x="3127629" y="4300220"/>
                  <a:ext cx="49402" cy="82295"/>
                </a:xfrm>
                <a:custGeom>
                  <a:avLst/>
                  <a:gdLst>
                    <a:gd name="connsiteX0" fmla="*/ 25781 w 49402"/>
                    <a:gd name="connsiteY0" fmla="*/ 38989 h 82295"/>
                    <a:gd name="connsiteX1" fmla="*/ 25781 w 49402"/>
                    <a:gd name="connsiteY1" fmla="*/ 38989 h 82295"/>
                    <a:gd name="connsiteX2" fmla="*/ 28448 w 49402"/>
                    <a:gd name="connsiteY2" fmla="*/ 39243 h 82295"/>
                    <a:gd name="connsiteX3" fmla="*/ 30988 w 49402"/>
                    <a:gd name="connsiteY3" fmla="*/ 39751 h 82295"/>
                    <a:gd name="connsiteX4" fmla="*/ 33147 w 49402"/>
                    <a:gd name="connsiteY4" fmla="*/ 40767 h 82295"/>
                    <a:gd name="connsiteX5" fmla="*/ 34925 w 49402"/>
                    <a:gd name="connsiteY5" fmla="*/ 42037 h 82295"/>
                    <a:gd name="connsiteX6" fmla="*/ 36576 w 49402"/>
                    <a:gd name="connsiteY6" fmla="*/ 43688 h 82295"/>
                    <a:gd name="connsiteX7" fmla="*/ 37846 w 49402"/>
                    <a:gd name="connsiteY7" fmla="*/ 45720 h 82295"/>
                    <a:gd name="connsiteX8" fmla="*/ 38862 w 49402"/>
                    <a:gd name="connsiteY8" fmla="*/ 48006 h 82295"/>
                    <a:gd name="connsiteX9" fmla="*/ 39624 w 49402"/>
                    <a:gd name="connsiteY9" fmla="*/ 50546 h 82295"/>
                    <a:gd name="connsiteX10" fmla="*/ 40005 w 49402"/>
                    <a:gd name="connsiteY10" fmla="*/ 53467 h 82295"/>
                    <a:gd name="connsiteX11" fmla="*/ 40132 w 49402"/>
                    <a:gd name="connsiteY11" fmla="*/ 56515 h 82295"/>
                    <a:gd name="connsiteX12" fmla="*/ 40132 w 49402"/>
                    <a:gd name="connsiteY12" fmla="*/ 56515 h 82295"/>
                    <a:gd name="connsiteX13" fmla="*/ 40005 w 49402"/>
                    <a:gd name="connsiteY13" fmla="*/ 59690 h 82295"/>
                    <a:gd name="connsiteX14" fmla="*/ 39497 w 49402"/>
                    <a:gd name="connsiteY14" fmla="*/ 62611 h 82295"/>
                    <a:gd name="connsiteX15" fmla="*/ 38608 w 49402"/>
                    <a:gd name="connsiteY15" fmla="*/ 65278 h 82295"/>
                    <a:gd name="connsiteX16" fmla="*/ 37592 w 49402"/>
                    <a:gd name="connsiteY16" fmla="*/ 67564 h 82295"/>
                    <a:gd name="connsiteX17" fmla="*/ 36195 w 49402"/>
                    <a:gd name="connsiteY17" fmla="*/ 69596 h 82295"/>
                    <a:gd name="connsiteX18" fmla="*/ 34671 w 49402"/>
                    <a:gd name="connsiteY18" fmla="*/ 71374 h 82295"/>
                    <a:gd name="connsiteX19" fmla="*/ 32893 w 49402"/>
                    <a:gd name="connsiteY19" fmla="*/ 72771 h 82295"/>
                    <a:gd name="connsiteX20" fmla="*/ 30988 w 49402"/>
                    <a:gd name="connsiteY20" fmla="*/ 73787 h 82295"/>
                    <a:gd name="connsiteX21" fmla="*/ 28829 w 49402"/>
                    <a:gd name="connsiteY21" fmla="*/ 74422 h 82295"/>
                    <a:gd name="connsiteX22" fmla="*/ 26670 w 49402"/>
                    <a:gd name="connsiteY22" fmla="*/ 74676 h 82295"/>
                    <a:gd name="connsiteX23" fmla="*/ 26670 w 49402"/>
                    <a:gd name="connsiteY23" fmla="*/ 74676 h 82295"/>
                    <a:gd name="connsiteX24" fmla="*/ 23749 w 49402"/>
                    <a:gd name="connsiteY24" fmla="*/ 74422 h 82295"/>
                    <a:gd name="connsiteX25" fmla="*/ 21082 w 49402"/>
                    <a:gd name="connsiteY25" fmla="*/ 73533 h 82295"/>
                    <a:gd name="connsiteX26" fmla="*/ 18796 w 49402"/>
                    <a:gd name="connsiteY26" fmla="*/ 72263 h 82295"/>
                    <a:gd name="connsiteX27" fmla="*/ 16637 w 49402"/>
                    <a:gd name="connsiteY27" fmla="*/ 70485 h 82295"/>
                    <a:gd name="connsiteX28" fmla="*/ 14732 w 49402"/>
                    <a:gd name="connsiteY28" fmla="*/ 68072 h 82295"/>
                    <a:gd name="connsiteX29" fmla="*/ 13208 w 49402"/>
                    <a:gd name="connsiteY29" fmla="*/ 65278 h 82295"/>
                    <a:gd name="connsiteX30" fmla="*/ 11811 w 49402"/>
                    <a:gd name="connsiteY30" fmla="*/ 61976 h 82295"/>
                    <a:gd name="connsiteX31" fmla="*/ 10795 w 49402"/>
                    <a:gd name="connsiteY31" fmla="*/ 58166 h 82295"/>
                    <a:gd name="connsiteX32" fmla="*/ 10033 w 49402"/>
                    <a:gd name="connsiteY32" fmla="*/ 53848 h 82295"/>
                    <a:gd name="connsiteX33" fmla="*/ 9525 w 49402"/>
                    <a:gd name="connsiteY33" fmla="*/ 49149 h 82295"/>
                    <a:gd name="connsiteX34" fmla="*/ 9525 w 49402"/>
                    <a:gd name="connsiteY34" fmla="*/ 49149 h 82295"/>
                    <a:gd name="connsiteX35" fmla="*/ 11049 w 49402"/>
                    <a:gd name="connsiteY35" fmla="*/ 47117 h 82295"/>
                    <a:gd name="connsiteX36" fmla="*/ 12573 w 49402"/>
                    <a:gd name="connsiteY36" fmla="*/ 45339 h 82295"/>
                    <a:gd name="connsiteX37" fmla="*/ 14224 w 49402"/>
                    <a:gd name="connsiteY37" fmla="*/ 43815 h 82295"/>
                    <a:gd name="connsiteX38" fmla="*/ 15875 w 49402"/>
                    <a:gd name="connsiteY38" fmla="*/ 42418 h 82295"/>
                    <a:gd name="connsiteX39" fmla="*/ 17526 w 49402"/>
                    <a:gd name="connsiteY39" fmla="*/ 41402 h 82295"/>
                    <a:gd name="connsiteX40" fmla="*/ 19304 w 49402"/>
                    <a:gd name="connsiteY40" fmla="*/ 40513 h 82295"/>
                    <a:gd name="connsiteX41" fmla="*/ 20955 w 49402"/>
                    <a:gd name="connsiteY41" fmla="*/ 39751 h 82295"/>
                    <a:gd name="connsiteX42" fmla="*/ 22606 w 49402"/>
                    <a:gd name="connsiteY42" fmla="*/ 39370 h 82295"/>
                    <a:gd name="connsiteX43" fmla="*/ 24257 w 49402"/>
                    <a:gd name="connsiteY43" fmla="*/ 39116 h 82295"/>
                    <a:gd name="connsiteX44" fmla="*/ 25781 w 49402"/>
                    <a:gd name="connsiteY44" fmla="*/ 38989 h 82295"/>
                    <a:gd name="connsiteX45" fmla="*/ 26670 w 49402"/>
                    <a:gd name="connsiteY45" fmla="*/ 82296 h 82295"/>
                    <a:gd name="connsiteX46" fmla="*/ 26670 w 49402"/>
                    <a:gd name="connsiteY46" fmla="*/ 82296 h 82295"/>
                    <a:gd name="connsiteX47" fmla="*/ 30226 w 49402"/>
                    <a:gd name="connsiteY47" fmla="*/ 82042 h 82295"/>
                    <a:gd name="connsiteX48" fmla="*/ 33782 w 49402"/>
                    <a:gd name="connsiteY48" fmla="*/ 81153 h 82295"/>
                    <a:gd name="connsiteX49" fmla="*/ 36957 w 49402"/>
                    <a:gd name="connsiteY49" fmla="*/ 79629 h 82295"/>
                    <a:gd name="connsiteX50" fmla="*/ 40005 w 49402"/>
                    <a:gd name="connsiteY50" fmla="*/ 77724 h 82295"/>
                    <a:gd name="connsiteX51" fmla="*/ 42672 w 49402"/>
                    <a:gd name="connsiteY51" fmla="*/ 75184 h 82295"/>
                    <a:gd name="connsiteX52" fmla="*/ 44958 w 49402"/>
                    <a:gd name="connsiteY52" fmla="*/ 72263 h 82295"/>
                    <a:gd name="connsiteX53" fmla="*/ 46736 w 49402"/>
                    <a:gd name="connsiteY53" fmla="*/ 68961 h 82295"/>
                    <a:gd name="connsiteX54" fmla="*/ 48133 w 49402"/>
                    <a:gd name="connsiteY54" fmla="*/ 65151 h 82295"/>
                    <a:gd name="connsiteX55" fmla="*/ 49022 w 49402"/>
                    <a:gd name="connsiteY55" fmla="*/ 60960 h 82295"/>
                    <a:gd name="connsiteX56" fmla="*/ 49403 w 49402"/>
                    <a:gd name="connsiteY56" fmla="*/ 56515 h 82295"/>
                    <a:gd name="connsiteX57" fmla="*/ 49403 w 49402"/>
                    <a:gd name="connsiteY57" fmla="*/ 56515 h 82295"/>
                    <a:gd name="connsiteX58" fmla="*/ 49149 w 49402"/>
                    <a:gd name="connsiteY58" fmla="*/ 51816 h 82295"/>
                    <a:gd name="connsiteX59" fmla="*/ 48387 w 49402"/>
                    <a:gd name="connsiteY59" fmla="*/ 47625 h 82295"/>
                    <a:gd name="connsiteX60" fmla="*/ 47117 w 49402"/>
                    <a:gd name="connsiteY60" fmla="*/ 43815 h 82295"/>
                    <a:gd name="connsiteX61" fmla="*/ 45466 w 49402"/>
                    <a:gd name="connsiteY61" fmla="*/ 40640 h 82295"/>
                    <a:gd name="connsiteX62" fmla="*/ 43434 w 49402"/>
                    <a:gd name="connsiteY62" fmla="*/ 37846 h 82295"/>
                    <a:gd name="connsiteX63" fmla="*/ 40894 w 49402"/>
                    <a:gd name="connsiteY63" fmla="*/ 35560 h 82295"/>
                    <a:gd name="connsiteX64" fmla="*/ 38100 w 49402"/>
                    <a:gd name="connsiteY64" fmla="*/ 33909 h 82295"/>
                    <a:gd name="connsiteX65" fmla="*/ 34798 w 49402"/>
                    <a:gd name="connsiteY65" fmla="*/ 32639 h 82295"/>
                    <a:gd name="connsiteX66" fmla="*/ 31242 w 49402"/>
                    <a:gd name="connsiteY66" fmla="*/ 31877 h 82295"/>
                    <a:gd name="connsiteX67" fmla="*/ 27432 w 49402"/>
                    <a:gd name="connsiteY67" fmla="*/ 31623 h 82295"/>
                    <a:gd name="connsiteX68" fmla="*/ 27432 w 49402"/>
                    <a:gd name="connsiteY68" fmla="*/ 31623 h 82295"/>
                    <a:gd name="connsiteX69" fmla="*/ 25527 w 49402"/>
                    <a:gd name="connsiteY69" fmla="*/ 31750 h 82295"/>
                    <a:gd name="connsiteX70" fmla="*/ 23495 w 49402"/>
                    <a:gd name="connsiteY70" fmla="*/ 32004 h 82295"/>
                    <a:gd name="connsiteX71" fmla="*/ 21590 w 49402"/>
                    <a:gd name="connsiteY71" fmla="*/ 32512 h 82295"/>
                    <a:gd name="connsiteX72" fmla="*/ 19685 w 49402"/>
                    <a:gd name="connsiteY72" fmla="*/ 33274 h 82295"/>
                    <a:gd name="connsiteX73" fmla="*/ 17780 w 49402"/>
                    <a:gd name="connsiteY73" fmla="*/ 34163 h 82295"/>
                    <a:gd name="connsiteX74" fmla="*/ 15875 w 49402"/>
                    <a:gd name="connsiteY74" fmla="*/ 35306 h 82295"/>
                    <a:gd name="connsiteX75" fmla="*/ 14097 w 49402"/>
                    <a:gd name="connsiteY75" fmla="*/ 36576 h 82295"/>
                    <a:gd name="connsiteX76" fmla="*/ 12446 w 49402"/>
                    <a:gd name="connsiteY76" fmla="*/ 37973 h 82295"/>
                    <a:gd name="connsiteX77" fmla="*/ 10795 w 49402"/>
                    <a:gd name="connsiteY77" fmla="*/ 39497 h 82295"/>
                    <a:gd name="connsiteX78" fmla="*/ 9271 w 49402"/>
                    <a:gd name="connsiteY78" fmla="*/ 41275 h 82295"/>
                    <a:gd name="connsiteX79" fmla="*/ 9271 w 49402"/>
                    <a:gd name="connsiteY79" fmla="*/ 41275 h 82295"/>
                    <a:gd name="connsiteX80" fmla="*/ 9652 w 49402"/>
                    <a:gd name="connsiteY80" fmla="*/ 34290 h 82295"/>
                    <a:gd name="connsiteX81" fmla="*/ 10541 w 49402"/>
                    <a:gd name="connsiteY81" fmla="*/ 28321 h 82295"/>
                    <a:gd name="connsiteX82" fmla="*/ 11811 w 49402"/>
                    <a:gd name="connsiteY82" fmla="*/ 23241 h 82295"/>
                    <a:gd name="connsiteX83" fmla="*/ 13589 w 49402"/>
                    <a:gd name="connsiteY83" fmla="*/ 18923 h 82295"/>
                    <a:gd name="connsiteX84" fmla="*/ 15621 w 49402"/>
                    <a:gd name="connsiteY84" fmla="*/ 15494 h 82295"/>
                    <a:gd name="connsiteX85" fmla="*/ 18034 w 49402"/>
                    <a:gd name="connsiteY85" fmla="*/ 12700 h 82295"/>
                    <a:gd name="connsiteX86" fmla="*/ 20574 w 49402"/>
                    <a:gd name="connsiteY86" fmla="*/ 10668 h 82295"/>
                    <a:gd name="connsiteX87" fmla="*/ 23495 w 49402"/>
                    <a:gd name="connsiteY87" fmla="*/ 9271 h 82295"/>
                    <a:gd name="connsiteX88" fmla="*/ 26543 w 49402"/>
                    <a:gd name="connsiteY88" fmla="*/ 8509 h 82295"/>
                    <a:gd name="connsiteX89" fmla="*/ 29718 w 49402"/>
                    <a:gd name="connsiteY89" fmla="*/ 8255 h 82295"/>
                    <a:gd name="connsiteX90" fmla="*/ 29718 w 49402"/>
                    <a:gd name="connsiteY90" fmla="*/ 8255 h 82295"/>
                    <a:gd name="connsiteX91" fmla="*/ 31242 w 49402"/>
                    <a:gd name="connsiteY91" fmla="*/ 8255 h 82295"/>
                    <a:gd name="connsiteX92" fmla="*/ 32639 w 49402"/>
                    <a:gd name="connsiteY92" fmla="*/ 8509 h 82295"/>
                    <a:gd name="connsiteX93" fmla="*/ 34036 w 49402"/>
                    <a:gd name="connsiteY93" fmla="*/ 8763 h 82295"/>
                    <a:gd name="connsiteX94" fmla="*/ 35433 w 49402"/>
                    <a:gd name="connsiteY94" fmla="*/ 9271 h 82295"/>
                    <a:gd name="connsiteX95" fmla="*/ 36830 w 49402"/>
                    <a:gd name="connsiteY95" fmla="*/ 9779 h 82295"/>
                    <a:gd name="connsiteX96" fmla="*/ 38100 w 49402"/>
                    <a:gd name="connsiteY96" fmla="*/ 10541 h 82295"/>
                    <a:gd name="connsiteX97" fmla="*/ 39370 w 49402"/>
                    <a:gd name="connsiteY97" fmla="*/ 11303 h 82295"/>
                    <a:gd name="connsiteX98" fmla="*/ 40513 w 49402"/>
                    <a:gd name="connsiteY98" fmla="*/ 12192 h 82295"/>
                    <a:gd name="connsiteX99" fmla="*/ 41529 w 49402"/>
                    <a:gd name="connsiteY99" fmla="*/ 13208 h 82295"/>
                    <a:gd name="connsiteX100" fmla="*/ 42545 w 49402"/>
                    <a:gd name="connsiteY100" fmla="*/ 14224 h 82295"/>
                    <a:gd name="connsiteX101" fmla="*/ 48006 w 49402"/>
                    <a:gd name="connsiteY101" fmla="*/ 8128 h 82295"/>
                    <a:gd name="connsiteX102" fmla="*/ 48006 w 49402"/>
                    <a:gd name="connsiteY102" fmla="*/ 8128 h 82295"/>
                    <a:gd name="connsiteX103" fmla="*/ 46609 w 49402"/>
                    <a:gd name="connsiteY103" fmla="*/ 6731 h 82295"/>
                    <a:gd name="connsiteX104" fmla="*/ 45212 w 49402"/>
                    <a:gd name="connsiteY104" fmla="*/ 5461 h 82295"/>
                    <a:gd name="connsiteX105" fmla="*/ 43561 w 49402"/>
                    <a:gd name="connsiteY105" fmla="*/ 4318 h 82295"/>
                    <a:gd name="connsiteX106" fmla="*/ 41910 w 49402"/>
                    <a:gd name="connsiteY106" fmla="*/ 3175 h 82295"/>
                    <a:gd name="connsiteX107" fmla="*/ 40132 w 49402"/>
                    <a:gd name="connsiteY107" fmla="*/ 2286 h 82295"/>
                    <a:gd name="connsiteX108" fmla="*/ 38227 w 49402"/>
                    <a:gd name="connsiteY108" fmla="*/ 1524 h 82295"/>
                    <a:gd name="connsiteX109" fmla="*/ 36195 w 49402"/>
                    <a:gd name="connsiteY109" fmla="*/ 889 h 82295"/>
                    <a:gd name="connsiteX110" fmla="*/ 34163 w 49402"/>
                    <a:gd name="connsiteY110" fmla="*/ 381 h 82295"/>
                    <a:gd name="connsiteX111" fmla="*/ 31877 w 49402"/>
                    <a:gd name="connsiteY111" fmla="*/ 0 h 82295"/>
                    <a:gd name="connsiteX112" fmla="*/ 29464 w 49402"/>
                    <a:gd name="connsiteY112" fmla="*/ 0 h 82295"/>
                    <a:gd name="connsiteX113" fmla="*/ 29464 w 49402"/>
                    <a:gd name="connsiteY113" fmla="*/ 0 h 82295"/>
                    <a:gd name="connsiteX114" fmla="*/ 24892 w 49402"/>
                    <a:gd name="connsiteY114" fmla="*/ 381 h 82295"/>
                    <a:gd name="connsiteX115" fmla="*/ 20447 w 49402"/>
                    <a:gd name="connsiteY115" fmla="*/ 1397 h 82295"/>
                    <a:gd name="connsiteX116" fmla="*/ 16256 w 49402"/>
                    <a:gd name="connsiteY116" fmla="*/ 3429 h 82295"/>
                    <a:gd name="connsiteX117" fmla="*/ 12446 w 49402"/>
                    <a:gd name="connsiteY117" fmla="*/ 6096 h 82295"/>
                    <a:gd name="connsiteX118" fmla="*/ 9017 w 49402"/>
                    <a:gd name="connsiteY118" fmla="*/ 9779 h 82295"/>
                    <a:gd name="connsiteX119" fmla="*/ 5969 w 49402"/>
                    <a:gd name="connsiteY119" fmla="*/ 14351 h 82295"/>
                    <a:gd name="connsiteX120" fmla="*/ 3429 w 49402"/>
                    <a:gd name="connsiteY120" fmla="*/ 19939 h 82295"/>
                    <a:gd name="connsiteX121" fmla="*/ 1651 w 49402"/>
                    <a:gd name="connsiteY121" fmla="*/ 26543 h 82295"/>
                    <a:gd name="connsiteX122" fmla="*/ 508 w 49402"/>
                    <a:gd name="connsiteY122" fmla="*/ 34163 h 82295"/>
                    <a:gd name="connsiteX123" fmla="*/ 0 w 49402"/>
                    <a:gd name="connsiteY123" fmla="*/ 43053 h 82295"/>
                    <a:gd name="connsiteX124" fmla="*/ 0 w 49402"/>
                    <a:gd name="connsiteY124" fmla="*/ 43053 h 82295"/>
                    <a:gd name="connsiteX125" fmla="*/ 381 w 49402"/>
                    <a:gd name="connsiteY125" fmla="*/ 50419 h 82295"/>
                    <a:gd name="connsiteX126" fmla="*/ 1397 w 49402"/>
                    <a:gd name="connsiteY126" fmla="*/ 57150 h 82295"/>
                    <a:gd name="connsiteX127" fmla="*/ 2921 w 49402"/>
                    <a:gd name="connsiteY127" fmla="*/ 63119 h 82295"/>
                    <a:gd name="connsiteX128" fmla="*/ 4953 w 49402"/>
                    <a:gd name="connsiteY128" fmla="*/ 68199 h 82295"/>
                    <a:gd name="connsiteX129" fmla="*/ 7620 w 49402"/>
                    <a:gd name="connsiteY129" fmla="*/ 72517 h 82295"/>
                    <a:gd name="connsiteX130" fmla="*/ 10668 w 49402"/>
                    <a:gd name="connsiteY130" fmla="*/ 76073 h 82295"/>
                    <a:gd name="connsiteX131" fmla="*/ 14097 w 49402"/>
                    <a:gd name="connsiteY131" fmla="*/ 78740 h 82295"/>
                    <a:gd name="connsiteX132" fmla="*/ 18034 w 49402"/>
                    <a:gd name="connsiteY132" fmla="*/ 80772 h 82295"/>
                    <a:gd name="connsiteX133" fmla="*/ 22098 w 49402"/>
                    <a:gd name="connsiteY133" fmla="*/ 81915 h 82295"/>
                    <a:gd name="connsiteX134" fmla="*/ 26670 w 49402"/>
                    <a:gd name="connsiteY134" fmla="*/ 82296 h 82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</a:cxnLst>
                  <a:rect l="l" t="t" r="r" b="b"/>
                  <a:pathLst>
                    <a:path w="49402" h="82295">
                      <a:moveTo>
                        <a:pt x="25781" y="38989"/>
                      </a:moveTo>
                      <a:lnTo>
                        <a:pt x="25781" y="38989"/>
                      </a:lnTo>
                      <a:lnTo>
                        <a:pt x="28448" y="39243"/>
                      </a:lnTo>
                      <a:lnTo>
                        <a:pt x="30988" y="39751"/>
                      </a:lnTo>
                      <a:lnTo>
                        <a:pt x="33147" y="40767"/>
                      </a:lnTo>
                      <a:lnTo>
                        <a:pt x="34925" y="42037"/>
                      </a:lnTo>
                      <a:lnTo>
                        <a:pt x="36576" y="43688"/>
                      </a:lnTo>
                      <a:lnTo>
                        <a:pt x="37846" y="45720"/>
                      </a:lnTo>
                      <a:lnTo>
                        <a:pt x="38862" y="48006"/>
                      </a:lnTo>
                      <a:lnTo>
                        <a:pt x="39624" y="50546"/>
                      </a:lnTo>
                      <a:lnTo>
                        <a:pt x="40005" y="53467"/>
                      </a:lnTo>
                      <a:lnTo>
                        <a:pt x="40132" y="56515"/>
                      </a:lnTo>
                      <a:lnTo>
                        <a:pt x="40132" y="56515"/>
                      </a:lnTo>
                      <a:lnTo>
                        <a:pt x="40005" y="59690"/>
                      </a:lnTo>
                      <a:lnTo>
                        <a:pt x="39497" y="62611"/>
                      </a:lnTo>
                      <a:lnTo>
                        <a:pt x="38608" y="65278"/>
                      </a:lnTo>
                      <a:lnTo>
                        <a:pt x="37592" y="67564"/>
                      </a:lnTo>
                      <a:lnTo>
                        <a:pt x="36195" y="69596"/>
                      </a:lnTo>
                      <a:lnTo>
                        <a:pt x="34671" y="71374"/>
                      </a:lnTo>
                      <a:lnTo>
                        <a:pt x="32893" y="72771"/>
                      </a:lnTo>
                      <a:lnTo>
                        <a:pt x="30988" y="73787"/>
                      </a:lnTo>
                      <a:lnTo>
                        <a:pt x="28829" y="74422"/>
                      </a:lnTo>
                      <a:lnTo>
                        <a:pt x="26670" y="74676"/>
                      </a:lnTo>
                      <a:lnTo>
                        <a:pt x="26670" y="74676"/>
                      </a:lnTo>
                      <a:lnTo>
                        <a:pt x="23749" y="74422"/>
                      </a:lnTo>
                      <a:lnTo>
                        <a:pt x="21082" y="73533"/>
                      </a:lnTo>
                      <a:lnTo>
                        <a:pt x="18796" y="72263"/>
                      </a:lnTo>
                      <a:lnTo>
                        <a:pt x="16637" y="70485"/>
                      </a:lnTo>
                      <a:lnTo>
                        <a:pt x="14732" y="68072"/>
                      </a:lnTo>
                      <a:lnTo>
                        <a:pt x="13208" y="65278"/>
                      </a:lnTo>
                      <a:lnTo>
                        <a:pt x="11811" y="61976"/>
                      </a:lnTo>
                      <a:lnTo>
                        <a:pt x="10795" y="58166"/>
                      </a:lnTo>
                      <a:lnTo>
                        <a:pt x="10033" y="53848"/>
                      </a:lnTo>
                      <a:lnTo>
                        <a:pt x="9525" y="49149"/>
                      </a:lnTo>
                      <a:lnTo>
                        <a:pt x="9525" y="49149"/>
                      </a:lnTo>
                      <a:lnTo>
                        <a:pt x="11049" y="47117"/>
                      </a:lnTo>
                      <a:lnTo>
                        <a:pt x="12573" y="45339"/>
                      </a:lnTo>
                      <a:lnTo>
                        <a:pt x="14224" y="43815"/>
                      </a:lnTo>
                      <a:lnTo>
                        <a:pt x="15875" y="42418"/>
                      </a:lnTo>
                      <a:lnTo>
                        <a:pt x="17526" y="41402"/>
                      </a:lnTo>
                      <a:lnTo>
                        <a:pt x="19304" y="40513"/>
                      </a:lnTo>
                      <a:lnTo>
                        <a:pt x="20955" y="39751"/>
                      </a:lnTo>
                      <a:lnTo>
                        <a:pt x="22606" y="39370"/>
                      </a:lnTo>
                      <a:lnTo>
                        <a:pt x="24257" y="39116"/>
                      </a:lnTo>
                      <a:lnTo>
                        <a:pt x="25781" y="38989"/>
                      </a:lnTo>
                      <a:close/>
                      <a:moveTo>
                        <a:pt x="26670" y="82296"/>
                      </a:moveTo>
                      <a:lnTo>
                        <a:pt x="26670" y="82296"/>
                      </a:lnTo>
                      <a:lnTo>
                        <a:pt x="30226" y="82042"/>
                      </a:lnTo>
                      <a:lnTo>
                        <a:pt x="33782" y="81153"/>
                      </a:lnTo>
                      <a:lnTo>
                        <a:pt x="36957" y="79629"/>
                      </a:lnTo>
                      <a:lnTo>
                        <a:pt x="40005" y="77724"/>
                      </a:lnTo>
                      <a:lnTo>
                        <a:pt x="42672" y="75184"/>
                      </a:lnTo>
                      <a:lnTo>
                        <a:pt x="44958" y="72263"/>
                      </a:lnTo>
                      <a:lnTo>
                        <a:pt x="46736" y="68961"/>
                      </a:lnTo>
                      <a:lnTo>
                        <a:pt x="48133" y="65151"/>
                      </a:lnTo>
                      <a:lnTo>
                        <a:pt x="49022" y="60960"/>
                      </a:lnTo>
                      <a:lnTo>
                        <a:pt x="49403" y="56515"/>
                      </a:lnTo>
                      <a:lnTo>
                        <a:pt x="49403" y="56515"/>
                      </a:lnTo>
                      <a:lnTo>
                        <a:pt x="49149" y="51816"/>
                      </a:lnTo>
                      <a:lnTo>
                        <a:pt x="48387" y="47625"/>
                      </a:lnTo>
                      <a:lnTo>
                        <a:pt x="47117" y="43815"/>
                      </a:lnTo>
                      <a:lnTo>
                        <a:pt x="45466" y="40640"/>
                      </a:lnTo>
                      <a:lnTo>
                        <a:pt x="43434" y="37846"/>
                      </a:lnTo>
                      <a:lnTo>
                        <a:pt x="40894" y="35560"/>
                      </a:lnTo>
                      <a:lnTo>
                        <a:pt x="38100" y="33909"/>
                      </a:lnTo>
                      <a:lnTo>
                        <a:pt x="34798" y="32639"/>
                      </a:lnTo>
                      <a:lnTo>
                        <a:pt x="31242" y="31877"/>
                      </a:lnTo>
                      <a:lnTo>
                        <a:pt x="27432" y="31623"/>
                      </a:lnTo>
                      <a:lnTo>
                        <a:pt x="27432" y="31623"/>
                      </a:lnTo>
                      <a:lnTo>
                        <a:pt x="25527" y="31750"/>
                      </a:lnTo>
                      <a:lnTo>
                        <a:pt x="23495" y="32004"/>
                      </a:lnTo>
                      <a:lnTo>
                        <a:pt x="21590" y="32512"/>
                      </a:lnTo>
                      <a:lnTo>
                        <a:pt x="19685" y="33274"/>
                      </a:lnTo>
                      <a:lnTo>
                        <a:pt x="17780" y="34163"/>
                      </a:lnTo>
                      <a:lnTo>
                        <a:pt x="15875" y="35306"/>
                      </a:lnTo>
                      <a:lnTo>
                        <a:pt x="14097" y="36576"/>
                      </a:lnTo>
                      <a:lnTo>
                        <a:pt x="12446" y="37973"/>
                      </a:lnTo>
                      <a:lnTo>
                        <a:pt x="10795" y="39497"/>
                      </a:lnTo>
                      <a:lnTo>
                        <a:pt x="9271" y="41275"/>
                      </a:lnTo>
                      <a:lnTo>
                        <a:pt x="9271" y="41275"/>
                      </a:lnTo>
                      <a:lnTo>
                        <a:pt x="9652" y="34290"/>
                      </a:lnTo>
                      <a:lnTo>
                        <a:pt x="10541" y="28321"/>
                      </a:lnTo>
                      <a:lnTo>
                        <a:pt x="11811" y="23241"/>
                      </a:lnTo>
                      <a:lnTo>
                        <a:pt x="13589" y="18923"/>
                      </a:lnTo>
                      <a:lnTo>
                        <a:pt x="15621" y="15494"/>
                      </a:lnTo>
                      <a:lnTo>
                        <a:pt x="18034" y="12700"/>
                      </a:lnTo>
                      <a:lnTo>
                        <a:pt x="20574" y="10668"/>
                      </a:lnTo>
                      <a:lnTo>
                        <a:pt x="23495" y="9271"/>
                      </a:lnTo>
                      <a:lnTo>
                        <a:pt x="26543" y="8509"/>
                      </a:lnTo>
                      <a:lnTo>
                        <a:pt x="29718" y="8255"/>
                      </a:lnTo>
                      <a:lnTo>
                        <a:pt x="29718" y="8255"/>
                      </a:lnTo>
                      <a:lnTo>
                        <a:pt x="31242" y="8255"/>
                      </a:lnTo>
                      <a:lnTo>
                        <a:pt x="32639" y="8509"/>
                      </a:lnTo>
                      <a:lnTo>
                        <a:pt x="34036" y="8763"/>
                      </a:lnTo>
                      <a:lnTo>
                        <a:pt x="35433" y="9271"/>
                      </a:lnTo>
                      <a:lnTo>
                        <a:pt x="36830" y="9779"/>
                      </a:lnTo>
                      <a:lnTo>
                        <a:pt x="38100" y="10541"/>
                      </a:lnTo>
                      <a:lnTo>
                        <a:pt x="39370" y="11303"/>
                      </a:lnTo>
                      <a:lnTo>
                        <a:pt x="40513" y="12192"/>
                      </a:lnTo>
                      <a:lnTo>
                        <a:pt x="41529" y="13208"/>
                      </a:lnTo>
                      <a:lnTo>
                        <a:pt x="42545" y="14224"/>
                      </a:lnTo>
                      <a:lnTo>
                        <a:pt x="48006" y="8128"/>
                      </a:lnTo>
                      <a:lnTo>
                        <a:pt x="48006" y="8128"/>
                      </a:lnTo>
                      <a:lnTo>
                        <a:pt x="46609" y="6731"/>
                      </a:lnTo>
                      <a:lnTo>
                        <a:pt x="45212" y="5461"/>
                      </a:lnTo>
                      <a:lnTo>
                        <a:pt x="43561" y="4318"/>
                      </a:lnTo>
                      <a:lnTo>
                        <a:pt x="41910" y="3175"/>
                      </a:lnTo>
                      <a:lnTo>
                        <a:pt x="40132" y="2286"/>
                      </a:lnTo>
                      <a:lnTo>
                        <a:pt x="38227" y="1524"/>
                      </a:lnTo>
                      <a:lnTo>
                        <a:pt x="36195" y="889"/>
                      </a:lnTo>
                      <a:lnTo>
                        <a:pt x="34163" y="381"/>
                      </a:lnTo>
                      <a:lnTo>
                        <a:pt x="31877" y="0"/>
                      </a:lnTo>
                      <a:lnTo>
                        <a:pt x="29464" y="0"/>
                      </a:lnTo>
                      <a:lnTo>
                        <a:pt x="29464" y="0"/>
                      </a:lnTo>
                      <a:lnTo>
                        <a:pt x="24892" y="381"/>
                      </a:lnTo>
                      <a:lnTo>
                        <a:pt x="20447" y="1397"/>
                      </a:lnTo>
                      <a:lnTo>
                        <a:pt x="16256" y="3429"/>
                      </a:lnTo>
                      <a:lnTo>
                        <a:pt x="12446" y="6096"/>
                      </a:lnTo>
                      <a:lnTo>
                        <a:pt x="9017" y="9779"/>
                      </a:lnTo>
                      <a:lnTo>
                        <a:pt x="5969" y="14351"/>
                      </a:lnTo>
                      <a:lnTo>
                        <a:pt x="3429" y="19939"/>
                      </a:lnTo>
                      <a:lnTo>
                        <a:pt x="1651" y="26543"/>
                      </a:lnTo>
                      <a:lnTo>
                        <a:pt x="508" y="34163"/>
                      </a:lnTo>
                      <a:lnTo>
                        <a:pt x="0" y="43053"/>
                      </a:lnTo>
                      <a:lnTo>
                        <a:pt x="0" y="43053"/>
                      </a:lnTo>
                      <a:lnTo>
                        <a:pt x="381" y="50419"/>
                      </a:lnTo>
                      <a:lnTo>
                        <a:pt x="1397" y="57150"/>
                      </a:lnTo>
                      <a:lnTo>
                        <a:pt x="2921" y="63119"/>
                      </a:lnTo>
                      <a:lnTo>
                        <a:pt x="4953" y="68199"/>
                      </a:lnTo>
                      <a:lnTo>
                        <a:pt x="7620" y="72517"/>
                      </a:lnTo>
                      <a:lnTo>
                        <a:pt x="10668" y="76073"/>
                      </a:lnTo>
                      <a:lnTo>
                        <a:pt x="14097" y="78740"/>
                      </a:lnTo>
                      <a:lnTo>
                        <a:pt x="18034" y="80772"/>
                      </a:lnTo>
                      <a:lnTo>
                        <a:pt x="22098" y="81915"/>
                      </a:lnTo>
                      <a:lnTo>
                        <a:pt x="26670" y="822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6D221372-6613-7731-D06E-A726C3CAB2B1}"/>
                    </a:ext>
                  </a:extLst>
                </p:cNvPr>
                <p:cNvSpPr/>
                <p:nvPr/>
              </p:nvSpPr>
              <p:spPr>
                <a:xfrm>
                  <a:off x="3186048" y="4300220"/>
                  <a:ext cx="91312" cy="82295"/>
                </a:xfrm>
                <a:custGeom>
                  <a:avLst/>
                  <a:gdLst>
                    <a:gd name="connsiteX0" fmla="*/ 17907 w 91312"/>
                    <a:gd name="connsiteY0" fmla="*/ 50165 h 82295"/>
                    <a:gd name="connsiteX1" fmla="*/ 17907 w 91312"/>
                    <a:gd name="connsiteY1" fmla="*/ 50165 h 82295"/>
                    <a:gd name="connsiteX2" fmla="*/ 21082 w 91312"/>
                    <a:gd name="connsiteY2" fmla="*/ 49911 h 82295"/>
                    <a:gd name="connsiteX3" fmla="*/ 24003 w 91312"/>
                    <a:gd name="connsiteY3" fmla="*/ 49022 h 82295"/>
                    <a:gd name="connsiteX4" fmla="*/ 26670 w 91312"/>
                    <a:gd name="connsiteY4" fmla="*/ 47752 h 82295"/>
                    <a:gd name="connsiteX5" fmla="*/ 29083 w 91312"/>
                    <a:gd name="connsiteY5" fmla="*/ 45847 h 82295"/>
                    <a:gd name="connsiteX6" fmla="*/ 31115 w 91312"/>
                    <a:gd name="connsiteY6" fmla="*/ 43561 h 82295"/>
                    <a:gd name="connsiteX7" fmla="*/ 32893 w 91312"/>
                    <a:gd name="connsiteY7" fmla="*/ 40767 h 82295"/>
                    <a:gd name="connsiteX8" fmla="*/ 34163 w 91312"/>
                    <a:gd name="connsiteY8" fmla="*/ 37465 h 82295"/>
                    <a:gd name="connsiteX9" fmla="*/ 35179 w 91312"/>
                    <a:gd name="connsiteY9" fmla="*/ 33655 h 82295"/>
                    <a:gd name="connsiteX10" fmla="*/ 35814 w 91312"/>
                    <a:gd name="connsiteY10" fmla="*/ 29464 h 82295"/>
                    <a:gd name="connsiteX11" fmla="*/ 36068 w 91312"/>
                    <a:gd name="connsiteY11" fmla="*/ 24892 h 82295"/>
                    <a:gd name="connsiteX12" fmla="*/ 36068 w 91312"/>
                    <a:gd name="connsiteY12" fmla="*/ 24892 h 82295"/>
                    <a:gd name="connsiteX13" fmla="*/ 35814 w 91312"/>
                    <a:gd name="connsiteY13" fmla="*/ 20320 h 82295"/>
                    <a:gd name="connsiteX14" fmla="*/ 35179 w 91312"/>
                    <a:gd name="connsiteY14" fmla="*/ 16129 h 82295"/>
                    <a:gd name="connsiteX15" fmla="*/ 34163 w 91312"/>
                    <a:gd name="connsiteY15" fmla="*/ 12446 h 82295"/>
                    <a:gd name="connsiteX16" fmla="*/ 32893 w 91312"/>
                    <a:gd name="connsiteY16" fmla="*/ 9271 h 82295"/>
                    <a:gd name="connsiteX17" fmla="*/ 31115 w 91312"/>
                    <a:gd name="connsiteY17" fmla="*/ 6477 h 82295"/>
                    <a:gd name="connsiteX18" fmla="*/ 29083 w 91312"/>
                    <a:gd name="connsiteY18" fmla="*/ 4191 h 82295"/>
                    <a:gd name="connsiteX19" fmla="*/ 26670 w 91312"/>
                    <a:gd name="connsiteY19" fmla="*/ 2286 h 82295"/>
                    <a:gd name="connsiteX20" fmla="*/ 24003 w 91312"/>
                    <a:gd name="connsiteY20" fmla="*/ 1016 h 82295"/>
                    <a:gd name="connsiteX21" fmla="*/ 21082 w 91312"/>
                    <a:gd name="connsiteY21" fmla="*/ 254 h 82295"/>
                    <a:gd name="connsiteX22" fmla="*/ 17907 w 91312"/>
                    <a:gd name="connsiteY22" fmla="*/ 0 h 82295"/>
                    <a:gd name="connsiteX23" fmla="*/ 17907 w 91312"/>
                    <a:gd name="connsiteY23" fmla="*/ 0 h 82295"/>
                    <a:gd name="connsiteX24" fmla="*/ 14859 w 91312"/>
                    <a:gd name="connsiteY24" fmla="*/ 254 h 82295"/>
                    <a:gd name="connsiteX25" fmla="*/ 11938 w 91312"/>
                    <a:gd name="connsiteY25" fmla="*/ 1016 h 82295"/>
                    <a:gd name="connsiteX26" fmla="*/ 9271 w 91312"/>
                    <a:gd name="connsiteY26" fmla="*/ 2286 h 82295"/>
                    <a:gd name="connsiteX27" fmla="*/ 6985 w 91312"/>
                    <a:gd name="connsiteY27" fmla="*/ 4191 h 82295"/>
                    <a:gd name="connsiteX28" fmla="*/ 4826 w 91312"/>
                    <a:gd name="connsiteY28" fmla="*/ 6477 h 82295"/>
                    <a:gd name="connsiteX29" fmla="*/ 3175 w 91312"/>
                    <a:gd name="connsiteY29" fmla="*/ 9271 h 82295"/>
                    <a:gd name="connsiteX30" fmla="*/ 1778 w 91312"/>
                    <a:gd name="connsiteY30" fmla="*/ 12446 h 82295"/>
                    <a:gd name="connsiteX31" fmla="*/ 762 w 91312"/>
                    <a:gd name="connsiteY31" fmla="*/ 16129 h 82295"/>
                    <a:gd name="connsiteX32" fmla="*/ 127 w 91312"/>
                    <a:gd name="connsiteY32" fmla="*/ 20320 h 82295"/>
                    <a:gd name="connsiteX33" fmla="*/ 0 w 91312"/>
                    <a:gd name="connsiteY33" fmla="*/ 24892 h 82295"/>
                    <a:gd name="connsiteX34" fmla="*/ 0 w 91312"/>
                    <a:gd name="connsiteY34" fmla="*/ 24892 h 82295"/>
                    <a:gd name="connsiteX35" fmla="*/ 127 w 91312"/>
                    <a:gd name="connsiteY35" fmla="*/ 29464 h 82295"/>
                    <a:gd name="connsiteX36" fmla="*/ 762 w 91312"/>
                    <a:gd name="connsiteY36" fmla="*/ 33655 h 82295"/>
                    <a:gd name="connsiteX37" fmla="*/ 1778 w 91312"/>
                    <a:gd name="connsiteY37" fmla="*/ 37465 h 82295"/>
                    <a:gd name="connsiteX38" fmla="*/ 3175 w 91312"/>
                    <a:gd name="connsiteY38" fmla="*/ 40767 h 82295"/>
                    <a:gd name="connsiteX39" fmla="*/ 4826 w 91312"/>
                    <a:gd name="connsiteY39" fmla="*/ 43561 h 82295"/>
                    <a:gd name="connsiteX40" fmla="*/ 6985 w 91312"/>
                    <a:gd name="connsiteY40" fmla="*/ 45847 h 82295"/>
                    <a:gd name="connsiteX41" fmla="*/ 9271 w 91312"/>
                    <a:gd name="connsiteY41" fmla="*/ 47752 h 82295"/>
                    <a:gd name="connsiteX42" fmla="*/ 11938 w 91312"/>
                    <a:gd name="connsiteY42" fmla="*/ 49022 h 82295"/>
                    <a:gd name="connsiteX43" fmla="*/ 14859 w 91312"/>
                    <a:gd name="connsiteY43" fmla="*/ 49911 h 82295"/>
                    <a:gd name="connsiteX44" fmla="*/ 17907 w 91312"/>
                    <a:gd name="connsiteY44" fmla="*/ 50165 h 82295"/>
                    <a:gd name="connsiteX45" fmla="*/ 17907 w 91312"/>
                    <a:gd name="connsiteY45" fmla="*/ 43942 h 82295"/>
                    <a:gd name="connsiteX46" fmla="*/ 17907 w 91312"/>
                    <a:gd name="connsiteY46" fmla="*/ 43942 h 82295"/>
                    <a:gd name="connsiteX47" fmla="*/ 16129 w 91312"/>
                    <a:gd name="connsiteY47" fmla="*/ 43815 h 82295"/>
                    <a:gd name="connsiteX48" fmla="*/ 14478 w 91312"/>
                    <a:gd name="connsiteY48" fmla="*/ 43180 h 82295"/>
                    <a:gd name="connsiteX49" fmla="*/ 12954 w 91312"/>
                    <a:gd name="connsiteY49" fmla="*/ 42291 h 82295"/>
                    <a:gd name="connsiteX50" fmla="*/ 11557 w 91312"/>
                    <a:gd name="connsiteY50" fmla="*/ 40894 h 82295"/>
                    <a:gd name="connsiteX51" fmla="*/ 10414 w 91312"/>
                    <a:gd name="connsiteY51" fmla="*/ 39243 h 82295"/>
                    <a:gd name="connsiteX52" fmla="*/ 9398 w 91312"/>
                    <a:gd name="connsiteY52" fmla="*/ 37084 h 82295"/>
                    <a:gd name="connsiteX53" fmla="*/ 8509 w 91312"/>
                    <a:gd name="connsiteY53" fmla="*/ 34544 h 82295"/>
                    <a:gd name="connsiteX54" fmla="*/ 7874 w 91312"/>
                    <a:gd name="connsiteY54" fmla="*/ 31750 h 82295"/>
                    <a:gd name="connsiteX55" fmla="*/ 7620 w 91312"/>
                    <a:gd name="connsiteY55" fmla="*/ 28448 h 82295"/>
                    <a:gd name="connsiteX56" fmla="*/ 7493 w 91312"/>
                    <a:gd name="connsiteY56" fmla="*/ 24892 h 82295"/>
                    <a:gd name="connsiteX57" fmla="*/ 7493 w 91312"/>
                    <a:gd name="connsiteY57" fmla="*/ 24892 h 82295"/>
                    <a:gd name="connsiteX58" fmla="*/ 7620 w 91312"/>
                    <a:gd name="connsiteY58" fmla="*/ 21336 h 82295"/>
                    <a:gd name="connsiteX59" fmla="*/ 7874 w 91312"/>
                    <a:gd name="connsiteY59" fmla="*/ 18034 h 82295"/>
                    <a:gd name="connsiteX60" fmla="*/ 8509 w 91312"/>
                    <a:gd name="connsiteY60" fmla="*/ 15240 h 82295"/>
                    <a:gd name="connsiteX61" fmla="*/ 9398 w 91312"/>
                    <a:gd name="connsiteY61" fmla="*/ 12827 h 82295"/>
                    <a:gd name="connsiteX62" fmla="*/ 10414 w 91312"/>
                    <a:gd name="connsiteY62" fmla="*/ 10668 h 82295"/>
                    <a:gd name="connsiteX63" fmla="*/ 11557 w 91312"/>
                    <a:gd name="connsiteY63" fmla="*/ 9017 h 82295"/>
                    <a:gd name="connsiteX64" fmla="*/ 12954 w 91312"/>
                    <a:gd name="connsiteY64" fmla="*/ 7747 h 82295"/>
                    <a:gd name="connsiteX65" fmla="*/ 14478 w 91312"/>
                    <a:gd name="connsiteY65" fmla="*/ 6731 h 82295"/>
                    <a:gd name="connsiteX66" fmla="*/ 16129 w 91312"/>
                    <a:gd name="connsiteY66" fmla="*/ 6223 h 82295"/>
                    <a:gd name="connsiteX67" fmla="*/ 17907 w 91312"/>
                    <a:gd name="connsiteY67" fmla="*/ 5969 h 82295"/>
                    <a:gd name="connsiteX68" fmla="*/ 17907 w 91312"/>
                    <a:gd name="connsiteY68" fmla="*/ 5969 h 82295"/>
                    <a:gd name="connsiteX69" fmla="*/ 19812 w 91312"/>
                    <a:gd name="connsiteY69" fmla="*/ 6223 h 82295"/>
                    <a:gd name="connsiteX70" fmla="*/ 21463 w 91312"/>
                    <a:gd name="connsiteY70" fmla="*/ 6731 h 82295"/>
                    <a:gd name="connsiteX71" fmla="*/ 22987 w 91312"/>
                    <a:gd name="connsiteY71" fmla="*/ 7747 h 82295"/>
                    <a:gd name="connsiteX72" fmla="*/ 24384 w 91312"/>
                    <a:gd name="connsiteY72" fmla="*/ 9017 h 82295"/>
                    <a:gd name="connsiteX73" fmla="*/ 25654 w 91312"/>
                    <a:gd name="connsiteY73" fmla="*/ 10668 h 82295"/>
                    <a:gd name="connsiteX74" fmla="*/ 26670 w 91312"/>
                    <a:gd name="connsiteY74" fmla="*/ 12827 h 82295"/>
                    <a:gd name="connsiteX75" fmla="*/ 27432 w 91312"/>
                    <a:gd name="connsiteY75" fmla="*/ 15240 h 82295"/>
                    <a:gd name="connsiteX76" fmla="*/ 28067 w 91312"/>
                    <a:gd name="connsiteY76" fmla="*/ 18034 h 82295"/>
                    <a:gd name="connsiteX77" fmla="*/ 28448 w 91312"/>
                    <a:gd name="connsiteY77" fmla="*/ 21336 h 82295"/>
                    <a:gd name="connsiteX78" fmla="*/ 28575 w 91312"/>
                    <a:gd name="connsiteY78" fmla="*/ 24892 h 82295"/>
                    <a:gd name="connsiteX79" fmla="*/ 28575 w 91312"/>
                    <a:gd name="connsiteY79" fmla="*/ 24892 h 82295"/>
                    <a:gd name="connsiteX80" fmla="*/ 28448 w 91312"/>
                    <a:gd name="connsiteY80" fmla="*/ 28448 h 82295"/>
                    <a:gd name="connsiteX81" fmla="*/ 28067 w 91312"/>
                    <a:gd name="connsiteY81" fmla="*/ 31750 h 82295"/>
                    <a:gd name="connsiteX82" fmla="*/ 27432 w 91312"/>
                    <a:gd name="connsiteY82" fmla="*/ 34544 h 82295"/>
                    <a:gd name="connsiteX83" fmla="*/ 26670 w 91312"/>
                    <a:gd name="connsiteY83" fmla="*/ 37084 h 82295"/>
                    <a:gd name="connsiteX84" fmla="*/ 25654 w 91312"/>
                    <a:gd name="connsiteY84" fmla="*/ 39243 h 82295"/>
                    <a:gd name="connsiteX85" fmla="*/ 24384 w 91312"/>
                    <a:gd name="connsiteY85" fmla="*/ 40894 h 82295"/>
                    <a:gd name="connsiteX86" fmla="*/ 22987 w 91312"/>
                    <a:gd name="connsiteY86" fmla="*/ 42291 h 82295"/>
                    <a:gd name="connsiteX87" fmla="*/ 21463 w 91312"/>
                    <a:gd name="connsiteY87" fmla="*/ 43180 h 82295"/>
                    <a:gd name="connsiteX88" fmla="*/ 19812 w 91312"/>
                    <a:gd name="connsiteY88" fmla="*/ 43815 h 82295"/>
                    <a:gd name="connsiteX89" fmla="*/ 17907 w 91312"/>
                    <a:gd name="connsiteY89" fmla="*/ 43942 h 82295"/>
                    <a:gd name="connsiteX90" fmla="*/ 20320 w 91312"/>
                    <a:gd name="connsiteY90" fmla="*/ 82296 h 82295"/>
                    <a:gd name="connsiteX91" fmla="*/ 26924 w 91312"/>
                    <a:gd name="connsiteY91" fmla="*/ 82296 h 82295"/>
                    <a:gd name="connsiteX92" fmla="*/ 70866 w 91312"/>
                    <a:gd name="connsiteY92" fmla="*/ 0 h 82295"/>
                    <a:gd name="connsiteX93" fmla="*/ 64135 w 91312"/>
                    <a:gd name="connsiteY93" fmla="*/ 0 h 82295"/>
                    <a:gd name="connsiteX94" fmla="*/ 20320 w 91312"/>
                    <a:gd name="connsiteY94" fmla="*/ 82296 h 82295"/>
                    <a:gd name="connsiteX95" fmla="*/ 73406 w 91312"/>
                    <a:gd name="connsiteY95" fmla="*/ 82296 h 82295"/>
                    <a:gd name="connsiteX96" fmla="*/ 73406 w 91312"/>
                    <a:gd name="connsiteY96" fmla="*/ 82296 h 82295"/>
                    <a:gd name="connsiteX97" fmla="*/ 76454 w 91312"/>
                    <a:gd name="connsiteY97" fmla="*/ 82042 h 82295"/>
                    <a:gd name="connsiteX98" fmla="*/ 79375 w 91312"/>
                    <a:gd name="connsiteY98" fmla="*/ 81280 h 82295"/>
                    <a:gd name="connsiteX99" fmla="*/ 82042 w 91312"/>
                    <a:gd name="connsiteY99" fmla="*/ 79883 h 82295"/>
                    <a:gd name="connsiteX100" fmla="*/ 84328 w 91312"/>
                    <a:gd name="connsiteY100" fmla="*/ 78105 h 82295"/>
                    <a:gd name="connsiteX101" fmla="*/ 86360 w 91312"/>
                    <a:gd name="connsiteY101" fmla="*/ 75819 h 82295"/>
                    <a:gd name="connsiteX102" fmla="*/ 88138 w 91312"/>
                    <a:gd name="connsiteY102" fmla="*/ 73025 h 82295"/>
                    <a:gd name="connsiteX103" fmla="*/ 89535 w 91312"/>
                    <a:gd name="connsiteY103" fmla="*/ 69723 h 82295"/>
                    <a:gd name="connsiteX104" fmla="*/ 90551 w 91312"/>
                    <a:gd name="connsiteY104" fmla="*/ 65913 h 82295"/>
                    <a:gd name="connsiteX105" fmla="*/ 91186 w 91312"/>
                    <a:gd name="connsiteY105" fmla="*/ 61849 h 82295"/>
                    <a:gd name="connsiteX106" fmla="*/ 91313 w 91312"/>
                    <a:gd name="connsiteY106" fmla="*/ 57150 h 82295"/>
                    <a:gd name="connsiteX107" fmla="*/ 91313 w 91312"/>
                    <a:gd name="connsiteY107" fmla="*/ 57150 h 82295"/>
                    <a:gd name="connsiteX108" fmla="*/ 91186 w 91312"/>
                    <a:gd name="connsiteY108" fmla="*/ 52578 h 82295"/>
                    <a:gd name="connsiteX109" fmla="*/ 90551 w 91312"/>
                    <a:gd name="connsiteY109" fmla="*/ 48514 h 82295"/>
                    <a:gd name="connsiteX110" fmla="*/ 89535 w 91312"/>
                    <a:gd name="connsiteY110" fmla="*/ 44831 h 82295"/>
                    <a:gd name="connsiteX111" fmla="*/ 88138 w 91312"/>
                    <a:gd name="connsiteY111" fmla="*/ 41529 h 82295"/>
                    <a:gd name="connsiteX112" fmla="*/ 86360 w 91312"/>
                    <a:gd name="connsiteY112" fmla="*/ 38735 h 82295"/>
                    <a:gd name="connsiteX113" fmla="*/ 84328 w 91312"/>
                    <a:gd name="connsiteY113" fmla="*/ 36449 h 82295"/>
                    <a:gd name="connsiteX114" fmla="*/ 82042 w 91312"/>
                    <a:gd name="connsiteY114" fmla="*/ 34671 h 82295"/>
                    <a:gd name="connsiteX115" fmla="*/ 79375 w 91312"/>
                    <a:gd name="connsiteY115" fmla="*/ 33274 h 82295"/>
                    <a:gd name="connsiteX116" fmla="*/ 76454 w 91312"/>
                    <a:gd name="connsiteY116" fmla="*/ 32512 h 82295"/>
                    <a:gd name="connsiteX117" fmla="*/ 73406 w 91312"/>
                    <a:gd name="connsiteY117" fmla="*/ 32258 h 82295"/>
                    <a:gd name="connsiteX118" fmla="*/ 73406 w 91312"/>
                    <a:gd name="connsiteY118" fmla="*/ 32258 h 82295"/>
                    <a:gd name="connsiteX119" fmla="*/ 70231 w 91312"/>
                    <a:gd name="connsiteY119" fmla="*/ 32512 h 82295"/>
                    <a:gd name="connsiteX120" fmla="*/ 67310 w 91312"/>
                    <a:gd name="connsiteY120" fmla="*/ 33274 h 82295"/>
                    <a:gd name="connsiteX121" fmla="*/ 64643 w 91312"/>
                    <a:gd name="connsiteY121" fmla="*/ 34671 h 82295"/>
                    <a:gd name="connsiteX122" fmla="*/ 62230 w 91312"/>
                    <a:gd name="connsiteY122" fmla="*/ 36449 h 82295"/>
                    <a:gd name="connsiteX123" fmla="*/ 60198 w 91312"/>
                    <a:gd name="connsiteY123" fmla="*/ 38735 h 82295"/>
                    <a:gd name="connsiteX124" fmla="*/ 58547 w 91312"/>
                    <a:gd name="connsiteY124" fmla="*/ 41529 h 82295"/>
                    <a:gd name="connsiteX125" fmla="*/ 57150 w 91312"/>
                    <a:gd name="connsiteY125" fmla="*/ 44831 h 82295"/>
                    <a:gd name="connsiteX126" fmla="*/ 56134 w 91312"/>
                    <a:gd name="connsiteY126" fmla="*/ 48514 h 82295"/>
                    <a:gd name="connsiteX127" fmla="*/ 55499 w 91312"/>
                    <a:gd name="connsiteY127" fmla="*/ 52578 h 82295"/>
                    <a:gd name="connsiteX128" fmla="*/ 55245 w 91312"/>
                    <a:gd name="connsiteY128" fmla="*/ 57150 h 82295"/>
                    <a:gd name="connsiteX129" fmla="*/ 55245 w 91312"/>
                    <a:gd name="connsiteY129" fmla="*/ 57150 h 82295"/>
                    <a:gd name="connsiteX130" fmla="*/ 55499 w 91312"/>
                    <a:gd name="connsiteY130" fmla="*/ 61849 h 82295"/>
                    <a:gd name="connsiteX131" fmla="*/ 56134 w 91312"/>
                    <a:gd name="connsiteY131" fmla="*/ 65913 h 82295"/>
                    <a:gd name="connsiteX132" fmla="*/ 57150 w 91312"/>
                    <a:gd name="connsiteY132" fmla="*/ 69723 h 82295"/>
                    <a:gd name="connsiteX133" fmla="*/ 58547 w 91312"/>
                    <a:gd name="connsiteY133" fmla="*/ 73025 h 82295"/>
                    <a:gd name="connsiteX134" fmla="*/ 60198 w 91312"/>
                    <a:gd name="connsiteY134" fmla="*/ 75819 h 82295"/>
                    <a:gd name="connsiteX135" fmla="*/ 62230 w 91312"/>
                    <a:gd name="connsiteY135" fmla="*/ 78105 h 82295"/>
                    <a:gd name="connsiteX136" fmla="*/ 64643 w 91312"/>
                    <a:gd name="connsiteY136" fmla="*/ 79883 h 82295"/>
                    <a:gd name="connsiteX137" fmla="*/ 67310 w 91312"/>
                    <a:gd name="connsiteY137" fmla="*/ 81280 h 82295"/>
                    <a:gd name="connsiteX138" fmla="*/ 70231 w 91312"/>
                    <a:gd name="connsiteY138" fmla="*/ 82042 h 82295"/>
                    <a:gd name="connsiteX139" fmla="*/ 73406 w 91312"/>
                    <a:gd name="connsiteY139" fmla="*/ 82296 h 82295"/>
                    <a:gd name="connsiteX140" fmla="*/ 73406 w 91312"/>
                    <a:gd name="connsiteY140" fmla="*/ 76327 h 82295"/>
                    <a:gd name="connsiteX141" fmla="*/ 73406 w 91312"/>
                    <a:gd name="connsiteY141" fmla="*/ 76327 h 82295"/>
                    <a:gd name="connsiteX142" fmla="*/ 71501 w 91312"/>
                    <a:gd name="connsiteY142" fmla="*/ 76073 h 82295"/>
                    <a:gd name="connsiteX143" fmla="*/ 69850 w 91312"/>
                    <a:gd name="connsiteY143" fmla="*/ 75565 h 82295"/>
                    <a:gd name="connsiteX144" fmla="*/ 68326 w 91312"/>
                    <a:gd name="connsiteY144" fmla="*/ 74549 h 82295"/>
                    <a:gd name="connsiteX145" fmla="*/ 66929 w 91312"/>
                    <a:gd name="connsiteY145" fmla="*/ 73152 h 82295"/>
                    <a:gd name="connsiteX146" fmla="*/ 65786 w 91312"/>
                    <a:gd name="connsiteY146" fmla="*/ 71501 h 82295"/>
                    <a:gd name="connsiteX147" fmla="*/ 64770 w 91312"/>
                    <a:gd name="connsiteY147" fmla="*/ 69342 h 82295"/>
                    <a:gd name="connsiteX148" fmla="*/ 63881 w 91312"/>
                    <a:gd name="connsiteY148" fmla="*/ 66929 h 82295"/>
                    <a:gd name="connsiteX149" fmla="*/ 63373 w 91312"/>
                    <a:gd name="connsiteY149" fmla="*/ 64008 h 82295"/>
                    <a:gd name="connsiteX150" fmla="*/ 62992 w 91312"/>
                    <a:gd name="connsiteY150" fmla="*/ 60833 h 82295"/>
                    <a:gd name="connsiteX151" fmla="*/ 62865 w 91312"/>
                    <a:gd name="connsiteY151" fmla="*/ 57150 h 82295"/>
                    <a:gd name="connsiteX152" fmla="*/ 62865 w 91312"/>
                    <a:gd name="connsiteY152" fmla="*/ 57150 h 82295"/>
                    <a:gd name="connsiteX153" fmla="*/ 62992 w 91312"/>
                    <a:gd name="connsiteY153" fmla="*/ 53594 h 82295"/>
                    <a:gd name="connsiteX154" fmla="*/ 63373 w 91312"/>
                    <a:gd name="connsiteY154" fmla="*/ 50419 h 82295"/>
                    <a:gd name="connsiteX155" fmla="*/ 63881 w 91312"/>
                    <a:gd name="connsiteY155" fmla="*/ 47498 h 82295"/>
                    <a:gd name="connsiteX156" fmla="*/ 64770 w 91312"/>
                    <a:gd name="connsiteY156" fmla="*/ 45085 h 82295"/>
                    <a:gd name="connsiteX157" fmla="*/ 65786 w 91312"/>
                    <a:gd name="connsiteY157" fmla="*/ 43053 h 82295"/>
                    <a:gd name="connsiteX158" fmla="*/ 66929 w 91312"/>
                    <a:gd name="connsiteY158" fmla="*/ 41275 h 82295"/>
                    <a:gd name="connsiteX159" fmla="*/ 68326 w 91312"/>
                    <a:gd name="connsiteY159" fmla="*/ 40005 h 82295"/>
                    <a:gd name="connsiteX160" fmla="*/ 69850 w 91312"/>
                    <a:gd name="connsiteY160" fmla="*/ 39116 h 82295"/>
                    <a:gd name="connsiteX161" fmla="*/ 71501 w 91312"/>
                    <a:gd name="connsiteY161" fmla="*/ 38481 h 82295"/>
                    <a:gd name="connsiteX162" fmla="*/ 73406 w 91312"/>
                    <a:gd name="connsiteY162" fmla="*/ 38354 h 82295"/>
                    <a:gd name="connsiteX163" fmla="*/ 73406 w 91312"/>
                    <a:gd name="connsiteY163" fmla="*/ 38354 h 82295"/>
                    <a:gd name="connsiteX164" fmla="*/ 75184 w 91312"/>
                    <a:gd name="connsiteY164" fmla="*/ 38481 h 82295"/>
                    <a:gd name="connsiteX165" fmla="*/ 76835 w 91312"/>
                    <a:gd name="connsiteY165" fmla="*/ 39116 h 82295"/>
                    <a:gd name="connsiteX166" fmla="*/ 78359 w 91312"/>
                    <a:gd name="connsiteY166" fmla="*/ 40005 h 82295"/>
                    <a:gd name="connsiteX167" fmla="*/ 79756 w 91312"/>
                    <a:gd name="connsiteY167" fmla="*/ 41275 h 82295"/>
                    <a:gd name="connsiteX168" fmla="*/ 80899 w 91312"/>
                    <a:gd name="connsiteY168" fmla="*/ 43053 h 82295"/>
                    <a:gd name="connsiteX169" fmla="*/ 81915 w 91312"/>
                    <a:gd name="connsiteY169" fmla="*/ 45085 h 82295"/>
                    <a:gd name="connsiteX170" fmla="*/ 82804 w 91312"/>
                    <a:gd name="connsiteY170" fmla="*/ 47498 h 82295"/>
                    <a:gd name="connsiteX171" fmla="*/ 83312 w 91312"/>
                    <a:gd name="connsiteY171" fmla="*/ 50419 h 82295"/>
                    <a:gd name="connsiteX172" fmla="*/ 83693 w 91312"/>
                    <a:gd name="connsiteY172" fmla="*/ 53594 h 82295"/>
                    <a:gd name="connsiteX173" fmla="*/ 83820 w 91312"/>
                    <a:gd name="connsiteY173" fmla="*/ 57150 h 82295"/>
                    <a:gd name="connsiteX174" fmla="*/ 83820 w 91312"/>
                    <a:gd name="connsiteY174" fmla="*/ 57150 h 82295"/>
                    <a:gd name="connsiteX175" fmla="*/ 83693 w 91312"/>
                    <a:gd name="connsiteY175" fmla="*/ 60833 h 82295"/>
                    <a:gd name="connsiteX176" fmla="*/ 83312 w 91312"/>
                    <a:gd name="connsiteY176" fmla="*/ 64008 h 82295"/>
                    <a:gd name="connsiteX177" fmla="*/ 82804 w 91312"/>
                    <a:gd name="connsiteY177" fmla="*/ 66929 h 82295"/>
                    <a:gd name="connsiteX178" fmla="*/ 81915 w 91312"/>
                    <a:gd name="connsiteY178" fmla="*/ 69342 h 82295"/>
                    <a:gd name="connsiteX179" fmla="*/ 80899 w 91312"/>
                    <a:gd name="connsiteY179" fmla="*/ 71501 h 82295"/>
                    <a:gd name="connsiteX180" fmla="*/ 79756 w 91312"/>
                    <a:gd name="connsiteY180" fmla="*/ 73152 h 82295"/>
                    <a:gd name="connsiteX181" fmla="*/ 78359 w 91312"/>
                    <a:gd name="connsiteY181" fmla="*/ 74549 h 82295"/>
                    <a:gd name="connsiteX182" fmla="*/ 76835 w 91312"/>
                    <a:gd name="connsiteY182" fmla="*/ 75565 h 82295"/>
                    <a:gd name="connsiteX183" fmla="*/ 75184 w 91312"/>
                    <a:gd name="connsiteY183" fmla="*/ 76073 h 82295"/>
                    <a:gd name="connsiteX184" fmla="*/ 73406 w 91312"/>
                    <a:gd name="connsiteY184" fmla="*/ 76327 h 82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91312" h="82295">
                      <a:moveTo>
                        <a:pt x="17907" y="50165"/>
                      </a:moveTo>
                      <a:lnTo>
                        <a:pt x="17907" y="50165"/>
                      </a:lnTo>
                      <a:lnTo>
                        <a:pt x="21082" y="49911"/>
                      </a:lnTo>
                      <a:lnTo>
                        <a:pt x="24003" y="49022"/>
                      </a:lnTo>
                      <a:lnTo>
                        <a:pt x="26670" y="47752"/>
                      </a:lnTo>
                      <a:lnTo>
                        <a:pt x="29083" y="45847"/>
                      </a:lnTo>
                      <a:lnTo>
                        <a:pt x="31115" y="43561"/>
                      </a:lnTo>
                      <a:lnTo>
                        <a:pt x="32893" y="40767"/>
                      </a:lnTo>
                      <a:lnTo>
                        <a:pt x="34163" y="37465"/>
                      </a:lnTo>
                      <a:lnTo>
                        <a:pt x="35179" y="33655"/>
                      </a:lnTo>
                      <a:lnTo>
                        <a:pt x="35814" y="29464"/>
                      </a:lnTo>
                      <a:lnTo>
                        <a:pt x="36068" y="24892"/>
                      </a:lnTo>
                      <a:lnTo>
                        <a:pt x="36068" y="24892"/>
                      </a:lnTo>
                      <a:lnTo>
                        <a:pt x="35814" y="20320"/>
                      </a:lnTo>
                      <a:lnTo>
                        <a:pt x="35179" y="16129"/>
                      </a:lnTo>
                      <a:lnTo>
                        <a:pt x="34163" y="12446"/>
                      </a:lnTo>
                      <a:lnTo>
                        <a:pt x="32893" y="9271"/>
                      </a:lnTo>
                      <a:lnTo>
                        <a:pt x="31115" y="6477"/>
                      </a:lnTo>
                      <a:lnTo>
                        <a:pt x="29083" y="4191"/>
                      </a:lnTo>
                      <a:lnTo>
                        <a:pt x="26670" y="2286"/>
                      </a:lnTo>
                      <a:lnTo>
                        <a:pt x="24003" y="1016"/>
                      </a:lnTo>
                      <a:lnTo>
                        <a:pt x="21082" y="254"/>
                      </a:lnTo>
                      <a:lnTo>
                        <a:pt x="17907" y="0"/>
                      </a:lnTo>
                      <a:lnTo>
                        <a:pt x="17907" y="0"/>
                      </a:lnTo>
                      <a:lnTo>
                        <a:pt x="14859" y="254"/>
                      </a:lnTo>
                      <a:lnTo>
                        <a:pt x="11938" y="1016"/>
                      </a:lnTo>
                      <a:lnTo>
                        <a:pt x="9271" y="2286"/>
                      </a:lnTo>
                      <a:lnTo>
                        <a:pt x="6985" y="4191"/>
                      </a:lnTo>
                      <a:lnTo>
                        <a:pt x="4826" y="6477"/>
                      </a:lnTo>
                      <a:lnTo>
                        <a:pt x="3175" y="9271"/>
                      </a:lnTo>
                      <a:lnTo>
                        <a:pt x="1778" y="12446"/>
                      </a:lnTo>
                      <a:lnTo>
                        <a:pt x="762" y="16129"/>
                      </a:lnTo>
                      <a:lnTo>
                        <a:pt x="127" y="20320"/>
                      </a:lnTo>
                      <a:lnTo>
                        <a:pt x="0" y="24892"/>
                      </a:lnTo>
                      <a:lnTo>
                        <a:pt x="0" y="24892"/>
                      </a:lnTo>
                      <a:lnTo>
                        <a:pt x="127" y="29464"/>
                      </a:lnTo>
                      <a:lnTo>
                        <a:pt x="762" y="33655"/>
                      </a:lnTo>
                      <a:lnTo>
                        <a:pt x="1778" y="37465"/>
                      </a:lnTo>
                      <a:lnTo>
                        <a:pt x="3175" y="40767"/>
                      </a:lnTo>
                      <a:lnTo>
                        <a:pt x="4826" y="43561"/>
                      </a:lnTo>
                      <a:lnTo>
                        <a:pt x="6985" y="45847"/>
                      </a:lnTo>
                      <a:lnTo>
                        <a:pt x="9271" y="47752"/>
                      </a:lnTo>
                      <a:lnTo>
                        <a:pt x="11938" y="49022"/>
                      </a:lnTo>
                      <a:lnTo>
                        <a:pt x="14859" y="49911"/>
                      </a:lnTo>
                      <a:lnTo>
                        <a:pt x="17907" y="50165"/>
                      </a:lnTo>
                      <a:close/>
                      <a:moveTo>
                        <a:pt x="17907" y="43942"/>
                      </a:moveTo>
                      <a:lnTo>
                        <a:pt x="17907" y="43942"/>
                      </a:lnTo>
                      <a:lnTo>
                        <a:pt x="16129" y="43815"/>
                      </a:lnTo>
                      <a:lnTo>
                        <a:pt x="14478" y="43180"/>
                      </a:lnTo>
                      <a:lnTo>
                        <a:pt x="12954" y="42291"/>
                      </a:lnTo>
                      <a:lnTo>
                        <a:pt x="11557" y="40894"/>
                      </a:lnTo>
                      <a:lnTo>
                        <a:pt x="10414" y="39243"/>
                      </a:lnTo>
                      <a:lnTo>
                        <a:pt x="9398" y="37084"/>
                      </a:lnTo>
                      <a:lnTo>
                        <a:pt x="8509" y="34544"/>
                      </a:lnTo>
                      <a:lnTo>
                        <a:pt x="7874" y="31750"/>
                      </a:lnTo>
                      <a:lnTo>
                        <a:pt x="7620" y="28448"/>
                      </a:lnTo>
                      <a:lnTo>
                        <a:pt x="7493" y="24892"/>
                      </a:lnTo>
                      <a:lnTo>
                        <a:pt x="7493" y="24892"/>
                      </a:lnTo>
                      <a:lnTo>
                        <a:pt x="7620" y="21336"/>
                      </a:lnTo>
                      <a:lnTo>
                        <a:pt x="7874" y="18034"/>
                      </a:lnTo>
                      <a:lnTo>
                        <a:pt x="8509" y="15240"/>
                      </a:lnTo>
                      <a:lnTo>
                        <a:pt x="9398" y="12827"/>
                      </a:lnTo>
                      <a:lnTo>
                        <a:pt x="10414" y="10668"/>
                      </a:lnTo>
                      <a:lnTo>
                        <a:pt x="11557" y="9017"/>
                      </a:lnTo>
                      <a:lnTo>
                        <a:pt x="12954" y="7747"/>
                      </a:lnTo>
                      <a:lnTo>
                        <a:pt x="14478" y="6731"/>
                      </a:lnTo>
                      <a:lnTo>
                        <a:pt x="16129" y="6223"/>
                      </a:lnTo>
                      <a:lnTo>
                        <a:pt x="17907" y="5969"/>
                      </a:lnTo>
                      <a:lnTo>
                        <a:pt x="17907" y="5969"/>
                      </a:lnTo>
                      <a:lnTo>
                        <a:pt x="19812" y="6223"/>
                      </a:lnTo>
                      <a:lnTo>
                        <a:pt x="21463" y="6731"/>
                      </a:lnTo>
                      <a:lnTo>
                        <a:pt x="22987" y="7747"/>
                      </a:lnTo>
                      <a:lnTo>
                        <a:pt x="24384" y="9017"/>
                      </a:lnTo>
                      <a:lnTo>
                        <a:pt x="25654" y="10668"/>
                      </a:lnTo>
                      <a:lnTo>
                        <a:pt x="26670" y="12827"/>
                      </a:lnTo>
                      <a:lnTo>
                        <a:pt x="27432" y="15240"/>
                      </a:lnTo>
                      <a:lnTo>
                        <a:pt x="28067" y="18034"/>
                      </a:lnTo>
                      <a:lnTo>
                        <a:pt x="28448" y="21336"/>
                      </a:lnTo>
                      <a:lnTo>
                        <a:pt x="28575" y="24892"/>
                      </a:lnTo>
                      <a:lnTo>
                        <a:pt x="28575" y="24892"/>
                      </a:lnTo>
                      <a:lnTo>
                        <a:pt x="28448" y="28448"/>
                      </a:lnTo>
                      <a:lnTo>
                        <a:pt x="28067" y="31750"/>
                      </a:lnTo>
                      <a:lnTo>
                        <a:pt x="27432" y="34544"/>
                      </a:lnTo>
                      <a:lnTo>
                        <a:pt x="26670" y="37084"/>
                      </a:lnTo>
                      <a:lnTo>
                        <a:pt x="25654" y="39243"/>
                      </a:lnTo>
                      <a:lnTo>
                        <a:pt x="24384" y="40894"/>
                      </a:lnTo>
                      <a:lnTo>
                        <a:pt x="22987" y="42291"/>
                      </a:lnTo>
                      <a:lnTo>
                        <a:pt x="21463" y="43180"/>
                      </a:lnTo>
                      <a:lnTo>
                        <a:pt x="19812" y="43815"/>
                      </a:lnTo>
                      <a:lnTo>
                        <a:pt x="17907" y="43942"/>
                      </a:lnTo>
                      <a:close/>
                      <a:moveTo>
                        <a:pt x="20320" y="82296"/>
                      </a:moveTo>
                      <a:lnTo>
                        <a:pt x="26924" y="82296"/>
                      </a:lnTo>
                      <a:lnTo>
                        <a:pt x="70866" y="0"/>
                      </a:lnTo>
                      <a:lnTo>
                        <a:pt x="64135" y="0"/>
                      </a:lnTo>
                      <a:lnTo>
                        <a:pt x="20320" y="82296"/>
                      </a:lnTo>
                      <a:close/>
                      <a:moveTo>
                        <a:pt x="73406" y="82296"/>
                      </a:moveTo>
                      <a:lnTo>
                        <a:pt x="73406" y="82296"/>
                      </a:lnTo>
                      <a:lnTo>
                        <a:pt x="76454" y="82042"/>
                      </a:lnTo>
                      <a:lnTo>
                        <a:pt x="79375" y="81280"/>
                      </a:lnTo>
                      <a:lnTo>
                        <a:pt x="82042" y="79883"/>
                      </a:lnTo>
                      <a:lnTo>
                        <a:pt x="84328" y="78105"/>
                      </a:lnTo>
                      <a:lnTo>
                        <a:pt x="86360" y="75819"/>
                      </a:lnTo>
                      <a:lnTo>
                        <a:pt x="88138" y="73025"/>
                      </a:lnTo>
                      <a:lnTo>
                        <a:pt x="89535" y="69723"/>
                      </a:lnTo>
                      <a:lnTo>
                        <a:pt x="90551" y="65913"/>
                      </a:lnTo>
                      <a:lnTo>
                        <a:pt x="91186" y="61849"/>
                      </a:lnTo>
                      <a:lnTo>
                        <a:pt x="91313" y="57150"/>
                      </a:lnTo>
                      <a:lnTo>
                        <a:pt x="91313" y="57150"/>
                      </a:lnTo>
                      <a:lnTo>
                        <a:pt x="91186" y="52578"/>
                      </a:lnTo>
                      <a:lnTo>
                        <a:pt x="90551" y="48514"/>
                      </a:lnTo>
                      <a:lnTo>
                        <a:pt x="89535" y="44831"/>
                      </a:lnTo>
                      <a:lnTo>
                        <a:pt x="88138" y="41529"/>
                      </a:lnTo>
                      <a:lnTo>
                        <a:pt x="86360" y="38735"/>
                      </a:lnTo>
                      <a:lnTo>
                        <a:pt x="84328" y="36449"/>
                      </a:lnTo>
                      <a:lnTo>
                        <a:pt x="82042" y="34671"/>
                      </a:lnTo>
                      <a:lnTo>
                        <a:pt x="79375" y="33274"/>
                      </a:lnTo>
                      <a:lnTo>
                        <a:pt x="76454" y="32512"/>
                      </a:lnTo>
                      <a:lnTo>
                        <a:pt x="73406" y="32258"/>
                      </a:lnTo>
                      <a:lnTo>
                        <a:pt x="73406" y="32258"/>
                      </a:lnTo>
                      <a:lnTo>
                        <a:pt x="70231" y="32512"/>
                      </a:lnTo>
                      <a:lnTo>
                        <a:pt x="67310" y="33274"/>
                      </a:lnTo>
                      <a:lnTo>
                        <a:pt x="64643" y="34671"/>
                      </a:lnTo>
                      <a:lnTo>
                        <a:pt x="62230" y="36449"/>
                      </a:lnTo>
                      <a:lnTo>
                        <a:pt x="60198" y="38735"/>
                      </a:lnTo>
                      <a:lnTo>
                        <a:pt x="58547" y="41529"/>
                      </a:lnTo>
                      <a:lnTo>
                        <a:pt x="57150" y="44831"/>
                      </a:lnTo>
                      <a:lnTo>
                        <a:pt x="56134" y="48514"/>
                      </a:lnTo>
                      <a:lnTo>
                        <a:pt x="55499" y="52578"/>
                      </a:lnTo>
                      <a:lnTo>
                        <a:pt x="55245" y="57150"/>
                      </a:lnTo>
                      <a:lnTo>
                        <a:pt x="55245" y="57150"/>
                      </a:lnTo>
                      <a:lnTo>
                        <a:pt x="55499" y="61849"/>
                      </a:lnTo>
                      <a:lnTo>
                        <a:pt x="56134" y="65913"/>
                      </a:lnTo>
                      <a:lnTo>
                        <a:pt x="57150" y="69723"/>
                      </a:lnTo>
                      <a:lnTo>
                        <a:pt x="58547" y="73025"/>
                      </a:lnTo>
                      <a:lnTo>
                        <a:pt x="60198" y="75819"/>
                      </a:lnTo>
                      <a:lnTo>
                        <a:pt x="62230" y="78105"/>
                      </a:lnTo>
                      <a:lnTo>
                        <a:pt x="64643" y="79883"/>
                      </a:lnTo>
                      <a:lnTo>
                        <a:pt x="67310" y="81280"/>
                      </a:lnTo>
                      <a:lnTo>
                        <a:pt x="70231" y="82042"/>
                      </a:lnTo>
                      <a:lnTo>
                        <a:pt x="73406" y="82296"/>
                      </a:lnTo>
                      <a:close/>
                      <a:moveTo>
                        <a:pt x="73406" y="76327"/>
                      </a:moveTo>
                      <a:lnTo>
                        <a:pt x="73406" y="76327"/>
                      </a:lnTo>
                      <a:lnTo>
                        <a:pt x="71501" y="76073"/>
                      </a:lnTo>
                      <a:lnTo>
                        <a:pt x="69850" y="75565"/>
                      </a:lnTo>
                      <a:lnTo>
                        <a:pt x="68326" y="74549"/>
                      </a:lnTo>
                      <a:lnTo>
                        <a:pt x="66929" y="73152"/>
                      </a:lnTo>
                      <a:lnTo>
                        <a:pt x="65786" y="71501"/>
                      </a:lnTo>
                      <a:lnTo>
                        <a:pt x="64770" y="69342"/>
                      </a:lnTo>
                      <a:lnTo>
                        <a:pt x="63881" y="66929"/>
                      </a:lnTo>
                      <a:lnTo>
                        <a:pt x="63373" y="64008"/>
                      </a:lnTo>
                      <a:lnTo>
                        <a:pt x="62992" y="60833"/>
                      </a:lnTo>
                      <a:lnTo>
                        <a:pt x="62865" y="57150"/>
                      </a:lnTo>
                      <a:lnTo>
                        <a:pt x="62865" y="57150"/>
                      </a:lnTo>
                      <a:lnTo>
                        <a:pt x="62992" y="53594"/>
                      </a:lnTo>
                      <a:lnTo>
                        <a:pt x="63373" y="50419"/>
                      </a:lnTo>
                      <a:lnTo>
                        <a:pt x="63881" y="47498"/>
                      </a:lnTo>
                      <a:lnTo>
                        <a:pt x="64770" y="45085"/>
                      </a:lnTo>
                      <a:lnTo>
                        <a:pt x="65786" y="43053"/>
                      </a:lnTo>
                      <a:lnTo>
                        <a:pt x="66929" y="41275"/>
                      </a:lnTo>
                      <a:lnTo>
                        <a:pt x="68326" y="40005"/>
                      </a:lnTo>
                      <a:lnTo>
                        <a:pt x="69850" y="39116"/>
                      </a:lnTo>
                      <a:lnTo>
                        <a:pt x="71501" y="38481"/>
                      </a:lnTo>
                      <a:lnTo>
                        <a:pt x="73406" y="38354"/>
                      </a:lnTo>
                      <a:lnTo>
                        <a:pt x="73406" y="38354"/>
                      </a:lnTo>
                      <a:lnTo>
                        <a:pt x="75184" y="38481"/>
                      </a:lnTo>
                      <a:lnTo>
                        <a:pt x="76835" y="39116"/>
                      </a:lnTo>
                      <a:lnTo>
                        <a:pt x="78359" y="40005"/>
                      </a:lnTo>
                      <a:lnTo>
                        <a:pt x="79756" y="41275"/>
                      </a:lnTo>
                      <a:lnTo>
                        <a:pt x="80899" y="43053"/>
                      </a:lnTo>
                      <a:lnTo>
                        <a:pt x="81915" y="45085"/>
                      </a:lnTo>
                      <a:lnTo>
                        <a:pt x="82804" y="47498"/>
                      </a:lnTo>
                      <a:lnTo>
                        <a:pt x="83312" y="50419"/>
                      </a:lnTo>
                      <a:lnTo>
                        <a:pt x="83693" y="53594"/>
                      </a:lnTo>
                      <a:lnTo>
                        <a:pt x="83820" y="57150"/>
                      </a:lnTo>
                      <a:lnTo>
                        <a:pt x="83820" y="57150"/>
                      </a:lnTo>
                      <a:lnTo>
                        <a:pt x="83693" y="60833"/>
                      </a:lnTo>
                      <a:lnTo>
                        <a:pt x="83312" y="64008"/>
                      </a:lnTo>
                      <a:lnTo>
                        <a:pt x="82804" y="66929"/>
                      </a:lnTo>
                      <a:lnTo>
                        <a:pt x="81915" y="69342"/>
                      </a:lnTo>
                      <a:lnTo>
                        <a:pt x="80899" y="71501"/>
                      </a:lnTo>
                      <a:lnTo>
                        <a:pt x="79756" y="73152"/>
                      </a:lnTo>
                      <a:lnTo>
                        <a:pt x="78359" y="74549"/>
                      </a:lnTo>
                      <a:lnTo>
                        <a:pt x="76835" y="75565"/>
                      </a:lnTo>
                      <a:lnTo>
                        <a:pt x="75184" y="76073"/>
                      </a:lnTo>
                      <a:lnTo>
                        <a:pt x="73406" y="763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BCC5444F-7BDE-D46A-32DF-86FAB46A616B}"/>
                  </a:ext>
                </a:extLst>
              </p:cNvPr>
              <p:cNvGrpSpPr/>
              <p:nvPr/>
            </p:nvGrpSpPr>
            <p:grpSpPr>
              <a:xfrm>
                <a:off x="2306064" y="4409439"/>
                <a:ext cx="635127" cy="171069"/>
                <a:chOff x="2920619" y="3846829"/>
                <a:chExt cx="635127" cy="171069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73FA4242-B432-B877-0571-E39F77CD90E6}"/>
                    </a:ext>
                  </a:extLst>
                </p:cNvPr>
                <p:cNvSpPr/>
                <p:nvPr/>
              </p:nvSpPr>
              <p:spPr>
                <a:xfrm>
                  <a:off x="2920619" y="3846829"/>
                  <a:ext cx="635127" cy="171069"/>
                </a:xfrm>
                <a:custGeom>
                  <a:avLst/>
                  <a:gdLst>
                    <a:gd name="connsiteX0" fmla="*/ 27432 w 635127"/>
                    <a:gd name="connsiteY0" fmla="*/ 171069 h 171069"/>
                    <a:gd name="connsiteX1" fmla="*/ 607695 w 635127"/>
                    <a:gd name="connsiteY1" fmla="*/ 171069 h 171069"/>
                    <a:gd name="connsiteX2" fmla="*/ 606552 w 635127"/>
                    <a:gd name="connsiteY2" fmla="*/ 170942 h 171069"/>
                    <a:gd name="connsiteX3" fmla="*/ 610997 w 635127"/>
                    <a:gd name="connsiteY3" fmla="*/ 170815 h 171069"/>
                    <a:gd name="connsiteX4" fmla="*/ 615315 w 635127"/>
                    <a:gd name="connsiteY4" fmla="*/ 169926 h 171069"/>
                    <a:gd name="connsiteX5" fmla="*/ 619379 w 635127"/>
                    <a:gd name="connsiteY5" fmla="*/ 168402 h 171069"/>
                    <a:gd name="connsiteX6" fmla="*/ 623189 w 635127"/>
                    <a:gd name="connsiteY6" fmla="*/ 166116 h 171069"/>
                    <a:gd name="connsiteX7" fmla="*/ 626618 w 635127"/>
                    <a:gd name="connsiteY7" fmla="*/ 163322 h 171069"/>
                    <a:gd name="connsiteX8" fmla="*/ 629539 w 635127"/>
                    <a:gd name="connsiteY8" fmla="*/ 160020 h 171069"/>
                    <a:gd name="connsiteX9" fmla="*/ 631952 w 635127"/>
                    <a:gd name="connsiteY9" fmla="*/ 156337 h 171069"/>
                    <a:gd name="connsiteX10" fmla="*/ 633730 w 635127"/>
                    <a:gd name="connsiteY10" fmla="*/ 152273 h 171069"/>
                    <a:gd name="connsiteX11" fmla="*/ 634746 w 635127"/>
                    <a:gd name="connsiteY11" fmla="*/ 147955 h 171069"/>
                    <a:gd name="connsiteX12" fmla="*/ 635127 w 635127"/>
                    <a:gd name="connsiteY12" fmla="*/ 143637 h 171069"/>
                    <a:gd name="connsiteX13" fmla="*/ 635127 w 635127"/>
                    <a:gd name="connsiteY13" fmla="*/ 143637 h 171069"/>
                    <a:gd name="connsiteX14" fmla="*/ 635127 w 635127"/>
                    <a:gd name="connsiteY14" fmla="*/ 27432 h 171069"/>
                    <a:gd name="connsiteX15" fmla="*/ 635127 w 635127"/>
                    <a:gd name="connsiteY15" fmla="*/ 27432 h 171069"/>
                    <a:gd name="connsiteX16" fmla="*/ 634746 w 635127"/>
                    <a:gd name="connsiteY16" fmla="*/ 22987 h 171069"/>
                    <a:gd name="connsiteX17" fmla="*/ 633730 w 635127"/>
                    <a:gd name="connsiteY17" fmla="*/ 18796 h 171069"/>
                    <a:gd name="connsiteX18" fmla="*/ 631952 w 635127"/>
                    <a:gd name="connsiteY18" fmla="*/ 14732 h 171069"/>
                    <a:gd name="connsiteX19" fmla="*/ 629539 w 635127"/>
                    <a:gd name="connsiteY19" fmla="*/ 10922 h 171069"/>
                    <a:gd name="connsiteX20" fmla="*/ 626618 w 635127"/>
                    <a:gd name="connsiteY20" fmla="*/ 7620 h 171069"/>
                    <a:gd name="connsiteX21" fmla="*/ 623189 w 635127"/>
                    <a:gd name="connsiteY21" fmla="*/ 4826 h 171069"/>
                    <a:gd name="connsiteX22" fmla="*/ 619379 w 635127"/>
                    <a:gd name="connsiteY22" fmla="*/ 2667 h 171069"/>
                    <a:gd name="connsiteX23" fmla="*/ 615315 w 635127"/>
                    <a:gd name="connsiteY23" fmla="*/ 1143 h 171069"/>
                    <a:gd name="connsiteX24" fmla="*/ 610997 w 635127"/>
                    <a:gd name="connsiteY24" fmla="*/ 254 h 171069"/>
                    <a:gd name="connsiteX25" fmla="*/ 607695 w 635127"/>
                    <a:gd name="connsiteY25" fmla="*/ 0 h 171069"/>
                    <a:gd name="connsiteX26" fmla="*/ 27432 w 635127"/>
                    <a:gd name="connsiteY26" fmla="*/ 0 h 171069"/>
                    <a:gd name="connsiteX27" fmla="*/ 30734 w 635127"/>
                    <a:gd name="connsiteY27" fmla="*/ 254 h 171069"/>
                    <a:gd name="connsiteX28" fmla="*/ 26289 w 635127"/>
                    <a:gd name="connsiteY28" fmla="*/ 0 h 171069"/>
                    <a:gd name="connsiteX29" fmla="*/ 21971 w 635127"/>
                    <a:gd name="connsiteY29" fmla="*/ 508 h 171069"/>
                    <a:gd name="connsiteX30" fmla="*/ 17653 w 635127"/>
                    <a:gd name="connsiteY30" fmla="*/ 1778 h 171069"/>
                    <a:gd name="connsiteX31" fmla="*/ 13716 w 635127"/>
                    <a:gd name="connsiteY31" fmla="*/ 3683 h 171069"/>
                    <a:gd name="connsiteX32" fmla="*/ 10033 w 635127"/>
                    <a:gd name="connsiteY32" fmla="*/ 6223 h 171069"/>
                    <a:gd name="connsiteX33" fmla="*/ 6858 w 635127"/>
                    <a:gd name="connsiteY33" fmla="*/ 9271 h 171069"/>
                    <a:gd name="connsiteX34" fmla="*/ 4191 w 635127"/>
                    <a:gd name="connsiteY34" fmla="*/ 12827 h 171069"/>
                    <a:gd name="connsiteX35" fmla="*/ 2159 w 635127"/>
                    <a:gd name="connsiteY35" fmla="*/ 16637 h 171069"/>
                    <a:gd name="connsiteX36" fmla="*/ 762 w 635127"/>
                    <a:gd name="connsiteY36" fmla="*/ 20828 h 171069"/>
                    <a:gd name="connsiteX37" fmla="*/ 127 w 635127"/>
                    <a:gd name="connsiteY37" fmla="*/ 25273 h 171069"/>
                    <a:gd name="connsiteX38" fmla="*/ 0 w 635127"/>
                    <a:gd name="connsiteY38" fmla="*/ 27432 h 171069"/>
                    <a:gd name="connsiteX39" fmla="*/ 0 w 635127"/>
                    <a:gd name="connsiteY39" fmla="*/ 143637 h 171069"/>
                    <a:gd name="connsiteX40" fmla="*/ 127 w 635127"/>
                    <a:gd name="connsiteY40" fmla="*/ 141351 h 171069"/>
                    <a:gd name="connsiteX41" fmla="*/ 127 w 635127"/>
                    <a:gd name="connsiteY41" fmla="*/ 145796 h 171069"/>
                    <a:gd name="connsiteX42" fmla="*/ 762 w 635127"/>
                    <a:gd name="connsiteY42" fmla="*/ 150114 h 171069"/>
                    <a:gd name="connsiteX43" fmla="*/ 2159 w 635127"/>
                    <a:gd name="connsiteY43" fmla="*/ 154305 h 171069"/>
                    <a:gd name="connsiteX44" fmla="*/ 4191 w 635127"/>
                    <a:gd name="connsiteY44" fmla="*/ 158242 h 171069"/>
                    <a:gd name="connsiteX45" fmla="*/ 6858 w 635127"/>
                    <a:gd name="connsiteY45" fmla="*/ 161798 h 171069"/>
                    <a:gd name="connsiteX46" fmla="*/ 10033 w 635127"/>
                    <a:gd name="connsiteY46" fmla="*/ 164846 h 171069"/>
                    <a:gd name="connsiteX47" fmla="*/ 13716 w 635127"/>
                    <a:gd name="connsiteY47" fmla="*/ 167386 h 171069"/>
                    <a:gd name="connsiteX48" fmla="*/ 17653 w 635127"/>
                    <a:gd name="connsiteY48" fmla="*/ 169291 h 171069"/>
                    <a:gd name="connsiteX49" fmla="*/ 21971 w 635127"/>
                    <a:gd name="connsiteY49" fmla="*/ 170434 h 171069"/>
                    <a:gd name="connsiteX50" fmla="*/ 26289 w 635127"/>
                    <a:gd name="connsiteY50" fmla="*/ 170942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635127" h="171069">
                      <a:moveTo>
                        <a:pt x="27432" y="171069"/>
                      </a:moveTo>
                      <a:lnTo>
                        <a:pt x="607695" y="171069"/>
                      </a:lnTo>
                      <a:lnTo>
                        <a:pt x="606552" y="170942"/>
                      </a:lnTo>
                      <a:lnTo>
                        <a:pt x="610997" y="170815"/>
                      </a:lnTo>
                      <a:lnTo>
                        <a:pt x="615315" y="169926"/>
                      </a:lnTo>
                      <a:lnTo>
                        <a:pt x="619379" y="168402"/>
                      </a:lnTo>
                      <a:lnTo>
                        <a:pt x="623189" y="166116"/>
                      </a:lnTo>
                      <a:lnTo>
                        <a:pt x="626618" y="163322"/>
                      </a:lnTo>
                      <a:lnTo>
                        <a:pt x="629539" y="160020"/>
                      </a:lnTo>
                      <a:lnTo>
                        <a:pt x="631952" y="156337"/>
                      </a:lnTo>
                      <a:lnTo>
                        <a:pt x="633730" y="152273"/>
                      </a:lnTo>
                      <a:lnTo>
                        <a:pt x="634746" y="147955"/>
                      </a:lnTo>
                      <a:lnTo>
                        <a:pt x="635127" y="143637"/>
                      </a:lnTo>
                      <a:lnTo>
                        <a:pt x="635127" y="143637"/>
                      </a:lnTo>
                      <a:lnTo>
                        <a:pt x="635127" y="27432"/>
                      </a:lnTo>
                      <a:lnTo>
                        <a:pt x="635127" y="27432"/>
                      </a:lnTo>
                      <a:lnTo>
                        <a:pt x="634746" y="22987"/>
                      </a:lnTo>
                      <a:lnTo>
                        <a:pt x="633730" y="18796"/>
                      </a:lnTo>
                      <a:lnTo>
                        <a:pt x="631952" y="14732"/>
                      </a:lnTo>
                      <a:lnTo>
                        <a:pt x="629539" y="10922"/>
                      </a:lnTo>
                      <a:lnTo>
                        <a:pt x="626618" y="7620"/>
                      </a:lnTo>
                      <a:lnTo>
                        <a:pt x="623189" y="4826"/>
                      </a:lnTo>
                      <a:lnTo>
                        <a:pt x="619379" y="2667"/>
                      </a:lnTo>
                      <a:lnTo>
                        <a:pt x="615315" y="1143"/>
                      </a:lnTo>
                      <a:lnTo>
                        <a:pt x="610997" y="254"/>
                      </a:lnTo>
                      <a:lnTo>
                        <a:pt x="607695" y="0"/>
                      </a:lnTo>
                      <a:lnTo>
                        <a:pt x="27432" y="0"/>
                      </a:lnTo>
                      <a:lnTo>
                        <a:pt x="30734" y="254"/>
                      </a:lnTo>
                      <a:lnTo>
                        <a:pt x="26289" y="0"/>
                      </a:lnTo>
                      <a:lnTo>
                        <a:pt x="21971" y="508"/>
                      </a:lnTo>
                      <a:lnTo>
                        <a:pt x="17653" y="1778"/>
                      </a:lnTo>
                      <a:lnTo>
                        <a:pt x="13716" y="3683"/>
                      </a:lnTo>
                      <a:lnTo>
                        <a:pt x="10033" y="6223"/>
                      </a:lnTo>
                      <a:lnTo>
                        <a:pt x="6858" y="9271"/>
                      </a:lnTo>
                      <a:lnTo>
                        <a:pt x="4191" y="12827"/>
                      </a:lnTo>
                      <a:lnTo>
                        <a:pt x="2159" y="16637"/>
                      </a:lnTo>
                      <a:lnTo>
                        <a:pt x="762" y="20828"/>
                      </a:lnTo>
                      <a:lnTo>
                        <a:pt x="127" y="25273"/>
                      </a:lnTo>
                      <a:lnTo>
                        <a:pt x="0" y="27432"/>
                      </a:lnTo>
                      <a:lnTo>
                        <a:pt x="0" y="143637"/>
                      </a:lnTo>
                      <a:lnTo>
                        <a:pt x="127" y="141351"/>
                      </a:lnTo>
                      <a:lnTo>
                        <a:pt x="127" y="145796"/>
                      </a:lnTo>
                      <a:lnTo>
                        <a:pt x="762" y="150114"/>
                      </a:lnTo>
                      <a:lnTo>
                        <a:pt x="2159" y="154305"/>
                      </a:lnTo>
                      <a:lnTo>
                        <a:pt x="4191" y="158242"/>
                      </a:lnTo>
                      <a:lnTo>
                        <a:pt x="6858" y="161798"/>
                      </a:lnTo>
                      <a:lnTo>
                        <a:pt x="10033" y="164846"/>
                      </a:lnTo>
                      <a:lnTo>
                        <a:pt x="13716" y="167386"/>
                      </a:lnTo>
                      <a:lnTo>
                        <a:pt x="17653" y="169291"/>
                      </a:lnTo>
                      <a:lnTo>
                        <a:pt x="21971" y="170434"/>
                      </a:lnTo>
                      <a:lnTo>
                        <a:pt x="26289" y="17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731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CC41C5C-085A-8D8D-2167-5A6DE11488A3}"/>
                    </a:ext>
                  </a:extLst>
                </p:cNvPr>
                <p:cNvSpPr/>
                <p:nvPr/>
              </p:nvSpPr>
              <p:spPr>
                <a:xfrm>
                  <a:off x="2977769" y="3882898"/>
                  <a:ext cx="74422" cy="96011"/>
                </a:xfrm>
                <a:custGeom>
                  <a:avLst/>
                  <a:gdLst>
                    <a:gd name="connsiteX0" fmla="*/ 50546 w 74422"/>
                    <a:gd name="connsiteY0" fmla="*/ 38354 h 96011"/>
                    <a:gd name="connsiteX1" fmla="*/ 50546 w 74422"/>
                    <a:gd name="connsiteY1" fmla="*/ 38354 h 96011"/>
                    <a:gd name="connsiteX2" fmla="*/ 46355 w 74422"/>
                    <a:gd name="connsiteY2" fmla="*/ 39243 h 96011"/>
                    <a:gd name="connsiteX3" fmla="*/ 42291 w 74422"/>
                    <a:gd name="connsiteY3" fmla="*/ 39878 h 96011"/>
                    <a:gd name="connsiteX4" fmla="*/ 38100 w 74422"/>
                    <a:gd name="connsiteY4" fmla="*/ 40513 h 96011"/>
                    <a:gd name="connsiteX5" fmla="*/ 34036 w 74422"/>
                    <a:gd name="connsiteY5" fmla="*/ 41021 h 96011"/>
                    <a:gd name="connsiteX6" fmla="*/ 29972 w 74422"/>
                    <a:gd name="connsiteY6" fmla="*/ 41402 h 96011"/>
                    <a:gd name="connsiteX7" fmla="*/ 25908 w 74422"/>
                    <a:gd name="connsiteY7" fmla="*/ 41656 h 96011"/>
                    <a:gd name="connsiteX8" fmla="*/ 21717 w 74422"/>
                    <a:gd name="connsiteY8" fmla="*/ 41910 h 96011"/>
                    <a:gd name="connsiteX9" fmla="*/ 17526 w 74422"/>
                    <a:gd name="connsiteY9" fmla="*/ 42164 h 96011"/>
                    <a:gd name="connsiteX10" fmla="*/ 13208 w 74422"/>
                    <a:gd name="connsiteY10" fmla="*/ 42291 h 96011"/>
                    <a:gd name="connsiteX11" fmla="*/ 8890 w 74422"/>
                    <a:gd name="connsiteY11" fmla="*/ 42291 h 96011"/>
                    <a:gd name="connsiteX12" fmla="*/ 8890 w 74422"/>
                    <a:gd name="connsiteY12" fmla="*/ 5842 h 96011"/>
                    <a:gd name="connsiteX13" fmla="*/ 0 w 74422"/>
                    <a:gd name="connsiteY13" fmla="*/ 5842 h 96011"/>
                    <a:gd name="connsiteX14" fmla="*/ 0 w 74422"/>
                    <a:gd name="connsiteY14" fmla="*/ 49911 h 96011"/>
                    <a:gd name="connsiteX15" fmla="*/ 7366 w 74422"/>
                    <a:gd name="connsiteY15" fmla="*/ 49911 h 96011"/>
                    <a:gd name="connsiteX16" fmla="*/ 7366 w 74422"/>
                    <a:gd name="connsiteY16" fmla="*/ 49911 h 96011"/>
                    <a:gd name="connsiteX17" fmla="*/ 12065 w 74422"/>
                    <a:gd name="connsiteY17" fmla="*/ 49911 h 96011"/>
                    <a:gd name="connsiteX18" fmla="*/ 16637 w 74422"/>
                    <a:gd name="connsiteY18" fmla="*/ 49784 h 96011"/>
                    <a:gd name="connsiteX19" fmla="*/ 21209 w 74422"/>
                    <a:gd name="connsiteY19" fmla="*/ 49657 h 96011"/>
                    <a:gd name="connsiteX20" fmla="*/ 25527 w 74422"/>
                    <a:gd name="connsiteY20" fmla="*/ 49403 h 96011"/>
                    <a:gd name="connsiteX21" fmla="*/ 29972 w 74422"/>
                    <a:gd name="connsiteY21" fmla="*/ 49022 h 96011"/>
                    <a:gd name="connsiteX22" fmla="*/ 34290 w 74422"/>
                    <a:gd name="connsiteY22" fmla="*/ 48641 h 96011"/>
                    <a:gd name="connsiteX23" fmla="*/ 38481 w 74422"/>
                    <a:gd name="connsiteY23" fmla="*/ 48133 h 96011"/>
                    <a:gd name="connsiteX24" fmla="*/ 42799 w 74422"/>
                    <a:gd name="connsiteY24" fmla="*/ 47498 h 96011"/>
                    <a:gd name="connsiteX25" fmla="*/ 47244 w 74422"/>
                    <a:gd name="connsiteY25" fmla="*/ 46863 h 96011"/>
                    <a:gd name="connsiteX26" fmla="*/ 51689 w 74422"/>
                    <a:gd name="connsiteY26" fmla="*/ 45974 h 96011"/>
                    <a:gd name="connsiteX27" fmla="*/ 50546 w 74422"/>
                    <a:gd name="connsiteY27" fmla="*/ 38354 h 96011"/>
                    <a:gd name="connsiteX28" fmla="*/ 20447 w 74422"/>
                    <a:gd name="connsiteY28" fmla="*/ 67818 h 96011"/>
                    <a:gd name="connsiteX29" fmla="*/ 65786 w 74422"/>
                    <a:gd name="connsiteY29" fmla="*/ 67818 h 96011"/>
                    <a:gd name="connsiteX30" fmla="*/ 65786 w 74422"/>
                    <a:gd name="connsiteY30" fmla="*/ 88773 h 96011"/>
                    <a:gd name="connsiteX31" fmla="*/ 20447 w 74422"/>
                    <a:gd name="connsiteY31" fmla="*/ 88773 h 96011"/>
                    <a:gd name="connsiteX32" fmla="*/ 20447 w 74422"/>
                    <a:gd name="connsiteY32" fmla="*/ 67818 h 96011"/>
                    <a:gd name="connsiteX33" fmla="*/ 11811 w 74422"/>
                    <a:gd name="connsiteY33" fmla="*/ 96012 h 96011"/>
                    <a:gd name="connsiteX34" fmla="*/ 74422 w 74422"/>
                    <a:gd name="connsiteY34" fmla="*/ 96012 h 96011"/>
                    <a:gd name="connsiteX35" fmla="*/ 74422 w 74422"/>
                    <a:gd name="connsiteY35" fmla="*/ 60833 h 96011"/>
                    <a:gd name="connsiteX36" fmla="*/ 11811 w 74422"/>
                    <a:gd name="connsiteY36" fmla="*/ 60833 h 96011"/>
                    <a:gd name="connsiteX37" fmla="*/ 11811 w 74422"/>
                    <a:gd name="connsiteY37" fmla="*/ 96012 h 96011"/>
                    <a:gd name="connsiteX38" fmla="*/ 65405 w 74422"/>
                    <a:gd name="connsiteY38" fmla="*/ 0 h 96011"/>
                    <a:gd name="connsiteX39" fmla="*/ 65405 w 74422"/>
                    <a:gd name="connsiteY39" fmla="*/ 18288 h 96011"/>
                    <a:gd name="connsiteX40" fmla="*/ 37846 w 74422"/>
                    <a:gd name="connsiteY40" fmla="*/ 18288 h 96011"/>
                    <a:gd name="connsiteX41" fmla="*/ 37846 w 74422"/>
                    <a:gd name="connsiteY41" fmla="*/ 25654 h 96011"/>
                    <a:gd name="connsiteX42" fmla="*/ 65405 w 74422"/>
                    <a:gd name="connsiteY42" fmla="*/ 25654 h 96011"/>
                    <a:gd name="connsiteX43" fmla="*/ 65405 w 74422"/>
                    <a:gd name="connsiteY43" fmla="*/ 56007 h 96011"/>
                    <a:gd name="connsiteX44" fmla="*/ 74422 w 74422"/>
                    <a:gd name="connsiteY44" fmla="*/ 56007 h 96011"/>
                    <a:gd name="connsiteX45" fmla="*/ 74422 w 74422"/>
                    <a:gd name="connsiteY45" fmla="*/ 0 h 96011"/>
                    <a:gd name="connsiteX46" fmla="*/ 65405 w 74422"/>
                    <a:gd name="connsiteY46" fmla="*/ 0 h 96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4422" h="96011">
                      <a:moveTo>
                        <a:pt x="50546" y="38354"/>
                      </a:moveTo>
                      <a:lnTo>
                        <a:pt x="50546" y="38354"/>
                      </a:lnTo>
                      <a:lnTo>
                        <a:pt x="46355" y="39243"/>
                      </a:lnTo>
                      <a:lnTo>
                        <a:pt x="42291" y="39878"/>
                      </a:lnTo>
                      <a:lnTo>
                        <a:pt x="38100" y="40513"/>
                      </a:lnTo>
                      <a:lnTo>
                        <a:pt x="34036" y="41021"/>
                      </a:lnTo>
                      <a:lnTo>
                        <a:pt x="29972" y="41402"/>
                      </a:lnTo>
                      <a:lnTo>
                        <a:pt x="25908" y="41656"/>
                      </a:lnTo>
                      <a:lnTo>
                        <a:pt x="21717" y="41910"/>
                      </a:lnTo>
                      <a:lnTo>
                        <a:pt x="17526" y="42164"/>
                      </a:lnTo>
                      <a:lnTo>
                        <a:pt x="13208" y="42291"/>
                      </a:lnTo>
                      <a:lnTo>
                        <a:pt x="8890" y="42291"/>
                      </a:lnTo>
                      <a:lnTo>
                        <a:pt x="8890" y="5842"/>
                      </a:lnTo>
                      <a:lnTo>
                        <a:pt x="0" y="5842"/>
                      </a:lnTo>
                      <a:lnTo>
                        <a:pt x="0" y="49911"/>
                      </a:lnTo>
                      <a:lnTo>
                        <a:pt x="7366" y="49911"/>
                      </a:lnTo>
                      <a:lnTo>
                        <a:pt x="7366" y="49911"/>
                      </a:lnTo>
                      <a:lnTo>
                        <a:pt x="12065" y="49911"/>
                      </a:lnTo>
                      <a:lnTo>
                        <a:pt x="16637" y="49784"/>
                      </a:lnTo>
                      <a:lnTo>
                        <a:pt x="21209" y="49657"/>
                      </a:lnTo>
                      <a:lnTo>
                        <a:pt x="25527" y="49403"/>
                      </a:lnTo>
                      <a:lnTo>
                        <a:pt x="29972" y="49022"/>
                      </a:lnTo>
                      <a:lnTo>
                        <a:pt x="34290" y="48641"/>
                      </a:lnTo>
                      <a:lnTo>
                        <a:pt x="38481" y="48133"/>
                      </a:lnTo>
                      <a:lnTo>
                        <a:pt x="42799" y="47498"/>
                      </a:lnTo>
                      <a:lnTo>
                        <a:pt x="47244" y="46863"/>
                      </a:lnTo>
                      <a:lnTo>
                        <a:pt x="51689" y="45974"/>
                      </a:lnTo>
                      <a:lnTo>
                        <a:pt x="50546" y="38354"/>
                      </a:lnTo>
                      <a:close/>
                      <a:moveTo>
                        <a:pt x="20447" y="67818"/>
                      </a:moveTo>
                      <a:lnTo>
                        <a:pt x="65786" y="67818"/>
                      </a:lnTo>
                      <a:lnTo>
                        <a:pt x="65786" y="88773"/>
                      </a:lnTo>
                      <a:lnTo>
                        <a:pt x="20447" y="88773"/>
                      </a:lnTo>
                      <a:lnTo>
                        <a:pt x="20447" y="67818"/>
                      </a:lnTo>
                      <a:close/>
                      <a:moveTo>
                        <a:pt x="11811" y="96012"/>
                      </a:moveTo>
                      <a:lnTo>
                        <a:pt x="74422" y="96012"/>
                      </a:lnTo>
                      <a:lnTo>
                        <a:pt x="74422" y="60833"/>
                      </a:lnTo>
                      <a:lnTo>
                        <a:pt x="11811" y="60833"/>
                      </a:lnTo>
                      <a:lnTo>
                        <a:pt x="11811" y="96012"/>
                      </a:lnTo>
                      <a:close/>
                      <a:moveTo>
                        <a:pt x="65405" y="0"/>
                      </a:moveTo>
                      <a:lnTo>
                        <a:pt x="65405" y="18288"/>
                      </a:lnTo>
                      <a:lnTo>
                        <a:pt x="37846" y="18288"/>
                      </a:lnTo>
                      <a:lnTo>
                        <a:pt x="37846" y="25654"/>
                      </a:lnTo>
                      <a:lnTo>
                        <a:pt x="65405" y="25654"/>
                      </a:lnTo>
                      <a:lnTo>
                        <a:pt x="65405" y="56007"/>
                      </a:lnTo>
                      <a:lnTo>
                        <a:pt x="74422" y="56007"/>
                      </a:lnTo>
                      <a:lnTo>
                        <a:pt x="74422" y="0"/>
                      </a:lnTo>
                      <a:lnTo>
                        <a:pt x="6540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2B13FAB-50CB-18FF-443B-FDF4EE5F8926}"/>
                    </a:ext>
                  </a:extLst>
                </p:cNvPr>
                <p:cNvSpPr/>
                <p:nvPr/>
              </p:nvSpPr>
              <p:spPr>
                <a:xfrm>
                  <a:off x="3073526" y="3882898"/>
                  <a:ext cx="78359" cy="97408"/>
                </a:xfrm>
                <a:custGeom>
                  <a:avLst/>
                  <a:gdLst>
                    <a:gd name="connsiteX0" fmla="*/ 24257 w 78359"/>
                    <a:gd name="connsiteY0" fmla="*/ 67437 h 97408"/>
                    <a:gd name="connsiteX1" fmla="*/ 24257 w 78359"/>
                    <a:gd name="connsiteY1" fmla="*/ 67437 h 97408"/>
                    <a:gd name="connsiteX2" fmla="*/ 21590 w 78359"/>
                    <a:gd name="connsiteY2" fmla="*/ 67183 h 97408"/>
                    <a:gd name="connsiteX3" fmla="*/ 19050 w 78359"/>
                    <a:gd name="connsiteY3" fmla="*/ 66294 h 97408"/>
                    <a:gd name="connsiteX4" fmla="*/ 16764 w 78359"/>
                    <a:gd name="connsiteY4" fmla="*/ 64770 h 97408"/>
                    <a:gd name="connsiteX5" fmla="*/ 14732 w 78359"/>
                    <a:gd name="connsiteY5" fmla="*/ 62865 h 97408"/>
                    <a:gd name="connsiteX6" fmla="*/ 12827 w 78359"/>
                    <a:gd name="connsiteY6" fmla="*/ 60325 h 97408"/>
                    <a:gd name="connsiteX7" fmla="*/ 11303 w 78359"/>
                    <a:gd name="connsiteY7" fmla="*/ 57404 h 97408"/>
                    <a:gd name="connsiteX8" fmla="*/ 10160 w 78359"/>
                    <a:gd name="connsiteY8" fmla="*/ 53975 h 97408"/>
                    <a:gd name="connsiteX9" fmla="*/ 9271 w 78359"/>
                    <a:gd name="connsiteY9" fmla="*/ 50165 h 97408"/>
                    <a:gd name="connsiteX10" fmla="*/ 8636 w 78359"/>
                    <a:gd name="connsiteY10" fmla="*/ 45974 h 97408"/>
                    <a:gd name="connsiteX11" fmla="*/ 8509 w 78359"/>
                    <a:gd name="connsiteY11" fmla="*/ 41402 h 97408"/>
                    <a:gd name="connsiteX12" fmla="*/ 8509 w 78359"/>
                    <a:gd name="connsiteY12" fmla="*/ 41402 h 97408"/>
                    <a:gd name="connsiteX13" fmla="*/ 8636 w 78359"/>
                    <a:gd name="connsiteY13" fmla="*/ 36830 h 97408"/>
                    <a:gd name="connsiteX14" fmla="*/ 9271 w 78359"/>
                    <a:gd name="connsiteY14" fmla="*/ 32639 h 97408"/>
                    <a:gd name="connsiteX15" fmla="*/ 10160 w 78359"/>
                    <a:gd name="connsiteY15" fmla="*/ 28956 h 97408"/>
                    <a:gd name="connsiteX16" fmla="*/ 11303 w 78359"/>
                    <a:gd name="connsiteY16" fmla="*/ 25527 h 97408"/>
                    <a:gd name="connsiteX17" fmla="*/ 12827 w 78359"/>
                    <a:gd name="connsiteY17" fmla="*/ 22606 h 97408"/>
                    <a:gd name="connsiteX18" fmla="*/ 14732 w 78359"/>
                    <a:gd name="connsiteY18" fmla="*/ 20066 h 97408"/>
                    <a:gd name="connsiteX19" fmla="*/ 16764 w 78359"/>
                    <a:gd name="connsiteY19" fmla="*/ 18161 h 97408"/>
                    <a:gd name="connsiteX20" fmla="*/ 19050 w 78359"/>
                    <a:gd name="connsiteY20" fmla="*/ 16637 h 97408"/>
                    <a:gd name="connsiteX21" fmla="*/ 21590 w 78359"/>
                    <a:gd name="connsiteY21" fmla="*/ 15875 h 97408"/>
                    <a:gd name="connsiteX22" fmla="*/ 24257 w 78359"/>
                    <a:gd name="connsiteY22" fmla="*/ 15494 h 97408"/>
                    <a:gd name="connsiteX23" fmla="*/ 24257 w 78359"/>
                    <a:gd name="connsiteY23" fmla="*/ 15494 h 97408"/>
                    <a:gd name="connsiteX24" fmla="*/ 26924 w 78359"/>
                    <a:gd name="connsiteY24" fmla="*/ 15875 h 97408"/>
                    <a:gd name="connsiteX25" fmla="*/ 29464 w 78359"/>
                    <a:gd name="connsiteY25" fmla="*/ 16637 h 97408"/>
                    <a:gd name="connsiteX26" fmla="*/ 31750 w 78359"/>
                    <a:gd name="connsiteY26" fmla="*/ 18161 h 97408"/>
                    <a:gd name="connsiteX27" fmla="*/ 33782 w 78359"/>
                    <a:gd name="connsiteY27" fmla="*/ 20066 h 97408"/>
                    <a:gd name="connsiteX28" fmla="*/ 35560 w 78359"/>
                    <a:gd name="connsiteY28" fmla="*/ 22606 h 97408"/>
                    <a:gd name="connsiteX29" fmla="*/ 37084 w 78359"/>
                    <a:gd name="connsiteY29" fmla="*/ 25527 h 97408"/>
                    <a:gd name="connsiteX30" fmla="*/ 38354 w 78359"/>
                    <a:gd name="connsiteY30" fmla="*/ 28956 h 97408"/>
                    <a:gd name="connsiteX31" fmla="*/ 39243 w 78359"/>
                    <a:gd name="connsiteY31" fmla="*/ 32639 h 97408"/>
                    <a:gd name="connsiteX32" fmla="*/ 39878 w 78359"/>
                    <a:gd name="connsiteY32" fmla="*/ 36830 h 97408"/>
                    <a:gd name="connsiteX33" fmla="*/ 40005 w 78359"/>
                    <a:gd name="connsiteY33" fmla="*/ 41402 h 97408"/>
                    <a:gd name="connsiteX34" fmla="*/ 40005 w 78359"/>
                    <a:gd name="connsiteY34" fmla="*/ 41402 h 97408"/>
                    <a:gd name="connsiteX35" fmla="*/ 39878 w 78359"/>
                    <a:gd name="connsiteY35" fmla="*/ 45974 h 97408"/>
                    <a:gd name="connsiteX36" fmla="*/ 39243 w 78359"/>
                    <a:gd name="connsiteY36" fmla="*/ 50165 h 97408"/>
                    <a:gd name="connsiteX37" fmla="*/ 38354 w 78359"/>
                    <a:gd name="connsiteY37" fmla="*/ 53975 h 97408"/>
                    <a:gd name="connsiteX38" fmla="*/ 37084 w 78359"/>
                    <a:gd name="connsiteY38" fmla="*/ 57404 h 97408"/>
                    <a:gd name="connsiteX39" fmla="*/ 35560 w 78359"/>
                    <a:gd name="connsiteY39" fmla="*/ 60325 h 97408"/>
                    <a:gd name="connsiteX40" fmla="*/ 33782 w 78359"/>
                    <a:gd name="connsiteY40" fmla="*/ 62865 h 97408"/>
                    <a:gd name="connsiteX41" fmla="*/ 31750 w 78359"/>
                    <a:gd name="connsiteY41" fmla="*/ 64770 h 97408"/>
                    <a:gd name="connsiteX42" fmla="*/ 29464 w 78359"/>
                    <a:gd name="connsiteY42" fmla="*/ 66294 h 97408"/>
                    <a:gd name="connsiteX43" fmla="*/ 26924 w 78359"/>
                    <a:gd name="connsiteY43" fmla="*/ 67183 h 97408"/>
                    <a:gd name="connsiteX44" fmla="*/ 24257 w 78359"/>
                    <a:gd name="connsiteY44" fmla="*/ 67437 h 97408"/>
                    <a:gd name="connsiteX45" fmla="*/ 69469 w 78359"/>
                    <a:gd name="connsiteY45" fmla="*/ 0 h 97408"/>
                    <a:gd name="connsiteX46" fmla="*/ 69469 w 78359"/>
                    <a:gd name="connsiteY46" fmla="*/ 37084 h 97408"/>
                    <a:gd name="connsiteX47" fmla="*/ 48387 w 78359"/>
                    <a:gd name="connsiteY47" fmla="*/ 37084 h 97408"/>
                    <a:gd name="connsiteX48" fmla="*/ 48387 w 78359"/>
                    <a:gd name="connsiteY48" fmla="*/ 37084 h 97408"/>
                    <a:gd name="connsiteX49" fmla="*/ 47752 w 78359"/>
                    <a:gd name="connsiteY49" fmla="*/ 31877 h 97408"/>
                    <a:gd name="connsiteX50" fmla="*/ 46609 w 78359"/>
                    <a:gd name="connsiteY50" fmla="*/ 27051 h 97408"/>
                    <a:gd name="connsiteX51" fmla="*/ 44958 w 78359"/>
                    <a:gd name="connsiteY51" fmla="*/ 22606 h 97408"/>
                    <a:gd name="connsiteX52" fmla="*/ 43053 w 78359"/>
                    <a:gd name="connsiteY52" fmla="*/ 18796 h 97408"/>
                    <a:gd name="connsiteX53" fmla="*/ 40767 w 78359"/>
                    <a:gd name="connsiteY53" fmla="*/ 15494 h 97408"/>
                    <a:gd name="connsiteX54" fmla="*/ 37973 w 78359"/>
                    <a:gd name="connsiteY54" fmla="*/ 12700 h 97408"/>
                    <a:gd name="connsiteX55" fmla="*/ 35052 w 78359"/>
                    <a:gd name="connsiteY55" fmla="*/ 10414 h 97408"/>
                    <a:gd name="connsiteX56" fmla="*/ 31750 w 78359"/>
                    <a:gd name="connsiteY56" fmla="*/ 8763 h 97408"/>
                    <a:gd name="connsiteX57" fmla="*/ 28067 w 78359"/>
                    <a:gd name="connsiteY57" fmla="*/ 7874 h 97408"/>
                    <a:gd name="connsiteX58" fmla="*/ 24257 w 78359"/>
                    <a:gd name="connsiteY58" fmla="*/ 7493 h 97408"/>
                    <a:gd name="connsiteX59" fmla="*/ 24257 w 78359"/>
                    <a:gd name="connsiteY59" fmla="*/ 7493 h 97408"/>
                    <a:gd name="connsiteX60" fmla="*/ 20193 w 78359"/>
                    <a:gd name="connsiteY60" fmla="*/ 7874 h 97408"/>
                    <a:gd name="connsiteX61" fmla="*/ 16256 w 78359"/>
                    <a:gd name="connsiteY61" fmla="*/ 9017 h 97408"/>
                    <a:gd name="connsiteX62" fmla="*/ 12827 w 78359"/>
                    <a:gd name="connsiteY62" fmla="*/ 10922 h 97408"/>
                    <a:gd name="connsiteX63" fmla="*/ 9652 w 78359"/>
                    <a:gd name="connsiteY63" fmla="*/ 13462 h 97408"/>
                    <a:gd name="connsiteX64" fmla="*/ 6858 w 78359"/>
                    <a:gd name="connsiteY64" fmla="*/ 16637 h 97408"/>
                    <a:gd name="connsiteX65" fmla="*/ 4445 w 78359"/>
                    <a:gd name="connsiteY65" fmla="*/ 20574 h 97408"/>
                    <a:gd name="connsiteX66" fmla="*/ 2540 w 78359"/>
                    <a:gd name="connsiteY66" fmla="*/ 25019 h 97408"/>
                    <a:gd name="connsiteX67" fmla="*/ 1143 w 78359"/>
                    <a:gd name="connsiteY67" fmla="*/ 29972 h 97408"/>
                    <a:gd name="connsiteX68" fmla="*/ 254 w 78359"/>
                    <a:gd name="connsiteY68" fmla="*/ 35433 h 97408"/>
                    <a:gd name="connsiteX69" fmla="*/ 0 w 78359"/>
                    <a:gd name="connsiteY69" fmla="*/ 41402 h 97408"/>
                    <a:gd name="connsiteX70" fmla="*/ 0 w 78359"/>
                    <a:gd name="connsiteY70" fmla="*/ 41402 h 97408"/>
                    <a:gd name="connsiteX71" fmla="*/ 254 w 78359"/>
                    <a:gd name="connsiteY71" fmla="*/ 47371 h 97408"/>
                    <a:gd name="connsiteX72" fmla="*/ 1143 w 78359"/>
                    <a:gd name="connsiteY72" fmla="*/ 52959 h 97408"/>
                    <a:gd name="connsiteX73" fmla="*/ 2540 w 78359"/>
                    <a:gd name="connsiteY73" fmla="*/ 57912 h 97408"/>
                    <a:gd name="connsiteX74" fmla="*/ 4445 w 78359"/>
                    <a:gd name="connsiteY74" fmla="*/ 62357 h 97408"/>
                    <a:gd name="connsiteX75" fmla="*/ 6858 w 78359"/>
                    <a:gd name="connsiteY75" fmla="*/ 66167 h 97408"/>
                    <a:gd name="connsiteX76" fmla="*/ 9652 w 78359"/>
                    <a:gd name="connsiteY76" fmla="*/ 69342 h 97408"/>
                    <a:gd name="connsiteX77" fmla="*/ 12827 w 78359"/>
                    <a:gd name="connsiteY77" fmla="*/ 71882 h 97408"/>
                    <a:gd name="connsiteX78" fmla="*/ 16256 w 78359"/>
                    <a:gd name="connsiteY78" fmla="*/ 73787 h 97408"/>
                    <a:gd name="connsiteX79" fmla="*/ 20193 w 78359"/>
                    <a:gd name="connsiteY79" fmla="*/ 74930 h 97408"/>
                    <a:gd name="connsiteX80" fmla="*/ 24257 w 78359"/>
                    <a:gd name="connsiteY80" fmla="*/ 75311 h 97408"/>
                    <a:gd name="connsiteX81" fmla="*/ 24257 w 78359"/>
                    <a:gd name="connsiteY81" fmla="*/ 75311 h 97408"/>
                    <a:gd name="connsiteX82" fmla="*/ 28194 w 78359"/>
                    <a:gd name="connsiteY82" fmla="*/ 75057 h 97408"/>
                    <a:gd name="connsiteX83" fmla="*/ 31877 w 78359"/>
                    <a:gd name="connsiteY83" fmla="*/ 73914 h 97408"/>
                    <a:gd name="connsiteX84" fmla="*/ 35306 w 78359"/>
                    <a:gd name="connsiteY84" fmla="*/ 72263 h 97408"/>
                    <a:gd name="connsiteX85" fmla="*/ 38354 w 78359"/>
                    <a:gd name="connsiteY85" fmla="*/ 69977 h 97408"/>
                    <a:gd name="connsiteX86" fmla="*/ 41021 w 78359"/>
                    <a:gd name="connsiteY86" fmla="*/ 67056 h 97408"/>
                    <a:gd name="connsiteX87" fmla="*/ 43434 w 78359"/>
                    <a:gd name="connsiteY87" fmla="*/ 63500 h 97408"/>
                    <a:gd name="connsiteX88" fmla="*/ 45339 w 78359"/>
                    <a:gd name="connsiteY88" fmla="*/ 59436 h 97408"/>
                    <a:gd name="connsiteX89" fmla="*/ 46863 w 78359"/>
                    <a:gd name="connsiteY89" fmla="*/ 54864 h 97408"/>
                    <a:gd name="connsiteX90" fmla="*/ 47879 w 78359"/>
                    <a:gd name="connsiteY90" fmla="*/ 49911 h 97408"/>
                    <a:gd name="connsiteX91" fmla="*/ 48387 w 78359"/>
                    <a:gd name="connsiteY91" fmla="*/ 44323 h 97408"/>
                    <a:gd name="connsiteX92" fmla="*/ 69469 w 78359"/>
                    <a:gd name="connsiteY92" fmla="*/ 44323 h 97408"/>
                    <a:gd name="connsiteX93" fmla="*/ 69469 w 78359"/>
                    <a:gd name="connsiteY93" fmla="*/ 97409 h 97408"/>
                    <a:gd name="connsiteX94" fmla="*/ 78359 w 78359"/>
                    <a:gd name="connsiteY94" fmla="*/ 97409 h 97408"/>
                    <a:gd name="connsiteX95" fmla="*/ 78359 w 78359"/>
                    <a:gd name="connsiteY95" fmla="*/ 0 h 97408"/>
                    <a:gd name="connsiteX96" fmla="*/ 69469 w 78359"/>
                    <a:gd name="connsiteY96" fmla="*/ 0 h 97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78359" h="97408">
                      <a:moveTo>
                        <a:pt x="24257" y="67437"/>
                      </a:moveTo>
                      <a:lnTo>
                        <a:pt x="24257" y="67437"/>
                      </a:lnTo>
                      <a:lnTo>
                        <a:pt x="21590" y="67183"/>
                      </a:lnTo>
                      <a:lnTo>
                        <a:pt x="19050" y="66294"/>
                      </a:lnTo>
                      <a:lnTo>
                        <a:pt x="16764" y="64770"/>
                      </a:lnTo>
                      <a:lnTo>
                        <a:pt x="14732" y="62865"/>
                      </a:lnTo>
                      <a:lnTo>
                        <a:pt x="12827" y="60325"/>
                      </a:lnTo>
                      <a:lnTo>
                        <a:pt x="11303" y="57404"/>
                      </a:lnTo>
                      <a:lnTo>
                        <a:pt x="10160" y="53975"/>
                      </a:lnTo>
                      <a:lnTo>
                        <a:pt x="9271" y="50165"/>
                      </a:lnTo>
                      <a:lnTo>
                        <a:pt x="8636" y="45974"/>
                      </a:lnTo>
                      <a:lnTo>
                        <a:pt x="8509" y="41402"/>
                      </a:lnTo>
                      <a:lnTo>
                        <a:pt x="8509" y="41402"/>
                      </a:lnTo>
                      <a:lnTo>
                        <a:pt x="8636" y="36830"/>
                      </a:lnTo>
                      <a:lnTo>
                        <a:pt x="9271" y="32639"/>
                      </a:lnTo>
                      <a:lnTo>
                        <a:pt x="10160" y="28956"/>
                      </a:lnTo>
                      <a:lnTo>
                        <a:pt x="11303" y="25527"/>
                      </a:lnTo>
                      <a:lnTo>
                        <a:pt x="12827" y="22606"/>
                      </a:lnTo>
                      <a:lnTo>
                        <a:pt x="14732" y="20066"/>
                      </a:lnTo>
                      <a:lnTo>
                        <a:pt x="16764" y="18161"/>
                      </a:lnTo>
                      <a:lnTo>
                        <a:pt x="19050" y="16637"/>
                      </a:lnTo>
                      <a:lnTo>
                        <a:pt x="21590" y="15875"/>
                      </a:lnTo>
                      <a:lnTo>
                        <a:pt x="24257" y="15494"/>
                      </a:lnTo>
                      <a:lnTo>
                        <a:pt x="24257" y="15494"/>
                      </a:lnTo>
                      <a:lnTo>
                        <a:pt x="26924" y="15875"/>
                      </a:lnTo>
                      <a:lnTo>
                        <a:pt x="29464" y="16637"/>
                      </a:lnTo>
                      <a:lnTo>
                        <a:pt x="31750" y="18161"/>
                      </a:lnTo>
                      <a:lnTo>
                        <a:pt x="33782" y="20066"/>
                      </a:lnTo>
                      <a:lnTo>
                        <a:pt x="35560" y="22606"/>
                      </a:lnTo>
                      <a:lnTo>
                        <a:pt x="37084" y="25527"/>
                      </a:lnTo>
                      <a:lnTo>
                        <a:pt x="38354" y="28956"/>
                      </a:lnTo>
                      <a:lnTo>
                        <a:pt x="39243" y="32639"/>
                      </a:lnTo>
                      <a:lnTo>
                        <a:pt x="39878" y="36830"/>
                      </a:lnTo>
                      <a:lnTo>
                        <a:pt x="40005" y="41402"/>
                      </a:lnTo>
                      <a:lnTo>
                        <a:pt x="40005" y="41402"/>
                      </a:lnTo>
                      <a:lnTo>
                        <a:pt x="39878" y="45974"/>
                      </a:lnTo>
                      <a:lnTo>
                        <a:pt x="39243" y="50165"/>
                      </a:lnTo>
                      <a:lnTo>
                        <a:pt x="38354" y="53975"/>
                      </a:lnTo>
                      <a:lnTo>
                        <a:pt x="37084" y="57404"/>
                      </a:lnTo>
                      <a:lnTo>
                        <a:pt x="35560" y="60325"/>
                      </a:lnTo>
                      <a:lnTo>
                        <a:pt x="33782" y="62865"/>
                      </a:lnTo>
                      <a:lnTo>
                        <a:pt x="31750" y="64770"/>
                      </a:lnTo>
                      <a:lnTo>
                        <a:pt x="29464" y="66294"/>
                      </a:lnTo>
                      <a:lnTo>
                        <a:pt x="26924" y="67183"/>
                      </a:lnTo>
                      <a:lnTo>
                        <a:pt x="24257" y="67437"/>
                      </a:lnTo>
                      <a:close/>
                      <a:moveTo>
                        <a:pt x="69469" y="0"/>
                      </a:moveTo>
                      <a:lnTo>
                        <a:pt x="69469" y="37084"/>
                      </a:lnTo>
                      <a:lnTo>
                        <a:pt x="48387" y="37084"/>
                      </a:lnTo>
                      <a:lnTo>
                        <a:pt x="48387" y="37084"/>
                      </a:lnTo>
                      <a:lnTo>
                        <a:pt x="47752" y="31877"/>
                      </a:lnTo>
                      <a:lnTo>
                        <a:pt x="46609" y="27051"/>
                      </a:lnTo>
                      <a:lnTo>
                        <a:pt x="44958" y="22606"/>
                      </a:lnTo>
                      <a:lnTo>
                        <a:pt x="43053" y="18796"/>
                      </a:lnTo>
                      <a:lnTo>
                        <a:pt x="40767" y="15494"/>
                      </a:lnTo>
                      <a:lnTo>
                        <a:pt x="37973" y="12700"/>
                      </a:lnTo>
                      <a:lnTo>
                        <a:pt x="35052" y="10414"/>
                      </a:lnTo>
                      <a:lnTo>
                        <a:pt x="31750" y="8763"/>
                      </a:lnTo>
                      <a:lnTo>
                        <a:pt x="28067" y="7874"/>
                      </a:lnTo>
                      <a:lnTo>
                        <a:pt x="24257" y="7493"/>
                      </a:lnTo>
                      <a:lnTo>
                        <a:pt x="24257" y="7493"/>
                      </a:lnTo>
                      <a:lnTo>
                        <a:pt x="20193" y="7874"/>
                      </a:lnTo>
                      <a:lnTo>
                        <a:pt x="16256" y="9017"/>
                      </a:lnTo>
                      <a:lnTo>
                        <a:pt x="12827" y="10922"/>
                      </a:lnTo>
                      <a:lnTo>
                        <a:pt x="9652" y="13462"/>
                      </a:lnTo>
                      <a:lnTo>
                        <a:pt x="6858" y="16637"/>
                      </a:lnTo>
                      <a:lnTo>
                        <a:pt x="4445" y="20574"/>
                      </a:lnTo>
                      <a:lnTo>
                        <a:pt x="2540" y="25019"/>
                      </a:lnTo>
                      <a:lnTo>
                        <a:pt x="1143" y="29972"/>
                      </a:lnTo>
                      <a:lnTo>
                        <a:pt x="254" y="35433"/>
                      </a:lnTo>
                      <a:lnTo>
                        <a:pt x="0" y="41402"/>
                      </a:lnTo>
                      <a:lnTo>
                        <a:pt x="0" y="41402"/>
                      </a:lnTo>
                      <a:lnTo>
                        <a:pt x="254" y="47371"/>
                      </a:lnTo>
                      <a:lnTo>
                        <a:pt x="1143" y="52959"/>
                      </a:lnTo>
                      <a:lnTo>
                        <a:pt x="2540" y="57912"/>
                      </a:lnTo>
                      <a:lnTo>
                        <a:pt x="4445" y="62357"/>
                      </a:lnTo>
                      <a:lnTo>
                        <a:pt x="6858" y="66167"/>
                      </a:lnTo>
                      <a:lnTo>
                        <a:pt x="9652" y="69342"/>
                      </a:lnTo>
                      <a:lnTo>
                        <a:pt x="12827" y="71882"/>
                      </a:lnTo>
                      <a:lnTo>
                        <a:pt x="16256" y="73787"/>
                      </a:lnTo>
                      <a:lnTo>
                        <a:pt x="20193" y="74930"/>
                      </a:lnTo>
                      <a:lnTo>
                        <a:pt x="24257" y="75311"/>
                      </a:lnTo>
                      <a:lnTo>
                        <a:pt x="24257" y="75311"/>
                      </a:lnTo>
                      <a:lnTo>
                        <a:pt x="28194" y="75057"/>
                      </a:lnTo>
                      <a:lnTo>
                        <a:pt x="31877" y="73914"/>
                      </a:lnTo>
                      <a:lnTo>
                        <a:pt x="35306" y="72263"/>
                      </a:lnTo>
                      <a:lnTo>
                        <a:pt x="38354" y="69977"/>
                      </a:lnTo>
                      <a:lnTo>
                        <a:pt x="41021" y="67056"/>
                      </a:lnTo>
                      <a:lnTo>
                        <a:pt x="43434" y="63500"/>
                      </a:lnTo>
                      <a:lnTo>
                        <a:pt x="45339" y="59436"/>
                      </a:lnTo>
                      <a:lnTo>
                        <a:pt x="46863" y="54864"/>
                      </a:lnTo>
                      <a:lnTo>
                        <a:pt x="47879" y="49911"/>
                      </a:lnTo>
                      <a:lnTo>
                        <a:pt x="48387" y="44323"/>
                      </a:lnTo>
                      <a:lnTo>
                        <a:pt x="69469" y="44323"/>
                      </a:lnTo>
                      <a:lnTo>
                        <a:pt x="69469" y="97409"/>
                      </a:lnTo>
                      <a:lnTo>
                        <a:pt x="78359" y="97409"/>
                      </a:lnTo>
                      <a:lnTo>
                        <a:pt x="78359" y="0"/>
                      </a:lnTo>
                      <a:lnTo>
                        <a:pt x="6946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22C58082-AF01-3A45-DAA2-54A8AFF965A0}"/>
                    </a:ext>
                  </a:extLst>
                </p:cNvPr>
                <p:cNvSpPr/>
                <p:nvPr/>
              </p:nvSpPr>
              <p:spPr>
                <a:xfrm>
                  <a:off x="3172841" y="3883025"/>
                  <a:ext cx="78486" cy="95885"/>
                </a:xfrm>
                <a:custGeom>
                  <a:avLst/>
                  <a:gdLst>
                    <a:gd name="connsiteX0" fmla="*/ 58039 w 78486"/>
                    <a:gd name="connsiteY0" fmla="*/ 46228 h 95885"/>
                    <a:gd name="connsiteX1" fmla="*/ 58039 w 78486"/>
                    <a:gd name="connsiteY1" fmla="*/ 46228 h 95885"/>
                    <a:gd name="connsiteX2" fmla="*/ 53975 w 78486"/>
                    <a:gd name="connsiteY2" fmla="*/ 44704 h 95885"/>
                    <a:gd name="connsiteX3" fmla="*/ 50038 w 78486"/>
                    <a:gd name="connsiteY3" fmla="*/ 42672 h 95885"/>
                    <a:gd name="connsiteX4" fmla="*/ 46482 w 78486"/>
                    <a:gd name="connsiteY4" fmla="*/ 40259 h 95885"/>
                    <a:gd name="connsiteX5" fmla="*/ 43307 w 78486"/>
                    <a:gd name="connsiteY5" fmla="*/ 37592 h 95885"/>
                    <a:gd name="connsiteX6" fmla="*/ 40513 w 78486"/>
                    <a:gd name="connsiteY6" fmla="*/ 34671 h 95885"/>
                    <a:gd name="connsiteX7" fmla="*/ 38227 w 78486"/>
                    <a:gd name="connsiteY7" fmla="*/ 31496 h 95885"/>
                    <a:gd name="connsiteX8" fmla="*/ 36322 w 78486"/>
                    <a:gd name="connsiteY8" fmla="*/ 28067 h 95885"/>
                    <a:gd name="connsiteX9" fmla="*/ 34925 w 78486"/>
                    <a:gd name="connsiteY9" fmla="*/ 24511 h 95885"/>
                    <a:gd name="connsiteX10" fmla="*/ 34036 w 78486"/>
                    <a:gd name="connsiteY10" fmla="*/ 20701 h 95885"/>
                    <a:gd name="connsiteX11" fmla="*/ 33655 w 78486"/>
                    <a:gd name="connsiteY11" fmla="*/ 16891 h 95885"/>
                    <a:gd name="connsiteX12" fmla="*/ 33655 w 78486"/>
                    <a:gd name="connsiteY12" fmla="*/ 13843 h 95885"/>
                    <a:gd name="connsiteX13" fmla="*/ 55753 w 78486"/>
                    <a:gd name="connsiteY13" fmla="*/ 13843 h 95885"/>
                    <a:gd name="connsiteX14" fmla="*/ 55753 w 78486"/>
                    <a:gd name="connsiteY14" fmla="*/ 6731 h 95885"/>
                    <a:gd name="connsiteX15" fmla="*/ 2413 w 78486"/>
                    <a:gd name="connsiteY15" fmla="*/ 6731 h 95885"/>
                    <a:gd name="connsiteX16" fmla="*/ 2413 w 78486"/>
                    <a:gd name="connsiteY16" fmla="*/ 13843 h 95885"/>
                    <a:gd name="connsiteX17" fmla="*/ 24638 w 78486"/>
                    <a:gd name="connsiteY17" fmla="*/ 13843 h 95885"/>
                    <a:gd name="connsiteX18" fmla="*/ 24638 w 78486"/>
                    <a:gd name="connsiteY18" fmla="*/ 16891 h 95885"/>
                    <a:gd name="connsiteX19" fmla="*/ 24638 w 78486"/>
                    <a:gd name="connsiteY19" fmla="*/ 16891 h 95885"/>
                    <a:gd name="connsiteX20" fmla="*/ 24257 w 78486"/>
                    <a:gd name="connsiteY20" fmla="*/ 20955 h 95885"/>
                    <a:gd name="connsiteX21" fmla="*/ 23495 w 78486"/>
                    <a:gd name="connsiteY21" fmla="*/ 24892 h 95885"/>
                    <a:gd name="connsiteX22" fmla="*/ 22098 w 78486"/>
                    <a:gd name="connsiteY22" fmla="*/ 28702 h 95885"/>
                    <a:gd name="connsiteX23" fmla="*/ 20193 w 78486"/>
                    <a:gd name="connsiteY23" fmla="*/ 32385 h 95885"/>
                    <a:gd name="connsiteX24" fmla="*/ 17780 w 78486"/>
                    <a:gd name="connsiteY24" fmla="*/ 35814 h 95885"/>
                    <a:gd name="connsiteX25" fmla="*/ 14986 w 78486"/>
                    <a:gd name="connsiteY25" fmla="*/ 38862 h 95885"/>
                    <a:gd name="connsiteX26" fmla="*/ 11811 w 78486"/>
                    <a:gd name="connsiteY26" fmla="*/ 41783 h 95885"/>
                    <a:gd name="connsiteX27" fmla="*/ 8255 w 78486"/>
                    <a:gd name="connsiteY27" fmla="*/ 44323 h 95885"/>
                    <a:gd name="connsiteX28" fmla="*/ 4318 w 78486"/>
                    <a:gd name="connsiteY28" fmla="*/ 46355 h 95885"/>
                    <a:gd name="connsiteX29" fmla="*/ 0 w 78486"/>
                    <a:gd name="connsiteY29" fmla="*/ 48133 h 95885"/>
                    <a:gd name="connsiteX30" fmla="*/ 4699 w 78486"/>
                    <a:gd name="connsiteY30" fmla="*/ 55118 h 95885"/>
                    <a:gd name="connsiteX31" fmla="*/ 4699 w 78486"/>
                    <a:gd name="connsiteY31" fmla="*/ 55118 h 95885"/>
                    <a:gd name="connsiteX32" fmla="*/ 8001 w 78486"/>
                    <a:gd name="connsiteY32" fmla="*/ 53721 h 95885"/>
                    <a:gd name="connsiteX33" fmla="*/ 11176 w 78486"/>
                    <a:gd name="connsiteY33" fmla="*/ 52070 h 95885"/>
                    <a:gd name="connsiteX34" fmla="*/ 14224 w 78486"/>
                    <a:gd name="connsiteY34" fmla="*/ 50165 h 95885"/>
                    <a:gd name="connsiteX35" fmla="*/ 17145 w 78486"/>
                    <a:gd name="connsiteY35" fmla="*/ 48133 h 95885"/>
                    <a:gd name="connsiteX36" fmla="*/ 19685 w 78486"/>
                    <a:gd name="connsiteY36" fmla="*/ 45720 h 95885"/>
                    <a:gd name="connsiteX37" fmla="*/ 22098 w 78486"/>
                    <a:gd name="connsiteY37" fmla="*/ 43180 h 95885"/>
                    <a:gd name="connsiteX38" fmla="*/ 24257 w 78486"/>
                    <a:gd name="connsiteY38" fmla="*/ 40513 h 95885"/>
                    <a:gd name="connsiteX39" fmla="*/ 26289 w 78486"/>
                    <a:gd name="connsiteY39" fmla="*/ 37592 h 95885"/>
                    <a:gd name="connsiteX40" fmla="*/ 27940 w 78486"/>
                    <a:gd name="connsiteY40" fmla="*/ 34544 h 95885"/>
                    <a:gd name="connsiteX41" fmla="*/ 29210 w 78486"/>
                    <a:gd name="connsiteY41" fmla="*/ 31369 h 95885"/>
                    <a:gd name="connsiteX42" fmla="*/ 29210 w 78486"/>
                    <a:gd name="connsiteY42" fmla="*/ 31369 h 95885"/>
                    <a:gd name="connsiteX43" fmla="*/ 30734 w 78486"/>
                    <a:gd name="connsiteY43" fmla="*/ 34290 h 95885"/>
                    <a:gd name="connsiteX44" fmla="*/ 32512 w 78486"/>
                    <a:gd name="connsiteY44" fmla="*/ 37211 h 95885"/>
                    <a:gd name="connsiteX45" fmla="*/ 34417 w 78486"/>
                    <a:gd name="connsiteY45" fmla="*/ 39878 h 95885"/>
                    <a:gd name="connsiteX46" fmla="*/ 36576 w 78486"/>
                    <a:gd name="connsiteY46" fmla="*/ 42418 h 95885"/>
                    <a:gd name="connsiteX47" fmla="*/ 38989 w 78486"/>
                    <a:gd name="connsiteY47" fmla="*/ 44704 h 95885"/>
                    <a:gd name="connsiteX48" fmla="*/ 41656 w 78486"/>
                    <a:gd name="connsiteY48" fmla="*/ 46863 h 95885"/>
                    <a:gd name="connsiteX49" fmla="*/ 44450 w 78486"/>
                    <a:gd name="connsiteY49" fmla="*/ 48768 h 95885"/>
                    <a:gd name="connsiteX50" fmla="*/ 47371 w 78486"/>
                    <a:gd name="connsiteY50" fmla="*/ 50546 h 95885"/>
                    <a:gd name="connsiteX51" fmla="*/ 50546 w 78486"/>
                    <a:gd name="connsiteY51" fmla="*/ 51943 h 95885"/>
                    <a:gd name="connsiteX52" fmla="*/ 53721 w 78486"/>
                    <a:gd name="connsiteY52" fmla="*/ 53213 h 95885"/>
                    <a:gd name="connsiteX53" fmla="*/ 58039 w 78486"/>
                    <a:gd name="connsiteY53" fmla="*/ 46228 h 95885"/>
                    <a:gd name="connsiteX54" fmla="*/ 24257 w 78486"/>
                    <a:gd name="connsiteY54" fmla="*/ 68707 h 95885"/>
                    <a:gd name="connsiteX55" fmla="*/ 69850 w 78486"/>
                    <a:gd name="connsiteY55" fmla="*/ 68707 h 95885"/>
                    <a:gd name="connsiteX56" fmla="*/ 69850 w 78486"/>
                    <a:gd name="connsiteY56" fmla="*/ 88646 h 95885"/>
                    <a:gd name="connsiteX57" fmla="*/ 24257 w 78486"/>
                    <a:gd name="connsiteY57" fmla="*/ 88646 h 95885"/>
                    <a:gd name="connsiteX58" fmla="*/ 24257 w 78486"/>
                    <a:gd name="connsiteY58" fmla="*/ 68707 h 95885"/>
                    <a:gd name="connsiteX59" fmla="*/ 15621 w 78486"/>
                    <a:gd name="connsiteY59" fmla="*/ 95885 h 95885"/>
                    <a:gd name="connsiteX60" fmla="*/ 78486 w 78486"/>
                    <a:gd name="connsiteY60" fmla="*/ 95885 h 95885"/>
                    <a:gd name="connsiteX61" fmla="*/ 78486 w 78486"/>
                    <a:gd name="connsiteY61" fmla="*/ 61722 h 95885"/>
                    <a:gd name="connsiteX62" fmla="*/ 15621 w 78486"/>
                    <a:gd name="connsiteY62" fmla="*/ 61722 h 95885"/>
                    <a:gd name="connsiteX63" fmla="*/ 15621 w 78486"/>
                    <a:gd name="connsiteY63" fmla="*/ 95885 h 95885"/>
                    <a:gd name="connsiteX64" fmla="*/ 69596 w 78486"/>
                    <a:gd name="connsiteY64" fmla="*/ 0 h 95885"/>
                    <a:gd name="connsiteX65" fmla="*/ 69596 w 78486"/>
                    <a:gd name="connsiteY65" fmla="*/ 56515 h 95885"/>
                    <a:gd name="connsiteX66" fmla="*/ 78486 w 78486"/>
                    <a:gd name="connsiteY66" fmla="*/ 56515 h 95885"/>
                    <a:gd name="connsiteX67" fmla="*/ 78486 w 78486"/>
                    <a:gd name="connsiteY67" fmla="*/ 0 h 95885"/>
                    <a:gd name="connsiteX68" fmla="*/ 69596 w 78486"/>
                    <a:gd name="connsiteY68" fmla="*/ 0 h 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78486" h="95885">
                      <a:moveTo>
                        <a:pt x="58039" y="46228"/>
                      </a:moveTo>
                      <a:lnTo>
                        <a:pt x="58039" y="46228"/>
                      </a:lnTo>
                      <a:lnTo>
                        <a:pt x="53975" y="44704"/>
                      </a:lnTo>
                      <a:lnTo>
                        <a:pt x="50038" y="42672"/>
                      </a:lnTo>
                      <a:lnTo>
                        <a:pt x="46482" y="40259"/>
                      </a:lnTo>
                      <a:lnTo>
                        <a:pt x="43307" y="37592"/>
                      </a:lnTo>
                      <a:lnTo>
                        <a:pt x="40513" y="34671"/>
                      </a:lnTo>
                      <a:lnTo>
                        <a:pt x="38227" y="31496"/>
                      </a:lnTo>
                      <a:lnTo>
                        <a:pt x="36322" y="28067"/>
                      </a:lnTo>
                      <a:lnTo>
                        <a:pt x="34925" y="24511"/>
                      </a:lnTo>
                      <a:lnTo>
                        <a:pt x="34036" y="20701"/>
                      </a:lnTo>
                      <a:lnTo>
                        <a:pt x="33655" y="16891"/>
                      </a:lnTo>
                      <a:lnTo>
                        <a:pt x="33655" y="13843"/>
                      </a:lnTo>
                      <a:lnTo>
                        <a:pt x="55753" y="13843"/>
                      </a:lnTo>
                      <a:lnTo>
                        <a:pt x="55753" y="6731"/>
                      </a:lnTo>
                      <a:lnTo>
                        <a:pt x="2413" y="6731"/>
                      </a:lnTo>
                      <a:lnTo>
                        <a:pt x="2413" y="13843"/>
                      </a:lnTo>
                      <a:lnTo>
                        <a:pt x="24638" y="13843"/>
                      </a:lnTo>
                      <a:lnTo>
                        <a:pt x="24638" y="16891"/>
                      </a:lnTo>
                      <a:lnTo>
                        <a:pt x="24638" y="16891"/>
                      </a:lnTo>
                      <a:lnTo>
                        <a:pt x="24257" y="20955"/>
                      </a:lnTo>
                      <a:lnTo>
                        <a:pt x="23495" y="24892"/>
                      </a:lnTo>
                      <a:lnTo>
                        <a:pt x="22098" y="28702"/>
                      </a:lnTo>
                      <a:lnTo>
                        <a:pt x="20193" y="32385"/>
                      </a:lnTo>
                      <a:lnTo>
                        <a:pt x="17780" y="35814"/>
                      </a:lnTo>
                      <a:lnTo>
                        <a:pt x="14986" y="38862"/>
                      </a:lnTo>
                      <a:lnTo>
                        <a:pt x="11811" y="41783"/>
                      </a:lnTo>
                      <a:lnTo>
                        <a:pt x="8255" y="44323"/>
                      </a:lnTo>
                      <a:lnTo>
                        <a:pt x="4318" y="46355"/>
                      </a:lnTo>
                      <a:lnTo>
                        <a:pt x="0" y="48133"/>
                      </a:lnTo>
                      <a:lnTo>
                        <a:pt x="4699" y="55118"/>
                      </a:lnTo>
                      <a:lnTo>
                        <a:pt x="4699" y="55118"/>
                      </a:lnTo>
                      <a:lnTo>
                        <a:pt x="8001" y="53721"/>
                      </a:lnTo>
                      <a:lnTo>
                        <a:pt x="11176" y="52070"/>
                      </a:lnTo>
                      <a:lnTo>
                        <a:pt x="14224" y="50165"/>
                      </a:lnTo>
                      <a:lnTo>
                        <a:pt x="17145" y="48133"/>
                      </a:lnTo>
                      <a:lnTo>
                        <a:pt x="19685" y="45720"/>
                      </a:lnTo>
                      <a:lnTo>
                        <a:pt x="22098" y="43180"/>
                      </a:lnTo>
                      <a:lnTo>
                        <a:pt x="24257" y="40513"/>
                      </a:lnTo>
                      <a:lnTo>
                        <a:pt x="26289" y="37592"/>
                      </a:lnTo>
                      <a:lnTo>
                        <a:pt x="27940" y="34544"/>
                      </a:lnTo>
                      <a:lnTo>
                        <a:pt x="29210" y="31369"/>
                      </a:lnTo>
                      <a:lnTo>
                        <a:pt x="29210" y="31369"/>
                      </a:lnTo>
                      <a:lnTo>
                        <a:pt x="30734" y="34290"/>
                      </a:lnTo>
                      <a:lnTo>
                        <a:pt x="32512" y="37211"/>
                      </a:lnTo>
                      <a:lnTo>
                        <a:pt x="34417" y="39878"/>
                      </a:lnTo>
                      <a:lnTo>
                        <a:pt x="36576" y="42418"/>
                      </a:lnTo>
                      <a:lnTo>
                        <a:pt x="38989" y="44704"/>
                      </a:lnTo>
                      <a:lnTo>
                        <a:pt x="41656" y="46863"/>
                      </a:lnTo>
                      <a:lnTo>
                        <a:pt x="44450" y="48768"/>
                      </a:lnTo>
                      <a:lnTo>
                        <a:pt x="47371" y="50546"/>
                      </a:lnTo>
                      <a:lnTo>
                        <a:pt x="50546" y="51943"/>
                      </a:lnTo>
                      <a:lnTo>
                        <a:pt x="53721" y="53213"/>
                      </a:lnTo>
                      <a:lnTo>
                        <a:pt x="58039" y="46228"/>
                      </a:lnTo>
                      <a:close/>
                      <a:moveTo>
                        <a:pt x="24257" y="68707"/>
                      </a:moveTo>
                      <a:lnTo>
                        <a:pt x="69850" y="68707"/>
                      </a:lnTo>
                      <a:lnTo>
                        <a:pt x="69850" y="88646"/>
                      </a:lnTo>
                      <a:lnTo>
                        <a:pt x="24257" y="88646"/>
                      </a:lnTo>
                      <a:lnTo>
                        <a:pt x="24257" y="68707"/>
                      </a:lnTo>
                      <a:close/>
                      <a:moveTo>
                        <a:pt x="15621" y="95885"/>
                      </a:moveTo>
                      <a:lnTo>
                        <a:pt x="78486" y="95885"/>
                      </a:lnTo>
                      <a:lnTo>
                        <a:pt x="78486" y="61722"/>
                      </a:lnTo>
                      <a:lnTo>
                        <a:pt x="15621" y="61722"/>
                      </a:lnTo>
                      <a:lnTo>
                        <a:pt x="15621" y="95885"/>
                      </a:lnTo>
                      <a:close/>
                      <a:moveTo>
                        <a:pt x="69596" y="0"/>
                      </a:moveTo>
                      <a:lnTo>
                        <a:pt x="69596" y="56515"/>
                      </a:lnTo>
                      <a:lnTo>
                        <a:pt x="78486" y="56515"/>
                      </a:lnTo>
                      <a:lnTo>
                        <a:pt x="78486" y="0"/>
                      </a:lnTo>
                      <a:lnTo>
                        <a:pt x="6959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775B24FA-C590-6B34-627B-BCCEC6F0FAB6}"/>
                    </a:ext>
                  </a:extLst>
                </p:cNvPr>
                <p:cNvSpPr/>
                <p:nvPr/>
              </p:nvSpPr>
              <p:spPr>
                <a:xfrm>
                  <a:off x="3299333" y="3892550"/>
                  <a:ext cx="43561" cy="79629"/>
                </a:xfrm>
                <a:custGeom>
                  <a:avLst/>
                  <a:gdLst>
                    <a:gd name="connsiteX0" fmla="*/ 0 w 43561"/>
                    <a:gd name="connsiteY0" fmla="*/ 79629 h 79629"/>
                    <a:gd name="connsiteX1" fmla="*/ 43561 w 43561"/>
                    <a:gd name="connsiteY1" fmla="*/ 79629 h 79629"/>
                    <a:gd name="connsiteX2" fmla="*/ 43561 w 43561"/>
                    <a:gd name="connsiteY2" fmla="*/ 71374 h 79629"/>
                    <a:gd name="connsiteX3" fmla="*/ 27686 w 43561"/>
                    <a:gd name="connsiteY3" fmla="*/ 71374 h 79629"/>
                    <a:gd name="connsiteX4" fmla="*/ 27686 w 43561"/>
                    <a:gd name="connsiteY4" fmla="*/ 0 h 79629"/>
                    <a:gd name="connsiteX5" fmla="*/ 20066 w 43561"/>
                    <a:gd name="connsiteY5" fmla="*/ 0 h 79629"/>
                    <a:gd name="connsiteX6" fmla="*/ 20066 w 43561"/>
                    <a:gd name="connsiteY6" fmla="*/ 0 h 79629"/>
                    <a:gd name="connsiteX7" fmla="*/ 18796 w 43561"/>
                    <a:gd name="connsiteY7" fmla="*/ 762 h 79629"/>
                    <a:gd name="connsiteX8" fmla="*/ 17399 w 43561"/>
                    <a:gd name="connsiteY8" fmla="*/ 1524 h 79629"/>
                    <a:gd name="connsiteX9" fmla="*/ 15875 w 43561"/>
                    <a:gd name="connsiteY9" fmla="*/ 2159 h 79629"/>
                    <a:gd name="connsiteX10" fmla="*/ 14478 w 43561"/>
                    <a:gd name="connsiteY10" fmla="*/ 2794 h 79629"/>
                    <a:gd name="connsiteX11" fmla="*/ 12827 w 43561"/>
                    <a:gd name="connsiteY11" fmla="*/ 3429 h 79629"/>
                    <a:gd name="connsiteX12" fmla="*/ 11176 w 43561"/>
                    <a:gd name="connsiteY12" fmla="*/ 3937 h 79629"/>
                    <a:gd name="connsiteX13" fmla="*/ 9398 w 43561"/>
                    <a:gd name="connsiteY13" fmla="*/ 4445 h 79629"/>
                    <a:gd name="connsiteX14" fmla="*/ 7620 w 43561"/>
                    <a:gd name="connsiteY14" fmla="*/ 4953 h 79629"/>
                    <a:gd name="connsiteX15" fmla="*/ 5588 w 43561"/>
                    <a:gd name="connsiteY15" fmla="*/ 5334 h 79629"/>
                    <a:gd name="connsiteX16" fmla="*/ 3556 w 43561"/>
                    <a:gd name="connsiteY16" fmla="*/ 5715 h 79629"/>
                    <a:gd name="connsiteX17" fmla="*/ 3556 w 43561"/>
                    <a:gd name="connsiteY17" fmla="*/ 12065 h 79629"/>
                    <a:gd name="connsiteX18" fmla="*/ 17653 w 43561"/>
                    <a:gd name="connsiteY18" fmla="*/ 12065 h 79629"/>
                    <a:gd name="connsiteX19" fmla="*/ 17653 w 43561"/>
                    <a:gd name="connsiteY19" fmla="*/ 71374 h 79629"/>
                    <a:gd name="connsiteX20" fmla="*/ 0 w 43561"/>
                    <a:gd name="connsiteY20" fmla="*/ 71374 h 79629"/>
                    <a:gd name="connsiteX21" fmla="*/ 0 w 43561"/>
                    <a:gd name="connsiteY21" fmla="*/ 79629 h 7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561" h="79629">
                      <a:moveTo>
                        <a:pt x="0" y="79629"/>
                      </a:moveTo>
                      <a:lnTo>
                        <a:pt x="43561" y="79629"/>
                      </a:lnTo>
                      <a:lnTo>
                        <a:pt x="43561" y="71374"/>
                      </a:lnTo>
                      <a:lnTo>
                        <a:pt x="27686" y="71374"/>
                      </a:lnTo>
                      <a:lnTo>
                        <a:pt x="27686" y="0"/>
                      </a:lnTo>
                      <a:lnTo>
                        <a:pt x="20066" y="0"/>
                      </a:lnTo>
                      <a:lnTo>
                        <a:pt x="20066" y="0"/>
                      </a:lnTo>
                      <a:lnTo>
                        <a:pt x="18796" y="762"/>
                      </a:lnTo>
                      <a:lnTo>
                        <a:pt x="17399" y="1524"/>
                      </a:lnTo>
                      <a:lnTo>
                        <a:pt x="15875" y="2159"/>
                      </a:lnTo>
                      <a:lnTo>
                        <a:pt x="14478" y="2794"/>
                      </a:lnTo>
                      <a:lnTo>
                        <a:pt x="12827" y="3429"/>
                      </a:lnTo>
                      <a:lnTo>
                        <a:pt x="11176" y="3937"/>
                      </a:lnTo>
                      <a:lnTo>
                        <a:pt x="9398" y="4445"/>
                      </a:lnTo>
                      <a:lnTo>
                        <a:pt x="7620" y="4953"/>
                      </a:lnTo>
                      <a:lnTo>
                        <a:pt x="5588" y="5334"/>
                      </a:lnTo>
                      <a:lnTo>
                        <a:pt x="3556" y="5715"/>
                      </a:lnTo>
                      <a:lnTo>
                        <a:pt x="3556" y="12065"/>
                      </a:lnTo>
                      <a:lnTo>
                        <a:pt x="17653" y="12065"/>
                      </a:lnTo>
                      <a:lnTo>
                        <a:pt x="17653" y="71374"/>
                      </a:lnTo>
                      <a:lnTo>
                        <a:pt x="0" y="71374"/>
                      </a:lnTo>
                      <a:lnTo>
                        <a:pt x="0" y="796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B63854D-4C10-B994-DF78-61F6A71BEE03}"/>
                    </a:ext>
                  </a:extLst>
                </p:cNvPr>
                <p:cNvSpPr/>
                <p:nvPr/>
              </p:nvSpPr>
              <p:spPr>
                <a:xfrm>
                  <a:off x="3354705" y="3891152"/>
                  <a:ext cx="49530" cy="82423"/>
                </a:xfrm>
                <a:custGeom>
                  <a:avLst/>
                  <a:gdLst>
                    <a:gd name="connsiteX0" fmla="*/ 9398 w 49530"/>
                    <a:gd name="connsiteY0" fmla="*/ 25781 h 82423"/>
                    <a:gd name="connsiteX1" fmla="*/ 9398 w 49530"/>
                    <a:gd name="connsiteY1" fmla="*/ 25781 h 82423"/>
                    <a:gd name="connsiteX2" fmla="*/ 9525 w 49530"/>
                    <a:gd name="connsiteY2" fmla="*/ 22606 h 82423"/>
                    <a:gd name="connsiteX3" fmla="*/ 10033 w 49530"/>
                    <a:gd name="connsiteY3" fmla="*/ 19812 h 82423"/>
                    <a:gd name="connsiteX4" fmla="*/ 10795 w 49530"/>
                    <a:gd name="connsiteY4" fmla="*/ 17145 h 82423"/>
                    <a:gd name="connsiteX5" fmla="*/ 11938 w 49530"/>
                    <a:gd name="connsiteY5" fmla="*/ 14732 h 82423"/>
                    <a:gd name="connsiteX6" fmla="*/ 13208 w 49530"/>
                    <a:gd name="connsiteY6" fmla="*/ 12700 h 82423"/>
                    <a:gd name="connsiteX7" fmla="*/ 14732 w 49530"/>
                    <a:gd name="connsiteY7" fmla="*/ 11049 h 82423"/>
                    <a:gd name="connsiteX8" fmla="*/ 16510 w 49530"/>
                    <a:gd name="connsiteY8" fmla="*/ 9652 h 82423"/>
                    <a:gd name="connsiteX9" fmla="*/ 18542 w 49530"/>
                    <a:gd name="connsiteY9" fmla="*/ 8636 h 82423"/>
                    <a:gd name="connsiteX10" fmla="*/ 20574 w 49530"/>
                    <a:gd name="connsiteY10" fmla="*/ 8001 h 82423"/>
                    <a:gd name="connsiteX11" fmla="*/ 22860 w 49530"/>
                    <a:gd name="connsiteY11" fmla="*/ 7747 h 82423"/>
                    <a:gd name="connsiteX12" fmla="*/ 22860 w 49530"/>
                    <a:gd name="connsiteY12" fmla="*/ 7747 h 82423"/>
                    <a:gd name="connsiteX13" fmla="*/ 25781 w 49530"/>
                    <a:gd name="connsiteY13" fmla="*/ 8001 h 82423"/>
                    <a:gd name="connsiteX14" fmla="*/ 28448 w 49530"/>
                    <a:gd name="connsiteY14" fmla="*/ 8890 h 82423"/>
                    <a:gd name="connsiteX15" fmla="*/ 30861 w 49530"/>
                    <a:gd name="connsiteY15" fmla="*/ 10160 h 82423"/>
                    <a:gd name="connsiteX16" fmla="*/ 33020 w 49530"/>
                    <a:gd name="connsiteY16" fmla="*/ 11938 h 82423"/>
                    <a:gd name="connsiteX17" fmla="*/ 34925 w 49530"/>
                    <a:gd name="connsiteY17" fmla="*/ 14224 h 82423"/>
                    <a:gd name="connsiteX18" fmla="*/ 36449 w 49530"/>
                    <a:gd name="connsiteY18" fmla="*/ 17018 h 82423"/>
                    <a:gd name="connsiteX19" fmla="*/ 37846 w 49530"/>
                    <a:gd name="connsiteY19" fmla="*/ 20193 h 82423"/>
                    <a:gd name="connsiteX20" fmla="*/ 38862 w 49530"/>
                    <a:gd name="connsiteY20" fmla="*/ 24003 h 82423"/>
                    <a:gd name="connsiteX21" fmla="*/ 39624 w 49530"/>
                    <a:gd name="connsiteY21" fmla="*/ 28194 h 82423"/>
                    <a:gd name="connsiteX22" fmla="*/ 40132 w 49530"/>
                    <a:gd name="connsiteY22" fmla="*/ 32893 h 82423"/>
                    <a:gd name="connsiteX23" fmla="*/ 40132 w 49530"/>
                    <a:gd name="connsiteY23" fmla="*/ 32893 h 82423"/>
                    <a:gd name="connsiteX24" fmla="*/ 38608 w 49530"/>
                    <a:gd name="connsiteY24" fmla="*/ 34925 h 82423"/>
                    <a:gd name="connsiteX25" fmla="*/ 36957 w 49530"/>
                    <a:gd name="connsiteY25" fmla="*/ 36830 h 82423"/>
                    <a:gd name="connsiteX26" fmla="*/ 35306 w 49530"/>
                    <a:gd name="connsiteY26" fmla="*/ 38481 h 82423"/>
                    <a:gd name="connsiteX27" fmla="*/ 33655 w 49530"/>
                    <a:gd name="connsiteY27" fmla="*/ 39751 h 82423"/>
                    <a:gd name="connsiteX28" fmla="*/ 32004 w 49530"/>
                    <a:gd name="connsiteY28" fmla="*/ 41021 h 82423"/>
                    <a:gd name="connsiteX29" fmla="*/ 30226 w 49530"/>
                    <a:gd name="connsiteY29" fmla="*/ 41910 h 82423"/>
                    <a:gd name="connsiteX30" fmla="*/ 28575 w 49530"/>
                    <a:gd name="connsiteY30" fmla="*/ 42545 h 82423"/>
                    <a:gd name="connsiteX31" fmla="*/ 26924 w 49530"/>
                    <a:gd name="connsiteY31" fmla="*/ 43053 h 82423"/>
                    <a:gd name="connsiteX32" fmla="*/ 25146 w 49530"/>
                    <a:gd name="connsiteY32" fmla="*/ 43434 h 82423"/>
                    <a:gd name="connsiteX33" fmla="*/ 23622 w 49530"/>
                    <a:gd name="connsiteY33" fmla="*/ 43434 h 82423"/>
                    <a:gd name="connsiteX34" fmla="*/ 23622 w 49530"/>
                    <a:gd name="connsiteY34" fmla="*/ 43434 h 82423"/>
                    <a:gd name="connsiteX35" fmla="*/ 20828 w 49530"/>
                    <a:gd name="connsiteY35" fmla="*/ 43307 h 82423"/>
                    <a:gd name="connsiteX36" fmla="*/ 18415 w 49530"/>
                    <a:gd name="connsiteY36" fmla="*/ 42672 h 82423"/>
                    <a:gd name="connsiteX37" fmla="*/ 16383 w 49530"/>
                    <a:gd name="connsiteY37" fmla="*/ 41656 h 82423"/>
                    <a:gd name="connsiteX38" fmla="*/ 14478 w 49530"/>
                    <a:gd name="connsiteY38" fmla="*/ 40386 h 82423"/>
                    <a:gd name="connsiteX39" fmla="*/ 12954 w 49530"/>
                    <a:gd name="connsiteY39" fmla="*/ 38608 h 82423"/>
                    <a:gd name="connsiteX40" fmla="*/ 11684 w 49530"/>
                    <a:gd name="connsiteY40" fmla="*/ 36703 h 82423"/>
                    <a:gd name="connsiteX41" fmla="*/ 10668 w 49530"/>
                    <a:gd name="connsiteY41" fmla="*/ 34290 h 82423"/>
                    <a:gd name="connsiteX42" fmla="*/ 9906 w 49530"/>
                    <a:gd name="connsiteY42" fmla="*/ 31750 h 82423"/>
                    <a:gd name="connsiteX43" fmla="*/ 9525 w 49530"/>
                    <a:gd name="connsiteY43" fmla="*/ 28956 h 82423"/>
                    <a:gd name="connsiteX44" fmla="*/ 9398 w 49530"/>
                    <a:gd name="connsiteY44" fmla="*/ 25781 h 82423"/>
                    <a:gd name="connsiteX45" fmla="*/ 20574 w 49530"/>
                    <a:gd name="connsiteY45" fmla="*/ 82423 h 82423"/>
                    <a:gd name="connsiteX46" fmla="*/ 20574 w 49530"/>
                    <a:gd name="connsiteY46" fmla="*/ 82423 h 82423"/>
                    <a:gd name="connsiteX47" fmla="*/ 25019 w 49530"/>
                    <a:gd name="connsiteY47" fmla="*/ 82042 h 82423"/>
                    <a:gd name="connsiteX48" fmla="*/ 29337 w 49530"/>
                    <a:gd name="connsiteY48" fmla="*/ 80899 h 82423"/>
                    <a:gd name="connsiteX49" fmla="*/ 33401 w 49530"/>
                    <a:gd name="connsiteY49" fmla="*/ 78867 h 82423"/>
                    <a:gd name="connsiteX50" fmla="*/ 37211 w 49530"/>
                    <a:gd name="connsiteY50" fmla="*/ 75946 h 82423"/>
                    <a:gd name="connsiteX51" fmla="*/ 40640 w 49530"/>
                    <a:gd name="connsiteY51" fmla="*/ 72136 h 82423"/>
                    <a:gd name="connsiteX52" fmla="*/ 43688 w 49530"/>
                    <a:gd name="connsiteY52" fmla="*/ 67437 h 82423"/>
                    <a:gd name="connsiteX53" fmla="*/ 46101 w 49530"/>
                    <a:gd name="connsiteY53" fmla="*/ 61595 h 82423"/>
                    <a:gd name="connsiteX54" fmla="*/ 47879 w 49530"/>
                    <a:gd name="connsiteY54" fmla="*/ 54864 h 82423"/>
                    <a:gd name="connsiteX55" fmla="*/ 49022 w 49530"/>
                    <a:gd name="connsiteY55" fmla="*/ 46863 h 82423"/>
                    <a:gd name="connsiteX56" fmla="*/ 49530 w 49530"/>
                    <a:gd name="connsiteY56" fmla="*/ 37846 h 82423"/>
                    <a:gd name="connsiteX57" fmla="*/ 49530 w 49530"/>
                    <a:gd name="connsiteY57" fmla="*/ 37846 h 82423"/>
                    <a:gd name="connsiteX58" fmla="*/ 49149 w 49530"/>
                    <a:gd name="connsiteY58" fmla="*/ 30607 h 82423"/>
                    <a:gd name="connsiteX59" fmla="*/ 48133 w 49530"/>
                    <a:gd name="connsiteY59" fmla="*/ 24257 h 82423"/>
                    <a:gd name="connsiteX60" fmla="*/ 46609 w 49530"/>
                    <a:gd name="connsiteY60" fmla="*/ 18542 h 82423"/>
                    <a:gd name="connsiteX61" fmla="*/ 44450 w 49530"/>
                    <a:gd name="connsiteY61" fmla="*/ 13589 h 82423"/>
                    <a:gd name="connsiteX62" fmla="*/ 41910 w 49530"/>
                    <a:gd name="connsiteY62" fmla="*/ 9398 h 82423"/>
                    <a:gd name="connsiteX63" fmla="*/ 38735 w 49530"/>
                    <a:gd name="connsiteY63" fmla="*/ 6096 h 82423"/>
                    <a:gd name="connsiteX64" fmla="*/ 35306 w 49530"/>
                    <a:gd name="connsiteY64" fmla="*/ 3429 h 82423"/>
                    <a:gd name="connsiteX65" fmla="*/ 31496 w 49530"/>
                    <a:gd name="connsiteY65" fmla="*/ 1524 h 82423"/>
                    <a:gd name="connsiteX66" fmla="*/ 27305 w 49530"/>
                    <a:gd name="connsiteY66" fmla="*/ 381 h 82423"/>
                    <a:gd name="connsiteX67" fmla="*/ 22860 w 49530"/>
                    <a:gd name="connsiteY67" fmla="*/ 0 h 82423"/>
                    <a:gd name="connsiteX68" fmla="*/ 22860 w 49530"/>
                    <a:gd name="connsiteY68" fmla="*/ 0 h 82423"/>
                    <a:gd name="connsiteX69" fmla="*/ 19177 w 49530"/>
                    <a:gd name="connsiteY69" fmla="*/ 254 h 82423"/>
                    <a:gd name="connsiteX70" fmla="*/ 15748 w 49530"/>
                    <a:gd name="connsiteY70" fmla="*/ 1143 h 82423"/>
                    <a:gd name="connsiteX71" fmla="*/ 12446 w 49530"/>
                    <a:gd name="connsiteY71" fmla="*/ 2667 h 82423"/>
                    <a:gd name="connsiteX72" fmla="*/ 9398 w 49530"/>
                    <a:gd name="connsiteY72" fmla="*/ 4699 h 82423"/>
                    <a:gd name="connsiteX73" fmla="*/ 6731 w 49530"/>
                    <a:gd name="connsiteY73" fmla="*/ 7112 h 82423"/>
                    <a:gd name="connsiteX74" fmla="*/ 4445 w 49530"/>
                    <a:gd name="connsiteY74" fmla="*/ 10033 h 82423"/>
                    <a:gd name="connsiteX75" fmla="*/ 2667 w 49530"/>
                    <a:gd name="connsiteY75" fmla="*/ 13462 h 82423"/>
                    <a:gd name="connsiteX76" fmla="*/ 1270 w 49530"/>
                    <a:gd name="connsiteY76" fmla="*/ 17145 h 82423"/>
                    <a:gd name="connsiteX77" fmla="*/ 381 w 49530"/>
                    <a:gd name="connsiteY77" fmla="*/ 21336 h 82423"/>
                    <a:gd name="connsiteX78" fmla="*/ 0 w 49530"/>
                    <a:gd name="connsiteY78" fmla="*/ 25781 h 82423"/>
                    <a:gd name="connsiteX79" fmla="*/ 0 w 49530"/>
                    <a:gd name="connsiteY79" fmla="*/ 25781 h 82423"/>
                    <a:gd name="connsiteX80" fmla="*/ 254 w 49530"/>
                    <a:gd name="connsiteY80" fmla="*/ 30480 h 82423"/>
                    <a:gd name="connsiteX81" fmla="*/ 1016 w 49530"/>
                    <a:gd name="connsiteY81" fmla="*/ 34671 h 82423"/>
                    <a:gd name="connsiteX82" fmla="*/ 2286 w 49530"/>
                    <a:gd name="connsiteY82" fmla="*/ 38481 h 82423"/>
                    <a:gd name="connsiteX83" fmla="*/ 3937 w 49530"/>
                    <a:gd name="connsiteY83" fmla="*/ 41783 h 82423"/>
                    <a:gd name="connsiteX84" fmla="*/ 5969 w 49530"/>
                    <a:gd name="connsiteY84" fmla="*/ 44450 h 82423"/>
                    <a:gd name="connsiteX85" fmla="*/ 8509 w 49530"/>
                    <a:gd name="connsiteY85" fmla="*/ 46736 h 82423"/>
                    <a:gd name="connsiteX86" fmla="*/ 11430 w 49530"/>
                    <a:gd name="connsiteY86" fmla="*/ 48514 h 82423"/>
                    <a:gd name="connsiteX87" fmla="*/ 14605 w 49530"/>
                    <a:gd name="connsiteY87" fmla="*/ 49784 h 82423"/>
                    <a:gd name="connsiteX88" fmla="*/ 18161 w 49530"/>
                    <a:gd name="connsiteY88" fmla="*/ 50546 h 82423"/>
                    <a:gd name="connsiteX89" fmla="*/ 21971 w 49530"/>
                    <a:gd name="connsiteY89" fmla="*/ 50800 h 82423"/>
                    <a:gd name="connsiteX90" fmla="*/ 21971 w 49530"/>
                    <a:gd name="connsiteY90" fmla="*/ 50800 h 82423"/>
                    <a:gd name="connsiteX91" fmla="*/ 23876 w 49530"/>
                    <a:gd name="connsiteY91" fmla="*/ 50673 h 82423"/>
                    <a:gd name="connsiteX92" fmla="*/ 25908 w 49530"/>
                    <a:gd name="connsiteY92" fmla="*/ 50419 h 82423"/>
                    <a:gd name="connsiteX93" fmla="*/ 27940 w 49530"/>
                    <a:gd name="connsiteY93" fmla="*/ 49911 h 82423"/>
                    <a:gd name="connsiteX94" fmla="*/ 29845 w 49530"/>
                    <a:gd name="connsiteY94" fmla="*/ 49149 h 82423"/>
                    <a:gd name="connsiteX95" fmla="*/ 31750 w 49530"/>
                    <a:gd name="connsiteY95" fmla="*/ 48133 h 82423"/>
                    <a:gd name="connsiteX96" fmla="*/ 33655 w 49530"/>
                    <a:gd name="connsiteY96" fmla="*/ 47117 h 82423"/>
                    <a:gd name="connsiteX97" fmla="*/ 35433 w 49530"/>
                    <a:gd name="connsiteY97" fmla="*/ 45847 h 82423"/>
                    <a:gd name="connsiteX98" fmla="*/ 37084 w 49530"/>
                    <a:gd name="connsiteY98" fmla="*/ 44323 h 82423"/>
                    <a:gd name="connsiteX99" fmla="*/ 38735 w 49530"/>
                    <a:gd name="connsiteY99" fmla="*/ 42799 h 82423"/>
                    <a:gd name="connsiteX100" fmla="*/ 40259 w 49530"/>
                    <a:gd name="connsiteY100" fmla="*/ 41021 h 82423"/>
                    <a:gd name="connsiteX101" fmla="*/ 40259 w 49530"/>
                    <a:gd name="connsiteY101" fmla="*/ 41021 h 82423"/>
                    <a:gd name="connsiteX102" fmla="*/ 39751 w 49530"/>
                    <a:gd name="connsiteY102" fmla="*/ 48006 h 82423"/>
                    <a:gd name="connsiteX103" fmla="*/ 38862 w 49530"/>
                    <a:gd name="connsiteY103" fmla="*/ 53975 h 82423"/>
                    <a:gd name="connsiteX104" fmla="*/ 37592 w 49530"/>
                    <a:gd name="connsiteY104" fmla="*/ 59055 h 82423"/>
                    <a:gd name="connsiteX105" fmla="*/ 35814 w 49530"/>
                    <a:gd name="connsiteY105" fmla="*/ 63373 h 82423"/>
                    <a:gd name="connsiteX106" fmla="*/ 33909 w 49530"/>
                    <a:gd name="connsiteY106" fmla="*/ 66802 h 82423"/>
                    <a:gd name="connsiteX107" fmla="*/ 31623 w 49530"/>
                    <a:gd name="connsiteY107" fmla="*/ 69596 h 82423"/>
                    <a:gd name="connsiteX108" fmla="*/ 28956 w 49530"/>
                    <a:gd name="connsiteY108" fmla="*/ 71628 h 82423"/>
                    <a:gd name="connsiteX109" fmla="*/ 26289 w 49530"/>
                    <a:gd name="connsiteY109" fmla="*/ 73025 h 82423"/>
                    <a:gd name="connsiteX110" fmla="*/ 23368 w 49530"/>
                    <a:gd name="connsiteY110" fmla="*/ 73914 h 82423"/>
                    <a:gd name="connsiteX111" fmla="*/ 20320 w 49530"/>
                    <a:gd name="connsiteY111" fmla="*/ 74168 h 82423"/>
                    <a:gd name="connsiteX112" fmla="*/ 20320 w 49530"/>
                    <a:gd name="connsiteY112" fmla="*/ 74168 h 82423"/>
                    <a:gd name="connsiteX113" fmla="*/ 18796 w 49530"/>
                    <a:gd name="connsiteY113" fmla="*/ 74041 h 82423"/>
                    <a:gd name="connsiteX114" fmla="*/ 17272 w 49530"/>
                    <a:gd name="connsiteY114" fmla="*/ 73914 h 82423"/>
                    <a:gd name="connsiteX115" fmla="*/ 15875 w 49530"/>
                    <a:gd name="connsiteY115" fmla="*/ 73533 h 82423"/>
                    <a:gd name="connsiteX116" fmla="*/ 14351 w 49530"/>
                    <a:gd name="connsiteY116" fmla="*/ 73152 h 82423"/>
                    <a:gd name="connsiteX117" fmla="*/ 12954 w 49530"/>
                    <a:gd name="connsiteY117" fmla="*/ 72517 h 82423"/>
                    <a:gd name="connsiteX118" fmla="*/ 11684 w 49530"/>
                    <a:gd name="connsiteY118" fmla="*/ 71882 h 82423"/>
                    <a:gd name="connsiteX119" fmla="*/ 10414 w 49530"/>
                    <a:gd name="connsiteY119" fmla="*/ 71120 h 82423"/>
                    <a:gd name="connsiteX120" fmla="*/ 9271 w 49530"/>
                    <a:gd name="connsiteY120" fmla="*/ 70104 h 82423"/>
                    <a:gd name="connsiteX121" fmla="*/ 8128 w 49530"/>
                    <a:gd name="connsiteY121" fmla="*/ 69215 h 82423"/>
                    <a:gd name="connsiteX122" fmla="*/ 7112 w 49530"/>
                    <a:gd name="connsiteY122" fmla="*/ 68072 h 82423"/>
                    <a:gd name="connsiteX123" fmla="*/ 1524 w 49530"/>
                    <a:gd name="connsiteY123" fmla="*/ 74295 h 82423"/>
                    <a:gd name="connsiteX124" fmla="*/ 1524 w 49530"/>
                    <a:gd name="connsiteY124" fmla="*/ 74295 h 82423"/>
                    <a:gd name="connsiteX125" fmla="*/ 2921 w 49530"/>
                    <a:gd name="connsiteY125" fmla="*/ 75565 h 82423"/>
                    <a:gd name="connsiteX126" fmla="*/ 4445 w 49530"/>
                    <a:gd name="connsiteY126" fmla="*/ 76835 h 82423"/>
                    <a:gd name="connsiteX127" fmla="*/ 5969 w 49530"/>
                    <a:gd name="connsiteY127" fmla="*/ 78105 h 82423"/>
                    <a:gd name="connsiteX128" fmla="*/ 7747 w 49530"/>
                    <a:gd name="connsiteY128" fmla="*/ 79121 h 82423"/>
                    <a:gd name="connsiteX129" fmla="*/ 9525 w 49530"/>
                    <a:gd name="connsiteY129" fmla="*/ 80010 h 82423"/>
                    <a:gd name="connsiteX130" fmla="*/ 11557 w 49530"/>
                    <a:gd name="connsiteY130" fmla="*/ 80899 h 82423"/>
                    <a:gd name="connsiteX131" fmla="*/ 13589 w 49530"/>
                    <a:gd name="connsiteY131" fmla="*/ 81534 h 82423"/>
                    <a:gd name="connsiteX132" fmla="*/ 15748 w 49530"/>
                    <a:gd name="connsiteY132" fmla="*/ 82042 h 82423"/>
                    <a:gd name="connsiteX133" fmla="*/ 18161 w 49530"/>
                    <a:gd name="connsiteY133" fmla="*/ 82296 h 82423"/>
                    <a:gd name="connsiteX134" fmla="*/ 20574 w 49530"/>
                    <a:gd name="connsiteY134" fmla="*/ 82423 h 82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</a:cxnLst>
                  <a:rect l="l" t="t" r="r" b="b"/>
                  <a:pathLst>
                    <a:path w="49530" h="82423">
                      <a:moveTo>
                        <a:pt x="9398" y="25781"/>
                      </a:moveTo>
                      <a:lnTo>
                        <a:pt x="9398" y="25781"/>
                      </a:lnTo>
                      <a:lnTo>
                        <a:pt x="9525" y="22606"/>
                      </a:lnTo>
                      <a:lnTo>
                        <a:pt x="10033" y="19812"/>
                      </a:lnTo>
                      <a:lnTo>
                        <a:pt x="10795" y="17145"/>
                      </a:lnTo>
                      <a:lnTo>
                        <a:pt x="11938" y="14732"/>
                      </a:lnTo>
                      <a:lnTo>
                        <a:pt x="13208" y="12700"/>
                      </a:lnTo>
                      <a:lnTo>
                        <a:pt x="14732" y="11049"/>
                      </a:lnTo>
                      <a:lnTo>
                        <a:pt x="16510" y="9652"/>
                      </a:lnTo>
                      <a:lnTo>
                        <a:pt x="18542" y="8636"/>
                      </a:lnTo>
                      <a:lnTo>
                        <a:pt x="20574" y="8001"/>
                      </a:lnTo>
                      <a:lnTo>
                        <a:pt x="22860" y="7747"/>
                      </a:lnTo>
                      <a:lnTo>
                        <a:pt x="22860" y="7747"/>
                      </a:lnTo>
                      <a:lnTo>
                        <a:pt x="25781" y="8001"/>
                      </a:lnTo>
                      <a:lnTo>
                        <a:pt x="28448" y="8890"/>
                      </a:lnTo>
                      <a:lnTo>
                        <a:pt x="30861" y="10160"/>
                      </a:lnTo>
                      <a:lnTo>
                        <a:pt x="33020" y="11938"/>
                      </a:lnTo>
                      <a:lnTo>
                        <a:pt x="34925" y="14224"/>
                      </a:lnTo>
                      <a:lnTo>
                        <a:pt x="36449" y="17018"/>
                      </a:lnTo>
                      <a:lnTo>
                        <a:pt x="37846" y="20193"/>
                      </a:lnTo>
                      <a:lnTo>
                        <a:pt x="38862" y="24003"/>
                      </a:lnTo>
                      <a:lnTo>
                        <a:pt x="39624" y="28194"/>
                      </a:lnTo>
                      <a:lnTo>
                        <a:pt x="40132" y="32893"/>
                      </a:lnTo>
                      <a:lnTo>
                        <a:pt x="40132" y="32893"/>
                      </a:lnTo>
                      <a:lnTo>
                        <a:pt x="38608" y="34925"/>
                      </a:lnTo>
                      <a:lnTo>
                        <a:pt x="36957" y="36830"/>
                      </a:lnTo>
                      <a:lnTo>
                        <a:pt x="35306" y="38481"/>
                      </a:lnTo>
                      <a:lnTo>
                        <a:pt x="33655" y="39751"/>
                      </a:lnTo>
                      <a:lnTo>
                        <a:pt x="32004" y="41021"/>
                      </a:lnTo>
                      <a:lnTo>
                        <a:pt x="30226" y="41910"/>
                      </a:lnTo>
                      <a:lnTo>
                        <a:pt x="28575" y="42545"/>
                      </a:lnTo>
                      <a:lnTo>
                        <a:pt x="26924" y="43053"/>
                      </a:lnTo>
                      <a:lnTo>
                        <a:pt x="25146" y="43434"/>
                      </a:lnTo>
                      <a:lnTo>
                        <a:pt x="23622" y="43434"/>
                      </a:lnTo>
                      <a:lnTo>
                        <a:pt x="23622" y="43434"/>
                      </a:lnTo>
                      <a:lnTo>
                        <a:pt x="20828" y="43307"/>
                      </a:lnTo>
                      <a:lnTo>
                        <a:pt x="18415" y="42672"/>
                      </a:lnTo>
                      <a:lnTo>
                        <a:pt x="16383" y="41656"/>
                      </a:lnTo>
                      <a:lnTo>
                        <a:pt x="14478" y="40386"/>
                      </a:lnTo>
                      <a:lnTo>
                        <a:pt x="12954" y="38608"/>
                      </a:lnTo>
                      <a:lnTo>
                        <a:pt x="11684" y="36703"/>
                      </a:lnTo>
                      <a:lnTo>
                        <a:pt x="10668" y="34290"/>
                      </a:lnTo>
                      <a:lnTo>
                        <a:pt x="9906" y="31750"/>
                      </a:lnTo>
                      <a:lnTo>
                        <a:pt x="9525" y="28956"/>
                      </a:lnTo>
                      <a:lnTo>
                        <a:pt x="9398" y="25781"/>
                      </a:lnTo>
                      <a:close/>
                      <a:moveTo>
                        <a:pt x="20574" y="82423"/>
                      </a:moveTo>
                      <a:lnTo>
                        <a:pt x="20574" y="82423"/>
                      </a:lnTo>
                      <a:lnTo>
                        <a:pt x="25019" y="82042"/>
                      </a:lnTo>
                      <a:lnTo>
                        <a:pt x="29337" y="80899"/>
                      </a:lnTo>
                      <a:lnTo>
                        <a:pt x="33401" y="78867"/>
                      </a:lnTo>
                      <a:lnTo>
                        <a:pt x="37211" y="75946"/>
                      </a:lnTo>
                      <a:lnTo>
                        <a:pt x="40640" y="72136"/>
                      </a:lnTo>
                      <a:lnTo>
                        <a:pt x="43688" y="67437"/>
                      </a:lnTo>
                      <a:lnTo>
                        <a:pt x="46101" y="61595"/>
                      </a:lnTo>
                      <a:lnTo>
                        <a:pt x="47879" y="54864"/>
                      </a:lnTo>
                      <a:lnTo>
                        <a:pt x="49022" y="46863"/>
                      </a:lnTo>
                      <a:lnTo>
                        <a:pt x="49530" y="37846"/>
                      </a:lnTo>
                      <a:lnTo>
                        <a:pt x="49530" y="37846"/>
                      </a:lnTo>
                      <a:lnTo>
                        <a:pt x="49149" y="30607"/>
                      </a:lnTo>
                      <a:lnTo>
                        <a:pt x="48133" y="24257"/>
                      </a:lnTo>
                      <a:lnTo>
                        <a:pt x="46609" y="18542"/>
                      </a:lnTo>
                      <a:lnTo>
                        <a:pt x="44450" y="13589"/>
                      </a:lnTo>
                      <a:lnTo>
                        <a:pt x="41910" y="9398"/>
                      </a:lnTo>
                      <a:lnTo>
                        <a:pt x="38735" y="6096"/>
                      </a:lnTo>
                      <a:lnTo>
                        <a:pt x="35306" y="3429"/>
                      </a:lnTo>
                      <a:lnTo>
                        <a:pt x="31496" y="1524"/>
                      </a:lnTo>
                      <a:lnTo>
                        <a:pt x="27305" y="381"/>
                      </a:lnTo>
                      <a:lnTo>
                        <a:pt x="22860" y="0"/>
                      </a:lnTo>
                      <a:lnTo>
                        <a:pt x="22860" y="0"/>
                      </a:lnTo>
                      <a:lnTo>
                        <a:pt x="19177" y="254"/>
                      </a:lnTo>
                      <a:lnTo>
                        <a:pt x="15748" y="1143"/>
                      </a:lnTo>
                      <a:lnTo>
                        <a:pt x="12446" y="2667"/>
                      </a:lnTo>
                      <a:lnTo>
                        <a:pt x="9398" y="4699"/>
                      </a:lnTo>
                      <a:lnTo>
                        <a:pt x="6731" y="7112"/>
                      </a:lnTo>
                      <a:lnTo>
                        <a:pt x="4445" y="10033"/>
                      </a:lnTo>
                      <a:lnTo>
                        <a:pt x="2667" y="13462"/>
                      </a:lnTo>
                      <a:lnTo>
                        <a:pt x="1270" y="17145"/>
                      </a:lnTo>
                      <a:lnTo>
                        <a:pt x="381" y="21336"/>
                      </a:lnTo>
                      <a:lnTo>
                        <a:pt x="0" y="25781"/>
                      </a:lnTo>
                      <a:lnTo>
                        <a:pt x="0" y="25781"/>
                      </a:lnTo>
                      <a:lnTo>
                        <a:pt x="254" y="30480"/>
                      </a:lnTo>
                      <a:lnTo>
                        <a:pt x="1016" y="34671"/>
                      </a:lnTo>
                      <a:lnTo>
                        <a:pt x="2286" y="38481"/>
                      </a:lnTo>
                      <a:lnTo>
                        <a:pt x="3937" y="41783"/>
                      </a:lnTo>
                      <a:lnTo>
                        <a:pt x="5969" y="44450"/>
                      </a:lnTo>
                      <a:lnTo>
                        <a:pt x="8509" y="46736"/>
                      </a:lnTo>
                      <a:lnTo>
                        <a:pt x="11430" y="48514"/>
                      </a:lnTo>
                      <a:lnTo>
                        <a:pt x="14605" y="49784"/>
                      </a:lnTo>
                      <a:lnTo>
                        <a:pt x="18161" y="50546"/>
                      </a:lnTo>
                      <a:lnTo>
                        <a:pt x="21971" y="50800"/>
                      </a:lnTo>
                      <a:lnTo>
                        <a:pt x="21971" y="50800"/>
                      </a:lnTo>
                      <a:lnTo>
                        <a:pt x="23876" y="50673"/>
                      </a:lnTo>
                      <a:lnTo>
                        <a:pt x="25908" y="50419"/>
                      </a:lnTo>
                      <a:lnTo>
                        <a:pt x="27940" y="49911"/>
                      </a:lnTo>
                      <a:lnTo>
                        <a:pt x="29845" y="49149"/>
                      </a:lnTo>
                      <a:lnTo>
                        <a:pt x="31750" y="48133"/>
                      </a:lnTo>
                      <a:lnTo>
                        <a:pt x="33655" y="47117"/>
                      </a:lnTo>
                      <a:lnTo>
                        <a:pt x="35433" y="45847"/>
                      </a:lnTo>
                      <a:lnTo>
                        <a:pt x="37084" y="44323"/>
                      </a:lnTo>
                      <a:lnTo>
                        <a:pt x="38735" y="42799"/>
                      </a:lnTo>
                      <a:lnTo>
                        <a:pt x="40259" y="41021"/>
                      </a:lnTo>
                      <a:lnTo>
                        <a:pt x="40259" y="41021"/>
                      </a:lnTo>
                      <a:lnTo>
                        <a:pt x="39751" y="48006"/>
                      </a:lnTo>
                      <a:lnTo>
                        <a:pt x="38862" y="53975"/>
                      </a:lnTo>
                      <a:lnTo>
                        <a:pt x="37592" y="59055"/>
                      </a:lnTo>
                      <a:lnTo>
                        <a:pt x="35814" y="63373"/>
                      </a:lnTo>
                      <a:lnTo>
                        <a:pt x="33909" y="66802"/>
                      </a:lnTo>
                      <a:lnTo>
                        <a:pt x="31623" y="69596"/>
                      </a:lnTo>
                      <a:lnTo>
                        <a:pt x="28956" y="71628"/>
                      </a:lnTo>
                      <a:lnTo>
                        <a:pt x="26289" y="73025"/>
                      </a:lnTo>
                      <a:lnTo>
                        <a:pt x="23368" y="73914"/>
                      </a:lnTo>
                      <a:lnTo>
                        <a:pt x="20320" y="74168"/>
                      </a:lnTo>
                      <a:lnTo>
                        <a:pt x="20320" y="74168"/>
                      </a:lnTo>
                      <a:lnTo>
                        <a:pt x="18796" y="74041"/>
                      </a:lnTo>
                      <a:lnTo>
                        <a:pt x="17272" y="73914"/>
                      </a:lnTo>
                      <a:lnTo>
                        <a:pt x="15875" y="73533"/>
                      </a:lnTo>
                      <a:lnTo>
                        <a:pt x="14351" y="73152"/>
                      </a:lnTo>
                      <a:lnTo>
                        <a:pt x="12954" y="72517"/>
                      </a:lnTo>
                      <a:lnTo>
                        <a:pt x="11684" y="71882"/>
                      </a:lnTo>
                      <a:lnTo>
                        <a:pt x="10414" y="71120"/>
                      </a:lnTo>
                      <a:lnTo>
                        <a:pt x="9271" y="70104"/>
                      </a:lnTo>
                      <a:lnTo>
                        <a:pt x="8128" y="69215"/>
                      </a:lnTo>
                      <a:lnTo>
                        <a:pt x="7112" y="68072"/>
                      </a:lnTo>
                      <a:lnTo>
                        <a:pt x="1524" y="74295"/>
                      </a:lnTo>
                      <a:lnTo>
                        <a:pt x="1524" y="74295"/>
                      </a:lnTo>
                      <a:lnTo>
                        <a:pt x="2921" y="75565"/>
                      </a:lnTo>
                      <a:lnTo>
                        <a:pt x="4445" y="76835"/>
                      </a:lnTo>
                      <a:lnTo>
                        <a:pt x="5969" y="78105"/>
                      </a:lnTo>
                      <a:lnTo>
                        <a:pt x="7747" y="79121"/>
                      </a:lnTo>
                      <a:lnTo>
                        <a:pt x="9525" y="80010"/>
                      </a:lnTo>
                      <a:lnTo>
                        <a:pt x="11557" y="80899"/>
                      </a:lnTo>
                      <a:lnTo>
                        <a:pt x="13589" y="81534"/>
                      </a:lnTo>
                      <a:lnTo>
                        <a:pt x="15748" y="82042"/>
                      </a:lnTo>
                      <a:lnTo>
                        <a:pt x="18161" y="82296"/>
                      </a:lnTo>
                      <a:lnTo>
                        <a:pt x="20574" y="824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AC082DD-72A0-8C58-88D4-7C73F2692CCA}"/>
                    </a:ext>
                  </a:extLst>
                </p:cNvPr>
                <p:cNvSpPr/>
                <p:nvPr/>
              </p:nvSpPr>
              <p:spPr>
                <a:xfrm>
                  <a:off x="3414394" y="3891152"/>
                  <a:ext cx="91313" cy="82423"/>
                </a:xfrm>
                <a:custGeom>
                  <a:avLst/>
                  <a:gdLst>
                    <a:gd name="connsiteX0" fmla="*/ 17907 w 91313"/>
                    <a:gd name="connsiteY0" fmla="*/ 50165 h 82423"/>
                    <a:gd name="connsiteX1" fmla="*/ 17907 w 91313"/>
                    <a:gd name="connsiteY1" fmla="*/ 50165 h 82423"/>
                    <a:gd name="connsiteX2" fmla="*/ 21082 w 91313"/>
                    <a:gd name="connsiteY2" fmla="*/ 49911 h 82423"/>
                    <a:gd name="connsiteX3" fmla="*/ 24003 w 91313"/>
                    <a:gd name="connsiteY3" fmla="*/ 49149 h 82423"/>
                    <a:gd name="connsiteX4" fmla="*/ 26670 w 91313"/>
                    <a:gd name="connsiteY4" fmla="*/ 47752 h 82423"/>
                    <a:gd name="connsiteX5" fmla="*/ 29083 w 91313"/>
                    <a:gd name="connsiteY5" fmla="*/ 45974 h 82423"/>
                    <a:gd name="connsiteX6" fmla="*/ 31115 w 91313"/>
                    <a:gd name="connsiteY6" fmla="*/ 43561 h 82423"/>
                    <a:gd name="connsiteX7" fmla="*/ 32893 w 91313"/>
                    <a:gd name="connsiteY7" fmla="*/ 40767 h 82423"/>
                    <a:gd name="connsiteX8" fmla="*/ 34290 w 91313"/>
                    <a:gd name="connsiteY8" fmla="*/ 37465 h 82423"/>
                    <a:gd name="connsiteX9" fmla="*/ 35179 w 91313"/>
                    <a:gd name="connsiteY9" fmla="*/ 33655 h 82423"/>
                    <a:gd name="connsiteX10" fmla="*/ 35814 w 91313"/>
                    <a:gd name="connsiteY10" fmla="*/ 29591 h 82423"/>
                    <a:gd name="connsiteX11" fmla="*/ 36068 w 91313"/>
                    <a:gd name="connsiteY11" fmla="*/ 24892 h 82423"/>
                    <a:gd name="connsiteX12" fmla="*/ 36068 w 91313"/>
                    <a:gd name="connsiteY12" fmla="*/ 24892 h 82423"/>
                    <a:gd name="connsiteX13" fmla="*/ 35814 w 91313"/>
                    <a:gd name="connsiteY13" fmla="*/ 20320 h 82423"/>
                    <a:gd name="connsiteX14" fmla="*/ 35179 w 91313"/>
                    <a:gd name="connsiteY14" fmla="*/ 16256 h 82423"/>
                    <a:gd name="connsiteX15" fmla="*/ 34290 w 91313"/>
                    <a:gd name="connsiteY15" fmla="*/ 12573 h 82423"/>
                    <a:gd name="connsiteX16" fmla="*/ 32893 w 91313"/>
                    <a:gd name="connsiteY16" fmla="*/ 9271 h 82423"/>
                    <a:gd name="connsiteX17" fmla="*/ 31115 w 91313"/>
                    <a:gd name="connsiteY17" fmla="*/ 6477 h 82423"/>
                    <a:gd name="connsiteX18" fmla="*/ 29083 w 91313"/>
                    <a:gd name="connsiteY18" fmla="*/ 4191 h 82423"/>
                    <a:gd name="connsiteX19" fmla="*/ 26670 w 91313"/>
                    <a:gd name="connsiteY19" fmla="*/ 2413 h 82423"/>
                    <a:gd name="connsiteX20" fmla="*/ 24003 w 91313"/>
                    <a:gd name="connsiteY20" fmla="*/ 1016 h 82423"/>
                    <a:gd name="connsiteX21" fmla="*/ 21082 w 91313"/>
                    <a:gd name="connsiteY21" fmla="*/ 254 h 82423"/>
                    <a:gd name="connsiteX22" fmla="*/ 17907 w 91313"/>
                    <a:gd name="connsiteY22" fmla="*/ 0 h 82423"/>
                    <a:gd name="connsiteX23" fmla="*/ 17907 w 91313"/>
                    <a:gd name="connsiteY23" fmla="*/ 0 h 82423"/>
                    <a:gd name="connsiteX24" fmla="*/ 14859 w 91313"/>
                    <a:gd name="connsiteY24" fmla="*/ 254 h 82423"/>
                    <a:gd name="connsiteX25" fmla="*/ 11938 w 91313"/>
                    <a:gd name="connsiteY25" fmla="*/ 1016 h 82423"/>
                    <a:gd name="connsiteX26" fmla="*/ 9271 w 91313"/>
                    <a:gd name="connsiteY26" fmla="*/ 2413 h 82423"/>
                    <a:gd name="connsiteX27" fmla="*/ 6985 w 91313"/>
                    <a:gd name="connsiteY27" fmla="*/ 4191 h 82423"/>
                    <a:gd name="connsiteX28" fmla="*/ 4953 w 91313"/>
                    <a:gd name="connsiteY28" fmla="*/ 6477 h 82423"/>
                    <a:gd name="connsiteX29" fmla="*/ 3175 w 91313"/>
                    <a:gd name="connsiteY29" fmla="*/ 9271 h 82423"/>
                    <a:gd name="connsiteX30" fmla="*/ 1778 w 91313"/>
                    <a:gd name="connsiteY30" fmla="*/ 12573 h 82423"/>
                    <a:gd name="connsiteX31" fmla="*/ 762 w 91313"/>
                    <a:gd name="connsiteY31" fmla="*/ 16256 h 82423"/>
                    <a:gd name="connsiteX32" fmla="*/ 127 w 91313"/>
                    <a:gd name="connsiteY32" fmla="*/ 20320 h 82423"/>
                    <a:gd name="connsiteX33" fmla="*/ 0 w 91313"/>
                    <a:gd name="connsiteY33" fmla="*/ 24892 h 82423"/>
                    <a:gd name="connsiteX34" fmla="*/ 0 w 91313"/>
                    <a:gd name="connsiteY34" fmla="*/ 24892 h 82423"/>
                    <a:gd name="connsiteX35" fmla="*/ 127 w 91313"/>
                    <a:gd name="connsiteY35" fmla="*/ 29591 h 82423"/>
                    <a:gd name="connsiteX36" fmla="*/ 762 w 91313"/>
                    <a:gd name="connsiteY36" fmla="*/ 33655 h 82423"/>
                    <a:gd name="connsiteX37" fmla="*/ 1778 w 91313"/>
                    <a:gd name="connsiteY37" fmla="*/ 37465 h 82423"/>
                    <a:gd name="connsiteX38" fmla="*/ 3175 w 91313"/>
                    <a:gd name="connsiteY38" fmla="*/ 40767 h 82423"/>
                    <a:gd name="connsiteX39" fmla="*/ 4953 w 91313"/>
                    <a:gd name="connsiteY39" fmla="*/ 43561 h 82423"/>
                    <a:gd name="connsiteX40" fmla="*/ 6985 w 91313"/>
                    <a:gd name="connsiteY40" fmla="*/ 45974 h 82423"/>
                    <a:gd name="connsiteX41" fmla="*/ 9271 w 91313"/>
                    <a:gd name="connsiteY41" fmla="*/ 47752 h 82423"/>
                    <a:gd name="connsiteX42" fmla="*/ 11938 w 91313"/>
                    <a:gd name="connsiteY42" fmla="*/ 49149 h 82423"/>
                    <a:gd name="connsiteX43" fmla="*/ 14859 w 91313"/>
                    <a:gd name="connsiteY43" fmla="*/ 49911 h 82423"/>
                    <a:gd name="connsiteX44" fmla="*/ 17907 w 91313"/>
                    <a:gd name="connsiteY44" fmla="*/ 50165 h 82423"/>
                    <a:gd name="connsiteX45" fmla="*/ 17907 w 91313"/>
                    <a:gd name="connsiteY45" fmla="*/ 44069 h 82423"/>
                    <a:gd name="connsiteX46" fmla="*/ 17907 w 91313"/>
                    <a:gd name="connsiteY46" fmla="*/ 44069 h 82423"/>
                    <a:gd name="connsiteX47" fmla="*/ 16129 w 91313"/>
                    <a:gd name="connsiteY47" fmla="*/ 43815 h 82423"/>
                    <a:gd name="connsiteX48" fmla="*/ 14478 w 91313"/>
                    <a:gd name="connsiteY48" fmla="*/ 43180 h 82423"/>
                    <a:gd name="connsiteX49" fmla="*/ 12954 w 91313"/>
                    <a:gd name="connsiteY49" fmla="*/ 42291 h 82423"/>
                    <a:gd name="connsiteX50" fmla="*/ 11557 w 91313"/>
                    <a:gd name="connsiteY50" fmla="*/ 40894 h 82423"/>
                    <a:gd name="connsiteX51" fmla="*/ 10414 w 91313"/>
                    <a:gd name="connsiteY51" fmla="*/ 39243 h 82423"/>
                    <a:gd name="connsiteX52" fmla="*/ 9398 w 91313"/>
                    <a:gd name="connsiteY52" fmla="*/ 37084 h 82423"/>
                    <a:gd name="connsiteX53" fmla="*/ 8509 w 91313"/>
                    <a:gd name="connsiteY53" fmla="*/ 34671 h 82423"/>
                    <a:gd name="connsiteX54" fmla="*/ 8001 w 91313"/>
                    <a:gd name="connsiteY54" fmla="*/ 31750 h 82423"/>
                    <a:gd name="connsiteX55" fmla="*/ 7620 w 91313"/>
                    <a:gd name="connsiteY55" fmla="*/ 28575 h 82423"/>
                    <a:gd name="connsiteX56" fmla="*/ 7493 w 91313"/>
                    <a:gd name="connsiteY56" fmla="*/ 24892 h 82423"/>
                    <a:gd name="connsiteX57" fmla="*/ 7493 w 91313"/>
                    <a:gd name="connsiteY57" fmla="*/ 24892 h 82423"/>
                    <a:gd name="connsiteX58" fmla="*/ 7620 w 91313"/>
                    <a:gd name="connsiteY58" fmla="*/ 21336 h 82423"/>
                    <a:gd name="connsiteX59" fmla="*/ 8001 w 91313"/>
                    <a:gd name="connsiteY59" fmla="*/ 18034 h 82423"/>
                    <a:gd name="connsiteX60" fmla="*/ 8509 w 91313"/>
                    <a:gd name="connsiteY60" fmla="*/ 15240 h 82423"/>
                    <a:gd name="connsiteX61" fmla="*/ 9398 w 91313"/>
                    <a:gd name="connsiteY61" fmla="*/ 12827 h 82423"/>
                    <a:gd name="connsiteX62" fmla="*/ 10414 w 91313"/>
                    <a:gd name="connsiteY62" fmla="*/ 10795 h 82423"/>
                    <a:gd name="connsiteX63" fmla="*/ 11557 w 91313"/>
                    <a:gd name="connsiteY63" fmla="*/ 9017 h 82423"/>
                    <a:gd name="connsiteX64" fmla="*/ 12954 w 91313"/>
                    <a:gd name="connsiteY64" fmla="*/ 7747 h 82423"/>
                    <a:gd name="connsiteX65" fmla="*/ 14478 w 91313"/>
                    <a:gd name="connsiteY65" fmla="*/ 6858 h 82423"/>
                    <a:gd name="connsiteX66" fmla="*/ 16129 w 91313"/>
                    <a:gd name="connsiteY66" fmla="*/ 6223 h 82423"/>
                    <a:gd name="connsiteX67" fmla="*/ 17907 w 91313"/>
                    <a:gd name="connsiteY67" fmla="*/ 6096 h 82423"/>
                    <a:gd name="connsiteX68" fmla="*/ 17907 w 91313"/>
                    <a:gd name="connsiteY68" fmla="*/ 6096 h 82423"/>
                    <a:gd name="connsiteX69" fmla="*/ 19812 w 91313"/>
                    <a:gd name="connsiteY69" fmla="*/ 6223 h 82423"/>
                    <a:gd name="connsiteX70" fmla="*/ 21463 w 91313"/>
                    <a:gd name="connsiteY70" fmla="*/ 6858 h 82423"/>
                    <a:gd name="connsiteX71" fmla="*/ 22987 w 91313"/>
                    <a:gd name="connsiteY71" fmla="*/ 7747 h 82423"/>
                    <a:gd name="connsiteX72" fmla="*/ 24384 w 91313"/>
                    <a:gd name="connsiteY72" fmla="*/ 9017 h 82423"/>
                    <a:gd name="connsiteX73" fmla="*/ 25654 w 91313"/>
                    <a:gd name="connsiteY73" fmla="*/ 10795 h 82423"/>
                    <a:gd name="connsiteX74" fmla="*/ 26670 w 91313"/>
                    <a:gd name="connsiteY74" fmla="*/ 12827 h 82423"/>
                    <a:gd name="connsiteX75" fmla="*/ 27432 w 91313"/>
                    <a:gd name="connsiteY75" fmla="*/ 15240 h 82423"/>
                    <a:gd name="connsiteX76" fmla="*/ 28067 w 91313"/>
                    <a:gd name="connsiteY76" fmla="*/ 18034 h 82423"/>
                    <a:gd name="connsiteX77" fmla="*/ 28448 w 91313"/>
                    <a:gd name="connsiteY77" fmla="*/ 21336 h 82423"/>
                    <a:gd name="connsiteX78" fmla="*/ 28575 w 91313"/>
                    <a:gd name="connsiteY78" fmla="*/ 24892 h 82423"/>
                    <a:gd name="connsiteX79" fmla="*/ 28575 w 91313"/>
                    <a:gd name="connsiteY79" fmla="*/ 24892 h 82423"/>
                    <a:gd name="connsiteX80" fmla="*/ 28448 w 91313"/>
                    <a:gd name="connsiteY80" fmla="*/ 28575 h 82423"/>
                    <a:gd name="connsiteX81" fmla="*/ 28067 w 91313"/>
                    <a:gd name="connsiteY81" fmla="*/ 31750 h 82423"/>
                    <a:gd name="connsiteX82" fmla="*/ 27432 w 91313"/>
                    <a:gd name="connsiteY82" fmla="*/ 34671 h 82423"/>
                    <a:gd name="connsiteX83" fmla="*/ 26670 w 91313"/>
                    <a:gd name="connsiteY83" fmla="*/ 37084 h 82423"/>
                    <a:gd name="connsiteX84" fmla="*/ 25654 w 91313"/>
                    <a:gd name="connsiteY84" fmla="*/ 39243 h 82423"/>
                    <a:gd name="connsiteX85" fmla="*/ 24384 w 91313"/>
                    <a:gd name="connsiteY85" fmla="*/ 40894 h 82423"/>
                    <a:gd name="connsiteX86" fmla="*/ 22987 w 91313"/>
                    <a:gd name="connsiteY86" fmla="*/ 42291 h 82423"/>
                    <a:gd name="connsiteX87" fmla="*/ 21463 w 91313"/>
                    <a:gd name="connsiteY87" fmla="*/ 43180 h 82423"/>
                    <a:gd name="connsiteX88" fmla="*/ 19812 w 91313"/>
                    <a:gd name="connsiteY88" fmla="*/ 43815 h 82423"/>
                    <a:gd name="connsiteX89" fmla="*/ 17907 w 91313"/>
                    <a:gd name="connsiteY89" fmla="*/ 44069 h 82423"/>
                    <a:gd name="connsiteX90" fmla="*/ 20320 w 91313"/>
                    <a:gd name="connsiteY90" fmla="*/ 82423 h 82423"/>
                    <a:gd name="connsiteX91" fmla="*/ 26924 w 91313"/>
                    <a:gd name="connsiteY91" fmla="*/ 82423 h 82423"/>
                    <a:gd name="connsiteX92" fmla="*/ 70866 w 91313"/>
                    <a:gd name="connsiteY92" fmla="*/ 0 h 82423"/>
                    <a:gd name="connsiteX93" fmla="*/ 64135 w 91313"/>
                    <a:gd name="connsiteY93" fmla="*/ 0 h 82423"/>
                    <a:gd name="connsiteX94" fmla="*/ 20320 w 91313"/>
                    <a:gd name="connsiteY94" fmla="*/ 82423 h 82423"/>
                    <a:gd name="connsiteX95" fmla="*/ 73406 w 91313"/>
                    <a:gd name="connsiteY95" fmla="*/ 82423 h 82423"/>
                    <a:gd name="connsiteX96" fmla="*/ 73406 w 91313"/>
                    <a:gd name="connsiteY96" fmla="*/ 82423 h 82423"/>
                    <a:gd name="connsiteX97" fmla="*/ 76454 w 91313"/>
                    <a:gd name="connsiteY97" fmla="*/ 82169 h 82423"/>
                    <a:gd name="connsiteX98" fmla="*/ 79375 w 91313"/>
                    <a:gd name="connsiteY98" fmla="*/ 81280 h 82423"/>
                    <a:gd name="connsiteX99" fmla="*/ 82042 w 91313"/>
                    <a:gd name="connsiteY99" fmla="*/ 80010 h 82423"/>
                    <a:gd name="connsiteX100" fmla="*/ 84328 w 91313"/>
                    <a:gd name="connsiteY100" fmla="*/ 78105 h 82423"/>
                    <a:gd name="connsiteX101" fmla="*/ 86360 w 91313"/>
                    <a:gd name="connsiteY101" fmla="*/ 75819 h 82423"/>
                    <a:gd name="connsiteX102" fmla="*/ 88138 w 91313"/>
                    <a:gd name="connsiteY102" fmla="*/ 73025 h 82423"/>
                    <a:gd name="connsiteX103" fmla="*/ 89535 w 91313"/>
                    <a:gd name="connsiteY103" fmla="*/ 69723 h 82423"/>
                    <a:gd name="connsiteX104" fmla="*/ 90551 w 91313"/>
                    <a:gd name="connsiteY104" fmla="*/ 66040 h 82423"/>
                    <a:gd name="connsiteX105" fmla="*/ 91186 w 91313"/>
                    <a:gd name="connsiteY105" fmla="*/ 61849 h 82423"/>
                    <a:gd name="connsiteX106" fmla="*/ 91313 w 91313"/>
                    <a:gd name="connsiteY106" fmla="*/ 57277 h 82423"/>
                    <a:gd name="connsiteX107" fmla="*/ 91313 w 91313"/>
                    <a:gd name="connsiteY107" fmla="*/ 57277 h 82423"/>
                    <a:gd name="connsiteX108" fmla="*/ 91186 w 91313"/>
                    <a:gd name="connsiteY108" fmla="*/ 52705 h 82423"/>
                    <a:gd name="connsiteX109" fmla="*/ 90551 w 91313"/>
                    <a:gd name="connsiteY109" fmla="*/ 48514 h 82423"/>
                    <a:gd name="connsiteX110" fmla="*/ 89535 w 91313"/>
                    <a:gd name="connsiteY110" fmla="*/ 44831 h 82423"/>
                    <a:gd name="connsiteX111" fmla="*/ 88138 w 91313"/>
                    <a:gd name="connsiteY111" fmla="*/ 41529 h 82423"/>
                    <a:gd name="connsiteX112" fmla="*/ 86360 w 91313"/>
                    <a:gd name="connsiteY112" fmla="*/ 38735 h 82423"/>
                    <a:gd name="connsiteX113" fmla="*/ 84328 w 91313"/>
                    <a:gd name="connsiteY113" fmla="*/ 36449 h 82423"/>
                    <a:gd name="connsiteX114" fmla="*/ 82042 w 91313"/>
                    <a:gd name="connsiteY114" fmla="*/ 34671 h 82423"/>
                    <a:gd name="connsiteX115" fmla="*/ 79375 w 91313"/>
                    <a:gd name="connsiteY115" fmla="*/ 33401 h 82423"/>
                    <a:gd name="connsiteX116" fmla="*/ 76454 w 91313"/>
                    <a:gd name="connsiteY116" fmla="*/ 32512 h 82423"/>
                    <a:gd name="connsiteX117" fmla="*/ 73406 w 91313"/>
                    <a:gd name="connsiteY117" fmla="*/ 32258 h 82423"/>
                    <a:gd name="connsiteX118" fmla="*/ 73406 w 91313"/>
                    <a:gd name="connsiteY118" fmla="*/ 32258 h 82423"/>
                    <a:gd name="connsiteX119" fmla="*/ 70231 w 91313"/>
                    <a:gd name="connsiteY119" fmla="*/ 32512 h 82423"/>
                    <a:gd name="connsiteX120" fmla="*/ 67310 w 91313"/>
                    <a:gd name="connsiteY120" fmla="*/ 33401 h 82423"/>
                    <a:gd name="connsiteX121" fmla="*/ 64643 w 91313"/>
                    <a:gd name="connsiteY121" fmla="*/ 34671 h 82423"/>
                    <a:gd name="connsiteX122" fmla="*/ 62357 w 91313"/>
                    <a:gd name="connsiteY122" fmla="*/ 36449 h 82423"/>
                    <a:gd name="connsiteX123" fmla="*/ 60198 w 91313"/>
                    <a:gd name="connsiteY123" fmla="*/ 38735 h 82423"/>
                    <a:gd name="connsiteX124" fmla="*/ 58547 w 91313"/>
                    <a:gd name="connsiteY124" fmla="*/ 41529 h 82423"/>
                    <a:gd name="connsiteX125" fmla="*/ 57150 w 91313"/>
                    <a:gd name="connsiteY125" fmla="*/ 44831 h 82423"/>
                    <a:gd name="connsiteX126" fmla="*/ 56134 w 91313"/>
                    <a:gd name="connsiteY126" fmla="*/ 48514 h 82423"/>
                    <a:gd name="connsiteX127" fmla="*/ 55499 w 91313"/>
                    <a:gd name="connsiteY127" fmla="*/ 52705 h 82423"/>
                    <a:gd name="connsiteX128" fmla="*/ 55245 w 91313"/>
                    <a:gd name="connsiteY128" fmla="*/ 57277 h 82423"/>
                    <a:gd name="connsiteX129" fmla="*/ 55245 w 91313"/>
                    <a:gd name="connsiteY129" fmla="*/ 57277 h 82423"/>
                    <a:gd name="connsiteX130" fmla="*/ 55499 w 91313"/>
                    <a:gd name="connsiteY130" fmla="*/ 61849 h 82423"/>
                    <a:gd name="connsiteX131" fmla="*/ 56134 w 91313"/>
                    <a:gd name="connsiteY131" fmla="*/ 66040 h 82423"/>
                    <a:gd name="connsiteX132" fmla="*/ 57150 w 91313"/>
                    <a:gd name="connsiteY132" fmla="*/ 69723 h 82423"/>
                    <a:gd name="connsiteX133" fmla="*/ 58547 w 91313"/>
                    <a:gd name="connsiteY133" fmla="*/ 73025 h 82423"/>
                    <a:gd name="connsiteX134" fmla="*/ 60198 w 91313"/>
                    <a:gd name="connsiteY134" fmla="*/ 75819 h 82423"/>
                    <a:gd name="connsiteX135" fmla="*/ 62357 w 91313"/>
                    <a:gd name="connsiteY135" fmla="*/ 78105 h 82423"/>
                    <a:gd name="connsiteX136" fmla="*/ 64643 w 91313"/>
                    <a:gd name="connsiteY136" fmla="*/ 80010 h 82423"/>
                    <a:gd name="connsiteX137" fmla="*/ 67310 w 91313"/>
                    <a:gd name="connsiteY137" fmla="*/ 81280 h 82423"/>
                    <a:gd name="connsiteX138" fmla="*/ 70231 w 91313"/>
                    <a:gd name="connsiteY138" fmla="*/ 82169 h 82423"/>
                    <a:gd name="connsiteX139" fmla="*/ 73406 w 91313"/>
                    <a:gd name="connsiteY139" fmla="*/ 82423 h 82423"/>
                    <a:gd name="connsiteX140" fmla="*/ 73406 w 91313"/>
                    <a:gd name="connsiteY140" fmla="*/ 76327 h 82423"/>
                    <a:gd name="connsiteX141" fmla="*/ 73406 w 91313"/>
                    <a:gd name="connsiteY141" fmla="*/ 76327 h 82423"/>
                    <a:gd name="connsiteX142" fmla="*/ 71501 w 91313"/>
                    <a:gd name="connsiteY142" fmla="*/ 76073 h 82423"/>
                    <a:gd name="connsiteX143" fmla="*/ 69850 w 91313"/>
                    <a:gd name="connsiteY143" fmla="*/ 75565 h 82423"/>
                    <a:gd name="connsiteX144" fmla="*/ 68326 w 91313"/>
                    <a:gd name="connsiteY144" fmla="*/ 74549 h 82423"/>
                    <a:gd name="connsiteX145" fmla="*/ 66929 w 91313"/>
                    <a:gd name="connsiteY145" fmla="*/ 73279 h 82423"/>
                    <a:gd name="connsiteX146" fmla="*/ 65786 w 91313"/>
                    <a:gd name="connsiteY146" fmla="*/ 71501 h 82423"/>
                    <a:gd name="connsiteX147" fmla="*/ 64770 w 91313"/>
                    <a:gd name="connsiteY147" fmla="*/ 69469 h 82423"/>
                    <a:gd name="connsiteX148" fmla="*/ 63881 w 91313"/>
                    <a:gd name="connsiteY148" fmla="*/ 66929 h 82423"/>
                    <a:gd name="connsiteX149" fmla="*/ 63373 w 91313"/>
                    <a:gd name="connsiteY149" fmla="*/ 64135 h 82423"/>
                    <a:gd name="connsiteX150" fmla="*/ 62992 w 91313"/>
                    <a:gd name="connsiteY150" fmla="*/ 60833 h 82423"/>
                    <a:gd name="connsiteX151" fmla="*/ 62865 w 91313"/>
                    <a:gd name="connsiteY151" fmla="*/ 57277 h 82423"/>
                    <a:gd name="connsiteX152" fmla="*/ 62865 w 91313"/>
                    <a:gd name="connsiteY152" fmla="*/ 57277 h 82423"/>
                    <a:gd name="connsiteX153" fmla="*/ 62992 w 91313"/>
                    <a:gd name="connsiteY153" fmla="*/ 53594 h 82423"/>
                    <a:gd name="connsiteX154" fmla="*/ 63373 w 91313"/>
                    <a:gd name="connsiteY154" fmla="*/ 50419 h 82423"/>
                    <a:gd name="connsiteX155" fmla="*/ 63881 w 91313"/>
                    <a:gd name="connsiteY155" fmla="*/ 47625 h 82423"/>
                    <a:gd name="connsiteX156" fmla="*/ 64770 w 91313"/>
                    <a:gd name="connsiteY156" fmla="*/ 45085 h 82423"/>
                    <a:gd name="connsiteX157" fmla="*/ 65786 w 91313"/>
                    <a:gd name="connsiteY157" fmla="*/ 43053 h 82423"/>
                    <a:gd name="connsiteX158" fmla="*/ 66929 w 91313"/>
                    <a:gd name="connsiteY158" fmla="*/ 41402 h 82423"/>
                    <a:gd name="connsiteX159" fmla="*/ 68326 w 91313"/>
                    <a:gd name="connsiteY159" fmla="*/ 40005 h 82423"/>
                    <a:gd name="connsiteX160" fmla="*/ 69850 w 91313"/>
                    <a:gd name="connsiteY160" fmla="*/ 39116 h 82423"/>
                    <a:gd name="connsiteX161" fmla="*/ 71501 w 91313"/>
                    <a:gd name="connsiteY161" fmla="*/ 38608 h 82423"/>
                    <a:gd name="connsiteX162" fmla="*/ 73406 w 91313"/>
                    <a:gd name="connsiteY162" fmla="*/ 38354 h 82423"/>
                    <a:gd name="connsiteX163" fmla="*/ 73406 w 91313"/>
                    <a:gd name="connsiteY163" fmla="*/ 38354 h 82423"/>
                    <a:gd name="connsiteX164" fmla="*/ 75184 w 91313"/>
                    <a:gd name="connsiteY164" fmla="*/ 38608 h 82423"/>
                    <a:gd name="connsiteX165" fmla="*/ 76835 w 91313"/>
                    <a:gd name="connsiteY165" fmla="*/ 39116 h 82423"/>
                    <a:gd name="connsiteX166" fmla="*/ 78359 w 91313"/>
                    <a:gd name="connsiteY166" fmla="*/ 40005 h 82423"/>
                    <a:gd name="connsiteX167" fmla="*/ 79756 w 91313"/>
                    <a:gd name="connsiteY167" fmla="*/ 41402 h 82423"/>
                    <a:gd name="connsiteX168" fmla="*/ 80899 w 91313"/>
                    <a:gd name="connsiteY168" fmla="*/ 43053 h 82423"/>
                    <a:gd name="connsiteX169" fmla="*/ 81915 w 91313"/>
                    <a:gd name="connsiteY169" fmla="*/ 45085 h 82423"/>
                    <a:gd name="connsiteX170" fmla="*/ 82804 w 91313"/>
                    <a:gd name="connsiteY170" fmla="*/ 47625 h 82423"/>
                    <a:gd name="connsiteX171" fmla="*/ 83312 w 91313"/>
                    <a:gd name="connsiteY171" fmla="*/ 50419 h 82423"/>
                    <a:gd name="connsiteX172" fmla="*/ 83693 w 91313"/>
                    <a:gd name="connsiteY172" fmla="*/ 53594 h 82423"/>
                    <a:gd name="connsiteX173" fmla="*/ 83820 w 91313"/>
                    <a:gd name="connsiteY173" fmla="*/ 57277 h 82423"/>
                    <a:gd name="connsiteX174" fmla="*/ 83820 w 91313"/>
                    <a:gd name="connsiteY174" fmla="*/ 57277 h 82423"/>
                    <a:gd name="connsiteX175" fmla="*/ 83693 w 91313"/>
                    <a:gd name="connsiteY175" fmla="*/ 60833 h 82423"/>
                    <a:gd name="connsiteX176" fmla="*/ 83312 w 91313"/>
                    <a:gd name="connsiteY176" fmla="*/ 64135 h 82423"/>
                    <a:gd name="connsiteX177" fmla="*/ 82804 w 91313"/>
                    <a:gd name="connsiteY177" fmla="*/ 66929 h 82423"/>
                    <a:gd name="connsiteX178" fmla="*/ 81915 w 91313"/>
                    <a:gd name="connsiteY178" fmla="*/ 69469 h 82423"/>
                    <a:gd name="connsiteX179" fmla="*/ 80899 w 91313"/>
                    <a:gd name="connsiteY179" fmla="*/ 71501 h 82423"/>
                    <a:gd name="connsiteX180" fmla="*/ 79756 w 91313"/>
                    <a:gd name="connsiteY180" fmla="*/ 73279 h 82423"/>
                    <a:gd name="connsiteX181" fmla="*/ 78359 w 91313"/>
                    <a:gd name="connsiteY181" fmla="*/ 74549 h 82423"/>
                    <a:gd name="connsiteX182" fmla="*/ 76835 w 91313"/>
                    <a:gd name="connsiteY182" fmla="*/ 75565 h 82423"/>
                    <a:gd name="connsiteX183" fmla="*/ 75184 w 91313"/>
                    <a:gd name="connsiteY183" fmla="*/ 76073 h 82423"/>
                    <a:gd name="connsiteX184" fmla="*/ 73406 w 91313"/>
                    <a:gd name="connsiteY184" fmla="*/ 76327 h 82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91313" h="82423">
                      <a:moveTo>
                        <a:pt x="17907" y="50165"/>
                      </a:moveTo>
                      <a:lnTo>
                        <a:pt x="17907" y="50165"/>
                      </a:lnTo>
                      <a:lnTo>
                        <a:pt x="21082" y="49911"/>
                      </a:lnTo>
                      <a:lnTo>
                        <a:pt x="24003" y="49149"/>
                      </a:lnTo>
                      <a:lnTo>
                        <a:pt x="26670" y="47752"/>
                      </a:lnTo>
                      <a:lnTo>
                        <a:pt x="29083" y="45974"/>
                      </a:lnTo>
                      <a:lnTo>
                        <a:pt x="31115" y="43561"/>
                      </a:lnTo>
                      <a:lnTo>
                        <a:pt x="32893" y="40767"/>
                      </a:lnTo>
                      <a:lnTo>
                        <a:pt x="34290" y="37465"/>
                      </a:lnTo>
                      <a:lnTo>
                        <a:pt x="35179" y="33655"/>
                      </a:lnTo>
                      <a:lnTo>
                        <a:pt x="35814" y="29591"/>
                      </a:lnTo>
                      <a:lnTo>
                        <a:pt x="36068" y="24892"/>
                      </a:lnTo>
                      <a:lnTo>
                        <a:pt x="36068" y="24892"/>
                      </a:lnTo>
                      <a:lnTo>
                        <a:pt x="35814" y="20320"/>
                      </a:lnTo>
                      <a:lnTo>
                        <a:pt x="35179" y="16256"/>
                      </a:lnTo>
                      <a:lnTo>
                        <a:pt x="34290" y="12573"/>
                      </a:lnTo>
                      <a:lnTo>
                        <a:pt x="32893" y="9271"/>
                      </a:lnTo>
                      <a:lnTo>
                        <a:pt x="31115" y="6477"/>
                      </a:lnTo>
                      <a:lnTo>
                        <a:pt x="29083" y="4191"/>
                      </a:lnTo>
                      <a:lnTo>
                        <a:pt x="26670" y="2413"/>
                      </a:lnTo>
                      <a:lnTo>
                        <a:pt x="24003" y="1016"/>
                      </a:lnTo>
                      <a:lnTo>
                        <a:pt x="21082" y="254"/>
                      </a:lnTo>
                      <a:lnTo>
                        <a:pt x="17907" y="0"/>
                      </a:lnTo>
                      <a:lnTo>
                        <a:pt x="17907" y="0"/>
                      </a:lnTo>
                      <a:lnTo>
                        <a:pt x="14859" y="254"/>
                      </a:lnTo>
                      <a:lnTo>
                        <a:pt x="11938" y="1016"/>
                      </a:lnTo>
                      <a:lnTo>
                        <a:pt x="9271" y="2413"/>
                      </a:lnTo>
                      <a:lnTo>
                        <a:pt x="6985" y="4191"/>
                      </a:lnTo>
                      <a:lnTo>
                        <a:pt x="4953" y="6477"/>
                      </a:lnTo>
                      <a:lnTo>
                        <a:pt x="3175" y="9271"/>
                      </a:lnTo>
                      <a:lnTo>
                        <a:pt x="1778" y="12573"/>
                      </a:lnTo>
                      <a:lnTo>
                        <a:pt x="762" y="16256"/>
                      </a:lnTo>
                      <a:lnTo>
                        <a:pt x="127" y="20320"/>
                      </a:lnTo>
                      <a:lnTo>
                        <a:pt x="0" y="24892"/>
                      </a:lnTo>
                      <a:lnTo>
                        <a:pt x="0" y="24892"/>
                      </a:lnTo>
                      <a:lnTo>
                        <a:pt x="127" y="29591"/>
                      </a:lnTo>
                      <a:lnTo>
                        <a:pt x="762" y="33655"/>
                      </a:lnTo>
                      <a:lnTo>
                        <a:pt x="1778" y="37465"/>
                      </a:lnTo>
                      <a:lnTo>
                        <a:pt x="3175" y="40767"/>
                      </a:lnTo>
                      <a:lnTo>
                        <a:pt x="4953" y="43561"/>
                      </a:lnTo>
                      <a:lnTo>
                        <a:pt x="6985" y="45974"/>
                      </a:lnTo>
                      <a:lnTo>
                        <a:pt x="9271" y="47752"/>
                      </a:lnTo>
                      <a:lnTo>
                        <a:pt x="11938" y="49149"/>
                      </a:lnTo>
                      <a:lnTo>
                        <a:pt x="14859" y="49911"/>
                      </a:lnTo>
                      <a:lnTo>
                        <a:pt x="17907" y="50165"/>
                      </a:lnTo>
                      <a:close/>
                      <a:moveTo>
                        <a:pt x="17907" y="44069"/>
                      </a:moveTo>
                      <a:lnTo>
                        <a:pt x="17907" y="44069"/>
                      </a:lnTo>
                      <a:lnTo>
                        <a:pt x="16129" y="43815"/>
                      </a:lnTo>
                      <a:lnTo>
                        <a:pt x="14478" y="43180"/>
                      </a:lnTo>
                      <a:lnTo>
                        <a:pt x="12954" y="42291"/>
                      </a:lnTo>
                      <a:lnTo>
                        <a:pt x="11557" y="40894"/>
                      </a:lnTo>
                      <a:lnTo>
                        <a:pt x="10414" y="39243"/>
                      </a:lnTo>
                      <a:lnTo>
                        <a:pt x="9398" y="37084"/>
                      </a:lnTo>
                      <a:lnTo>
                        <a:pt x="8509" y="34671"/>
                      </a:lnTo>
                      <a:lnTo>
                        <a:pt x="8001" y="31750"/>
                      </a:lnTo>
                      <a:lnTo>
                        <a:pt x="7620" y="28575"/>
                      </a:lnTo>
                      <a:lnTo>
                        <a:pt x="7493" y="24892"/>
                      </a:lnTo>
                      <a:lnTo>
                        <a:pt x="7493" y="24892"/>
                      </a:lnTo>
                      <a:lnTo>
                        <a:pt x="7620" y="21336"/>
                      </a:lnTo>
                      <a:lnTo>
                        <a:pt x="8001" y="18034"/>
                      </a:lnTo>
                      <a:lnTo>
                        <a:pt x="8509" y="15240"/>
                      </a:lnTo>
                      <a:lnTo>
                        <a:pt x="9398" y="12827"/>
                      </a:lnTo>
                      <a:lnTo>
                        <a:pt x="10414" y="10795"/>
                      </a:lnTo>
                      <a:lnTo>
                        <a:pt x="11557" y="9017"/>
                      </a:lnTo>
                      <a:lnTo>
                        <a:pt x="12954" y="7747"/>
                      </a:lnTo>
                      <a:lnTo>
                        <a:pt x="14478" y="6858"/>
                      </a:lnTo>
                      <a:lnTo>
                        <a:pt x="16129" y="6223"/>
                      </a:lnTo>
                      <a:lnTo>
                        <a:pt x="17907" y="6096"/>
                      </a:lnTo>
                      <a:lnTo>
                        <a:pt x="17907" y="6096"/>
                      </a:lnTo>
                      <a:lnTo>
                        <a:pt x="19812" y="6223"/>
                      </a:lnTo>
                      <a:lnTo>
                        <a:pt x="21463" y="6858"/>
                      </a:lnTo>
                      <a:lnTo>
                        <a:pt x="22987" y="7747"/>
                      </a:lnTo>
                      <a:lnTo>
                        <a:pt x="24384" y="9017"/>
                      </a:lnTo>
                      <a:lnTo>
                        <a:pt x="25654" y="10795"/>
                      </a:lnTo>
                      <a:lnTo>
                        <a:pt x="26670" y="12827"/>
                      </a:lnTo>
                      <a:lnTo>
                        <a:pt x="27432" y="15240"/>
                      </a:lnTo>
                      <a:lnTo>
                        <a:pt x="28067" y="18034"/>
                      </a:lnTo>
                      <a:lnTo>
                        <a:pt x="28448" y="21336"/>
                      </a:lnTo>
                      <a:lnTo>
                        <a:pt x="28575" y="24892"/>
                      </a:lnTo>
                      <a:lnTo>
                        <a:pt x="28575" y="24892"/>
                      </a:lnTo>
                      <a:lnTo>
                        <a:pt x="28448" y="28575"/>
                      </a:lnTo>
                      <a:lnTo>
                        <a:pt x="28067" y="31750"/>
                      </a:lnTo>
                      <a:lnTo>
                        <a:pt x="27432" y="34671"/>
                      </a:lnTo>
                      <a:lnTo>
                        <a:pt x="26670" y="37084"/>
                      </a:lnTo>
                      <a:lnTo>
                        <a:pt x="25654" y="39243"/>
                      </a:lnTo>
                      <a:lnTo>
                        <a:pt x="24384" y="40894"/>
                      </a:lnTo>
                      <a:lnTo>
                        <a:pt x="22987" y="42291"/>
                      </a:lnTo>
                      <a:lnTo>
                        <a:pt x="21463" y="43180"/>
                      </a:lnTo>
                      <a:lnTo>
                        <a:pt x="19812" y="43815"/>
                      </a:lnTo>
                      <a:lnTo>
                        <a:pt x="17907" y="44069"/>
                      </a:lnTo>
                      <a:close/>
                      <a:moveTo>
                        <a:pt x="20320" y="82423"/>
                      </a:moveTo>
                      <a:lnTo>
                        <a:pt x="26924" y="82423"/>
                      </a:lnTo>
                      <a:lnTo>
                        <a:pt x="70866" y="0"/>
                      </a:lnTo>
                      <a:lnTo>
                        <a:pt x="64135" y="0"/>
                      </a:lnTo>
                      <a:lnTo>
                        <a:pt x="20320" y="82423"/>
                      </a:lnTo>
                      <a:close/>
                      <a:moveTo>
                        <a:pt x="73406" y="82423"/>
                      </a:moveTo>
                      <a:lnTo>
                        <a:pt x="73406" y="82423"/>
                      </a:lnTo>
                      <a:lnTo>
                        <a:pt x="76454" y="82169"/>
                      </a:lnTo>
                      <a:lnTo>
                        <a:pt x="79375" y="81280"/>
                      </a:lnTo>
                      <a:lnTo>
                        <a:pt x="82042" y="80010"/>
                      </a:lnTo>
                      <a:lnTo>
                        <a:pt x="84328" y="78105"/>
                      </a:lnTo>
                      <a:lnTo>
                        <a:pt x="86360" y="75819"/>
                      </a:lnTo>
                      <a:lnTo>
                        <a:pt x="88138" y="73025"/>
                      </a:lnTo>
                      <a:lnTo>
                        <a:pt x="89535" y="69723"/>
                      </a:lnTo>
                      <a:lnTo>
                        <a:pt x="90551" y="66040"/>
                      </a:lnTo>
                      <a:lnTo>
                        <a:pt x="91186" y="61849"/>
                      </a:lnTo>
                      <a:lnTo>
                        <a:pt x="91313" y="57277"/>
                      </a:lnTo>
                      <a:lnTo>
                        <a:pt x="91313" y="57277"/>
                      </a:lnTo>
                      <a:lnTo>
                        <a:pt x="91186" y="52705"/>
                      </a:lnTo>
                      <a:lnTo>
                        <a:pt x="90551" y="48514"/>
                      </a:lnTo>
                      <a:lnTo>
                        <a:pt x="89535" y="44831"/>
                      </a:lnTo>
                      <a:lnTo>
                        <a:pt x="88138" y="41529"/>
                      </a:lnTo>
                      <a:lnTo>
                        <a:pt x="86360" y="38735"/>
                      </a:lnTo>
                      <a:lnTo>
                        <a:pt x="84328" y="36449"/>
                      </a:lnTo>
                      <a:lnTo>
                        <a:pt x="82042" y="34671"/>
                      </a:lnTo>
                      <a:lnTo>
                        <a:pt x="79375" y="33401"/>
                      </a:lnTo>
                      <a:lnTo>
                        <a:pt x="76454" y="32512"/>
                      </a:lnTo>
                      <a:lnTo>
                        <a:pt x="73406" y="32258"/>
                      </a:lnTo>
                      <a:lnTo>
                        <a:pt x="73406" y="32258"/>
                      </a:lnTo>
                      <a:lnTo>
                        <a:pt x="70231" y="32512"/>
                      </a:lnTo>
                      <a:lnTo>
                        <a:pt x="67310" y="33401"/>
                      </a:lnTo>
                      <a:lnTo>
                        <a:pt x="64643" y="34671"/>
                      </a:lnTo>
                      <a:lnTo>
                        <a:pt x="62357" y="36449"/>
                      </a:lnTo>
                      <a:lnTo>
                        <a:pt x="60198" y="38735"/>
                      </a:lnTo>
                      <a:lnTo>
                        <a:pt x="58547" y="41529"/>
                      </a:lnTo>
                      <a:lnTo>
                        <a:pt x="57150" y="44831"/>
                      </a:lnTo>
                      <a:lnTo>
                        <a:pt x="56134" y="48514"/>
                      </a:lnTo>
                      <a:lnTo>
                        <a:pt x="55499" y="52705"/>
                      </a:lnTo>
                      <a:lnTo>
                        <a:pt x="55245" y="57277"/>
                      </a:lnTo>
                      <a:lnTo>
                        <a:pt x="55245" y="57277"/>
                      </a:lnTo>
                      <a:lnTo>
                        <a:pt x="55499" y="61849"/>
                      </a:lnTo>
                      <a:lnTo>
                        <a:pt x="56134" y="66040"/>
                      </a:lnTo>
                      <a:lnTo>
                        <a:pt x="57150" y="69723"/>
                      </a:lnTo>
                      <a:lnTo>
                        <a:pt x="58547" y="73025"/>
                      </a:lnTo>
                      <a:lnTo>
                        <a:pt x="60198" y="75819"/>
                      </a:lnTo>
                      <a:lnTo>
                        <a:pt x="62357" y="78105"/>
                      </a:lnTo>
                      <a:lnTo>
                        <a:pt x="64643" y="80010"/>
                      </a:lnTo>
                      <a:lnTo>
                        <a:pt x="67310" y="81280"/>
                      </a:lnTo>
                      <a:lnTo>
                        <a:pt x="70231" y="82169"/>
                      </a:lnTo>
                      <a:lnTo>
                        <a:pt x="73406" y="82423"/>
                      </a:lnTo>
                      <a:close/>
                      <a:moveTo>
                        <a:pt x="73406" y="76327"/>
                      </a:moveTo>
                      <a:lnTo>
                        <a:pt x="73406" y="76327"/>
                      </a:lnTo>
                      <a:lnTo>
                        <a:pt x="71501" y="76073"/>
                      </a:lnTo>
                      <a:lnTo>
                        <a:pt x="69850" y="75565"/>
                      </a:lnTo>
                      <a:lnTo>
                        <a:pt x="68326" y="74549"/>
                      </a:lnTo>
                      <a:lnTo>
                        <a:pt x="66929" y="73279"/>
                      </a:lnTo>
                      <a:lnTo>
                        <a:pt x="65786" y="71501"/>
                      </a:lnTo>
                      <a:lnTo>
                        <a:pt x="64770" y="69469"/>
                      </a:lnTo>
                      <a:lnTo>
                        <a:pt x="63881" y="66929"/>
                      </a:lnTo>
                      <a:lnTo>
                        <a:pt x="63373" y="64135"/>
                      </a:lnTo>
                      <a:lnTo>
                        <a:pt x="62992" y="60833"/>
                      </a:lnTo>
                      <a:lnTo>
                        <a:pt x="62865" y="57277"/>
                      </a:lnTo>
                      <a:lnTo>
                        <a:pt x="62865" y="57277"/>
                      </a:lnTo>
                      <a:lnTo>
                        <a:pt x="62992" y="53594"/>
                      </a:lnTo>
                      <a:lnTo>
                        <a:pt x="63373" y="50419"/>
                      </a:lnTo>
                      <a:lnTo>
                        <a:pt x="63881" y="47625"/>
                      </a:lnTo>
                      <a:lnTo>
                        <a:pt x="64770" y="45085"/>
                      </a:lnTo>
                      <a:lnTo>
                        <a:pt x="65786" y="43053"/>
                      </a:lnTo>
                      <a:lnTo>
                        <a:pt x="66929" y="41402"/>
                      </a:lnTo>
                      <a:lnTo>
                        <a:pt x="68326" y="40005"/>
                      </a:lnTo>
                      <a:lnTo>
                        <a:pt x="69850" y="39116"/>
                      </a:lnTo>
                      <a:lnTo>
                        <a:pt x="71501" y="38608"/>
                      </a:lnTo>
                      <a:lnTo>
                        <a:pt x="73406" y="38354"/>
                      </a:lnTo>
                      <a:lnTo>
                        <a:pt x="73406" y="38354"/>
                      </a:lnTo>
                      <a:lnTo>
                        <a:pt x="75184" y="38608"/>
                      </a:lnTo>
                      <a:lnTo>
                        <a:pt x="76835" y="39116"/>
                      </a:lnTo>
                      <a:lnTo>
                        <a:pt x="78359" y="40005"/>
                      </a:lnTo>
                      <a:lnTo>
                        <a:pt x="79756" y="41402"/>
                      </a:lnTo>
                      <a:lnTo>
                        <a:pt x="80899" y="43053"/>
                      </a:lnTo>
                      <a:lnTo>
                        <a:pt x="81915" y="45085"/>
                      </a:lnTo>
                      <a:lnTo>
                        <a:pt x="82804" y="47625"/>
                      </a:lnTo>
                      <a:lnTo>
                        <a:pt x="83312" y="50419"/>
                      </a:lnTo>
                      <a:lnTo>
                        <a:pt x="83693" y="53594"/>
                      </a:lnTo>
                      <a:lnTo>
                        <a:pt x="83820" y="57277"/>
                      </a:lnTo>
                      <a:lnTo>
                        <a:pt x="83820" y="57277"/>
                      </a:lnTo>
                      <a:lnTo>
                        <a:pt x="83693" y="60833"/>
                      </a:lnTo>
                      <a:lnTo>
                        <a:pt x="83312" y="64135"/>
                      </a:lnTo>
                      <a:lnTo>
                        <a:pt x="82804" y="66929"/>
                      </a:lnTo>
                      <a:lnTo>
                        <a:pt x="81915" y="69469"/>
                      </a:lnTo>
                      <a:lnTo>
                        <a:pt x="80899" y="71501"/>
                      </a:lnTo>
                      <a:lnTo>
                        <a:pt x="79756" y="73279"/>
                      </a:lnTo>
                      <a:lnTo>
                        <a:pt x="78359" y="74549"/>
                      </a:lnTo>
                      <a:lnTo>
                        <a:pt x="76835" y="75565"/>
                      </a:lnTo>
                      <a:lnTo>
                        <a:pt x="75184" y="76073"/>
                      </a:lnTo>
                      <a:lnTo>
                        <a:pt x="73406" y="763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56ABC990-E287-2554-E1BE-D3B3338E3298}"/>
                  </a:ext>
                </a:extLst>
              </p:cNvPr>
              <p:cNvSpPr/>
              <p:nvPr/>
            </p:nvSpPr>
            <p:spPr>
              <a:xfrm>
                <a:off x="2962275" y="3477514"/>
                <a:ext cx="102997" cy="111378"/>
              </a:xfrm>
              <a:custGeom>
                <a:avLst/>
                <a:gdLst>
                  <a:gd name="connsiteX0" fmla="*/ 51435 w 102997"/>
                  <a:gd name="connsiteY0" fmla="*/ 103251 h 111378"/>
                  <a:gd name="connsiteX1" fmla="*/ 51435 w 102997"/>
                  <a:gd name="connsiteY1" fmla="*/ 103251 h 111378"/>
                  <a:gd name="connsiteX2" fmla="*/ 46228 w 102997"/>
                  <a:gd name="connsiteY2" fmla="*/ 103124 h 111378"/>
                  <a:gd name="connsiteX3" fmla="*/ 41529 w 102997"/>
                  <a:gd name="connsiteY3" fmla="*/ 102743 h 111378"/>
                  <a:gd name="connsiteX4" fmla="*/ 37338 w 102997"/>
                  <a:gd name="connsiteY4" fmla="*/ 102108 h 111378"/>
                  <a:gd name="connsiteX5" fmla="*/ 33655 w 102997"/>
                  <a:gd name="connsiteY5" fmla="*/ 101092 h 111378"/>
                  <a:gd name="connsiteX6" fmla="*/ 30353 w 102997"/>
                  <a:gd name="connsiteY6" fmla="*/ 99949 h 111378"/>
                  <a:gd name="connsiteX7" fmla="*/ 27813 w 102997"/>
                  <a:gd name="connsiteY7" fmla="*/ 98552 h 111378"/>
                  <a:gd name="connsiteX8" fmla="*/ 25654 w 102997"/>
                  <a:gd name="connsiteY8" fmla="*/ 96901 h 111378"/>
                  <a:gd name="connsiteX9" fmla="*/ 24130 w 102997"/>
                  <a:gd name="connsiteY9" fmla="*/ 94996 h 111378"/>
                  <a:gd name="connsiteX10" fmla="*/ 23241 w 102997"/>
                  <a:gd name="connsiteY10" fmla="*/ 92964 h 111378"/>
                  <a:gd name="connsiteX11" fmla="*/ 22860 w 102997"/>
                  <a:gd name="connsiteY11" fmla="*/ 90678 h 111378"/>
                  <a:gd name="connsiteX12" fmla="*/ 22860 w 102997"/>
                  <a:gd name="connsiteY12" fmla="*/ 90678 h 111378"/>
                  <a:gd name="connsiteX13" fmla="*/ 23241 w 102997"/>
                  <a:gd name="connsiteY13" fmla="*/ 88392 h 111378"/>
                  <a:gd name="connsiteX14" fmla="*/ 24130 w 102997"/>
                  <a:gd name="connsiteY14" fmla="*/ 86233 h 111378"/>
                  <a:gd name="connsiteX15" fmla="*/ 25654 w 102997"/>
                  <a:gd name="connsiteY15" fmla="*/ 84328 h 111378"/>
                  <a:gd name="connsiteX16" fmla="*/ 27813 w 102997"/>
                  <a:gd name="connsiteY16" fmla="*/ 82677 h 111378"/>
                  <a:gd name="connsiteX17" fmla="*/ 30353 w 102997"/>
                  <a:gd name="connsiteY17" fmla="*/ 81280 h 111378"/>
                  <a:gd name="connsiteX18" fmla="*/ 33655 w 102997"/>
                  <a:gd name="connsiteY18" fmla="*/ 80137 h 111378"/>
                  <a:gd name="connsiteX19" fmla="*/ 37338 w 102997"/>
                  <a:gd name="connsiteY19" fmla="*/ 79248 h 111378"/>
                  <a:gd name="connsiteX20" fmla="*/ 41529 w 102997"/>
                  <a:gd name="connsiteY20" fmla="*/ 78486 h 111378"/>
                  <a:gd name="connsiteX21" fmla="*/ 46228 w 102997"/>
                  <a:gd name="connsiteY21" fmla="*/ 78105 h 111378"/>
                  <a:gd name="connsiteX22" fmla="*/ 51435 w 102997"/>
                  <a:gd name="connsiteY22" fmla="*/ 77978 h 111378"/>
                  <a:gd name="connsiteX23" fmla="*/ 51435 w 102997"/>
                  <a:gd name="connsiteY23" fmla="*/ 77978 h 111378"/>
                  <a:gd name="connsiteX24" fmla="*/ 56515 w 102997"/>
                  <a:gd name="connsiteY24" fmla="*/ 78105 h 111378"/>
                  <a:gd name="connsiteX25" fmla="*/ 61214 w 102997"/>
                  <a:gd name="connsiteY25" fmla="*/ 78486 h 111378"/>
                  <a:gd name="connsiteX26" fmla="*/ 65405 w 102997"/>
                  <a:gd name="connsiteY26" fmla="*/ 79248 h 111378"/>
                  <a:gd name="connsiteX27" fmla="*/ 69088 w 102997"/>
                  <a:gd name="connsiteY27" fmla="*/ 80137 h 111378"/>
                  <a:gd name="connsiteX28" fmla="*/ 72263 w 102997"/>
                  <a:gd name="connsiteY28" fmla="*/ 81280 h 111378"/>
                  <a:gd name="connsiteX29" fmla="*/ 74930 w 102997"/>
                  <a:gd name="connsiteY29" fmla="*/ 82677 h 111378"/>
                  <a:gd name="connsiteX30" fmla="*/ 76962 w 102997"/>
                  <a:gd name="connsiteY30" fmla="*/ 84328 h 111378"/>
                  <a:gd name="connsiteX31" fmla="*/ 78486 w 102997"/>
                  <a:gd name="connsiteY31" fmla="*/ 86233 h 111378"/>
                  <a:gd name="connsiteX32" fmla="*/ 79502 w 102997"/>
                  <a:gd name="connsiteY32" fmla="*/ 88392 h 111378"/>
                  <a:gd name="connsiteX33" fmla="*/ 79756 w 102997"/>
                  <a:gd name="connsiteY33" fmla="*/ 90678 h 111378"/>
                  <a:gd name="connsiteX34" fmla="*/ 79756 w 102997"/>
                  <a:gd name="connsiteY34" fmla="*/ 90678 h 111378"/>
                  <a:gd name="connsiteX35" fmla="*/ 79502 w 102997"/>
                  <a:gd name="connsiteY35" fmla="*/ 92964 h 111378"/>
                  <a:gd name="connsiteX36" fmla="*/ 78486 w 102997"/>
                  <a:gd name="connsiteY36" fmla="*/ 94996 h 111378"/>
                  <a:gd name="connsiteX37" fmla="*/ 76962 w 102997"/>
                  <a:gd name="connsiteY37" fmla="*/ 96901 h 111378"/>
                  <a:gd name="connsiteX38" fmla="*/ 74930 w 102997"/>
                  <a:gd name="connsiteY38" fmla="*/ 98552 h 111378"/>
                  <a:gd name="connsiteX39" fmla="*/ 72263 w 102997"/>
                  <a:gd name="connsiteY39" fmla="*/ 99949 h 111378"/>
                  <a:gd name="connsiteX40" fmla="*/ 69088 w 102997"/>
                  <a:gd name="connsiteY40" fmla="*/ 101092 h 111378"/>
                  <a:gd name="connsiteX41" fmla="*/ 65405 w 102997"/>
                  <a:gd name="connsiteY41" fmla="*/ 102108 h 111378"/>
                  <a:gd name="connsiteX42" fmla="*/ 61214 w 102997"/>
                  <a:gd name="connsiteY42" fmla="*/ 102743 h 111378"/>
                  <a:gd name="connsiteX43" fmla="*/ 56515 w 102997"/>
                  <a:gd name="connsiteY43" fmla="*/ 103124 h 111378"/>
                  <a:gd name="connsiteX44" fmla="*/ 51435 w 102997"/>
                  <a:gd name="connsiteY44" fmla="*/ 103251 h 111378"/>
                  <a:gd name="connsiteX45" fmla="*/ 51435 w 102997"/>
                  <a:gd name="connsiteY45" fmla="*/ 69850 h 111378"/>
                  <a:gd name="connsiteX46" fmla="*/ 51435 w 102997"/>
                  <a:gd name="connsiteY46" fmla="*/ 69850 h 111378"/>
                  <a:gd name="connsiteX47" fmla="*/ 44450 w 102997"/>
                  <a:gd name="connsiteY47" fmla="*/ 70104 h 111378"/>
                  <a:gd name="connsiteX48" fmla="*/ 37973 w 102997"/>
                  <a:gd name="connsiteY48" fmla="*/ 70739 h 111378"/>
                  <a:gd name="connsiteX49" fmla="*/ 32258 w 102997"/>
                  <a:gd name="connsiteY49" fmla="*/ 71882 h 111378"/>
                  <a:gd name="connsiteX50" fmla="*/ 27178 w 102997"/>
                  <a:gd name="connsiteY50" fmla="*/ 73406 h 111378"/>
                  <a:gd name="connsiteX51" fmla="*/ 22733 w 102997"/>
                  <a:gd name="connsiteY51" fmla="*/ 75311 h 111378"/>
                  <a:gd name="connsiteX52" fmla="*/ 19050 w 102997"/>
                  <a:gd name="connsiteY52" fmla="*/ 77597 h 111378"/>
                  <a:gd name="connsiteX53" fmla="*/ 16129 w 102997"/>
                  <a:gd name="connsiteY53" fmla="*/ 80264 h 111378"/>
                  <a:gd name="connsiteX54" fmla="*/ 14097 w 102997"/>
                  <a:gd name="connsiteY54" fmla="*/ 83439 h 111378"/>
                  <a:gd name="connsiteX55" fmla="*/ 12827 w 102997"/>
                  <a:gd name="connsiteY55" fmla="*/ 86868 h 111378"/>
                  <a:gd name="connsiteX56" fmla="*/ 12319 w 102997"/>
                  <a:gd name="connsiteY56" fmla="*/ 90678 h 111378"/>
                  <a:gd name="connsiteX57" fmla="*/ 12319 w 102997"/>
                  <a:gd name="connsiteY57" fmla="*/ 90678 h 111378"/>
                  <a:gd name="connsiteX58" fmla="*/ 12827 w 102997"/>
                  <a:gd name="connsiteY58" fmla="*/ 94488 h 111378"/>
                  <a:gd name="connsiteX59" fmla="*/ 14097 w 102997"/>
                  <a:gd name="connsiteY59" fmla="*/ 97917 h 111378"/>
                  <a:gd name="connsiteX60" fmla="*/ 16129 w 102997"/>
                  <a:gd name="connsiteY60" fmla="*/ 100965 h 111378"/>
                  <a:gd name="connsiteX61" fmla="*/ 19050 w 102997"/>
                  <a:gd name="connsiteY61" fmla="*/ 103759 h 111378"/>
                  <a:gd name="connsiteX62" fmla="*/ 22733 w 102997"/>
                  <a:gd name="connsiteY62" fmla="*/ 106045 h 111378"/>
                  <a:gd name="connsiteX63" fmla="*/ 27178 w 102997"/>
                  <a:gd name="connsiteY63" fmla="*/ 107950 h 111378"/>
                  <a:gd name="connsiteX64" fmla="*/ 32258 w 102997"/>
                  <a:gd name="connsiteY64" fmla="*/ 109474 h 111378"/>
                  <a:gd name="connsiteX65" fmla="*/ 37973 w 102997"/>
                  <a:gd name="connsiteY65" fmla="*/ 110490 h 111378"/>
                  <a:gd name="connsiteX66" fmla="*/ 44450 w 102997"/>
                  <a:gd name="connsiteY66" fmla="*/ 111125 h 111378"/>
                  <a:gd name="connsiteX67" fmla="*/ 51435 w 102997"/>
                  <a:gd name="connsiteY67" fmla="*/ 111379 h 111378"/>
                  <a:gd name="connsiteX68" fmla="*/ 51435 w 102997"/>
                  <a:gd name="connsiteY68" fmla="*/ 111379 h 111378"/>
                  <a:gd name="connsiteX69" fmla="*/ 58420 w 102997"/>
                  <a:gd name="connsiteY69" fmla="*/ 111125 h 111378"/>
                  <a:gd name="connsiteX70" fmla="*/ 64770 w 102997"/>
                  <a:gd name="connsiteY70" fmla="*/ 110490 h 111378"/>
                  <a:gd name="connsiteX71" fmla="*/ 70485 w 102997"/>
                  <a:gd name="connsiteY71" fmla="*/ 109474 h 111378"/>
                  <a:gd name="connsiteX72" fmla="*/ 75565 w 102997"/>
                  <a:gd name="connsiteY72" fmla="*/ 107950 h 111378"/>
                  <a:gd name="connsiteX73" fmla="*/ 79883 w 102997"/>
                  <a:gd name="connsiteY73" fmla="*/ 106045 h 111378"/>
                  <a:gd name="connsiteX74" fmla="*/ 83566 w 102997"/>
                  <a:gd name="connsiteY74" fmla="*/ 103759 h 111378"/>
                  <a:gd name="connsiteX75" fmla="*/ 86487 w 102997"/>
                  <a:gd name="connsiteY75" fmla="*/ 100965 h 111378"/>
                  <a:gd name="connsiteX76" fmla="*/ 88646 w 102997"/>
                  <a:gd name="connsiteY76" fmla="*/ 97917 h 111378"/>
                  <a:gd name="connsiteX77" fmla="*/ 89916 w 102997"/>
                  <a:gd name="connsiteY77" fmla="*/ 94488 h 111378"/>
                  <a:gd name="connsiteX78" fmla="*/ 90297 w 102997"/>
                  <a:gd name="connsiteY78" fmla="*/ 90678 h 111378"/>
                  <a:gd name="connsiteX79" fmla="*/ 90297 w 102997"/>
                  <a:gd name="connsiteY79" fmla="*/ 90678 h 111378"/>
                  <a:gd name="connsiteX80" fmla="*/ 89916 w 102997"/>
                  <a:gd name="connsiteY80" fmla="*/ 86868 h 111378"/>
                  <a:gd name="connsiteX81" fmla="*/ 88646 w 102997"/>
                  <a:gd name="connsiteY81" fmla="*/ 83439 h 111378"/>
                  <a:gd name="connsiteX82" fmla="*/ 86487 w 102997"/>
                  <a:gd name="connsiteY82" fmla="*/ 80264 h 111378"/>
                  <a:gd name="connsiteX83" fmla="*/ 83566 w 102997"/>
                  <a:gd name="connsiteY83" fmla="*/ 77597 h 111378"/>
                  <a:gd name="connsiteX84" fmla="*/ 79883 w 102997"/>
                  <a:gd name="connsiteY84" fmla="*/ 75311 h 111378"/>
                  <a:gd name="connsiteX85" fmla="*/ 75565 w 102997"/>
                  <a:gd name="connsiteY85" fmla="*/ 73406 h 111378"/>
                  <a:gd name="connsiteX86" fmla="*/ 70485 w 102997"/>
                  <a:gd name="connsiteY86" fmla="*/ 71882 h 111378"/>
                  <a:gd name="connsiteX87" fmla="*/ 64770 w 102997"/>
                  <a:gd name="connsiteY87" fmla="*/ 70739 h 111378"/>
                  <a:gd name="connsiteX88" fmla="*/ 58420 w 102997"/>
                  <a:gd name="connsiteY88" fmla="*/ 70104 h 111378"/>
                  <a:gd name="connsiteX89" fmla="*/ 51435 w 102997"/>
                  <a:gd name="connsiteY89" fmla="*/ 69850 h 111378"/>
                  <a:gd name="connsiteX90" fmla="*/ 56769 w 102997"/>
                  <a:gd name="connsiteY90" fmla="*/ 52832 h 111378"/>
                  <a:gd name="connsiteX91" fmla="*/ 56769 w 102997"/>
                  <a:gd name="connsiteY91" fmla="*/ 37719 h 111378"/>
                  <a:gd name="connsiteX92" fmla="*/ 91186 w 102997"/>
                  <a:gd name="connsiteY92" fmla="*/ 37719 h 111378"/>
                  <a:gd name="connsiteX93" fmla="*/ 91186 w 102997"/>
                  <a:gd name="connsiteY93" fmla="*/ 29337 h 111378"/>
                  <a:gd name="connsiteX94" fmla="*/ 24257 w 102997"/>
                  <a:gd name="connsiteY94" fmla="*/ 29337 h 111378"/>
                  <a:gd name="connsiteX95" fmla="*/ 24257 w 102997"/>
                  <a:gd name="connsiteY95" fmla="*/ 0 h 111378"/>
                  <a:gd name="connsiteX96" fmla="*/ 13843 w 102997"/>
                  <a:gd name="connsiteY96" fmla="*/ 0 h 111378"/>
                  <a:gd name="connsiteX97" fmla="*/ 13843 w 102997"/>
                  <a:gd name="connsiteY97" fmla="*/ 37719 h 111378"/>
                  <a:gd name="connsiteX98" fmla="*/ 46228 w 102997"/>
                  <a:gd name="connsiteY98" fmla="*/ 37719 h 111378"/>
                  <a:gd name="connsiteX99" fmla="*/ 46228 w 102997"/>
                  <a:gd name="connsiteY99" fmla="*/ 52832 h 111378"/>
                  <a:gd name="connsiteX100" fmla="*/ 0 w 102997"/>
                  <a:gd name="connsiteY100" fmla="*/ 52832 h 111378"/>
                  <a:gd name="connsiteX101" fmla="*/ 0 w 102997"/>
                  <a:gd name="connsiteY101" fmla="*/ 61214 h 111378"/>
                  <a:gd name="connsiteX102" fmla="*/ 102997 w 102997"/>
                  <a:gd name="connsiteY102" fmla="*/ 61214 h 111378"/>
                  <a:gd name="connsiteX103" fmla="*/ 102997 w 102997"/>
                  <a:gd name="connsiteY103" fmla="*/ 52832 h 111378"/>
                  <a:gd name="connsiteX104" fmla="*/ 56769 w 102997"/>
                  <a:gd name="connsiteY104" fmla="*/ 52832 h 111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02997" h="111378">
                    <a:moveTo>
                      <a:pt x="51435" y="103251"/>
                    </a:moveTo>
                    <a:lnTo>
                      <a:pt x="51435" y="103251"/>
                    </a:lnTo>
                    <a:lnTo>
                      <a:pt x="46228" y="103124"/>
                    </a:lnTo>
                    <a:lnTo>
                      <a:pt x="41529" y="102743"/>
                    </a:lnTo>
                    <a:lnTo>
                      <a:pt x="37338" y="102108"/>
                    </a:lnTo>
                    <a:lnTo>
                      <a:pt x="33655" y="101092"/>
                    </a:lnTo>
                    <a:lnTo>
                      <a:pt x="30353" y="99949"/>
                    </a:lnTo>
                    <a:lnTo>
                      <a:pt x="27813" y="98552"/>
                    </a:lnTo>
                    <a:lnTo>
                      <a:pt x="25654" y="96901"/>
                    </a:lnTo>
                    <a:lnTo>
                      <a:pt x="24130" y="94996"/>
                    </a:lnTo>
                    <a:lnTo>
                      <a:pt x="23241" y="92964"/>
                    </a:lnTo>
                    <a:lnTo>
                      <a:pt x="22860" y="90678"/>
                    </a:lnTo>
                    <a:lnTo>
                      <a:pt x="22860" y="90678"/>
                    </a:lnTo>
                    <a:lnTo>
                      <a:pt x="23241" y="88392"/>
                    </a:lnTo>
                    <a:lnTo>
                      <a:pt x="24130" y="86233"/>
                    </a:lnTo>
                    <a:lnTo>
                      <a:pt x="25654" y="84328"/>
                    </a:lnTo>
                    <a:lnTo>
                      <a:pt x="27813" y="82677"/>
                    </a:lnTo>
                    <a:lnTo>
                      <a:pt x="30353" y="81280"/>
                    </a:lnTo>
                    <a:lnTo>
                      <a:pt x="33655" y="80137"/>
                    </a:lnTo>
                    <a:lnTo>
                      <a:pt x="37338" y="79248"/>
                    </a:lnTo>
                    <a:lnTo>
                      <a:pt x="41529" y="78486"/>
                    </a:lnTo>
                    <a:lnTo>
                      <a:pt x="46228" y="78105"/>
                    </a:lnTo>
                    <a:lnTo>
                      <a:pt x="51435" y="77978"/>
                    </a:lnTo>
                    <a:lnTo>
                      <a:pt x="51435" y="77978"/>
                    </a:lnTo>
                    <a:lnTo>
                      <a:pt x="56515" y="78105"/>
                    </a:lnTo>
                    <a:lnTo>
                      <a:pt x="61214" y="78486"/>
                    </a:lnTo>
                    <a:lnTo>
                      <a:pt x="65405" y="79248"/>
                    </a:lnTo>
                    <a:lnTo>
                      <a:pt x="69088" y="80137"/>
                    </a:lnTo>
                    <a:lnTo>
                      <a:pt x="72263" y="81280"/>
                    </a:lnTo>
                    <a:lnTo>
                      <a:pt x="74930" y="82677"/>
                    </a:lnTo>
                    <a:lnTo>
                      <a:pt x="76962" y="84328"/>
                    </a:lnTo>
                    <a:lnTo>
                      <a:pt x="78486" y="86233"/>
                    </a:lnTo>
                    <a:lnTo>
                      <a:pt x="79502" y="88392"/>
                    </a:lnTo>
                    <a:lnTo>
                      <a:pt x="79756" y="90678"/>
                    </a:lnTo>
                    <a:lnTo>
                      <a:pt x="79756" y="90678"/>
                    </a:lnTo>
                    <a:lnTo>
                      <a:pt x="79502" y="92964"/>
                    </a:lnTo>
                    <a:lnTo>
                      <a:pt x="78486" y="94996"/>
                    </a:lnTo>
                    <a:lnTo>
                      <a:pt x="76962" y="96901"/>
                    </a:lnTo>
                    <a:lnTo>
                      <a:pt x="74930" y="98552"/>
                    </a:lnTo>
                    <a:lnTo>
                      <a:pt x="72263" y="99949"/>
                    </a:lnTo>
                    <a:lnTo>
                      <a:pt x="69088" y="101092"/>
                    </a:lnTo>
                    <a:lnTo>
                      <a:pt x="65405" y="102108"/>
                    </a:lnTo>
                    <a:lnTo>
                      <a:pt x="61214" y="102743"/>
                    </a:lnTo>
                    <a:lnTo>
                      <a:pt x="56515" y="103124"/>
                    </a:lnTo>
                    <a:lnTo>
                      <a:pt x="51435" y="103251"/>
                    </a:lnTo>
                    <a:close/>
                    <a:moveTo>
                      <a:pt x="51435" y="69850"/>
                    </a:moveTo>
                    <a:lnTo>
                      <a:pt x="51435" y="69850"/>
                    </a:lnTo>
                    <a:lnTo>
                      <a:pt x="44450" y="70104"/>
                    </a:lnTo>
                    <a:lnTo>
                      <a:pt x="37973" y="70739"/>
                    </a:lnTo>
                    <a:lnTo>
                      <a:pt x="32258" y="71882"/>
                    </a:lnTo>
                    <a:lnTo>
                      <a:pt x="27178" y="73406"/>
                    </a:lnTo>
                    <a:lnTo>
                      <a:pt x="22733" y="75311"/>
                    </a:lnTo>
                    <a:lnTo>
                      <a:pt x="19050" y="77597"/>
                    </a:lnTo>
                    <a:lnTo>
                      <a:pt x="16129" y="80264"/>
                    </a:lnTo>
                    <a:lnTo>
                      <a:pt x="14097" y="83439"/>
                    </a:lnTo>
                    <a:lnTo>
                      <a:pt x="12827" y="86868"/>
                    </a:lnTo>
                    <a:lnTo>
                      <a:pt x="12319" y="90678"/>
                    </a:lnTo>
                    <a:lnTo>
                      <a:pt x="12319" y="90678"/>
                    </a:lnTo>
                    <a:lnTo>
                      <a:pt x="12827" y="94488"/>
                    </a:lnTo>
                    <a:lnTo>
                      <a:pt x="14097" y="97917"/>
                    </a:lnTo>
                    <a:lnTo>
                      <a:pt x="16129" y="100965"/>
                    </a:lnTo>
                    <a:lnTo>
                      <a:pt x="19050" y="103759"/>
                    </a:lnTo>
                    <a:lnTo>
                      <a:pt x="22733" y="106045"/>
                    </a:lnTo>
                    <a:lnTo>
                      <a:pt x="27178" y="107950"/>
                    </a:lnTo>
                    <a:lnTo>
                      <a:pt x="32258" y="109474"/>
                    </a:lnTo>
                    <a:lnTo>
                      <a:pt x="37973" y="110490"/>
                    </a:lnTo>
                    <a:lnTo>
                      <a:pt x="44450" y="111125"/>
                    </a:lnTo>
                    <a:lnTo>
                      <a:pt x="51435" y="111379"/>
                    </a:lnTo>
                    <a:lnTo>
                      <a:pt x="51435" y="111379"/>
                    </a:lnTo>
                    <a:lnTo>
                      <a:pt x="58420" y="111125"/>
                    </a:lnTo>
                    <a:lnTo>
                      <a:pt x="64770" y="110490"/>
                    </a:lnTo>
                    <a:lnTo>
                      <a:pt x="70485" y="109474"/>
                    </a:lnTo>
                    <a:lnTo>
                      <a:pt x="75565" y="107950"/>
                    </a:lnTo>
                    <a:lnTo>
                      <a:pt x="79883" y="106045"/>
                    </a:lnTo>
                    <a:lnTo>
                      <a:pt x="83566" y="103759"/>
                    </a:lnTo>
                    <a:lnTo>
                      <a:pt x="86487" y="100965"/>
                    </a:lnTo>
                    <a:lnTo>
                      <a:pt x="88646" y="97917"/>
                    </a:lnTo>
                    <a:lnTo>
                      <a:pt x="89916" y="94488"/>
                    </a:lnTo>
                    <a:lnTo>
                      <a:pt x="90297" y="90678"/>
                    </a:lnTo>
                    <a:lnTo>
                      <a:pt x="90297" y="90678"/>
                    </a:lnTo>
                    <a:lnTo>
                      <a:pt x="89916" y="86868"/>
                    </a:lnTo>
                    <a:lnTo>
                      <a:pt x="88646" y="83439"/>
                    </a:lnTo>
                    <a:lnTo>
                      <a:pt x="86487" y="80264"/>
                    </a:lnTo>
                    <a:lnTo>
                      <a:pt x="83566" y="77597"/>
                    </a:lnTo>
                    <a:lnTo>
                      <a:pt x="79883" y="75311"/>
                    </a:lnTo>
                    <a:lnTo>
                      <a:pt x="75565" y="73406"/>
                    </a:lnTo>
                    <a:lnTo>
                      <a:pt x="70485" y="71882"/>
                    </a:lnTo>
                    <a:lnTo>
                      <a:pt x="64770" y="70739"/>
                    </a:lnTo>
                    <a:lnTo>
                      <a:pt x="58420" y="70104"/>
                    </a:lnTo>
                    <a:lnTo>
                      <a:pt x="51435" y="69850"/>
                    </a:lnTo>
                    <a:close/>
                    <a:moveTo>
                      <a:pt x="56769" y="52832"/>
                    </a:moveTo>
                    <a:lnTo>
                      <a:pt x="56769" y="37719"/>
                    </a:lnTo>
                    <a:lnTo>
                      <a:pt x="91186" y="37719"/>
                    </a:lnTo>
                    <a:lnTo>
                      <a:pt x="91186" y="29337"/>
                    </a:lnTo>
                    <a:lnTo>
                      <a:pt x="24257" y="29337"/>
                    </a:lnTo>
                    <a:lnTo>
                      <a:pt x="24257" y="0"/>
                    </a:lnTo>
                    <a:lnTo>
                      <a:pt x="13843" y="0"/>
                    </a:lnTo>
                    <a:lnTo>
                      <a:pt x="13843" y="37719"/>
                    </a:lnTo>
                    <a:lnTo>
                      <a:pt x="46228" y="37719"/>
                    </a:lnTo>
                    <a:lnTo>
                      <a:pt x="46228" y="52832"/>
                    </a:lnTo>
                    <a:lnTo>
                      <a:pt x="0" y="52832"/>
                    </a:lnTo>
                    <a:lnTo>
                      <a:pt x="0" y="61214"/>
                    </a:lnTo>
                    <a:lnTo>
                      <a:pt x="102997" y="61214"/>
                    </a:lnTo>
                    <a:lnTo>
                      <a:pt x="102997" y="52832"/>
                    </a:lnTo>
                    <a:lnTo>
                      <a:pt x="56769" y="52832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006F706-2138-C483-D657-49EE39A36DD1}"/>
                  </a:ext>
                </a:extLst>
              </p:cNvPr>
              <p:cNvSpPr/>
              <p:nvPr/>
            </p:nvSpPr>
            <p:spPr>
              <a:xfrm>
                <a:off x="3080766" y="3475227"/>
                <a:ext cx="92075" cy="112267"/>
              </a:xfrm>
              <a:custGeom>
                <a:avLst/>
                <a:gdLst>
                  <a:gd name="connsiteX0" fmla="*/ 81661 w 92075"/>
                  <a:gd name="connsiteY0" fmla="*/ 103886 h 112267"/>
                  <a:gd name="connsiteX1" fmla="*/ 29464 w 92075"/>
                  <a:gd name="connsiteY1" fmla="*/ 103886 h 112267"/>
                  <a:gd name="connsiteX2" fmla="*/ 29464 w 92075"/>
                  <a:gd name="connsiteY2" fmla="*/ 89154 h 112267"/>
                  <a:gd name="connsiteX3" fmla="*/ 81661 w 92075"/>
                  <a:gd name="connsiteY3" fmla="*/ 89154 h 112267"/>
                  <a:gd name="connsiteX4" fmla="*/ 81661 w 92075"/>
                  <a:gd name="connsiteY4" fmla="*/ 103886 h 112267"/>
                  <a:gd name="connsiteX5" fmla="*/ 81661 w 92075"/>
                  <a:gd name="connsiteY5" fmla="*/ 81026 h 112267"/>
                  <a:gd name="connsiteX6" fmla="*/ 29464 w 92075"/>
                  <a:gd name="connsiteY6" fmla="*/ 81026 h 112267"/>
                  <a:gd name="connsiteX7" fmla="*/ 29464 w 92075"/>
                  <a:gd name="connsiteY7" fmla="*/ 66548 h 112267"/>
                  <a:gd name="connsiteX8" fmla="*/ 19177 w 92075"/>
                  <a:gd name="connsiteY8" fmla="*/ 66548 h 112267"/>
                  <a:gd name="connsiteX9" fmla="*/ 19177 w 92075"/>
                  <a:gd name="connsiteY9" fmla="*/ 112268 h 112267"/>
                  <a:gd name="connsiteX10" fmla="*/ 92075 w 92075"/>
                  <a:gd name="connsiteY10" fmla="*/ 112268 h 112267"/>
                  <a:gd name="connsiteX11" fmla="*/ 92075 w 92075"/>
                  <a:gd name="connsiteY11" fmla="*/ 66548 h 112267"/>
                  <a:gd name="connsiteX12" fmla="*/ 81661 w 92075"/>
                  <a:gd name="connsiteY12" fmla="*/ 66548 h 112267"/>
                  <a:gd name="connsiteX13" fmla="*/ 81661 w 92075"/>
                  <a:gd name="connsiteY13" fmla="*/ 81026 h 112267"/>
                  <a:gd name="connsiteX14" fmla="*/ 29337 w 92075"/>
                  <a:gd name="connsiteY14" fmla="*/ 49276 h 112267"/>
                  <a:gd name="connsiteX15" fmla="*/ 29337 w 92075"/>
                  <a:gd name="connsiteY15" fmla="*/ 49276 h 112267"/>
                  <a:gd name="connsiteX16" fmla="*/ 26035 w 92075"/>
                  <a:gd name="connsiteY16" fmla="*/ 49149 h 112267"/>
                  <a:gd name="connsiteX17" fmla="*/ 22987 w 92075"/>
                  <a:gd name="connsiteY17" fmla="*/ 48514 h 112267"/>
                  <a:gd name="connsiteX18" fmla="*/ 20193 w 92075"/>
                  <a:gd name="connsiteY18" fmla="*/ 47371 h 112267"/>
                  <a:gd name="connsiteX19" fmla="*/ 17653 w 92075"/>
                  <a:gd name="connsiteY19" fmla="*/ 46101 h 112267"/>
                  <a:gd name="connsiteX20" fmla="*/ 15367 w 92075"/>
                  <a:gd name="connsiteY20" fmla="*/ 44323 h 112267"/>
                  <a:gd name="connsiteX21" fmla="*/ 13462 w 92075"/>
                  <a:gd name="connsiteY21" fmla="*/ 42291 h 112267"/>
                  <a:gd name="connsiteX22" fmla="*/ 11938 w 92075"/>
                  <a:gd name="connsiteY22" fmla="*/ 40005 h 112267"/>
                  <a:gd name="connsiteX23" fmla="*/ 10922 w 92075"/>
                  <a:gd name="connsiteY23" fmla="*/ 37338 h 112267"/>
                  <a:gd name="connsiteX24" fmla="*/ 10160 w 92075"/>
                  <a:gd name="connsiteY24" fmla="*/ 34544 h 112267"/>
                  <a:gd name="connsiteX25" fmla="*/ 9906 w 92075"/>
                  <a:gd name="connsiteY25" fmla="*/ 31496 h 112267"/>
                  <a:gd name="connsiteX26" fmla="*/ 9906 w 92075"/>
                  <a:gd name="connsiteY26" fmla="*/ 31496 h 112267"/>
                  <a:gd name="connsiteX27" fmla="*/ 10160 w 92075"/>
                  <a:gd name="connsiteY27" fmla="*/ 28448 h 112267"/>
                  <a:gd name="connsiteX28" fmla="*/ 10922 w 92075"/>
                  <a:gd name="connsiteY28" fmla="*/ 25654 h 112267"/>
                  <a:gd name="connsiteX29" fmla="*/ 11938 w 92075"/>
                  <a:gd name="connsiteY29" fmla="*/ 23114 h 112267"/>
                  <a:gd name="connsiteX30" fmla="*/ 13462 w 92075"/>
                  <a:gd name="connsiteY30" fmla="*/ 20828 h 112267"/>
                  <a:gd name="connsiteX31" fmla="*/ 15367 w 92075"/>
                  <a:gd name="connsiteY31" fmla="*/ 18796 h 112267"/>
                  <a:gd name="connsiteX32" fmla="*/ 17653 w 92075"/>
                  <a:gd name="connsiteY32" fmla="*/ 17145 h 112267"/>
                  <a:gd name="connsiteX33" fmla="*/ 20193 w 92075"/>
                  <a:gd name="connsiteY33" fmla="*/ 15748 h 112267"/>
                  <a:gd name="connsiteX34" fmla="*/ 22987 w 92075"/>
                  <a:gd name="connsiteY34" fmla="*/ 14732 h 112267"/>
                  <a:gd name="connsiteX35" fmla="*/ 26035 w 92075"/>
                  <a:gd name="connsiteY35" fmla="*/ 14097 h 112267"/>
                  <a:gd name="connsiteX36" fmla="*/ 29337 w 92075"/>
                  <a:gd name="connsiteY36" fmla="*/ 13843 h 112267"/>
                  <a:gd name="connsiteX37" fmla="*/ 29337 w 92075"/>
                  <a:gd name="connsiteY37" fmla="*/ 13843 h 112267"/>
                  <a:gd name="connsiteX38" fmla="*/ 32639 w 92075"/>
                  <a:gd name="connsiteY38" fmla="*/ 14097 h 112267"/>
                  <a:gd name="connsiteX39" fmla="*/ 35687 w 92075"/>
                  <a:gd name="connsiteY39" fmla="*/ 14732 h 112267"/>
                  <a:gd name="connsiteX40" fmla="*/ 38608 w 92075"/>
                  <a:gd name="connsiteY40" fmla="*/ 15748 h 112267"/>
                  <a:gd name="connsiteX41" fmla="*/ 41148 w 92075"/>
                  <a:gd name="connsiteY41" fmla="*/ 17145 h 112267"/>
                  <a:gd name="connsiteX42" fmla="*/ 43307 w 92075"/>
                  <a:gd name="connsiteY42" fmla="*/ 18796 h 112267"/>
                  <a:gd name="connsiteX43" fmla="*/ 45212 w 92075"/>
                  <a:gd name="connsiteY43" fmla="*/ 20828 h 112267"/>
                  <a:gd name="connsiteX44" fmla="*/ 46736 w 92075"/>
                  <a:gd name="connsiteY44" fmla="*/ 23114 h 112267"/>
                  <a:gd name="connsiteX45" fmla="*/ 47879 w 92075"/>
                  <a:gd name="connsiteY45" fmla="*/ 25654 h 112267"/>
                  <a:gd name="connsiteX46" fmla="*/ 48514 w 92075"/>
                  <a:gd name="connsiteY46" fmla="*/ 28448 h 112267"/>
                  <a:gd name="connsiteX47" fmla="*/ 48768 w 92075"/>
                  <a:gd name="connsiteY47" fmla="*/ 31496 h 112267"/>
                  <a:gd name="connsiteX48" fmla="*/ 48768 w 92075"/>
                  <a:gd name="connsiteY48" fmla="*/ 31496 h 112267"/>
                  <a:gd name="connsiteX49" fmla="*/ 48514 w 92075"/>
                  <a:gd name="connsiteY49" fmla="*/ 34544 h 112267"/>
                  <a:gd name="connsiteX50" fmla="*/ 47879 w 92075"/>
                  <a:gd name="connsiteY50" fmla="*/ 37338 h 112267"/>
                  <a:gd name="connsiteX51" fmla="*/ 46736 w 92075"/>
                  <a:gd name="connsiteY51" fmla="*/ 40005 h 112267"/>
                  <a:gd name="connsiteX52" fmla="*/ 45212 w 92075"/>
                  <a:gd name="connsiteY52" fmla="*/ 42291 h 112267"/>
                  <a:gd name="connsiteX53" fmla="*/ 43307 w 92075"/>
                  <a:gd name="connsiteY53" fmla="*/ 44323 h 112267"/>
                  <a:gd name="connsiteX54" fmla="*/ 41148 w 92075"/>
                  <a:gd name="connsiteY54" fmla="*/ 46101 h 112267"/>
                  <a:gd name="connsiteX55" fmla="*/ 38608 w 92075"/>
                  <a:gd name="connsiteY55" fmla="*/ 47371 h 112267"/>
                  <a:gd name="connsiteX56" fmla="*/ 35687 w 92075"/>
                  <a:gd name="connsiteY56" fmla="*/ 48514 h 112267"/>
                  <a:gd name="connsiteX57" fmla="*/ 32639 w 92075"/>
                  <a:gd name="connsiteY57" fmla="*/ 49149 h 112267"/>
                  <a:gd name="connsiteX58" fmla="*/ 29337 w 92075"/>
                  <a:gd name="connsiteY58" fmla="*/ 49276 h 112267"/>
                  <a:gd name="connsiteX59" fmla="*/ 81534 w 92075"/>
                  <a:gd name="connsiteY59" fmla="*/ 0 h 112267"/>
                  <a:gd name="connsiteX60" fmla="*/ 81534 w 92075"/>
                  <a:gd name="connsiteY60" fmla="*/ 27051 h 112267"/>
                  <a:gd name="connsiteX61" fmla="*/ 58293 w 92075"/>
                  <a:gd name="connsiteY61" fmla="*/ 27051 h 112267"/>
                  <a:gd name="connsiteX62" fmla="*/ 58293 w 92075"/>
                  <a:gd name="connsiteY62" fmla="*/ 27051 h 112267"/>
                  <a:gd name="connsiteX63" fmla="*/ 57404 w 92075"/>
                  <a:gd name="connsiteY63" fmla="*/ 23241 h 112267"/>
                  <a:gd name="connsiteX64" fmla="*/ 56007 w 92075"/>
                  <a:gd name="connsiteY64" fmla="*/ 19685 h 112267"/>
                  <a:gd name="connsiteX65" fmla="*/ 53975 w 92075"/>
                  <a:gd name="connsiteY65" fmla="*/ 16510 h 112267"/>
                  <a:gd name="connsiteX66" fmla="*/ 51562 w 92075"/>
                  <a:gd name="connsiteY66" fmla="*/ 13716 h 112267"/>
                  <a:gd name="connsiteX67" fmla="*/ 48768 w 92075"/>
                  <a:gd name="connsiteY67" fmla="*/ 11176 h 112267"/>
                  <a:gd name="connsiteX68" fmla="*/ 45593 w 92075"/>
                  <a:gd name="connsiteY68" fmla="*/ 9144 h 112267"/>
                  <a:gd name="connsiteX69" fmla="*/ 42037 w 92075"/>
                  <a:gd name="connsiteY69" fmla="*/ 7493 h 112267"/>
                  <a:gd name="connsiteX70" fmla="*/ 38100 w 92075"/>
                  <a:gd name="connsiteY70" fmla="*/ 6223 h 112267"/>
                  <a:gd name="connsiteX71" fmla="*/ 33909 w 92075"/>
                  <a:gd name="connsiteY71" fmla="*/ 5461 h 112267"/>
                  <a:gd name="connsiteX72" fmla="*/ 29337 w 92075"/>
                  <a:gd name="connsiteY72" fmla="*/ 5207 h 112267"/>
                  <a:gd name="connsiteX73" fmla="*/ 29337 w 92075"/>
                  <a:gd name="connsiteY73" fmla="*/ 5207 h 112267"/>
                  <a:gd name="connsiteX74" fmla="*/ 24384 w 92075"/>
                  <a:gd name="connsiteY74" fmla="*/ 5588 h 112267"/>
                  <a:gd name="connsiteX75" fmla="*/ 19812 w 92075"/>
                  <a:gd name="connsiteY75" fmla="*/ 6477 h 112267"/>
                  <a:gd name="connsiteX76" fmla="*/ 15494 w 92075"/>
                  <a:gd name="connsiteY76" fmla="*/ 8001 h 112267"/>
                  <a:gd name="connsiteX77" fmla="*/ 11684 w 92075"/>
                  <a:gd name="connsiteY77" fmla="*/ 10033 h 112267"/>
                  <a:gd name="connsiteX78" fmla="*/ 8255 w 92075"/>
                  <a:gd name="connsiteY78" fmla="*/ 12573 h 112267"/>
                  <a:gd name="connsiteX79" fmla="*/ 5461 w 92075"/>
                  <a:gd name="connsiteY79" fmla="*/ 15494 h 112267"/>
                  <a:gd name="connsiteX80" fmla="*/ 3175 w 92075"/>
                  <a:gd name="connsiteY80" fmla="*/ 18923 h 112267"/>
                  <a:gd name="connsiteX81" fmla="*/ 1397 w 92075"/>
                  <a:gd name="connsiteY81" fmla="*/ 22733 h 112267"/>
                  <a:gd name="connsiteX82" fmla="*/ 381 w 92075"/>
                  <a:gd name="connsiteY82" fmla="*/ 27051 h 112267"/>
                  <a:gd name="connsiteX83" fmla="*/ 0 w 92075"/>
                  <a:gd name="connsiteY83" fmla="*/ 31496 h 112267"/>
                  <a:gd name="connsiteX84" fmla="*/ 0 w 92075"/>
                  <a:gd name="connsiteY84" fmla="*/ 31496 h 112267"/>
                  <a:gd name="connsiteX85" fmla="*/ 381 w 92075"/>
                  <a:gd name="connsiteY85" fmla="*/ 36068 h 112267"/>
                  <a:gd name="connsiteX86" fmla="*/ 1397 w 92075"/>
                  <a:gd name="connsiteY86" fmla="*/ 40259 h 112267"/>
                  <a:gd name="connsiteX87" fmla="*/ 3175 w 92075"/>
                  <a:gd name="connsiteY87" fmla="*/ 44196 h 112267"/>
                  <a:gd name="connsiteX88" fmla="*/ 5461 w 92075"/>
                  <a:gd name="connsiteY88" fmla="*/ 47625 h 112267"/>
                  <a:gd name="connsiteX89" fmla="*/ 8255 w 92075"/>
                  <a:gd name="connsiteY89" fmla="*/ 50673 h 112267"/>
                  <a:gd name="connsiteX90" fmla="*/ 11684 w 92075"/>
                  <a:gd name="connsiteY90" fmla="*/ 53213 h 112267"/>
                  <a:gd name="connsiteX91" fmla="*/ 15494 w 92075"/>
                  <a:gd name="connsiteY91" fmla="*/ 55245 h 112267"/>
                  <a:gd name="connsiteX92" fmla="*/ 19812 w 92075"/>
                  <a:gd name="connsiteY92" fmla="*/ 56642 h 112267"/>
                  <a:gd name="connsiteX93" fmla="*/ 24384 w 92075"/>
                  <a:gd name="connsiteY93" fmla="*/ 57658 h 112267"/>
                  <a:gd name="connsiteX94" fmla="*/ 29337 w 92075"/>
                  <a:gd name="connsiteY94" fmla="*/ 57912 h 112267"/>
                  <a:gd name="connsiteX95" fmla="*/ 29337 w 92075"/>
                  <a:gd name="connsiteY95" fmla="*/ 57912 h 112267"/>
                  <a:gd name="connsiteX96" fmla="*/ 33909 w 92075"/>
                  <a:gd name="connsiteY96" fmla="*/ 57658 h 112267"/>
                  <a:gd name="connsiteX97" fmla="*/ 38227 w 92075"/>
                  <a:gd name="connsiteY97" fmla="*/ 56896 h 112267"/>
                  <a:gd name="connsiteX98" fmla="*/ 42164 w 92075"/>
                  <a:gd name="connsiteY98" fmla="*/ 55626 h 112267"/>
                  <a:gd name="connsiteX99" fmla="*/ 45720 w 92075"/>
                  <a:gd name="connsiteY99" fmla="*/ 53975 h 112267"/>
                  <a:gd name="connsiteX100" fmla="*/ 49022 w 92075"/>
                  <a:gd name="connsiteY100" fmla="*/ 51816 h 112267"/>
                  <a:gd name="connsiteX101" fmla="*/ 51816 w 92075"/>
                  <a:gd name="connsiteY101" fmla="*/ 49276 h 112267"/>
                  <a:gd name="connsiteX102" fmla="*/ 54229 w 92075"/>
                  <a:gd name="connsiteY102" fmla="*/ 46355 h 112267"/>
                  <a:gd name="connsiteX103" fmla="*/ 56134 w 92075"/>
                  <a:gd name="connsiteY103" fmla="*/ 43053 h 112267"/>
                  <a:gd name="connsiteX104" fmla="*/ 57531 w 92075"/>
                  <a:gd name="connsiteY104" fmla="*/ 39497 h 112267"/>
                  <a:gd name="connsiteX105" fmla="*/ 58420 w 92075"/>
                  <a:gd name="connsiteY105" fmla="*/ 35560 h 112267"/>
                  <a:gd name="connsiteX106" fmla="*/ 81534 w 92075"/>
                  <a:gd name="connsiteY106" fmla="*/ 35560 h 112267"/>
                  <a:gd name="connsiteX107" fmla="*/ 81534 w 92075"/>
                  <a:gd name="connsiteY107" fmla="*/ 61087 h 112267"/>
                  <a:gd name="connsiteX108" fmla="*/ 92075 w 92075"/>
                  <a:gd name="connsiteY108" fmla="*/ 61087 h 112267"/>
                  <a:gd name="connsiteX109" fmla="*/ 92075 w 92075"/>
                  <a:gd name="connsiteY109" fmla="*/ 0 h 112267"/>
                  <a:gd name="connsiteX110" fmla="*/ 81534 w 92075"/>
                  <a:gd name="connsiteY110" fmla="*/ 0 h 112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92075" h="112267">
                    <a:moveTo>
                      <a:pt x="81661" y="103886"/>
                    </a:moveTo>
                    <a:lnTo>
                      <a:pt x="29464" y="103886"/>
                    </a:lnTo>
                    <a:lnTo>
                      <a:pt x="29464" y="89154"/>
                    </a:lnTo>
                    <a:lnTo>
                      <a:pt x="81661" y="89154"/>
                    </a:lnTo>
                    <a:lnTo>
                      <a:pt x="81661" y="103886"/>
                    </a:lnTo>
                    <a:close/>
                    <a:moveTo>
                      <a:pt x="81661" y="81026"/>
                    </a:moveTo>
                    <a:lnTo>
                      <a:pt x="29464" y="81026"/>
                    </a:lnTo>
                    <a:lnTo>
                      <a:pt x="29464" y="66548"/>
                    </a:lnTo>
                    <a:lnTo>
                      <a:pt x="19177" y="66548"/>
                    </a:lnTo>
                    <a:lnTo>
                      <a:pt x="19177" y="112268"/>
                    </a:lnTo>
                    <a:lnTo>
                      <a:pt x="92075" y="112268"/>
                    </a:lnTo>
                    <a:lnTo>
                      <a:pt x="92075" y="66548"/>
                    </a:lnTo>
                    <a:lnTo>
                      <a:pt x="81661" y="66548"/>
                    </a:lnTo>
                    <a:lnTo>
                      <a:pt x="81661" y="81026"/>
                    </a:lnTo>
                    <a:close/>
                    <a:moveTo>
                      <a:pt x="29337" y="49276"/>
                    </a:moveTo>
                    <a:lnTo>
                      <a:pt x="29337" y="49276"/>
                    </a:lnTo>
                    <a:lnTo>
                      <a:pt x="26035" y="49149"/>
                    </a:lnTo>
                    <a:lnTo>
                      <a:pt x="22987" y="48514"/>
                    </a:lnTo>
                    <a:lnTo>
                      <a:pt x="20193" y="47371"/>
                    </a:lnTo>
                    <a:lnTo>
                      <a:pt x="17653" y="46101"/>
                    </a:lnTo>
                    <a:lnTo>
                      <a:pt x="15367" y="44323"/>
                    </a:lnTo>
                    <a:lnTo>
                      <a:pt x="13462" y="42291"/>
                    </a:lnTo>
                    <a:lnTo>
                      <a:pt x="11938" y="40005"/>
                    </a:lnTo>
                    <a:lnTo>
                      <a:pt x="10922" y="37338"/>
                    </a:lnTo>
                    <a:lnTo>
                      <a:pt x="10160" y="34544"/>
                    </a:lnTo>
                    <a:lnTo>
                      <a:pt x="9906" y="31496"/>
                    </a:lnTo>
                    <a:lnTo>
                      <a:pt x="9906" y="31496"/>
                    </a:lnTo>
                    <a:lnTo>
                      <a:pt x="10160" y="28448"/>
                    </a:lnTo>
                    <a:lnTo>
                      <a:pt x="10922" y="25654"/>
                    </a:lnTo>
                    <a:lnTo>
                      <a:pt x="11938" y="23114"/>
                    </a:lnTo>
                    <a:lnTo>
                      <a:pt x="13462" y="20828"/>
                    </a:lnTo>
                    <a:lnTo>
                      <a:pt x="15367" y="18796"/>
                    </a:lnTo>
                    <a:lnTo>
                      <a:pt x="17653" y="17145"/>
                    </a:lnTo>
                    <a:lnTo>
                      <a:pt x="20193" y="15748"/>
                    </a:lnTo>
                    <a:lnTo>
                      <a:pt x="22987" y="14732"/>
                    </a:lnTo>
                    <a:lnTo>
                      <a:pt x="26035" y="14097"/>
                    </a:lnTo>
                    <a:lnTo>
                      <a:pt x="29337" y="13843"/>
                    </a:lnTo>
                    <a:lnTo>
                      <a:pt x="29337" y="13843"/>
                    </a:lnTo>
                    <a:lnTo>
                      <a:pt x="32639" y="14097"/>
                    </a:lnTo>
                    <a:lnTo>
                      <a:pt x="35687" y="14732"/>
                    </a:lnTo>
                    <a:lnTo>
                      <a:pt x="38608" y="15748"/>
                    </a:lnTo>
                    <a:lnTo>
                      <a:pt x="41148" y="17145"/>
                    </a:lnTo>
                    <a:lnTo>
                      <a:pt x="43307" y="18796"/>
                    </a:lnTo>
                    <a:lnTo>
                      <a:pt x="45212" y="20828"/>
                    </a:lnTo>
                    <a:lnTo>
                      <a:pt x="46736" y="23114"/>
                    </a:lnTo>
                    <a:lnTo>
                      <a:pt x="47879" y="25654"/>
                    </a:lnTo>
                    <a:lnTo>
                      <a:pt x="48514" y="28448"/>
                    </a:lnTo>
                    <a:lnTo>
                      <a:pt x="48768" y="31496"/>
                    </a:lnTo>
                    <a:lnTo>
                      <a:pt x="48768" y="31496"/>
                    </a:lnTo>
                    <a:lnTo>
                      <a:pt x="48514" y="34544"/>
                    </a:lnTo>
                    <a:lnTo>
                      <a:pt x="47879" y="37338"/>
                    </a:lnTo>
                    <a:lnTo>
                      <a:pt x="46736" y="40005"/>
                    </a:lnTo>
                    <a:lnTo>
                      <a:pt x="45212" y="42291"/>
                    </a:lnTo>
                    <a:lnTo>
                      <a:pt x="43307" y="44323"/>
                    </a:lnTo>
                    <a:lnTo>
                      <a:pt x="41148" y="46101"/>
                    </a:lnTo>
                    <a:lnTo>
                      <a:pt x="38608" y="47371"/>
                    </a:lnTo>
                    <a:lnTo>
                      <a:pt x="35687" y="48514"/>
                    </a:lnTo>
                    <a:lnTo>
                      <a:pt x="32639" y="49149"/>
                    </a:lnTo>
                    <a:lnTo>
                      <a:pt x="29337" y="49276"/>
                    </a:lnTo>
                    <a:close/>
                    <a:moveTo>
                      <a:pt x="81534" y="0"/>
                    </a:moveTo>
                    <a:lnTo>
                      <a:pt x="81534" y="27051"/>
                    </a:lnTo>
                    <a:lnTo>
                      <a:pt x="58293" y="27051"/>
                    </a:lnTo>
                    <a:lnTo>
                      <a:pt x="58293" y="27051"/>
                    </a:lnTo>
                    <a:lnTo>
                      <a:pt x="57404" y="23241"/>
                    </a:lnTo>
                    <a:lnTo>
                      <a:pt x="56007" y="19685"/>
                    </a:lnTo>
                    <a:lnTo>
                      <a:pt x="53975" y="16510"/>
                    </a:lnTo>
                    <a:lnTo>
                      <a:pt x="51562" y="13716"/>
                    </a:lnTo>
                    <a:lnTo>
                      <a:pt x="48768" y="11176"/>
                    </a:lnTo>
                    <a:lnTo>
                      <a:pt x="45593" y="9144"/>
                    </a:lnTo>
                    <a:lnTo>
                      <a:pt x="42037" y="7493"/>
                    </a:lnTo>
                    <a:lnTo>
                      <a:pt x="38100" y="6223"/>
                    </a:lnTo>
                    <a:lnTo>
                      <a:pt x="33909" y="5461"/>
                    </a:lnTo>
                    <a:lnTo>
                      <a:pt x="29337" y="5207"/>
                    </a:lnTo>
                    <a:lnTo>
                      <a:pt x="29337" y="5207"/>
                    </a:lnTo>
                    <a:lnTo>
                      <a:pt x="24384" y="5588"/>
                    </a:lnTo>
                    <a:lnTo>
                      <a:pt x="19812" y="6477"/>
                    </a:lnTo>
                    <a:lnTo>
                      <a:pt x="15494" y="8001"/>
                    </a:lnTo>
                    <a:lnTo>
                      <a:pt x="11684" y="10033"/>
                    </a:lnTo>
                    <a:lnTo>
                      <a:pt x="8255" y="12573"/>
                    </a:lnTo>
                    <a:lnTo>
                      <a:pt x="5461" y="15494"/>
                    </a:lnTo>
                    <a:lnTo>
                      <a:pt x="3175" y="18923"/>
                    </a:lnTo>
                    <a:lnTo>
                      <a:pt x="1397" y="22733"/>
                    </a:lnTo>
                    <a:lnTo>
                      <a:pt x="381" y="27051"/>
                    </a:lnTo>
                    <a:lnTo>
                      <a:pt x="0" y="31496"/>
                    </a:lnTo>
                    <a:lnTo>
                      <a:pt x="0" y="31496"/>
                    </a:lnTo>
                    <a:lnTo>
                      <a:pt x="381" y="36068"/>
                    </a:lnTo>
                    <a:lnTo>
                      <a:pt x="1397" y="40259"/>
                    </a:lnTo>
                    <a:lnTo>
                      <a:pt x="3175" y="44196"/>
                    </a:lnTo>
                    <a:lnTo>
                      <a:pt x="5461" y="47625"/>
                    </a:lnTo>
                    <a:lnTo>
                      <a:pt x="8255" y="50673"/>
                    </a:lnTo>
                    <a:lnTo>
                      <a:pt x="11684" y="53213"/>
                    </a:lnTo>
                    <a:lnTo>
                      <a:pt x="15494" y="55245"/>
                    </a:lnTo>
                    <a:lnTo>
                      <a:pt x="19812" y="56642"/>
                    </a:lnTo>
                    <a:lnTo>
                      <a:pt x="24384" y="57658"/>
                    </a:lnTo>
                    <a:lnTo>
                      <a:pt x="29337" y="57912"/>
                    </a:lnTo>
                    <a:lnTo>
                      <a:pt x="29337" y="57912"/>
                    </a:lnTo>
                    <a:lnTo>
                      <a:pt x="33909" y="57658"/>
                    </a:lnTo>
                    <a:lnTo>
                      <a:pt x="38227" y="56896"/>
                    </a:lnTo>
                    <a:lnTo>
                      <a:pt x="42164" y="55626"/>
                    </a:lnTo>
                    <a:lnTo>
                      <a:pt x="45720" y="53975"/>
                    </a:lnTo>
                    <a:lnTo>
                      <a:pt x="49022" y="51816"/>
                    </a:lnTo>
                    <a:lnTo>
                      <a:pt x="51816" y="49276"/>
                    </a:lnTo>
                    <a:lnTo>
                      <a:pt x="54229" y="46355"/>
                    </a:lnTo>
                    <a:lnTo>
                      <a:pt x="56134" y="43053"/>
                    </a:lnTo>
                    <a:lnTo>
                      <a:pt x="57531" y="39497"/>
                    </a:lnTo>
                    <a:lnTo>
                      <a:pt x="58420" y="35560"/>
                    </a:lnTo>
                    <a:lnTo>
                      <a:pt x="81534" y="35560"/>
                    </a:lnTo>
                    <a:lnTo>
                      <a:pt x="81534" y="61087"/>
                    </a:lnTo>
                    <a:lnTo>
                      <a:pt x="92075" y="61087"/>
                    </a:lnTo>
                    <a:lnTo>
                      <a:pt x="92075" y="0"/>
                    </a:lnTo>
                    <a:lnTo>
                      <a:pt x="81534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CCBED481-DB19-18D0-9174-EA40A060A0C2}"/>
                </a:ext>
              </a:extLst>
            </p:cNvPr>
            <p:cNvGrpSpPr/>
            <p:nvPr/>
          </p:nvGrpSpPr>
          <p:grpSpPr>
            <a:xfrm>
              <a:off x="3794379" y="3473957"/>
              <a:ext cx="1364739" cy="1215073"/>
              <a:chOff x="3550475" y="3473957"/>
              <a:chExt cx="1364739" cy="121507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7BFF5C7-6D67-D940-7FD7-2F1B63ED17FE}"/>
                  </a:ext>
                </a:extLst>
              </p:cNvPr>
              <p:cNvSpPr/>
              <p:nvPr/>
            </p:nvSpPr>
            <p:spPr>
              <a:xfrm>
                <a:off x="4271264" y="3880230"/>
                <a:ext cx="339089" cy="665479"/>
              </a:xfrm>
              <a:custGeom>
                <a:avLst/>
                <a:gdLst>
                  <a:gd name="connsiteX0" fmla="*/ 0 w 339089"/>
                  <a:gd name="connsiteY0" fmla="*/ 438912 h 665479"/>
                  <a:gd name="connsiteX1" fmla="*/ 6731 w 339089"/>
                  <a:gd name="connsiteY1" fmla="*/ 452247 h 665479"/>
                  <a:gd name="connsiteX2" fmla="*/ 13462 w 339089"/>
                  <a:gd name="connsiteY2" fmla="*/ 465582 h 665479"/>
                  <a:gd name="connsiteX3" fmla="*/ 20320 w 339089"/>
                  <a:gd name="connsiteY3" fmla="*/ 478917 h 665479"/>
                  <a:gd name="connsiteX4" fmla="*/ 27051 w 339089"/>
                  <a:gd name="connsiteY4" fmla="*/ 492252 h 665479"/>
                  <a:gd name="connsiteX5" fmla="*/ 33782 w 339089"/>
                  <a:gd name="connsiteY5" fmla="*/ 505587 h 665479"/>
                  <a:gd name="connsiteX6" fmla="*/ 40640 w 339089"/>
                  <a:gd name="connsiteY6" fmla="*/ 518922 h 665479"/>
                  <a:gd name="connsiteX7" fmla="*/ 47371 w 339089"/>
                  <a:gd name="connsiteY7" fmla="*/ 532257 h 665479"/>
                  <a:gd name="connsiteX8" fmla="*/ 54102 w 339089"/>
                  <a:gd name="connsiteY8" fmla="*/ 545592 h 665479"/>
                  <a:gd name="connsiteX9" fmla="*/ 60960 w 339089"/>
                  <a:gd name="connsiteY9" fmla="*/ 558927 h 665479"/>
                  <a:gd name="connsiteX10" fmla="*/ 67691 w 339089"/>
                  <a:gd name="connsiteY10" fmla="*/ 572262 h 665479"/>
                  <a:gd name="connsiteX11" fmla="*/ 74422 w 339089"/>
                  <a:gd name="connsiteY11" fmla="*/ 585597 h 665479"/>
                  <a:gd name="connsiteX12" fmla="*/ 81280 w 339089"/>
                  <a:gd name="connsiteY12" fmla="*/ 598932 h 665479"/>
                  <a:gd name="connsiteX13" fmla="*/ 88011 w 339089"/>
                  <a:gd name="connsiteY13" fmla="*/ 612267 h 665479"/>
                  <a:gd name="connsiteX14" fmla="*/ 94742 w 339089"/>
                  <a:gd name="connsiteY14" fmla="*/ 625475 h 665479"/>
                  <a:gd name="connsiteX15" fmla="*/ 101600 w 339089"/>
                  <a:gd name="connsiteY15" fmla="*/ 638810 h 665479"/>
                  <a:gd name="connsiteX16" fmla="*/ 108331 w 339089"/>
                  <a:gd name="connsiteY16" fmla="*/ 652145 h 665479"/>
                  <a:gd name="connsiteX17" fmla="*/ 115062 w 339089"/>
                  <a:gd name="connsiteY17" fmla="*/ 665480 h 665479"/>
                  <a:gd name="connsiteX18" fmla="*/ 128016 w 339089"/>
                  <a:gd name="connsiteY18" fmla="*/ 658622 h 665479"/>
                  <a:gd name="connsiteX19" fmla="*/ 140589 w 339089"/>
                  <a:gd name="connsiteY19" fmla="*/ 651383 h 665479"/>
                  <a:gd name="connsiteX20" fmla="*/ 153035 w 339089"/>
                  <a:gd name="connsiteY20" fmla="*/ 643636 h 665479"/>
                  <a:gd name="connsiteX21" fmla="*/ 165100 w 339089"/>
                  <a:gd name="connsiteY21" fmla="*/ 635508 h 665479"/>
                  <a:gd name="connsiteX22" fmla="*/ 176911 w 339089"/>
                  <a:gd name="connsiteY22" fmla="*/ 626872 h 665479"/>
                  <a:gd name="connsiteX23" fmla="*/ 188341 w 339089"/>
                  <a:gd name="connsiteY23" fmla="*/ 617855 h 665479"/>
                  <a:gd name="connsiteX24" fmla="*/ 199517 w 339089"/>
                  <a:gd name="connsiteY24" fmla="*/ 608457 h 665479"/>
                  <a:gd name="connsiteX25" fmla="*/ 210312 w 339089"/>
                  <a:gd name="connsiteY25" fmla="*/ 598551 h 665479"/>
                  <a:gd name="connsiteX26" fmla="*/ 220726 w 339089"/>
                  <a:gd name="connsiteY26" fmla="*/ 588391 h 665479"/>
                  <a:gd name="connsiteX27" fmla="*/ 230759 w 339089"/>
                  <a:gd name="connsiteY27" fmla="*/ 577850 h 665479"/>
                  <a:gd name="connsiteX28" fmla="*/ 240538 w 339089"/>
                  <a:gd name="connsiteY28" fmla="*/ 566928 h 665479"/>
                  <a:gd name="connsiteX29" fmla="*/ 249809 w 339089"/>
                  <a:gd name="connsiteY29" fmla="*/ 555752 h 665479"/>
                  <a:gd name="connsiteX30" fmla="*/ 258699 w 339089"/>
                  <a:gd name="connsiteY30" fmla="*/ 544068 h 665479"/>
                  <a:gd name="connsiteX31" fmla="*/ 267208 w 339089"/>
                  <a:gd name="connsiteY31" fmla="*/ 532257 h 665479"/>
                  <a:gd name="connsiteX32" fmla="*/ 275209 w 339089"/>
                  <a:gd name="connsiteY32" fmla="*/ 520065 h 665479"/>
                  <a:gd name="connsiteX33" fmla="*/ 282829 w 339089"/>
                  <a:gd name="connsiteY33" fmla="*/ 507619 h 665479"/>
                  <a:gd name="connsiteX34" fmla="*/ 289941 w 339089"/>
                  <a:gd name="connsiteY34" fmla="*/ 494919 h 665479"/>
                  <a:gd name="connsiteX35" fmla="*/ 296672 w 339089"/>
                  <a:gd name="connsiteY35" fmla="*/ 481965 h 665479"/>
                  <a:gd name="connsiteX36" fmla="*/ 302895 w 339089"/>
                  <a:gd name="connsiteY36" fmla="*/ 468757 h 665479"/>
                  <a:gd name="connsiteX37" fmla="*/ 308610 w 339089"/>
                  <a:gd name="connsiteY37" fmla="*/ 455295 h 665479"/>
                  <a:gd name="connsiteX38" fmla="*/ 313944 w 339089"/>
                  <a:gd name="connsiteY38" fmla="*/ 441706 h 665479"/>
                  <a:gd name="connsiteX39" fmla="*/ 318770 w 339089"/>
                  <a:gd name="connsiteY39" fmla="*/ 427990 h 665479"/>
                  <a:gd name="connsiteX40" fmla="*/ 323088 w 339089"/>
                  <a:gd name="connsiteY40" fmla="*/ 414020 h 665479"/>
                  <a:gd name="connsiteX41" fmla="*/ 326771 w 339089"/>
                  <a:gd name="connsiteY41" fmla="*/ 399923 h 665479"/>
                  <a:gd name="connsiteX42" fmla="*/ 330073 w 339089"/>
                  <a:gd name="connsiteY42" fmla="*/ 385699 h 665479"/>
                  <a:gd name="connsiteX43" fmla="*/ 332867 w 339089"/>
                  <a:gd name="connsiteY43" fmla="*/ 371348 h 665479"/>
                  <a:gd name="connsiteX44" fmla="*/ 335153 w 339089"/>
                  <a:gd name="connsiteY44" fmla="*/ 356997 h 665479"/>
                  <a:gd name="connsiteX45" fmla="*/ 336931 w 339089"/>
                  <a:gd name="connsiteY45" fmla="*/ 342392 h 665479"/>
                  <a:gd name="connsiteX46" fmla="*/ 338201 w 339089"/>
                  <a:gd name="connsiteY46" fmla="*/ 327914 h 665479"/>
                  <a:gd name="connsiteX47" fmla="*/ 338836 w 339089"/>
                  <a:gd name="connsiteY47" fmla="*/ 313309 h 665479"/>
                  <a:gd name="connsiteX48" fmla="*/ 339090 w 339089"/>
                  <a:gd name="connsiteY48" fmla="*/ 298704 h 665479"/>
                  <a:gd name="connsiteX49" fmla="*/ 338709 w 339089"/>
                  <a:gd name="connsiteY49" fmla="*/ 284099 h 665479"/>
                  <a:gd name="connsiteX50" fmla="*/ 337947 w 339089"/>
                  <a:gd name="connsiteY50" fmla="*/ 269621 h 665479"/>
                  <a:gd name="connsiteX51" fmla="*/ 336550 w 339089"/>
                  <a:gd name="connsiteY51" fmla="*/ 255016 h 665479"/>
                  <a:gd name="connsiteX52" fmla="*/ 334645 w 339089"/>
                  <a:gd name="connsiteY52" fmla="*/ 240538 h 665479"/>
                  <a:gd name="connsiteX53" fmla="*/ 332232 w 339089"/>
                  <a:gd name="connsiteY53" fmla="*/ 226187 h 665479"/>
                  <a:gd name="connsiteX54" fmla="*/ 329438 w 339089"/>
                  <a:gd name="connsiteY54" fmla="*/ 211836 h 665479"/>
                  <a:gd name="connsiteX55" fmla="*/ 326009 w 339089"/>
                  <a:gd name="connsiteY55" fmla="*/ 197739 h 665479"/>
                  <a:gd name="connsiteX56" fmla="*/ 322072 w 339089"/>
                  <a:gd name="connsiteY56" fmla="*/ 183642 h 665479"/>
                  <a:gd name="connsiteX57" fmla="*/ 317627 w 339089"/>
                  <a:gd name="connsiteY57" fmla="*/ 169672 h 665479"/>
                  <a:gd name="connsiteX58" fmla="*/ 312801 w 339089"/>
                  <a:gd name="connsiteY58" fmla="*/ 155956 h 665479"/>
                  <a:gd name="connsiteX59" fmla="*/ 307340 w 339089"/>
                  <a:gd name="connsiteY59" fmla="*/ 142367 h 665479"/>
                  <a:gd name="connsiteX60" fmla="*/ 301498 w 339089"/>
                  <a:gd name="connsiteY60" fmla="*/ 129032 h 665479"/>
                  <a:gd name="connsiteX61" fmla="*/ 295148 w 339089"/>
                  <a:gd name="connsiteY61" fmla="*/ 115951 h 665479"/>
                  <a:gd name="connsiteX62" fmla="*/ 288290 w 339089"/>
                  <a:gd name="connsiteY62" fmla="*/ 102997 h 665479"/>
                  <a:gd name="connsiteX63" fmla="*/ 281051 w 339089"/>
                  <a:gd name="connsiteY63" fmla="*/ 90297 h 665479"/>
                  <a:gd name="connsiteX64" fmla="*/ 273304 w 339089"/>
                  <a:gd name="connsiteY64" fmla="*/ 77978 h 665479"/>
                  <a:gd name="connsiteX65" fmla="*/ 265176 w 339089"/>
                  <a:gd name="connsiteY65" fmla="*/ 65913 h 665479"/>
                  <a:gd name="connsiteX66" fmla="*/ 256667 w 339089"/>
                  <a:gd name="connsiteY66" fmla="*/ 54102 h 665479"/>
                  <a:gd name="connsiteX67" fmla="*/ 247650 w 339089"/>
                  <a:gd name="connsiteY67" fmla="*/ 42545 h 665479"/>
                  <a:gd name="connsiteX68" fmla="*/ 238252 w 339089"/>
                  <a:gd name="connsiteY68" fmla="*/ 31369 h 665479"/>
                  <a:gd name="connsiteX69" fmla="*/ 228473 w 339089"/>
                  <a:gd name="connsiteY69" fmla="*/ 20574 h 665479"/>
                  <a:gd name="connsiteX70" fmla="*/ 218313 w 339089"/>
                  <a:gd name="connsiteY70" fmla="*/ 10033 h 665479"/>
                  <a:gd name="connsiteX71" fmla="*/ 207772 w 339089"/>
                  <a:gd name="connsiteY71" fmla="*/ 0 h 665479"/>
                  <a:gd name="connsiteX72" fmla="*/ 197612 w 339089"/>
                  <a:gd name="connsiteY72" fmla="*/ 10922 h 665479"/>
                  <a:gd name="connsiteX73" fmla="*/ 187452 w 339089"/>
                  <a:gd name="connsiteY73" fmla="*/ 21971 h 665479"/>
                  <a:gd name="connsiteX74" fmla="*/ 177292 w 339089"/>
                  <a:gd name="connsiteY74" fmla="*/ 32893 h 665479"/>
                  <a:gd name="connsiteX75" fmla="*/ 167132 w 339089"/>
                  <a:gd name="connsiteY75" fmla="*/ 43815 h 665479"/>
                  <a:gd name="connsiteX76" fmla="*/ 156972 w 339089"/>
                  <a:gd name="connsiteY76" fmla="*/ 54864 h 665479"/>
                  <a:gd name="connsiteX77" fmla="*/ 146812 w 339089"/>
                  <a:gd name="connsiteY77" fmla="*/ 65786 h 665479"/>
                  <a:gd name="connsiteX78" fmla="*/ 136652 w 339089"/>
                  <a:gd name="connsiteY78" fmla="*/ 76835 h 665479"/>
                  <a:gd name="connsiteX79" fmla="*/ 126492 w 339089"/>
                  <a:gd name="connsiteY79" fmla="*/ 87757 h 665479"/>
                  <a:gd name="connsiteX80" fmla="*/ 116332 w 339089"/>
                  <a:gd name="connsiteY80" fmla="*/ 98679 h 665479"/>
                  <a:gd name="connsiteX81" fmla="*/ 106172 w 339089"/>
                  <a:gd name="connsiteY81" fmla="*/ 109728 h 665479"/>
                  <a:gd name="connsiteX82" fmla="*/ 96012 w 339089"/>
                  <a:gd name="connsiteY82" fmla="*/ 120650 h 665479"/>
                  <a:gd name="connsiteX83" fmla="*/ 85852 w 339089"/>
                  <a:gd name="connsiteY83" fmla="*/ 131572 h 665479"/>
                  <a:gd name="connsiteX84" fmla="*/ 75692 w 339089"/>
                  <a:gd name="connsiteY84" fmla="*/ 142621 h 665479"/>
                  <a:gd name="connsiteX85" fmla="*/ 65532 w 339089"/>
                  <a:gd name="connsiteY85" fmla="*/ 153543 h 665479"/>
                  <a:gd name="connsiteX86" fmla="*/ 55372 w 339089"/>
                  <a:gd name="connsiteY86" fmla="*/ 164592 h 665479"/>
                  <a:gd name="connsiteX87" fmla="*/ 45339 w 339089"/>
                  <a:gd name="connsiteY87" fmla="*/ 175514 h 665479"/>
                  <a:gd name="connsiteX88" fmla="*/ 35179 w 339089"/>
                  <a:gd name="connsiteY88" fmla="*/ 186436 h 665479"/>
                  <a:gd name="connsiteX89" fmla="*/ 45593 w 339089"/>
                  <a:gd name="connsiteY89" fmla="*/ 197104 h 665479"/>
                  <a:gd name="connsiteX90" fmla="*/ 54991 w 339089"/>
                  <a:gd name="connsiteY90" fmla="*/ 208788 h 665479"/>
                  <a:gd name="connsiteX91" fmla="*/ 63246 w 339089"/>
                  <a:gd name="connsiteY91" fmla="*/ 221234 h 665479"/>
                  <a:gd name="connsiteX92" fmla="*/ 70231 w 339089"/>
                  <a:gd name="connsiteY92" fmla="*/ 234442 h 665479"/>
                  <a:gd name="connsiteX93" fmla="*/ 75946 w 339089"/>
                  <a:gd name="connsiteY93" fmla="*/ 248285 h 665479"/>
                  <a:gd name="connsiteX94" fmla="*/ 80264 w 339089"/>
                  <a:gd name="connsiteY94" fmla="*/ 262509 h 665479"/>
                  <a:gd name="connsiteX95" fmla="*/ 83185 w 339089"/>
                  <a:gd name="connsiteY95" fmla="*/ 277241 h 665479"/>
                  <a:gd name="connsiteX96" fmla="*/ 84709 w 339089"/>
                  <a:gd name="connsiteY96" fmla="*/ 292100 h 665479"/>
                  <a:gd name="connsiteX97" fmla="*/ 84836 w 339089"/>
                  <a:gd name="connsiteY97" fmla="*/ 306959 h 665479"/>
                  <a:gd name="connsiteX98" fmla="*/ 83439 w 339089"/>
                  <a:gd name="connsiteY98" fmla="*/ 321945 h 665479"/>
                  <a:gd name="connsiteX99" fmla="*/ 80645 w 339089"/>
                  <a:gd name="connsiteY99" fmla="*/ 336550 h 665479"/>
                  <a:gd name="connsiteX100" fmla="*/ 76454 w 339089"/>
                  <a:gd name="connsiteY100" fmla="*/ 350901 h 665479"/>
                  <a:gd name="connsiteX101" fmla="*/ 70993 w 339089"/>
                  <a:gd name="connsiteY101" fmla="*/ 364744 h 665479"/>
                  <a:gd name="connsiteX102" fmla="*/ 64135 w 339089"/>
                  <a:gd name="connsiteY102" fmla="*/ 378079 h 665479"/>
                  <a:gd name="connsiteX103" fmla="*/ 56007 w 339089"/>
                  <a:gd name="connsiteY103" fmla="*/ 390652 h 665479"/>
                  <a:gd name="connsiteX104" fmla="*/ 46863 w 339089"/>
                  <a:gd name="connsiteY104" fmla="*/ 402336 h 665479"/>
                  <a:gd name="connsiteX105" fmla="*/ 36449 w 339089"/>
                  <a:gd name="connsiteY105" fmla="*/ 413131 h 665479"/>
                  <a:gd name="connsiteX106" fmla="*/ 25146 w 339089"/>
                  <a:gd name="connsiteY106" fmla="*/ 422910 h 665479"/>
                  <a:gd name="connsiteX107" fmla="*/ 12954 w 339089"/>
                  <a:gd name="connsiteY107" fmla="*/ 431546 h 66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339089" h="665479">
                    <a:moveTo>
                      <a:pt x="0" y="438912"/>
                    </a:moveTo>
                    <a:lnTo>
                      <a:pt x="6731" y="452247"/>
                    </a:lnTo>
                    <a:lnTo>
                      <a:pt x="13462" y="465582"/>
                    </a:lnTo>
                    <a:lnTo>
                      <a:pt x="20320" y="478917"/>
                    </a:lnTo>
                    <a:lnTo>
                      <a:pt x="27051" y="492252"/>
                    </a:lnTo>
                    <a:lnTo>
                      <a:pt x="33782" y="505587"/>
                    </a:lnTo>
                    <a:lnTo>
                      <a:pt x="40640" y="518922"/>
                    </a:lnTo>
                    <a:lnTo>
                      <a:pt x="47371" y="532257"/>
                    </a:lnTo>
                    <a:lnTo>
                      <a:pt x="54102" y="545592"/>
                    </a:lnTo>
                    <a:lnTo>
                      <a:pt x="60960" y="558927"/>
                    </a:lnTo>
                    <a:lnTo>
                      <a:pt x="67691" y="572262"/>
                    </a:lnTo>
                    <a:lnTo>
                      <a:pt x="74422" y="585597"/>
                    </a:lnTo>
                    <a:lnTo>
                      <a:pt x="81280" y="598932"/>
                    </a:lnTo>
                    <a:lnTo>
                      <a:pt x="88011" y="612267"/>
                    </a:lnTo>
                    <a:lnTo>
                      <a:pt x="94742" y="625475"/>
                    </a:lnTo>
                    <a:lnTo>
                      <a:pt x="101600" y="638810"/>
                    </a:lnTo>
                    <a:lnTo>
                      <a:pt x="108331" y="652145"/>
                    </a:lnTo>
                    <a:lnTo>
                      <a:pt x="115062" y="665480"/>
                    </a:lnTo>
                    <a:lnTo>
                      <a:pt x="128016" y="658622"/>
                    </a:lnTo>
                    <a:lnTo>
                      <a:pt x="140589" y="651383"/>
                    </a:lnTo>
                    <a:lnTo>
                      <a:pt x="153035" y="643636"/>
                    </a:lnTo>
                    <a:lnTo>
                      <a:pt x="165100" y="635508"/>
                    </a:lnTo>
                    <a:lnTo>
                      <a:pt x="176911" y="626872"/>
                    </a:lnTo>
                    <a:lnTo>
                      <a:pt x="188341" y="617855"/>
                    </a:lnTo>
                    <a:lnTo>
                      <a:pt x="199517" y="608457"/>
                    </a:lnTo>
                    <a:lnTo>
                      <a:pt x="210312" y="598551"/>
                    </a:lnTo>
                    <a:lnTo>
                      <a:pt x="220726" y="588391"/>
                    </a:lnTo>
                    <a:lnTo>
                      <a:pt x="230759" y="577850"/>
                    </a:lnTo>
                    <a:lnTo>
                      <a:pt x="240538" y="566928"/>
                    </a:lnTo>
                    <a:lnTo>
                      <a:pt x="249809" y="555752"/>
                    </a:lnTo>
                    <a:lnTo>
                      <a:pt x="258699" y="544068"/>
                    </a:lnTo>
                    <a:lnTo>
                      <a:pt x="267208" y="532257"/>
                    </a:lnTo>
                    <a:lnTo>
                      <a:pt x="275209" y="520065"/>
                    </a:lnTo>
                    <a:lnTo>
                      <a:pt x="282829" y="507619"/>
                    </a:lnTo>
                    <a:lnTo>
                      <a:pt x="289941" y="494919"/>
                    </a:lnTo>
                    <a:lnTo>
                      <a:pt x="296672" y="481965"/>
                    </a:lnTo>
                    <a:lnTo>
                      <a:pt x="302895" y="468757"/>
                    </a:lnTo>
                    <a:lnTo>
                      <a:pt x="308610" y="455295"/>
                    </a:lnTo>
                    <a:lnTo>
                      <a:pt x="313944" y="441706"/>
                    </a:lnTo>
                    <a:lnTo>
                      <a:pt x="318770" y="427990"/>
                    </a:lnTo>
                    <a:lnTo>
                      <a:pt x="323088" y="414020"/>
                    </a:lnTo>
                    <a:lnTo>
                      <a:pt x="326771" y="399923"/>
                    </a:lnTo>
                    <a:lnTo>
                      <a:pt x="330073" y="385699"/>
                    </a:lnTo>
                    <a:lnTo>
                      <a:pt x="332867" y="371348"/>
                    </a:lnTo>
                    <a:lnTo>
                      <a:pt x="335153" y="356997"/>
                    </a:lnTo>
                    <a:lnTo>
                      <a:pt x="336931" y="342392"/>
                    </a:lnTo>
                    <a:lnTo>
                      <a:pt x="338201" y="327914"/>
                    </a:lnTo>
                    <a:lnTo>
                      <a:pt x="338836" y="313309"/>
                    </a:lnTo>
                    <a:lnTo>
                      <a:pt x="339090" y="298704"/>
                    </a:lnTo>
                    <a:lnTo>
                      <a:pt x="338709" y="284099"/>
                    </a:lnTo>
                    <a:lnTo>
                      <a:pt x="337947" y="269621"/>
                    </a:lnTo>
                    <a:lnTo>
                      <a:pt x="336550" y="255016"/>
                    </a:lnTo>
                    <a:lnTo>
                      <a:pt x="334645" y="240538"/>
                    </a:lnTo>
                    <a:lnTo>
                      <a:pt x="332232" y="226187"/>
                    </a:lnTo>
                    <a:lnTo>
                      <a:pt x="329438" y="211836"/>
                    </a:lnTo>
                    <a:lnTo>
                      <a:pt x="326009" y="197739"/>
                    </a:lnTo>
                    <a:lnTo>
                      <a:pt x="322072" y="183642"/>
                    </a:lnTo>
                    <a:lnTo>
                      <a:pt x="317627" y="169672"/>
                    </a:lnTo>
                    <a:lnTo>
                      <a:pt x="312801" y="155956"/>
                    </a:lnTo>
                    <a:lnTo>
                      <a:pt x="307340" y="142367"/>
                    </a:lnTo>
                    <a:lnTo>
                      <a:pt x="301498" y="129032"/>
                    </a:lnTo>
                    <a:lnTo>
                      <a:pt x="295148" y="115951"/>
                    </a:lnTo>
                    <a:lnTo>
                      <a:pt x="288290" y="102997"/>
                    </a:lnTo>
                    <a:lnTo>
                      <a:pt x="281051" y="90297"/>
                    </a:lnTo>
                    <a:lnTo>
                      <a:pt x="273304" y="77978"/>
                    </a:lnTo>
                    <a:lnTo>
                      <a:pt x="265176" y="65913"/>
                    </a:lnTo>
                    <a:lnTo>
                      <a:pt x="256667" y="54102"/>
                    </a:lnTo>
                    <a:lnTo>
                      <a:pt x="247650" y="42545"/>
                    </a:lnTo>
                    <a:lnTo>
                      <a:pt x="238252" y="31369"/>
                    </a:lnTo>
                    <a:lnTo>
                      <a:pt x="228473" y="20574"/>
                    </a:lnTo>
                    <a:lnTo>
                      <a:pt x="218313" y="10033"/>
                    </a:lnTo>
                    <a:lnTo>
                      <a:pt x="207772" y="0"/>
                    </a:lnTo>
                    <a:lnTo>
                      <a:pt x="197612" y="10922"/>
                    </a:lnTo>
                    <a:lnTo>
                      <a:pt x="187452" y="21971"/>
                    </a:lnTo>
                    <a:lnTo>
                      <a:pt x="177292" y="32893"/>
                    </a:lnTo>
                    <a:lnTo>
                      <a:pt x="167132" y="43815"/>
                    </a:lnTo>
                    <a:lnTo>
                      <a:pt x="156972" y="54864"/>
                    </a:lnTo>
                    <a:lnTo>
                      <a:pt x="146812" y="65786"/>
                    </a:lnTo>
                    <a:lnTo>
                      <a:pt x="136652" y="76835"/>
                    </a:lnTo>
                    <a:lnTo>
                      <a:pt x="126492" y="87757"/>
                    </a:lnTo>
                    <a:lnTo>
                      <a:pt x="116332" y="98679"/>
                    </a:lnTo>
                    <a:lnTo>
                      <a:pt x="106172" y="109728"/>
                    </a:lnTo>
                    <a:lnTo>
                      <a:pt x="96012" y="120650"/>
                    </a:lnTo>
                    <a:lnTo>
                      <a:pt x="85852" y="131572"/>
                    </a:lnTo>
                    <a:lnTo>
                      <a:pt x="75692" y="142621"/>
                    </a:lnTo>
                    <a:lnTo>
                      <a:pt x="65532" y="153543"/>
                    </a:lnTo>
                    <a:lnTo>
                      <a:pt x="55372" y="164592"/>
                    </a:lnTo>
                    <a:lnTo>
                      <a:pt x="45339" y="175514"/>
                    </a:lnTo>
                    <a:lnTo>
                      <a:pt x="35179" y="186436"/>
                    </a:lnTo>
                    <a:lnTo>
                      <a:pt x="45593" y="197104"/>
                    </a:lnTo>
                    <a:lnTo>
                      <a:pt x="54991" y="208788"/>
                    </a:lnTo>
                    <a:lnTo>
                      <a:pt x="63246" y="221234"/>
                    </a:lnTo>
                    <a:lnTo>
                      <a:pt x="70231" y="234442"/>
                    </a:lnTo>
                    <a:lnTo>
                      <a:pt x="75946" y="248285"/>
                    </a:lnTo>
                    <a:lnTo>
                      <a:pt x="80264" y="262509"/>
                    </a:lnTo>
                    <a:lnTo>
                      <a:pt x="83185" y="277241"/>
                    </a:lnTo>
                    <a:lnTo>
                      <a:pt x="84709" y="292100"/>
                    </a:lnTo>
                    <a:lnTo>
                      <a:pt x="84836" y="306959"/>
                    </a:lnTo>
                    <a:lnTo>
                      <a:pt x="83439" y="321945"/>
                    </a:lnTo>
                    <a:lnTo>
                      <a:pt x="80645" y="336550"/>
                    </a:lnTo>
                    <a:lnTo>
                      <a:pt x="76454" y="350901"/>
                    </a:lnTo>
                    <a:lnTo>
                      <a:pt x="70993" y="364744"/>
                    </a:lnTo>
                    <a:lnTo>
                      <a:pt x="64135" y="378079"/>
                    </a:lnTo>
                    <a:lnTo>
                      <a:pt x="56007" y="390652"/>
                    </a:lnTo>
                    <a:lnTo>
                      <a:pt x="46863" y="402336"/>
                    </a:lnTo>
                    <a:lnTo>
                      <a:pt x="36449" y="413131"/>
                    </a:lnTo>
                    <a:lnTo>
                      <a:pt x="25146" y="422910"/>
                    </a:lnTo>
                    <a:lnTo>
                      <a:pt x="12954" y="431546"/>
                    </a:lnTo>
                    <a:close/>
                  </a:path>
                </a:pathLst>
              </a:custGeom>
              <a:solidFill>
                <a:srgbClr val="CAB2D6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6AC622F-EA2A-24EA-8DCA-F4FC4C16417B}"/>
                  </a:ext>
                </a:extLst>
              </p:cNvPr>
              <p:cNvSpPr/>
              <p:nvPr/>
            </p:nvSpPr>
            <p:spPr>
              <a:xfrm>
                <a:off x="3791458" y="4103370"/>
                <a:ext cx="408050" cy="486790"/>
              </a:xfrm>
              <a:custGeom>
                <a:avLst/>
                <a:gdLst>
                  <a:gd name="connsiteX0" fmla="*/ 256921 w 408050"/>
                  <a:gd name="connsiteY0" fmla="*/ 48006 h 486790"/>
                  <a:gd name="connsiteX1" fmla="*/ 242189 w 408050"/>
                  <a:gd name="connsiteY1" fmla="*/ 45212 h 486790"/>
                  <a:gd name="connsiteX2" fmla="*/ 227584 w 408050"/>
                  <a:gd name="connsiteY2" fmla="*/ 42291 h 486790"/>
                  <a:gd name="connsiteX3" fmla="*/ 212852 w 408050"/>
                  <a:gd name="connsiteY3" fmla="*/ 39497 h 486790"/>
                  <a:gd name="connsiteX4" fmla="*/ 198120 w 408050"/>
                  <a:gd name="connsiteY4" fmla="*/ 36703 h 486790"/>
                  <a:gd name="connsiteX5" fmla="*/ 183515 w 408050"/>
                  <a:gd name="connsiteY5" fmla="*/ 33909 h 486790"/>
                  <a:gd name="connsiteX6" fmla="*/ 168783 w 408050"/>
                  <a:gd name="connsiteY6" fmla="*/ 30988 h 486790"/>
                  <a:gd name="connsiteX7" fmla="*/ 154178 w 408050"/>
                  <a:gd name="connsiteY7" fmla="*/ 28194 h 486790"/>
                  <a:gd name="connsiteX8" fmla="*/ 139446 w 408050"/>
                  <a:gd name="connsiteY8" fmla="*/ 25400 h 486790"/>
                  <a:gd name="connsiteX9" fmla="*/ 124714 w 408050"/>
                  <a:gd name="connsiteY9" fmla="*/ 22606 h 486790"/>
                  <a:gd name="connsiteX10" fmla="*/ 110109 w 408050"/>
                  <a:gd name="connsiteY10" fmla="*/ 19685 h 486790"/>
                  <a:gd name="connsiteX11" fmla="*/ 95377 w 408050"/>
                  <a:gd name="connsiteY11" fmla="*/ 16891 h 486790"/>
                  <a:gd name="connsiteX12" fmla="*/ 80772 w 408050"/>
                  <a:gd name="connsiteY12" fmla="*/ 14097 h 486790"/>
                  <a:gd name="connsiteX13" fmla="*/ 66040 w 408050"/>
                  <a:gd name="connsiteY13" fmla="*/ 11303 h 486790"/>
                  <a:gd name="connsiteX14" fmla="*/ 51308 w 408050"/>
                  <a:gd name="connsiteY14" fmla="*/ 8382 h 486790"/>
                  <a:gd name="connsiteX15" fmla="*/ 36703 w 408050"/>
                  <a:gd name="connsiteY15" fmla="*/ 5588 h 486790"/>
                  <a:gd name="connsiteX16" fmla="*/ 21971 w 408050"/>
                  <a:gd name="connsiteY16" fmla="*/ 2794 h 486790"/>
                  <a:gd name="connsiteX17" fmla="*/ 7366 w 408050"/>
                  <a:gd name="connsiteY17" fmla="*/ 0 h 486790"/>
                  <a:gd name="connsiteX18" fmla="*/ 4826 w 408050"/>
                  <a:gd name="connsiteY18" fmla="*/ 14097 h 486790"/>
                  <a:gd name="connsiteX19" fmla="*/ 2921 w 408050"/>
                  <a:gd name="connsiteY19" fmla="*/ 28321 h 486790"/>
                  <a:gd name="connsiteX20" fmla="*/ 1397 w 408050"/>
                  <a:gd name="connsiteY20" fmla="*/ 42545 h 486790"/>
                  <a:gd name="connsiteX21" fmla="*/ 381 w 408050"/>
                  <a:gd name="connsiteY21" fmla="*/ 56896 h 486790"/>
                  <a:gd name="connsiteX22" fmla="*/ 0 w 408050"/>
                  <a:gd name="connsiteY22" fmla="*/ 71247 h 486790"/>
                  <a:gd name="connsiteX23" fmla="*/ 0 w 408050"/>
                  <a:gd name="connsiteY23" fmla="*/ 85598 h 486790"/>
                  <a:gd name="connsiteX24" fmla="*/ 508 w 408050"/>
                  <a:gd name="connsiteY24" fmla="*/ 99949 h 486790"/>
                  <a:gd name="connsiteX25" fmla="*/ 1651 w 408050"/>
                  <a:gd name="connsiteY25" fmla="*/ 114300 h 486790"/>
                  <a:gd name="connsiteX26" fmla="*/ 3175 w 408050"/>
                  <a:gd name="connsiteY26" fmla="*/ 128524 h 486790"/>
                  <a:gd name="connsiteX27" fmla="*/ 5207 w 408050"/>
                  <a:gd name="connsiteY27" fmla="*/ 142748 h 486790"/>
                  <a:gd name="connsiteX28" fmla="*/ 7747 w 408050"/>
                  <a:gd name="connsiteY28" fmla="*/ 156845 h 486790"/>
                  <a:gd name="connsiteX29" fmla="*/ 10795 w 408050"/>
                  <a:gd name="connsiteY29" fmla="*/ 170815 h 486790"/>
                  <a:gd name="connsiteX30" fmla="*/ 14224 w 408050"/>
                  <a:gd name="connsiteY30" fmla="*/ 184785 h 486790"/>
                  <a:gd name="connsiteX31" fmla="*/ 18288 w 408050"/>
                  <a:gd name="connsiteY31" fmla="*/ 198501 h 486790"/>
                  <a:gd name="connsiteX32" fmla="*/ 22733 w 408050"/>
                  <a:gd name="connsiteY32" fmla="*/ 212217 h 486790"/>
                  <a:gd name="connsiteX33" fmla="*/ 27686 w 408050"/>
                  <a:gd name="connsiteY33" fmla="*/ 225679 h 486790"/>
                  <a:gd name="connsiteX34" fmla="*/ 33147 w 408050"/>
                  <a:gd name="connsiteY34" fmla="*/ 238887 h 486790"/>
                  <a:gd name="connsiteX35" fmla="*/ 39116 w 408050"/>
                  <a:gd name="connsiteY35" fmla="*/ 251968 h 486790"/>
                  <a:gd name="connsiteX36" fmla="*/ 45466 w 408050"/>
                  <a:gd name="connsiteY36" fmla="*/ 264922 h 486790"/>
                  <a:gd name="connsiteX37" fmla="*/ 52197 w 408050"/>
                  <a:gd name="connsiteY37" fmla="*/ 277495 h 486790"/>
                  <a:gd name="connsiteX38" fmla="*/ 59436 w 408050"/>
                  <a:gd name="connsiteY38" fmla="*/ 289941 h 486790"/>
                  <a:gd name="connsiteX39" fmla="*/ 67056 w 408050"/>
                  <a:gd name="connsiteY39" fmla="*/ 302006 h 486790"/>
                  <a:gd name="connsiteX40" fmla="*/ 75184 w 408050"/>
                  <a:gd name="connsiteY40" fmla="*/ 313944 h 486790"/>
                  <a:gd name="connsiteX41" fmla="*/ 83693 w 408050"/>
                  <a:gd name="connsiteY41" fmla="*/ 325501 h 486790"/>
                  <a:gd name="connsiteX42" fmla="*/ 92583 w 408050"/>
                  <a:gd name="connsiteY42" fmla="*/ 336677 h 486790"/>
                  <a:gd name="connsiteX43" fmla="*/ 101854 w 408050"/>
                  <a:gd name="connsiteY43" fmla="*/ 347726 h 486790"/>
                  <a:gd name="connsiteX44" fmla="*/ 111506 w 408050"/>
                  <a:gd name="connsiteY44" fmla="*/ 358267 h 486790"/>
                  <a:gd name="connsiteX45" fmla="*/ 121539 w 408050"/>
                  <a:gd name="connsiteY45" fmla="*/ 368554 h 486790"/>
                  <a:gd name="connsiteX46" fmla="*/ 131953 w 408050"/>
                  <a:gd name="connsiteY46" fmla="*/ 378460 h 486790"/>
                  <a:gd name="connsiteX47" fmla="*/ 142621 w 408050"/>
                  <a:gd name="connsiteY47" fmla="*/ 387985 h 486790"/>
                  <a:gd name="connsiteX48" fmla="*/ 153670 w 408050"/>
                  <a:gd name="connsiteY48" fmla="*/ 397129 h 486790"/>
                  <a:gd name="connsiteX49" fmla="*/ 165100 w 408050"/>
                  <a:gd name="connsiteY49" fmla="*/ 405892 h 486790"/>
                  <a:gd name="connsiteX50" fmla="*/ 176784 w 408050"/>
                  <a:gd name="connsiteY50" fmla="*/ 414274 h 486790"/>
                  <a:gd name="connsiteX51" fmla="*/ 188722 w 408050"/>
                  <a:gd name="connsiteY51" fmla="*/ 422275 h 486790"/>
                  <a:gd name="connsiteX52" fmla="*/ 200914 w 408050"/>
                  <a:gd name="connsiteY52" fmla="*/ 429768 h 486790"/>
                  <a:gd name="connsiteX53" fmla="*/ 213360 w 408050"/>
                  <a:gd name="connsiteY53" fmla="*/ 436880 h 486790"/>
                  <a:gd name="connsiteX54" fmla="*/ 226060 w 408050"/>
                  <a:gd name="connsiteY54" fmla="*/ 443484 h 486790"/>
                  <a:gd name="connsiteX55" fmla="*/ 239014 w 408050"/>
                  <a:gd name="connsiteY55" fmla="*/ 449707 h 486790"/>
                  <a:gd name="connsiteX56" fmla="*/ 252222 w 408050"/>
                  <a:gd name="connsiteY56" fmla="*/ 455422 h 486790"/>
                  <a:gd name="connsiteX57" fmla="*/ 265557 w 408050"/>
                  <a:gd name="connsiteY57" fmla="*/ 460629 h 486790"/>
                  <a:gd name="connsiteX58" fmla="*/ 279019 w 408050"/>
                  <a:gd name="connsiteY58" fmla="*/ 465455 h 486790"/>
                  <a:gd name="connsiteX59" fmla="*/ 292735 w 408050"/>
                  <a:gd name="connsiteY59" fmla="*/ 469773 h 486790"/>
                  <a:gd name="connsiteX60" fmla="*/ 306578 w 408050"/>
                  <a:gd name="connsiteY60" fmla="*/ 473710 h 486790"/>
                  <a:gd name="connsiteX61" fmla="*/ 320548 w 408050"/>
                  <a:gd name="connsiteY61" fmla="*/ 477012 h 486790"/>
                  <a:gd name="connsiteX62" fmla="*/ 334518 w 408050"/>
                  <a:gd name="connsiteY62" fmla="*/ 479933 h 486790"/>
                  <a:gd name="connsiteX63" fmla="*/ 348742 w 408050"/>
                  <a:gd name="connsiteY63" fmla="*/ 482219 h 486790"/>
                  <a:gd name="connsiteX64" fmla="*/ 362966 w 408050"/>
                  <a:gd name="connsiteY64" fmla="*/ 484124 h 486790"/>
                  <a:gd name="connsiteX65" fmla="*/ 377190 w 408050"/>
                  <a:gd name="connsiteY65" fmla="*/ 485521 h 486790"/>
                  <a:gd name="connsiteX66" fmla="*/ 391541 w 408050"/>
                  <a:gd name="connsiteY66" fmla="*/ 486410 h 486790"/>
                  <a:gd name="connsiteX67" fmla="*/ 405892 w 408050"/>
                  <a:gd name="connsiteY67" fmla="*/ 486791 h 486790"/>
                  <a:gd name="connsiteX68" fmla="*/ 406019 w 408050"/>
                  <a:gd name="connsiteY68" fmla="*/ 471805 h 486790"/>
                  <a:gd name="connsiteX69" fmla="*/ 406146 w 408050"/>
                  <a:gd name="connsiteY69" fmla="*/ 456946 h 486790"/>
                  <a:gd name="connsiteX70" fmla="*/ 406273 w 408050"/>
                  <a:gd name="connsiteY70" fmla="*/ 441960 h 486790"/>
                  <a:gd name="connsiteX71" fmla="*/ 406400 w 408050"/>
                  <a:gd name="connsiteY71" fmla="*/ 426974 h 486790"/>
                  <a:gd name="connsiteX72" fmla="*/ 406527 w 408050"/>
                  <a:gd name="connsiteY72" fmla="*/ 411988 h 486790"/>
                  <a:gd name="connsiteX73" fmla="*/ 406654 w 408050"/>
                  <a:gd name="connsiteY73" fmla="*/ 397129 h 486790"/>
                  <a:gd name="connsiteX74" fmla="*/ 406781 w 408050"/>
                  <a:gd name="connsiteY74" fmla="*/ 382143 h 486790"/>
                  <a:gd name="connsiteX75" fmla="*/ 406908 w 408050"/>
                  <a:gd name="connsiteY75" fmla="*/ 367157 h 486790"/>
                  <a:gd name="connsiteX76" fmla="*/ 407035 w 408050"/>
                  <a:gd name="connsiteY76" fmla="*/ 352298 h 486790"/>
                  <a:gd name="connsiteX77" fmla="*/ 407162 w 408050"/>
                  <a:gd name="connsiteY77" fmla="*/ 337312 h 486790"/>
                  <a:gd name="connsiteX78" fmla="*/ 407289 w 408050"/>
                  <a:gd name="connsiteY78" fmla="*/ 322326 h 486790"/>
                  <a:gd name="connsiteX79" fmla="*/ 407416 w 408050"/>
                  <a:gd name="connsiteY79" fmla="*/ 307340 h 486790"/>
                  <a:gd name="connsiteX80" fmla="*/ 407543 w 408050"/>
                  <a:gd name="connsiteY80" fmla="*/ 292481 h 486790"/>
                  <a:gd name="connsiteX81" fmla="*/ 407670 w 408050"/>
                  <a:gd name="connsiteY81" fmla="*/ 277495 h 486790"/>
                  <a:gd name="connsiteX82" fmla="*/ 407797 w 408050"/>
                  <a:gd name="connsiteY82" fmla="*/ 262509 h 486790"/>
                  <a:gd name="connsiteX83" fmla="*/ 407924 w 408050"/>
                  <a:gd name="connsiteY83" fmla="*/ 247650 h 486790"/>
                  <a:gd name="connsiteX84" fmla="*/ 408051 w 408050"/>
                  <a:gd name="connsiteY84" fmla="*/ 232664 h 486790"/>
                  <a:gd name="connsiteX85" fmla="*/ 392938 w 408050"/>
                  <a:gd name="connsiteY85" fmla="*/ 231775 h 486790"/>
                  <a:gd name="connsiteX86" fmla="*/ 378079 w 408050"/>
                  <a:gd name="connsiteY86" fmla="*/ 229489 h 486790"/>
                  <a:gd name="connsiteX87" fmla="*/ 363474 w 408050"/>
                  <a:gd name="connsiteY87" fmla="*/ 225679 h 486790"/>
                  <a:gd name="connsiteX88" fmla="*/ 349250 w 408050"/>
                  <a:gd name="connsiteY88" fmla="*/ 220472 h 486790"/>
                  <a:gd name="connsiteX89" fmla="*/ 335534 w 408050"/>
                  <a:gd name="connsiteY89" fmla="*/ 213995 h 486790"/>
                  <a:gd name="connsiteX90" fmla="*/ 322707 w 408050"/>
                  <a:gd name="connsiteY90" fmla="*/ 206121 h 486790"/>
                  <a:gd name="connsiteX91" fmla="*/ 310515 w 408050"/>
                  <a:gd name="connsiteY91" fmla="*/ 197104 h 486790"/>
                  <a:gd name="connsiteX92" fmla="*/ 299339 w 408050"/>
                  <a:gd name="connsiteY92" fmla="*/ 186944 h 486790"/>
                  <a:gd name="connsiteX93" fmla="*/ 289179 w 408050"/>
                  <a:gd name="connsiteY93" fmla="*/ 175768 h 486790"/>
                  <a:gd name="connsiteX94" fmla="*/ 280289 w 408050"/>
                  <a:gd name="connsiteY94" fmla="*/ 163576 h 486790"/>
                  <a:gd name="connsiteX95" fmla="*/ 272415 w 408050"/>
                  <a:gd name="connsiteY95" fmla="*/ 150622 h 486790"/>
                  <a:gd name="connsiteX96" fmla="*/ 265938 w 408050"/>
                  <a:gd name="connsiteY96" fmla="*/ 136906 h 486790"/>
                  <a:gd name="connsiteX97" fmla="*/ 260858 w 408050"/>
                  <a:gd name="connsiteY97" fmla="*/ 122682 h 486790"/>
                  <a:gd name="connsiteX98" fmla="*/ 257175 w 408050"/>
                  <a:gd name="connsiteY98" fmla="*/ 108077 h 486790"/>
                  <a:gd name="connsiteX99" fmla="*/ 254889 w 408050"/>
                  <a:gd name="connsiteY99" fmla="*/ 93091 h 486790"/>
                  <a:gd name="connsiteX100" fmla="*/ 254127 w 408050"/>
                  <a:gd name="connsiteY100" fmla="*/ 78105 h 486790"/>
                  <a:gd name="connsiteX101" fmla="*/ 254762 w 408050"/>
                  <a:gd name="connsiteY101" fmla="*/ 62992 h 486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408050" h="486790">
                    <a:moveTo>
                      <a:pt x="256921" y="48006"/>
                    </a:moveTo>
                    <a:lnTo>
                      <a:pt x="242189" y="45212"/>
                    </a:lnTo>
                    <a:lnTo>
                      <a:pt x="227584" y="42291"/>
                    </a:lnTo>
                    <a:lnTo>
                      <a:pt x="212852" y="39497"/>
                    </a:lnTo>
                    <a:lnTo>
                      <a:pt x="198120" y="36703"/>
                    </a:lnTo>
                    <a:lnTo>
                      <a:pt x="183515" y="33909"/>
                    </a:lnTo>
                    <a:lnTo>
                      <a:pt x="168783" y="30988"/>
                    </a:lnTo>
                    <a:lnTo>
                      <a:pt x="154178" y="28194"/>
                    </a:lnTo>
                    <a:lnTo>
                      <a:pt x="139446" y="25400"/>
                    </a:lnTo>
                    <a:lnTo>
                      <a:pt x="124714" y="22606"/>
                    </a:lnTo>
                    <a:lnTo>
                      <a:pt x="110109" y="19685"/>
                    </a:lnTo>
                    <a:lnTo>
                      <a:pt x="95377" y="16891"/>
                    </a:lnTo>
                    <a:lnTo>
                      <a:pt x="80772" y="14097"/>
                    </a:lnTo>
                    <a:lnTo>
                      <a:pt x="66040" y="11303"/>
                    </a:lnTo>
                    <a:lnTo>
                      <a:pt x="51308" y="8382"/>
                    </a:lnTo>
                    <a:lnTo>
                      <a:pt x="36703" y="5588"/>
                    </a:lnTo>
                    <a:lnTo>
                      <a:pt x="21971" y="2794"/>
                    </a:lnTo>
                    <a:lnTo>
                      <a:pt x="7366" y="0"/>
                    </a:lnTo>
                    <a:lnTo>
                      <a:pt x="4826" y="14097"/>
                    </a:lnTo>
                    <a:lnTo>
                      <a:pt x="2921" y="28321"/>
                    </a:lnTo>
                    <a:lnTo>
                      <a:pt x="1397" y="42545"/>
                    </a:lnTo>
                    <a:lnTo>
                      <a:pt x="381" y="56896"/>
                    </a:lnTo>
                    <a:lnTo>
                      <a:pt x="0" y="71247"/>
                    </a:lnTo>
                    <a:lnTo>
                      <a:pt x="0" y="85598"/>
                    </a:lnTo>
                    <a:lnTo>
                      <a:pt x="508" y="99949"/>
                    </a:lnTo>
                    <a:lnTo>
                      <a:pt x="1651" y="114300"/>
                    </a:lnTo>
                    <a:lnTo>
                      <a:pt x="3175" y="128524"/>
                    </a:lnTo>
                    <a:lnTo>
                      <a:pt x="5207" y="142748"/>
                    </a:lnTo>
                    <a:lnTo>
                      <a:pt x="7747" y="156845"/>
                    </a:lnTo>
                    <a:lnTo>
                      <a:pt x="10795" y="170815"/>
                    </a:lnTo>
                    <a:lnTo>
                      <a:pt x="14224" y="184785"/>
                    </a:lnTo>
                    <a:lnTo>
                      <a:pt x="18288" y="198501"/>
                    </a:lnTo>
                    <a:lnTo>
                      <a:pt x="22733" y="212217"/>
                    </a:lnTo>
                    <a:lnTo>
                      <a:pt x="27686" y="225679"/>
                    </a:lnTo>
                    <a:lnTo>
                      <a:pt x="33147" y="238887"/>
                    </a:lnTo>
                    <a:lnTo>
                      <a:pt x="39116" y="251968"/>
                    </a:lnTo>
                    <a:lnTo>
                      <a:pt x="45466" y="264922"/>
                    </a:lnTo>
                    <a:lnTo>
                      <a:pt x="52197" y="277495"/>
                    </a:lnTo>
                    <a:lnTo>
                      <a:pt x="59436" y="289941"/>
                    </a:lnTo>
                    <a:lnTo>
                      <a:pt x="67056" y="302006"/>
                    </a:lnTo>
                    <a:lnTo>
                      <a:pt x="75184" y="313944"/>
                    </a:lnTo>
                    <a:lnTo>
                      <a:pt x="83693" y="325501"/>
                    </a:lnTo>
                    <a:lnTo>
                      <a:pt x="92583" y="336677"/>
                    </a:lnTo>
                    <a:lnTo>
                      <a:pt x="101854" y="347726"/>
                    </a:lnTo>
                    <a:lnTo>
                      <a:pt x="111506" y="358267"/>
                    </a:lnTo>
                    <a:lnTo>
                      <a:pt x="121539" y="368554"/>
                    </a:lnTo>
                    <a:lnTo>
                      <a:pt x="131953" y="378460"/>
                    </a:lnTo>
                    <a:lnTo>
                      <a:pt x="142621" y="387985"/>
                    </a:lnTo>
                    <a:lnTo>
                      <a:pt x="153670" y="397129"/>
                    </a:lnTo>
                    <a:lnTo>
                      <a:pt x="165100" y="405892"/>
                    </a:lnTo>
                    <a:lnTo>
                      <a:pt x="176784" y="414274"/>
                    </a:lnTo>
                    <a:lnTo>
                      <a:pt x="188722" y="422275"/>
                    </a:lnTo>
                    <a:lnTo>
                      <a:pt x="200914" y="429768"/>
                    </a:lnTo>
                    <a:lnTo>
                      <a:pt x="213360" y="436880"/>
                    </a:lnTo>
                    <a:lnTo>
                      <a:pt x="226060" y="443484"/>
                    </a:lnTo>
                    <a:lnTo>
                      <a:pt x="239014" y="449707"/>
                    </a:lnTo>
                    <a:lnTo>
                      <a:pt x="252222" y="455422"/>
                    </a:lnTo>
                    <a:lnTo>
                      <a:pt x="265557" y="460629"/>
                    </a:lnTo>
                    <a:lnTo>
                      <a:pt x="279019" y="465455"/>
                    </a:lnTo>
                    <a:lnTo>
                      <a:pt x="292735" y="469773"/>
                    </a:lnTo>
                    <a:lnTo>
                      <a:pt x="306578" y="473710"/>
                    </a:lnTo>
                    <a:lnTo>
                      <a:pt x="320548" y="477012"/>
                    </a:lnTo>
                    <a:lnTo>
                      <a:pt x="334518" y="479933"/>
                    </a:lnTo>
                    <a:lnTo>
                      <a:pt x="348742" y="482219"/>
                    </a:lnTo>
                    <a:lnTo>
                      <a:pt x="362966" y="484124"/>
                    </a:lnTo>
                    <a:lnTo>
                      <a:pt x="377190" y="485521"/>
                    </a:lnTo>
                    <a:lnTo>
                      <a:pt x="391541" y="486410"/>
                    </a:lnTo>
                    <a:lnTo>
                      <a:pt x="405892" y="486791"/>
                    </a:lnTo>
                    <a:lnTo>
                      <a:pt x="406019" y="471805"/>
                    </a:lnTo>
                    <a:lnTo>
                      <a:pt x="406146" y="456946"/>
                    </a:lnTo>
                    <a:lnTo>
                      <a:pt x="406273" y="441960"/>
                    </a:lnTo>
                    <a:lnTo>
                      <a:pt x="406400" y="426974"/>
                    </a:lnTo>
                    <a:lnTo>
                      <a:pt x="406527" y="411988"/>
                    </a:lnTo>
                    <a:lnTo>
                      <a:pt x="406654" y="397129"/>
                    </a:lnTo>
                    <a:lnTo>
                      <a:pt x="406781" y="382143"/>
                    </a:lnTo>
                    <a:lnTo>
                      <a:pt x="406908" y="367157"/>
                    </a:lnTo>
                    <a:lnTo>
                      <a:pt x="407035" y="352298"/>
                    </a:lnTo>
                    <a:lnTo>
                      <a:pt x="407162" y="337312"/>
                    </a:lnTo>
                    <a:lnTo>
                      <a:pt x="407289" y="322326"/>
                    </a:lnTo>
                    <a:lnTo>
                      <a:pt x="407416" y="307340"/>
                    </a:lnTo>
                    <a:lnTo>
                      <a:pt x="407543" y="292481"/>
                    </a:lnTo>
                    <a:lnTo>
                      <a:pt x="407670" y="277495"/>
                    </a:lnTo>
                    <a:lnTo>
                      <a:pt x="407797" y="262509"/>
                    </a:lnTo>
                    <a:lnTo>
                      <a:pt x="407924" y="247650"/>
                    </a:lnTo>
                    <a:lnTo>
                      <a:pt x="408051" y="232664"/>
                    </a:lnTo>
                    <a:lnTo>
                      <a:pt x="392938" y="231775"/>
                    </a:lnTo>
                    <a:lnTo>
                      <a:pt x="378079" y="229489"/>
                    </a:lnTo>
                    <a:lnTo>
                      <a:pt x="363474" y="225679"/>
                    </a:lnTo>
                    <a:lnTo>
                      <a:pt x="349250" y="220472"/>
                    </a:lnTo>
                    <a:lnTo>
                      <a:pt x="335534" y="213995"/>
                    </a:lnTo>
                    <a:lnTo>
                      <a:pt x="322707" y="206121"/>
                    </a:lnTo>
                    <a:lnTo>
                      <a:pt x="310515" y="197104"/>
                    </a:lnTo>
                    <a:lnTo>
                      <a:pt x="299339" y="186944"/>
                    </a:lnTo>
                    <a:lnTo>
                      <a:pt x="289179" y="175768"/>
                    </a:lnTo>
                    <a:lnTo>
                      <a:pt x="280289" y="163576"/>
                    </a:lnTo>
                    <a:lnTo>
                      <a:pt x="272415" y="150622"/>
                    </a:lnTo>
                    <a:lnTo>
                      <a:pt x="265938" y="136906"/>
                    </a:lnTo>
                    <a:lnTo>
                      <a:pt x="260858" y="122682"/>
                    </a:lnTo>
                    <a:lnTo>
                      <a:pt x="257175" y="108077"/>
                    </a:lnTo>
                    <a:lnTo>
                      <a:pt x="254889" y="93091"/>
                    </a:lnTo>
                    <a:lnTo>
                      <a:pt x="254127" y="78105"/>
                    </a:lnTo>
                    <a:lnTo>
                      <a:pt x="254762" y="62992"/>
                    </a:lnTo>
                    <a:close/>
                  </a:path>
                </a:pathLst>
              </a:custGeom>
              <a:solidFill>
                <a:srgbClr val="B2DF8A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A25A2EA-C478-A64C-2827-3F4A2BA26146}"/>
                  </a:ext>
                </a:extLst>
              </p:cNvPr>
              <p:cNvSpPr/>
              <p:nvPr/>
            </p:nvSpPr>
            <p:spPr>
              <a:xfrm>
                <a:off x="4197350" y="4319142"/>
                <a:ext cx="188976" cy="271017"/>
              </a:xfrm>
              <a:custGeom>
                <a:avLst/>
                <a:gdLst>
                  <a:gd name="connsiteX0" fmla="*/ 2159 w 188976"/>
                  <a:gd name="connsiteY0" fmla="*/ 16891 h 271017"/>
                  <a:gd name="connsiteX1" fmla="*/ 2032 w 188976"/>
                  <a:gd name="connsiteY1" fmla="*/ 31877 h 271017"/>
                  <a:gd name="connsiteX2" fmla="*/ 1905 w 188976"/>
                  <a:gd name="connsiteY2" fmla="*/ 46736 h 271017"/>
                  <a:gd name="connsiteX3" fmla="*/ 1778 w 188976"/>
                  <a:gd name="connsiteY3" fmla="*/ 61722 h 271017"/>
                  <a:gd name="connsiteX4" fmla="*/ 1651 w 188976"/>
                  <a:gd name="connsiteY4" fmla="*/ 76708 h 271017"/>
                  <a:gd name="connsiteX5" fmla="*/ 1524 w 188976"/>
                  <a:gd name="connsiteY5" fmla="*/ 91567 h 271017"/>
                  <a:gd name="connsiteX6" fmla="*/ 1397 w 188976"/>
                  <a:gd name="connsiteY6" fmla="*/ 106553 h 271017"/>
                  <a:gd name="connsiteX7" fmla="*/ 1270 w 188976"/>
                  <a:gd name="connsiteY7" fmla="*/ 121539 h 271017"/>
                  <a:gd name="connsiteX8" fmla="*/ 1143 w 188976"/>
                  <a:gd name="connsiteY8" fmla="*/ 136525 h 271017"/>
                  <a:gd name="connsiteX9" fmla="*/ 1016 w 188976"/>
                  <a:gd name="connsiteY9" fmla="*/ 151384 h 271017"/>
                  <a:gd name="connsiteX10" fmla="*/ 889 w 188976"/>
                  <a:gd name="connsiteY10" fmla="*/ 166370 h 271017"/>
                  <a:gd name="connsiteX11" fmla="*/ 762 w 188976"/>
                  <a:gd name="connsiteY11" fmla="*/ 181356 h 271017"/>
                  <a:gd name="connsiteX12" fmla="*/ 635 w 188976"/>
                  <a:gd name="connsiteY12" fmla="*/ 196215 h 271017"/>
                  <a:gd name="connsiteX13" fmla="*/ 508 w 188976"/>
                  <a:gd name="connsiteY13" fmla="*/ 211201 h 271017"/>
                  <a:gd name="connsiteX14" fmla="*/ 381 w 188976"/>
                  <a:gd name="connsiteY14" fmla="*/ 226187 h 271017"/>
                  <a:gd name="connsiteX15" fmla="*/ 254 w 188976"/>
                  <a:gd name="connsiteY15" fmla="*/ 241173 h 271017"/>
                  <a:gd name="connsiteX16" fmla="*/ 127 w 188976"/>
                  <a:gd name="connsiteY16" fmla="*/ 256032 h 271017"/>
                  <a:gd name="connsiteX17" fmla="*/ 0 w 188976"/>
                  <a:gd name="connsiteY17" fmla="*/ 271018 h 271017"/>
                  <a:gd name="connsiteX18" fmla="*/ 15113 w 188976"/>
                  <a:gd name="connsiteY18" fmla="*/ 270891 h 271017"/>
                  <a:gd name="connsiteX19" fmla="*/ 30099 w 188976"/>
                  <a:gd name="connsiteY19" fmla="*/ 270129 h 271017"/>
                  <a:gd name="connsiteX20" fmla="*/ 45212 w 188976"/>
                  <a:gd name="connsiteY20" fmla="*/ 268859 h 271017"/>
                  <a:gd name="connsiteX21" fmla="*/ 60071 w 188976"/>
                  <a:gd name="connsiteY21" fmla="*/ 267081 h 271017"/>
                  <a:gd name="connsiteX22" fmla="*/ 75057 w 188976"/>
                  <a:gd name="connsiteY22" fmla="*/ 264795 h 271017"/>
                  <a:gd name="connsiteX23" fmla="*/ 89789 w 188976"/>
                  <a:gd name="connsiteY23" fmla="*/ 261874 h 271017"/>
                  <a:gd name="connsiteX24" fmla="*/ 104521 w 188976"/>
                  <a:gd name="connsiteY24" fmla="*/ 258445 h 271017"/>
                  <a:gd name="connsiteX25" fmla="*/ 118999 w 188976"/>
                  <a:gd name="connsiteY25" fmla="*/ 254381 h 271017"/>
                  <a:gd name="connsiteX26" fmla="*/ 133477 w 188976"/>
                  <a:gd name="connsiteY26" fmla="*/ 249936 h 271017"/>
                  <a:gd name="connsiteX27" fmla="*/ 147574 w 188976"/>
                  <a:gd name="connsiteY27" fmla="*/ 244856 h 271017"/>
                  <a:gd name="connsiteX28" fmla="*/ 161671 w 188976"/>
                  <a:gd name="connsiteY28" fmla="*/ 239268 h 271017"/>
                  <a:gd name="connsiteX29" fmla="*/ 175387 w 188976"/>
                  <a:gd name="connsiteY29" fmla="*/ 233172 h 271017"/>
                  <a:gd name="connsiteX30" fmla="*/ 188976 w 188976"/>
                  <a:gd name="connsiteY30" fmla="*/ 226568 h 271017"/>
                  <a:gd name="connsiteX31" fmla="*/ 182245 w 188976"/>
                  <a:gd name="connsiteY31" fmla="*/ 213233 h 271017"/>
                  <a:gd name="connsiteX32" fmla="*/ 175514 w 188976"/>
                  <a:gd name="connsiteY32" fmla="*/ 199898 h 271017"/>
                  <a:gd name="connsiteX33" fmla="*/ 168656 w 188976"/>
                  <a:gd name="connsiteY33" fmla="*/ 186563 h 271017"/>
                  <a:gd name="connsiteX34" fmla="*/ 161925 w 188976"/>
                  <a:gd name="connsiteY34" fmla="*/ 173355 h 271017"/>
                  <a:gd name="connsiteX35" fmla="*/ 155194 w 188976"/>
                  <a:gd name="connsiteY35" fmla="*/ 160020 h 271017"/>
                  <a:gd name="connsiteX36" fmla="*/ 148336 w 188976"/>
                  <a:gd name="connsiteY36" fmla="*/ 146685 h 271017"/>
                  <a:gd name="connsiteX37" fmla="*/ 141605 w 188976"/>
                  <a:gd name="connsiteY37" fmla="*/ 133350 h 271017"/>
                  <a:gd name="connsiteX38" fmla="*/ 134874 w 188976"/>
                  <a:gd name="connsiteY38" fmla="*/ 120015 h 271017"/>
                  <a:gd name="connsiteX39" fmla="*/ 128016 w 188976"/>
                  <a:gd name="connsiteY39" fmla="*/ 106680 h 271017"/>
                  <a:gd name="connsiteX40" fmla="*/ 121285 w 188976"/>
                  <a:gd name="connsiteY40" fmla="*/ 93345 h 271017"/>
                  <a:gd name="connsiteX41" fmla="*/ 114554 w 188976"/>
                  <a:gd name="connsiteY41" fmla="*/ 80010 h 271017"/>
                  <a:gd name="connsiteX42" fmla="*/ 107696 w 188976"/>
                  <a:gd name="connsiteY42" fmla="*/ 66675 h 271017"/>
                  <a:gd name="connsiteX43" fmla="*/ 100965 w 188976"/>
                  <a:gd name="connsiteY43" fmla="*/ 53340 h 271017"/>
                  <a:gd name="connsiteX44" fmla="*/ 94234 w 188976"/>
                  <a:gd name="connsiteY44" fmla="*/ 40005 h 271017"/>
                  <a:gd name="connsiteX45" fmla="*/ 87376 w 188976"/>
                  <a:gd name="connsiteY45" fmla="*/ 26670 h 271017"/>
                  <a:gd name="connsiteX46" fmla="*/ 80645 w 188976"/>
                  <a:gd name="connsiteY46" fmla="*/ 13335 h 271017"/>
                  <a:gd name="connsiteX47" fmla="*/ 73914 w 188976"/>
                  <a:gd name="connsiteY47" fmla="*/ 0 h 271017"/>
                  <a:gd name="connsiteX48" fmla="*/ 60325 w 188976"/>
                  <a:gd name="connsiteY48" fmla="*/ 6096 h 271017"/>
                  <a:gd name="connsiteX49" fmla="*/ 46228 w 188976"/>
                  <a:gd name="connsiteY49" fmla="*/ 10922 h 271017"/>
                  <a:gd name="connsiteX50" fmla="*/ 31750 w 188976"/>
                  <a:gd name="connsiteY50" fmla="*/ 14224 h 271017"/>
                  <a:gd name="connsiteX51" fmla="*/ 17018 w 188976"/>
                  <a:gd name="connsiteY51" fmla="*/ 16256 h 271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88976" h="271017">
                    <a:moveTo>
                      <a:pt x="2159" y="16891"/>
                    </a:moveTo>
                    <a:lnTo>
                      <a:pt x="2032" y="31877"/>
                    </a:lnTo>
                    <a:lnTo>
                      <a:pt x="1905" y="46736"/>
                    </a:lnTo>
                    <a:lnTo>
                      <a:pt x="1778" y="61722"/>
                    </a:lnTo>
                    <a:lnTo>
                      <a:pt x="1651" y="76708"/>
                    </a:lnTo>
                    <a:lnTo>
                      <a:pt x="1524" y="91567"/>
                    </a:lnTo>
                    <a:lnTo>
                      <a:pt x="1397" y="106553"/>
                    </a:lnTo>
                    <a:lnTo>
                      <a:pt x="1270" y="121539"/>
                    </a:lnTo>
                    <a:lnTo>
                      <a:pt x="1143" y="136525"/>
                    </a:lnTo>
                    <a:lnTo>
                      <a:pt x="1016" y="151384"/>
                    </a:lnTo>
                    <a:lnTo>
                      <a:pt x="889" y="166370"/>
                    </a:lnTo>
                    <a:lnTo>
                      <a:pt x="762" y="181356"/>
                    </a:lnTo>
                    <a:lnTo>
                      <a:pt x="635" y="196215"/>
                    </a:lnTo>
                    <a:lnTo>
                      <a:pt x="508" y="211201"/>
                    </a:lnTo>
                    <a:lnTo>
                      <a:pt x="381" y="226187"/>
                    </a:lnTo>
                    <a:lnTo>
                      <a:pt x="254" y="241173"/>
                    </a:lnTo>
                    <a:lnTo>
                      <a:pt x="127" y="256032"/>
                    </a:lnTo>
                    <a:lnTo>
                      <a:pt x="0" y="271018"/>
                    </a:lnTo>
                    <a:lnTo>
                      <a:pt x="15113" y="270891"/>
                    </a:lnTo>
                    <a:lnTo>
                      <a:pt x="30099" y="270129"/>
                    </a:lnTo>
                    <a:lnTo>
                      <a:pt x="45212" y="268859"/>
                    </a:lnTo>
                    <a:lnTo>
                      <a:pt x="60071" y="267081"/>
                    </a:lnTo>
                    <a:lnTo>
                      <a:pt x="75057" y="264795"/>
                    </a:lnTo>
                    <a:lnTo>
                      <a:pt x="89789" y="261874"/>
                    </a:lnTo>
                    <a:lnTo>
                      <a:pt x="104521" y="258445"/>
                    </a:lnTo>
                    <a:lnTo>
                      <a:pt x="118999" y="254381"/>
                    </a:lnTo>
                    <a:lnTo>
                      <a:pt x="133477" y="249936"/>
                    </a:lnTo>
                    <a:lnTo>
                      <a:pt x="147574" y="244856"/>
                    </a:lnTo>
                    <a:lnTo>
                      <a:pt x="161671" y="239268"/>
                    </a:lnTo>
                    <a:lnTo>
                      <a:pt x="175387" y="233172"/>
                    </a:lnTo>
                    <a:lnTo>
                      <a:pt x="188976" y="226568"/>
                    </a:lnTo>
                    <a:lnTo>
                      <a:pt x="182245" y="213233"/>
                    </a:lnTo>
                    <a:lnTo>
                      <a:pt x="175514" y="199898"/>
                    </a:lnTo>
                    <a:lnTo>
                      <a:pt x="168656" y="186563"/>
                    </a:lnTo>
                    <a:lnTo>
                      <a:pt x="161925" y="173355"/>
                    </a:lnTo>
                    <a:lnTo>
                      <a:pt x="155194" y="160020"/>
                    </a:lnTo>
                    <a:lnTo>
                      <a:pt x="148336" y="146685"/>
                    </a:lnTo>
                    <a:lnTo>
                      <a:pt x="141605" y="133350"/>
                    </a:lnTo>
                    <a:lnTo>
                      <a:pt x="134874" y="120015"/>
                    </a:lnTo>
                    <a:lnTo>
                      <a:pt x="128016" y="106680"/>
                    </a:lnTo>
                    <a:lnTo>
                      <a:pt x="121285" y="93345"/>
                    </a:lnTo>
                    <a:lnTo>
                      <a:pt x="114554" y="80010"/>
                    </a:lnTo>
                    <a:lnTo>
                      <a:pt x="107696" y="66675"/>
                    </a:lnTo>
                    <a:lnTo>
                      <a:pt x="100965" y="53340"/>
                    </a:lnTo>
                    <a:lnTo>
                      <a:pt x="94234" y="40005"/>
                    </a:lnTo>
                    <a:lnTo>
                      <a:pt x="87376" y="26670"/>
                    </a:lnTo>
                    <a:lnTo>
                      <a:pt x="80645" y="13335"/>
                    </a:lnTo>
                    <a:lnTo>
                      <a:pt x="73914" y="0"/>
                    </a:lnTo>
                    <a:lnTo>
                      <a:pt x="60325" y="6096"/>
                    </a:lnTo>
                    <a:lnTo>
                      <a:pt x="46228" y="10922"/>
                    </a:lnTo>
                    <a:lnTo>
                      <a:pt x="31750" y="14224"/>
                    </a:lnTo>
                    <a:lnTo>
                      <a:pt x="17018" y="16256"/>
                    </a:lnTo>
                    <a:close/>
                  </a:path>
                </a:pathLst>
              </a:custGeom>
              <a:solidFill>
                <a:srgbClr val="FF7F00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AB1A335-C5DE-CFDC-A6BA-89FAEC2E8EFA}"/>
                  </a:ext>
                </a:extLst>
              </p:cNvPr>
              <p:cNvSpPr/>
              <p:nvPr/>
            </p:nvSpPr>
            <p:spPr>
              <a:xfrm>
                <a:off x="4200905" y="3771264"/>
                <a:ext cx="167386" cy="267716"/>
              </a:xfrm>
              <a:custGeom>
                <a:avLst/>
                <a:gdLst>
                  <a:gd name="connsiteX0" fmla="*/ 63500 w 167386"/>
                  <a:gd name="connsiteY0" fmla="*/ 267716 h 267716"/>
                  <a:gd name="connsiteX1" fmla="*/ 69596 w 167386"/>
                  <a:gd name="connsiteY1" fmla="*/ 254000 h 267716"/>
                  <a:gd name="connsiteX2" fmla="*/ 75692 w 167386"/>
                  <a:gd name="connsiteY2" fmla="*/ 240411 h 267716"/>
                  <a:gd name="connsiteX3" fmla="*/ 81788 w 167386"/>
                  <a:gd name="connsiteY3" fmla="*/ 226822 h 267716"/>
                  <a:gd name="connsiteX4" fmla="*/ 87884 w 167386"/>
                  <a:gd name="connsiteY4" fmla="*/ 213106 h 267716"/>
                  <a:gd name="connsiteX5" fmla="*/ 94107 w 167386"/>
                  <a:gd name="connsiteY5" fmla="*/ 199517 h 267716"/>
                  <a:gd name="connsiteX6" fmla="*/ 100203 w 167386"/>
                  <a:gd name="connsiteY6" fmla="*/ 185801 h 267716"/>
                  <a:gd name="connsiteX7" fmla="*/ 106299 w 167386"/>
                  <a:gd name="connsiteY7" fmla="*/ 172212 h 267716"/>
                  <a:gd name="connsiteX8" fmla="*/ 112395 w 167386"/>
                  <a:gd name="connsiteY8" fmla="*/ 158496 h 267716"/>
                  <a:gd name="connsiteX9" fmla="*/ 118491 w 167386"/>
                  <a:gd name="connsiteY9" fmla="*/ 144907 h 267716"/>
                  <a:gd name="connsiteX10" fmla="*/ 124587 w 167386"/>
                  <a:gd name="connsiteY10" fmla="*/ 131318 h 267716"/>
                  <a:gd name="connsiteX11" fmla="*/ 130683 w 167386"/>
                  <a:gd name="connsiteY11" fmla="*/ 117602 h 267716"/>
                  <a:gd name="connsiteX12" fmla="*/ 136906 w 167386"/>
                  <a:gd name="connsiteY12" fmla="*/ 104013 h 267716"/>
                  <a:gd name="connsiteX13" fmla="*/ 143002 w 167386"/>
                  <a:gd name="connsiteY13" fmla="*/ 90297 h 267716"/>
                  <a:gd name="connsiteX14" fmla="*/ 149098 w 167386"/>
                  <a:gd name="connsiteY14" fmla="*/ 76708 h 267716"/>
                  <a:gd name="connsiteX15" fmla="*/ 155194 w 167386"/>
                  <a:gd name="connsiteY15" fmla="*/ 62992 h 267716"/>
                  <a:gd name="connsiteX16" fmla="*/ 161290 w 167386"/>
                  <a:gd name="connsiteY16" fmla="*/ 49403 h 267716"/>
                  <a:gd name="connsiteX17" fmla="*/ 167386 w 167386"/>
                  <a:gd name="connsiteY17" fmla="*/ 35814 h 267716"/>
                  <a:gd name="connsiteX18" fmla="*/ 154178 w 167386"/>
                  <a:gd name="connsiteY18" fmla="*/ 30099 h 267716"/>
                  <a:gd name="connsiteX19" fmla="*/ 140843 w 167386"/>
                  <a:gd name="connsiteY19" fmla="*/ 24892 h 267716"/>
                  <a:gd name="connsiteX20" fmla="*/ 127254 w 167386"/>
                  <a:gd name="connsiteY20" fmla="*/ 20193 h 267716"/>
                  <a:gd name="connsiteX21" fmla="*/ 113411 w 167386"/>
                  <a:gd name="connsiteY21" fmla="*/ 16002 h 267716"/>
                  <a:gd name="connsiteX22" fmla="*/ 99568 w 167386"/>
                  <a:gd name="connsiteY22" fmla="*/ 12192 h 267716"/>
                  <a:gd name="connsiteX23" fmla="*/ 85598 w 167386"/>
                  <a:gd name="connsiteY23" fmla="*/ 9017 h 267716"/>
                  <a:gd name="connsiteX24" fmla="*/ 71501 w 167386"/>
                  <a:gd name="connsiteY24" fmla="*/ 6223 h 267716"/>
                  <a:gd name="connsiteX25" fmla="*/ 57277 w 167386"/>
                  <a:gd name="connsiteY25" fmla="*/ 3937 h 267716"/>
                  <a:gd name="connsiteX26" fmla="*/ 43053 w 167386"/>
                  <a:gd name="connsiteY26" fmla="*/ 2159 h 267716"/>
                  <a:gd name="connsiteX27" fmla="*/ 28702 w 167386"/>
                  <a:gd name="connsiteY27" fmla="*/ 1016 h 267716"/>
                  <a:gd name="connsiteX28" fmla="*/ 14351 w 167386"/>
                  <a:gd name="connsiteY28" fmla="*/ 254 h 267716"/>
                  <a:gd name="connsiteX29" fmla="*/ 0 w 167386"/>
                  <a:gd name="connsiteY29" fmla="*/ 0 h 267716"/>
                  <a:gd name="connsiteX30" fmla="*/ 0 w 167386"/>
                  <a:gd name="connsiteY30" fmla="*/ 14859 h 267716"/>
                  <a:gd name="connsiteX31" fmla="*/ 0 w 167386"/>
                  <a:gd name="connsiteY31" fmla="*/ 29845 h 267716"/>
                  <a:gd name="connsiteX32" fmla="*/ 0 w 167386"/>
                  <a:gd name="connsiteY32" fmla="*/ 44831 h 267716"/>
                  <a:gd name="connsiteX33" fmla="*/ 0 w 167386"/>
                  <a:gd name="connsiteY33" fmla="*/ 59817 h 267716"/>
                  <a:gd name="connsiteX34" fmla="*/ 0 w 167386"/>
                  <a:gd name="connsiteY34" fmla="*/ 74676 h 267716"/>
                  <a:gd name="connsiteX35" fmla="*/ 0 w 167386"/>
                  <a:gd name="connsiteY35" fmla="*/ 89662 h 267716"/>
                  <a:gd name="connsiteX36" fmla="*/ 0 w 167386"/>
                  <a:gd name="connsiteY36" fmla="*/ 104648 h 267716"/>
                  <a:gd name="connsiteX37" fmla="*/ 0 w 167386"/>
                  <a:gd name="connsiteY37" fmla="*/ 119507 h 267716"/>
                  <a:gd name="connsiteX38" fmla="*/ 0 w 167386"/>
                  <a:gd name="connsiteY38" fmla="*/ 134493 h 267716"/>
                  <a:gd name="connsiteX39" fmla="*/ 0 w 167386"/>
                  <a:gd name="connsiteY39" fmla="*/ 149479 h 267716"/>
                  <a:gd name="connsiteX40" fmla="*/ 0 w 167386"/>
                  <a:gd name="connsiteY40" fmla="*/ 164465 h 267716"/>
                  <a:gd name="connsiteX41" fmla="*/ 0 w 167386"/>
                  <a:gd name="connsiteY41" fmla="*/ 179324 h 267716"/>
                  <a:gd name="connsiteX42" fmla="*/ 0 w 167386"/>
                  <a:gd name="connsiteY42" fmla="*/ 194310 h 267716"/>
                  <a:gd name="connsiteX43" fmla="*/ 0 w 167386"/>
                  <a:gd name="connsiteY43" fmla="*/ 209296 h 267716"/>
                  <a:gd name="connsiteX44" fmla="*/ 0 w 167386"/>
                  <a:gd name="connsiteY44" fmla="*/ 224155 h 267716"/>
                  <a:gd name="connsiteX45" fmla="*/ 0 w 167386"/>
                  <a:gd name="connsiteY45" fmla="*/ 239141 h 267716"/>
                  <a:gd name="connsiteX46" fmla="*/ 0 w 167386"/>
                  <a:gd name="connsiteY46" fmla="*/ 254127 h 267716"/>
                  <a:gd name="connsiteX47" fmla="*/ 16256 w 167386"/>
                  <a:gd name="connsiteY47" fmla="*/ 255016 h 267716"/>
                  <a:gd name="connsiteX48" fmla="*/ 32385 w 167386"/>
                  <a:gd name="connsiteY48" fmla="*/ 257556 h 267716"/>
                  <a:gd name="connsiteX49" fmla="*/ 48260 w 167386"/>
                  <a:gd name="connsiteY49" fmla="*/ 261747 h 26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67386" h="267716">
                    <a:moveTo>
                      <a:pt x="63500" y="267716"/>
                    </a:moveTo>
                    <a:lnTo>
                      <a:pt x="69596" y="254000"/>
                    </a:lnTo>
                    <a:lnTo>
                      <a:pt x="75692" y="240411"/>
                    </a:lnTo>
                    <a:lnTo>
                      <a:pt x="81788" y="226822"/>
                    </a:lnTo>
                    <a:lnTo>
                      <a:pt x="87884" y="213106"/>
                    </a:lnTo>
                    <a:lnTo>
                      <a:pt x="94107" y="199517"/>
                    </a:lnTo>
                    <a:lnTo>
                      <a:pt x="100203" y="185801"/>
                    </a:lnTo>
                    <a:lnTo>
                      <a:pt x="106299" y="172212"/>
                    </a:lnTo>
                    <a:lnTo>
                      <a:pt x="112395" y="158496"/>
                    </a:lnTo>
                    <a:lnTo>
                      <a:pt x="118491" y="144907"/>
                    </a:lnTo>
                    <a:lnTo>
                      <a:pt x="124587" y="131318"/>
                    </a:lnTo>
                    <a:lnTo>
                      <a:pt x="130683" y="117602"/>
                    </a:lnTo>
                    <a:lnTo>
                      <a:pt x="136906" y="104013"/>
                    </a:lnTo>
                    <a:lnTo>
                      <a:pt x="143002" y="90297"/>
                    </a:lnTo>
                    <a:lnTo>
                      <a:pt x="149098" y="76708"/>
                    </a:lnTo>
                    <a:lnTo>
                      <a:pt x="155194" y="62992"/>
                    </a:lnTo>
                    <a:lnTo>
                      <a:pt x="161290" y="49403"/>
                    </a:lnTo>
                    <a:lnTo>
                      <a:pt x="167386" y="35814"/>
                    </a:lnTo>
                    <a:lnTo>
                      <a:pt x="154178" y="30099"/>
                    </a:lnTo>
                    <a:lnTo>
                      <a:pt x="140843" y="24892"/>
                    </a:lnTo>
                    <a:lnTo>
                      <a:pt x="127254" y="20193"/>
                    </a:lnTo>
                    <a:lnTo>
                      <a:pt x="113411" y="16002"/>
                    </a:lnTo>
                    <a:lnTo>
                      <a:pt x="99568" y="12192"/>
                    </a:lnTo>
                    <a:lnTo>
                      <a:pt x="85598" y="9017"/>
                    </a:lnTo>
                    <a:lnTo>
                      <a:pt x="71501" y="6223"/>
                    </a:lnTo>
                    <a:lnTo>
                      <a:pt x="57277" y="3937"/>
                    </a:lnTo>
                    <a:lnTo>
                      <a:pt x="43053" y="2159"/>
                    </a:lnTo>
                    <a:lnTo>
                      <a:pt x="28702" y="1016"/>
                    </a:lnTo>
                    <a:lnTo>
                      <a:pt x="14351" y="254"/>
                    </a:lnTo>
                    <a:lnTo>
                      <a:pt x="0" y="0"/>
                    </a:lnTo>
                    <a:lnTo>
                      <a:pt x="0" y="14859"/>
                    </a:lnTo>
                    <a:lnTo>
                      <a:pt x="0" y="29845"/>
                    </a:lnTo>
                    <a:lnTo>
                      <a:pt x="0" y="44831"/>
                    </a:lnTo>
                    <a:lnTo>
                      <a:pt x="0" y="59817"/>
                    </a:lnTo>
                    <a:lnTo>
                      <a:pt x="0" y="74676"/>
                    </a:lnTo>
                    <a:lnTo>
                      <a:pt x="0" y="89662"/>
                    </a:lnTo>
                    <a:lnTo>
                      <a:pt x="0" y="104648"/>
                    </a:lnTo>
                    <a:lnTo>
                      <a:pt x="0" y="119507"/>
                    </a:lnTo>
                    <a:lnTo>
                      <a:pt x="0" y="134493"/>
                    </a:lnTo>
                    <a:lnTo>
                      <a:pt x="0" y="149479"/>
                    </a:lnTo>
                    <a:lnTo>
                      <a:pt x="0" y="164465"/>
                    </a:lnTo>
                    <a:lnTo>
                      <a:pt x="0" y="179324"/>
                    </a:lnTo>
                    <a:lnTo>
                      <a:pt x="0" y="194310"/>
                    </a:lnTo>
                    <a:lnTo>
                      <a:pt x="0" y="209296"/>
                    </a:lnTo>
                    <a:lnTo>
                      <a:pt x="0" y="224155"/>
                    </a:lnTo>
                    <a:lnTo>
                      <a:pt x="0" y="239141"/>
                    </a:lnTo>
                    <a:lnTo>
                      <a:pt x="0" y="254127"/>
                    </a:lnTo>
                    <a:lnTo>
                      <a:pt x="16256" y="255016"/>
                    </a:lnTo>
                    <a:lnTo>
                      <a:pt x="32385" y="257556"/>
                    </a:lnTo>
                    <a:lnTo>
                      <a:pt x="48260" y="261747"/>
                    </a:lnTo>
                    <a:close/>
                  </a:path>
                </a:pathLst>
              </a:custGeom>
              <a:solidFill>
                <a:srgbClr val="FFFF99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3B67927-82EC-0B5F-32A4-38D142B07CA7}"/>
                  </a:ext>
                </a:extLst>
              </p:cNvPr>
              <p:cNvSpPr/>
              <p:nvPr/>
            </p:nvSpPr>
            <p:spPr>
              <a:xfrm>
                <a:off x="4264405" y="3807079"/>
                <a:ext cx="214629" cy="259588"/>
              </a:xfrm>
              <a:custGeom>
                <a:avLst/>
                <a:gdLst>
                  <a:gd name="connsiteX0" fmla="*/ 42037 w 214629"/>
                  <a:gd name="connsiteY0" fmla="*/ 259588 h 259588"/>
                  <a:gd name="connsiteX1" fmla="*/ 52197 w 214629"/>
                  <a:gd name="connsiteY1" fmla="*/ 248666 h 259588"/>
                  <a:gd name="connsiteX2" fmla="*/ 62230 w 214629"/>
                  <a:gd name="connsiteY2" fmla="*/ 237744 h 259588"/>
                  <a:gd name="connsiteX3" fmla="*/ 72390 w 214629"/>
                  <a:gd name="connsiteY3" fmla="*/ 226695 h 259588"/>
                  <a:gd name="connsiteX4" fmla="*/ 82550 w 214629"/>
                  <a:gd name="connsiteY4" fmla="*/ 215773 h 259588"/>
                  <a:gd name="connsiteX5" fmla="*/ 92710 w 214629"/>
                  <a:gd name="connsiteY5" fmla="*/ 204724 h 259588"/>
                  <a:gd name="connsiteX6" fmla="*/ 102870 w 214629"/>
                  <a:gd name="connsiteY6" fmla="*/ 193802 h 259588"/>
                  <a:gd name="connsiteX7" fmla="*/ 113030 w 214629"/>
                  <a:gd name="connsiteY7" fmla="*/ 182880 h 259588"/>
                  <a:gd name="connsiteX8" fmla="*/ 123190 w 214629"/>
                  <a:gd name="connsiteY8" fmla="*/ 171831 h 259588"/>
                  <a:gd name="connsiteX9" fmla="*/ 133350 w 214629"/>
                  <a:gd name="connsiteY9" fmla="*/ 160909 h 259588"/>
                  <a:gd name="connsiteX10" fmla="*/ 143510 w 214629"/>
                  <a:gd name="connsiteY10" fmla="*/ 149987 h 259588"/>
                  <a:gd name="connsiteX11" fmla="*/ 153670 w 214629"/>
                  <a:gd name="connsiteY11" fmla="*/ 138938 h 259588"/>
                  <a:gd name="connsiteX12" fmla="*/ 163830 w 214629"/>
                  <a:gd name="connsiteY12" fmla="*/ 128016 h 259588"/>
                  <a:gd name="connsiteX13" fmla="*/ 173990 w 214629"/>
                  <a:gd name="connsiteY13" fmla="*/ 116967 h 259588"/>
                  <a:gd name="connsiteX14" fmla="*/ 184150 w 214629"/>
                  <a:gd name="connsiteY14" fmla="*/ 106045 h 259588"/>
                  <a:gd name="connsiteX15" fmla="*/ 194310 w 214629"/>
                  <a:gd name="connsiteY15" fmla="*/ 95123 h 259588"/>
                  <a:gd name="connsiteX16" fmla="*/ 204470 w 214629"/>
                  <a:gd name="connsiteY16" fmla="*/ 84074 h 259588"/>
                  <a:gd name="connsiteX17" fmla="*/ 214630 w 214629"/>
                  <a:gd name="connsiteY17" fmla="*/ 73152 h 259588"/>
                  <a:gd name="connsiteX18" fmla="*/ 203581 w 214629"/>
                  <a:gd name="connsiteY18" fmla="*/ 63246 h 259588"/>
                  <a:gd name="connsiteX19" fmla="*/ 192151 w 214629"/>
                  <a:gd name="connsiteY19" fmla="*/ 53848 h 259588"/>
                  <a:gd name="connsiteX20" fmla="*/ 180467 w 214629"/>
                  <a:gd name="connsiteY20" fmla="*/ 44831 h 259588"/>
                  <a:gd name="connsiteX21" fmla="*/ 168402 w 214629"/>
                  <a:gd name="connsiteY21" fmla="*/ 36195 h 259588"/>
                  <a:gd name="connsiteX22" fmla="*/ 156083 w 214629"/>
                  <a:gd name="connsiteY22" fmla="*/ 27940 h 259588"/>
                  <a:gd name="connsiteX23" fmla="*/ 143383 w 214629"/>
                  <a:gd name="connsiteY23" fmla="*/ 20320 h 259588"/>
                  <a:gd name="connsiteX24" fmla="*/ 130556 w 214629"/>
                  <a:gd name="connsiteY24" fmla="*/ 13081 h 259588"/>
                  <a:gd name="connsiteX25" fmla="*/ 117348 w 214629"/>
                  <a:gd name="connsiteY25" fmla="*/ 6223 h 259588"/>
                  <a:gd name="connsiteX26" fmla="*/ 103886 w 214629"/>
                  <a:gd name="connsiteY26" fmla="*/ 0 h 259588"/>
                  <a:gd name="connsiteX27" fmla="*/ 97790 w 214629"/>
                  <a:gd name="connsiteY27" fmla="*/ 13589 h 259588"/>
                  <a:gd name="connsiteX28" fmla="*/ 91694 w 214629"/>
                  <a:gd name="connsiteY28" fmla="*/ 27178 h 259588"/>
                  <a:gd name="connsiteX29" fmla="*/ 85598 w 214629"/>
                  <a:gd name="connsiteY29" fmla="*/ 40894 h 259588"/>
                  <a:gd name="connsiteX30" fmla="*/ 79502 w 214629"/>
                  <a:gd name="connsiteY30" fmla="*/ 54483 h 259588"/>
                  <a:gd name="connsiteX31" fmla="*/ 73406 w 214629"/>
                  <a:gd name="connsiteY31" fmla="*/ 68199 h 259588"/>
                  <a:gd name="connsiteX32" fmla="*/ 67183 w 214629"/>
                  <a:gd name="connsiteY32" fmla="*/ 81788 h 259588"/>
                  <a:gd name="connsiteX33" fmla="*/ 61087 w 214629"/>
                  <a:gd name="connsiteY33" fmla="*/ 95504 h 259588"/>
                  <a:gd name="connsiteX34" fmla="*/ 54991 w 214629"/>
                  <a:gd name="connsiteY34" fmla="*/ 109093 h 259588"/>
                  <a:gd name="connsiteX35" fmla="*/ 48895 w 214629"/>
                  <a:gd name="connsiteY35" fmla="*/ 122682 h 259588"/>
                  <a:gd name="connsiteX36" fmla="*/ 42799 w 214629"/>
                  <a:gd name="connsiteY36" fmla="*/ 136398 h 259588"/>
                  <a:gd name="connsiteX37" fmla="*/ 36703 w 214629"/>
                  <a:gd name="connsiteY37" fmla="*/ 149987 h 259588"/>
                  <a:gd name="connsiteX38" fmla="*/ 30607 w 214629"/>
                  <a:gd name="connsiteY38" fmla="*/ 163703 h 259588"/>
                  <a:gd name="connsiteX39" fmla="*/ 24384 w 214629"/>
                  <a:gd name="connsiteY39" fmla="*/ 177292 h 259588"/>
                  <a:gd name="connsiteX40" fmla="*/ 18288 w 214629"/>
                  <a:gd name="connsiteY40" fmla="*/ 191008 h 259588"/>
                  <a:gd name="connsiteX41" fmla="*/ 12192 w 214629"/>
                  <a:gd name="connsiteY41" fmla="*/ 204597 h 259588"/>
                  <a:gd name="connsiteX42" fmla="*/ 6096 w 214629"/>
                  <a:gd name="connsiteY42" fmla="*/ 218186 h 259588"/>
                  <a:gd name="connsiteX43" fmla="*/ 0 w 214629"/>
                  <a:gd name="connsiteY43" fmla="*/ 231902 h 259588"/>
                  <a:gd name="connsiteX44" fmla="*/ 14986 w 214629"/>
                  <a:gd name="connsiteY44" fmla="*/ 239649 h 259588"/>
                  <a:gd name="connsiteX45" fmla="*/ 28956 w 214629"/>
                  <a:gd name="connsiteY45" fmla="*/ 248920 h 25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14629" h="259588">
                    <a:moveTo>
                      <a:pt x="42037" y="259588"/>
                    </a:moveTo>
                    <a:lnTo>
                      <a:pt x="52197" y="248666"/>
                    </a:lnTo>
                    <a:lnTo>
                      <a:pt x="62230" y="237744"/>
                    </a:lnTo>
                    <a:lnTo>
                      <a:pt x="72390" y="226695"/>
                    </a:lnTo>
                    <a:lnTo>
                      <a:pt x="82550" y="215773"/>
                    </a:lnTo>
                    <a:lnTo>
                      <a:pt x="92710" y="204724"/>
                    </a:lnTo>
                    <a:lnTo>
                      <a:pt x="102870" y="193802"/>
                    </a:lnTo>
                    <a:lnTo>
                      <a:pt x="113030" y="182880"/>
                    </a:lnTo>
                    <a:lnTo>
                      <a:pt x="123190" y="171831"/>
                    </a:lnTo>
                    <a:lnTo>
                      <a:pt x="133350" y="160909"/>
                    </a:lnTo>
                    <a:lnTo>
                      <a:pt x="143510" y="149987"/>
                    </a:lnTo>
                    <a:lnTo>
                      <a:pt x="153670" y="138938"/>
                    </a:lnTo>
                    <a:lnTo>
                      <a:pt x="163830" y="128016"/>
                    </a:lnTo>
                    <a:lnTo>
                      <a:pt x="173990" y="116967"/>
                    </a:lnTo>
                    <a:lnTo>
                      <a:pt x="184150" y="106045"/>
                    </a:lnTo>
                    <a:lnTo>
                      <a:pt x="194310" y="95123"/>
                    </a:lnTo>
                    <a:lnTo>
                      <a:pt x="204470" y="84074"/>
                    </a:lnTo>
                    <a:lnTo>
                      <a:pt x="214630" y="73152"/>
                    </a:lnTo>
                    <a:lnTo>
                      <a:pt x="203581" y="63246"/>
                    </a:lnTo>
                    <a:lnTo>
                      <a:pt x="192151" y="53848"/>
                    </a:lnTo>
                    <a:lnTo>
                      <a:pt x="180467" y="44831"/>
                    </a:lnTo>
                    <a:lnTo>
                      <a:pt x="168402" y="36195"/>
                    </a:lnTo>
                    <a:lnTo>
                      <a:pt x="156083" y="27940"/>
                    </a:lnTo>
                    <a:lnTo>
                      <a:pt x="143383" y="20320"/>
                    </a:lnTo>
                    <a:lnTo>
                      <a:pt x="130556" y="13081"/>
                    </a:lnTo>
                    <a:lnTo>
                      <a:pt x="117348" y="6223"/>
                    </a:lnTo>
                    <a:lnTo>
                      <a:pt x="103886" y="0"/>
                    </a:lnTo>
                    <a:lnTo>
                      <a:pt x="97790" y="13589"/>
                    </a:lnTo>
                    <a:lnTo>
                      <a:pt x="91694" y="27178"/>
                    </a:lnTo>
                    <a:lnTo>
                      <a:pt x="85598" y="40894"/>
                    </a:lnTo>
                    <a:lnTo>
                      <a:pt x="79502" y="54483"/>
                    </a:lnTo>
                    <a:lnTo>
                      <a:pt x="73406" y="68199"/>
                    </a:lnTo>
                    <a:lnTo>
                      <a:pt x="67183" y="81788"/>
                    </a:lnTo>
                    <a:lnTo>
                      <a:pt x="61087" y="95504"/>
                    </a:lnTo>
                    <a:lnTo>
                      <a:pt x="54991" y="109093"/>
                    </a:lnTo>
                    <a:lnTo>
                      <a:pt x="48895" y="122682"/>
                    </a:lnTo>
                    <a:lnTo>
                      <a:pt x="42799" y="136398"/>
                    </a:lnTo>
                    <a:lnTo>
                      <a:pt x="36703" y="149987"/>
                    </a:lnTo>
                    <a:lnTo>
                      <a:pt x="30607" y="163703"/>
                    </a:lnTo>
                    <a:lnTo>
                      <a:pt x="24384" y="177292"/>
                    </a:lnTo>
                    <a:lnTo>
                      <a:pt x="18288" y="191008"/>
                    </a:lnTo>
                    <a:lnTo>
                      <a:pt x="12192" y="204597"/>
                    </a:lnTo>
                    <a:lnTo>
                      <a:pt x="6096" y="218186"/>
                    </a:lnTo>
                    <a:lnTo>
                      <a:pt x="0" y="231902"/>
                    </a:lnTo>
                    <a:lnTo>
                      <a:pt x="14986" y="239649"/>
                    </a:lnTo>
                    <a:lnTo>
                      <a:pt x="28956" y="248920"/>
                    </a:lnTo>
                    <a:close/>
                  </a:path>
                </a:pathLst>
              </a:custGeom>
              <a:solidFill>
                <a:srgbClr val="6A3D9A"/>
              </a:solidFill>
              <a:ln w="13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7715FD6-A256-3B04-FB3B-DF5338AEE7FC}"/>
                  </a:ext>
                </a:extLst>
              </p:cNvPr>
              <p:cNvSpPr/>
              <p:nvPr/>
            </p:nvSpPr>
            <p:spPr>
              <a:xfrm flipH="1">
                <a:off x="4455922" y="4288536"/>
                <a:ext cx="219644" cy="227773"/>
              </a:xfrm>
              <a:custGeom>
                <a:avLst/>
                <a:gdLst>
                  <a:gd name="connsiteX0" fmla="*/ 0 w 48260"/>
                  <a:gd name="connsiteY0" fmla="*/ 49022 h 49021"/>
                  <a:gd name="connsiteX1" fmla="*/ 48260 w 48260"/>
                  <a:gd name="connsiteY1" fmla="*/ 0 h 4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" h="49021">
                    <a:moveTo>
                      <a:pt x="0" y="49022"/>
                    </a:moveTo>
                    <a:lnTo>
                      <a:pt x="48260" y="0"/>
                    </a:lnTo>
                  </a:path>
                </a:pathLst>
              </a:custGeom>
              <a:ln w="1358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1B2110B-0463-47E2-7276-5BC732EB5134}"/>
                  </a:ext>
                </a:extLst>
              </p:cNvPr>
              <p:cNvSpPr/>
              <p:nvPr/>
            </p:nvSpPr>
            <p:spPr>
              <a:xfrm>
                <a:off x="3948301" y="4336606"/>
                <a:ext cx="45085" cy="48640"/>
              </a:xfrm>
              <a:custGeom>
                <a:avLst/>
                <a:gdLst>
                  <a:gd name="connsiteX0" fmla="*/ 0 w 45085"/>
                  <a:gd name="connsiteY0" fmla="*/ 0 h 48640"/>
                  <a:gd name="connsiteX1" fmla="*/ 45085 w 45085"/>
                  <a:gd name="connsiteY1" fmla="*/ 48641 h 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085" h="48640">
                    <a:moveTo>
                      <a:pt x="0" y="0"/>
                    </a:moveTo>
                    <a:lnTo>
                      <a:pt x="45085" y="48641"/>
                    </a:lnTo>
                  </a:path>
                </a:pathLst>
              </a:custGeom>
              <a:ln w="1358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F825088C-DBBB-DD12-CD7D-1D24F7918E2B}"/>
                  </a:ext>
                </a:extLst>
              </p:cNvPr>
              <p:cNvGrpSpPr/>
              <p:nvPr/>
            </p:nvGrpSpPr>
            <p:grpSpPr>
              <a:xfrm>
                <a:off x="4080698" y="4517961"/>
                <a:ext cx="834516" cy="171069"/>
                <a:chOff x="3722624" y="4337557"/>
                <a:chExt cx="834516" cy="171069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AC5BA4F4-7CC8-CDE2-3159-F603370AF7B0}"/>
                    </a:ext>
                  </a:extLst>
                </p:cNvPr>
                <p:cNvSpPr/>
                <p:nvPr/>
              </p:nvSpPr>
              <p:spPr>
                <a:xfrm>
                  <a:off x="3722624" y="4337557"/>
                  <a:ext cx="834516" cy="171069"/>
                </a:xfrm>
                <a:custGeom>
                  <a:avLst/>
                  <a:gdLst>
                    <a:gd name="connsiteX0" fmla="*/ 27432 w 834516"/>
                    <a:gd name="connsiteY0" fmla="*/ 171069 h 171069"/>
                    <a:gd name="connsiteX1" fmla="*/ 807085 w 834516"/>
                    <a:gd name="connsiteY1" fmla="*/ 171069 h 171069"/>
                    <a:gd name="connsiteX2" fmla="*/ 805942 w 834516"/>
                    <a:gd name="connsiteY2" fmla="*/ 171069 h 171069"/>
                    <a:gd name="connsiteX3" fmla="*/ 810387 w 834516"/>
                    <a:gd name="connsiteY3" fmla="*/ 170815 h 171069"/>
                    <a:gd name="connsiteX4" fmla="*/ 814705 w 834516"/>
                    <a:gd name="connsiteY4" fmla="*/ 169926 h 171069"/>
                    <a:gd name="connsiteX5" fmla="*/ 818896 w 834516"/>
                    <a:gd name="connsiteY5" fmla="*/ 168402 h 171069"/>
                    <a:gd name="connsiteX6" fmla="*/ 822706 w 834516"/>
                    <a:gd name="connsiteY6" fmla="*/ 166243 h 171069"/>
                    <a:gd name="connsiteX7" fmla="*/ 826135 w 834516"/>
                    <a:gd name="connsiteY7" fmla="*/ 163449 h 171069"/>
                    <a:gd name="connsiteX8" fmla="*/ 829056 w 834516"/>
                    <a:gd name="connsiteY8" fmla="*/ 160147 h 171069"/>
                    <a:gd name="connsiteX9" fmla="*/ 831342 w 834516"/>
                    <a:gd name="connsiteY9" fmla="*/ 156337 h 171069"/>
                    <a:gd name="connsiteX10" fmla="*/ 833120 w 834516"/>
                    <a:gd name="connsiteY10" fmla="*/ 152273 h 171069"/>
                    <a:gd name="connsiteX11" fmla="*/ 834136 w 834516"/>
                    <a:gd name="connsiteY11" fmla="*/ 148082 h 171069"/>
                    <a:gd name="connsiteX12" fmla="*/ 834517 w 834516"/>
                    <a:gd name="connsiteY12" fmla="*/ 143637 h 171069"/>
                    <a:gd name="connsiteX13" fmla="*/ 834517 w 834516"/>
                    <a:gd name="connsiteY13" fmla="*/ 143637 h 171069"/>
                    <a:gd name="connsiteX14" fmla="*/ 834517 w 834516"/>
                    <a:gd name="connsiteY14" fmla="*/ 27432 h 171069"/>
                    <a:gd name="connsiteX15" fmla="*/ 834517 w 834516"/>
                    <a:gd name="connsiteY15" fmla="*/ 27432 h 171069"/>
                    <a:gd name="connsiteX16" fmla="*/ 834136 w 834516"/>
                    <a:gd name="connsiteY16" fmla="*/ 23114 h 171069"/>
                    <a:gd name="connsiteX17" fmla="*/ 833120 w 834516"/>
                    <a:gd name="connsiteY17" fmla="*/ 18796 h 171069"/>
                    <a:gd name="connsiteX18" fmla="*/ 831342 w 834516"/>
                    <a:gd name="connsiteY18" fmla="*/ 14732 h 171069"/>
                    <a:gd name="connsiteX19" fmla="*/ 829056 w 834516"/>
                    <a:gd name="connsiteY19" fmla="*/ 11049 h 171069"/>
                    <a:gd name="connsiteX20" fmla="*/ 826135 w 834516"/>
                    <a:gd name="connsiteY20" fmla="*/ 7747 h 171069"/>
                    <a:gd name="connsiteX21" fmla="*/ 822706 w 834516"/>
                    <a:gd name="connsiteY21" fmla="*/ 4953 h 171069"/>
                    <a:gd name="connsiteX22" fmla="*/ 818896 w 834516"/>
                    <a:gd name="connsiteY22" fmla="*/ 2667 h 171069"/>
                    <a:gd name="connsiteX23" fmla="*/ 814705 w 834516"/>
                    <a:gd name="connsiteY23" fmla="*/ 1143 h 171069"/>
                    <a:gd name="connsiteX24" fmla="*/ 810387 w 834516"/>
                    <a:gd name="connsiteY24" fmla="*/ 254 h 171069"/>
                    <a:gd name="connsiteX25" fmla="*/ 807085 w 834516"/>
                    <a:gd name="connsiteY25" fmla="*/ 0 h 171069"/>
                    <a:gd name="connsiteX26" fmla="*/ 27432 w 834516"/>
                    <a:gd name="connsiteY26" fmla="*/ 0 h 171069"/>
                    <a:gd name="connsiteX27" fmla="*/ 30734 w 834516"/>
                    <a:gd name="connsiteY27" fmla="*/ 254 h 171069"/>
                    <a:gd name="connsiteX28" fmla="*/ 26289 w 834516"/>
                    <a:gd name="connsiteY28" fmla="*/ 127 h 171069"/>
                    <a:gd name="connsiteX29" fmla="*/ 21971 w 834516"/>
                    <a:gd name="connsiteY29" fmla="*/ 635 h 171069"/>
                    <a:gd name="connsiteX30" fmla="*/ 17653 w 834516"/>
                    <a:gd name="connsiteY30" fmla="*/ 1905 h 171069"/>
                    <a:gd name="connsiteX31" fmla="*/ 13716 w 834516"/>
                    <a:gd name="connsiteY31" fmla="*/ 3683 h 171069"/>
                    <a:gd name="connsiteX32" fmla="*/ 10033 w 834516"/>
                    <a:gd name="connsiteY32" fmla="*/ 6223 h 171069"/>
                    <a:gd name="connsiteX33" fmla="*/ 6858 w 834516"/>
                    <a:gd name="connsiteY33" fmla="*/ 9271 h 171069"/>
                    <a:gd name="connsiteX34" fmla="*/ 4191 w 834516"/>
                    <a:gd name="connsiteY34" fmla="*/ 12827 h 171069"/>
                    <a:gd name="connsiteX35" fmla="*/ 2159 w 834516"/>
                    <a:gd name="connsiteY35" fmla="*/ 16764 h 171069"/>
                    <a:gd name="connsiteX36" fmla="*/ 762 w 834516"/>
                    <a:gd name="connsiteY36" fmla="*/ 20955 h 171069"/>
                    <a:gd name="connsiteX37" fmla="*/ 0 w 834516"/>
                    <a:gd name="connsiteY37" fmla="*/ 25273 h 171069"/>
                    <a:gd name="connsiteX38" fmla="*/ 0 w 834516"/>
                    <a:gd name="connsiteY38" fmla="*/ 27432 h 171069"/>
                    <a:gd name="connsiteX39" fmla="*/ 0 w 834516"/>
                    <a:gd name="connsiteY39" fmla="*/ 143637 h 171069"/>
                    <a:gd name="connsiteX40" fmla="*/ 0 w 834516"/>
                    <a:gd name="connsiteY40" fmla="*/ 141478 h 171069"/>
                    <a:gd name="connsiteX41" fmla="*/ 0 w 834516"/>
                    <a:gd name="connsiteY41" fmla="*/ 145796 h 171069"/>
                    <a:gd name="connsiteX42" fmla="*/ 762 w 834516"/>
                    <a:gd name="connsiteY42" fmla="*/ 150241 h 171069"/>
                    <a:gd name="connsiteX43" fmla="*/ 2159 w 834516"/>
                    <a:gd name="connsiteY43" fmla="*/ 154432 h 171069"/>
                    <a:gd name="connsiteX44" fmla="*/ 4191 w 834516"/>
                    <a:gd name="connsiteY44" fmla="*/ 158242 h 171069"/>
                    <a:gd name="connsiteX45" fmla="*/ 6858 w 834516"/>
                    <a:gd name="connsiteY45" fmla="*/ 161798 h 171069"/>
                    <a:gd name="connsiteX46" fmla="*/ 10033 w 834516"/>
                    <a:gd name="connsiteY46" fmla="*/ 164846 h 171069"/>
                    <a:gd name="connsiteX47" fmla="*/ 13716 w 834516"/>
                    <a:gd name="connsiteY47" fmla="*/ 167386 h 171069"/>
                    <a:gd name="connsiteX48" fmla="*/ 17653 w 834516"/>
                    <a:gd name="connsiteY48" fmla="*/ 169291 h 171069"/>
                    <a:gd name="connsiteX49" fmla="*/ 21971 w 834516"/>
                    <a:gd name="connsiteY49" fmla="*/ 170561 h 171069"/>
                    <a:gd name="connsiteX50" fmla="*/ 26289 w 834516"/>
                    <a:gd name="connsiteY50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834516" h="171069">
                      <a:moveTo>
                        <a:pt x="27432" y="171069"/>
                      </a:moveTo>
                      <a:lnTo>
                        <a:pt x="807085" y="171069"/>
                      </a:lnTo>
                      <a:lnTo>
                        <a:pt x="805942" y="171069"/>
                      </a:lnTo>
                      <a:lnTo>
                        <a:pt x="810387" y="170815"/>
                      </a:lnTo>
                      <a:lnTo>
                        <a:pt x="814705" y="169926"/>
                      </a:lnTo>
                      <a:lnTo>
                        <a:pt x="818896" y="168402"/>
                      </a:lnTo>
                      <a:lnTo>
                        <a:pt x="822706" y="166243"/>
                      </a:lnTo>
                      <a:lnTo>
                        <a:pt x="826135" y="163449"/>
                      </a:lnTo>
                      <a:lnTo>
                        <a:pt x="829056" y="160147"/>
                      </a:lnTo>
                      <a:lnTo>
                        <a:pt x="831342" y="156337"/>
                      </a:lnTo>
                      <a:lnTo>
                        <a:pt x="833120" y="152273"/>
                      </a:lnTo>
                      <a:lnTo>
                        <a:pt x="834136" y="148082"/>
                      </a:lnTo>
                      <a:lnTo>
                        <a:pt x="834517" y="143637"/>
                      </a:lnTo>
                      <a:lnTo>
                        <a:pt x="834517" y="143637"/>
                      </a:lnTo>
                      <a:lnTo>
                        <a:pt x="834517" y="27432"/>
                      </a:lnTo>
                      <a:lnTo>
                        <a:pt x="834517" y="27432"/>
                      </a:lnTo>
                      <a:lnTo>
                        <a:pt x="834136" y="23114"/>
                      </a:lnTo>
                      <a:lnTo>
                        <a:pt x="833120" y="18796"/>
                      </a:lnTo>
                      <a:lnTo>
                        <a:pt x="831342" y="14732"/>
                      </a:lnTo>
                      <a:lnTo>
                        <a:pt x="829056" y="11049"/>
                      </a:lnTo>
                      <a:lnTo>
                        <a:pt x="826135" y="7747"/>
                      </a:lnTo>
                      <a:lnTo>
                        <a:pt x="822706" y="4953"/>
                      </a:lnTo>
                      <a:lnTo>
                        <a:pt x="818896" y="2667"/>
                      </a:lnTo>
                      <a:lnTo>
                        <a:pt x="814705" y="1143"/>
                      </a:lnTo>
                      <a:lnTo>
                        <a:pt x="810387" y="254"/>
                      </a:lnTo>
                      <a:lnTo>
                        <a:pt x="807085" y="0"/>
                      </a:lnTo>
                      <a:lnTo>
                        <a:pt x="27432" y="0"/>
                      </a:lnTo>
                      <a:lnTo>
                        <a:pt x="30734" y="254"/>
                      </a:lnTo>
                      <a:lnTo>
                        <a:pt x="26289" y="127"/>
                      </a:lnTo>
                      <a:lnTo>
                        <a:pt x="21971" y="635"/>
                      </a:lnTo>
                      <a:lnTo>
                        <a:pt x="17653" y="1905"/>
                      </a:lnTo>
                      <a:lnTo>
                        <a:pt x="13716" y="3683"/>
                      </a:lnTo>
                      <a:lnTo>
                        <a:pt x="10033" y="6223"/>
                      </a:lnTo>
                      <a:lnTo>
                        <a:pt x="6858" y="9271"/>
                      </a:lnTo>
                      <a:lnTo>
                        <a:pt x="4191" y="12827"/>
                      </a:lnTo>
                      <a:lnTo>
                        <a:pt x="2159" y="16764"/>
                      </a:lnTo>
                      <a:lnTo>
                        <a:pt x="762" y="20955"/>
                      </a:lnTo>
                      <a:lnTo>
                        <a:pt x="0" y="25273"/>
                      </a:lnTo>
                      <a:lnTo>
                        <a:pt x="0" y="27432"/>
                      </a:lnTo>
                      <a:lnTo>
                        <a:pt x="0" y="143637"/>
                      </a:lnTo>
                      <a:lnTo>
                        <a:pt x="0" y="141478"/>
                      </a:lnTo>
                      <a:lnTo>
                        <a:pt x="0" y="145796"/>
                      </a:lnTo>
                      <a:lnTo>
                        <a:pt x="762" y="150241"/>
                      </a:lnTo>
                      <a:lnTo>
                        <a:pt x="2159" y="154432"/>
                      </a:lnTo>
                      <a:lnTo>
                        <a:pt x="4191" y="158242"/>
                      </a:lnTo>
                      <a:lnTo>
                        <a:pt x="6858" y="161798"/>
                      </a:lnTo>
                      <a:lnTo>
                        <a:pt x="10033" y="164846"/>
                      </a:lnTo>
                      <a:lnTo>
                        <a:pt x="13716" y="167386"/>
                      </a:lnTo>
                      <a:lnTo>
                        <a:pt x="17653" y="169291"/>
                      </a:lnTo>
                      <a:lnTo>
                        <a:pt x="21971" y="170561"/>
                      </a:lnTo>
                      <a:lnTo>
                        <a:pt x="26289" y="1710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731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B429D36F-ADD2-4C30-07DC-8B4D2202E963}"/>
                    </a:ext>
                  </a:extLst>
                </p:cNvPr>
                <p:cNvSpPr/>
                <p:nvPr/>
              </p:nvSpPr>
              <p:spPr>
                <a:xfrm>
                  <a:off x="3775583" y="4373752"/>
                  <a:ext cx="78613" cy="95885"/>
                </a:xfrm>
                <a:custGeom>
                  <a:avLst/>
                  <a:gdLst>
                    <a:gd name="connsiteX0" fmla="*/ 69723 w 78613"/>
                    <a:gd name="connsiteY0" fmla="*/ 88773 h 95885"/>
                    <a:gd name="connsiteX1" fmla="*/ 25146 w 78613"/>
                    <a:gd name="connsiteY1" fmla="*/ 88773 h 95885"/>
                    <a:gd name="connsiteX2" fmla="*/ 25146 w 78613"/>
                    <a:gd name="connsiteY2" fmla="*/ 76200 h 95885"/>
                    <a:gd name="connsiteX3" fmla="*/ 69723 w 78613"/>
                    <a:gd name="connsiteY3" fmla="*/ 76200 h 95885"/>
                    <a:gd name="connsiteX4" fmla="*/ 69723 w 78613"/>
                    <a:gd name="connsiteY4" fmla="*/ 88773 h 95885"/>
                    <a:gd name="connsiteX5" fmla="*/ 69723 w 78613"/>
                    <a:gd name="connsiteY5" fmla="*/ 69215 h 95885"/>
                    <a:gd name="connsiteX6" fmla="*/ 25146 w 78613"/>
                    <a:gd name="connsiteY6" fmla="*/ 69215 h 95885"/>
                    <a:gd name="connsiteX7" fmla="*/ 25146 w 78613"/>
                    <a:gd name="connsiteY7" fmla="*/ 56896 h 95885"/>
                    <a:gd name="connsiteX8" fmla="*/ 16383 w 78613"/>
                    <a:gd name="connsiteY8" fmla="*/ 56896 h 95885"/>
                    <a:gd name="connsiteX9" fmla="*/ 16383 w 78613"/>
                    <a:gd name="connsiteY9" fmla="*/ 95885 h 95885"/>
                    <a:gd name="connsiteX10" fmla="*/ 78613 w 78613"/>
                    <a:gd name="connsiteY10" fmla="*/ 95885 h 95885"/>
                    <a:gd name="connsiteX11" fmla="*/ 78613 w 78613"/>
                    <a:gd name="connsiteY11" fmla="*/ 56896 h 95885"/>
                    <a:gd name="connsiteX12" fmla="*/ 69723 w 78613"/>
                    <a:gd name="connsiteY12" fmla="*/ 56896 h 95885"/>
                    <a:gd name="connsiteX13" fmla="*/ 69723 w 78613"/>
                    <a:gd name="connsiteY13" fmla="*/ 69215 h 95885"/>
                    <a:gd name="connsiteX14" fmla="*/ 25019 w 78613"/>
                    <a:gd name="connsiteY14" fmla="*/ 42164 h 95885"/>
                    <a:gd name="connsiteX15" fmla="*/ 25019 w 78613"/>
                    <a:gd name="connsiteY15" fmla="*/ 42164 h 95885"/>
                    <a:gd name="connsiteX16" fmla="*/ 22225 w 78613"/>
                    <a:gd name="connsiteY16" fmla="*/ 41910 h 95885"/>
                    <a:gd name="connsiteX17" fmla="*/ 19558 w 78613"/>
                    <a:gd name="connsiteY17" fmla="*/ 41402 h 95885"/>
                    <a:gd name="connsiteX18" fmla="*/ 17145 w 78613"/>
                    <a:gd name="connsiteY18" fmla="*/ 40513 h 95885"/>
                    <a:gd name="connsiteX19" fmla="*/ 14986 w 78613"/>
                    <a:gd name="connsiteY19" fmla="*/ 39370 h 95885"/>
                    <a:gd name="connsiteX20" fmla="*/ 13081 w 78613"/>
                    <a:gd name="connsiteY20" fmla="*/ 37846 h 95885"/>
                    <a:gd name="connsiteX21" fmla="*/ 11557 w 78613"/>
                    <a:gd name="connsiteY21" fmla="*/ 36068 h 95885"/>
                    <a:gd name="connsiteX22" fmla="*/ 10160 w 78613"/>
                    <a:gd name="connsiteY22" fmla="*/ 34163 h 95885"/>
                    <a:gd name="connsiteX23" fmla="*/ 9271 w 78613"/>
                    <a:gd name="connsiteY23" fmla="*/ 31877 h 95885"/>
                    <a:gd name="connsiteX24" fmla="*/ 8636 w 78613"/>
                    <a:gd name="connsiteY24" fmla="*/ 29464 h 95885"/>
                    <a:gd name="connsiteX25" fmla="*/ 8509 w 78613"/>
                    <a:gd name="connsiteY25" fmla="*/ 26924 h 95885"/>
                    <a:gd name="connsiteX26" fmla="*/ 8509 w 78613"/>
                    <a:gd name="connsiteY26" fmla="*/ 26924 h 95885"/>
                    <a:gd name="connsiteX27" fmla="*/ 8636 w 78613"/>
                    <a:gd name="connsiteY27" fmla="*/ 24384 h 95885"/>
                    <a:gd name="connsiteX28" fmla="*/ 9271 w 78613"/>
                    <a:gd name="connsiteY28" fmla="*/ 21971 h 95885"/>
                    <a:gd name="connsiteX29" fmla="*/ 10160 w 78613"/>
                    <a:gd name="connsiteY29" fmla="*/ 19812 h 95885"/>
                    <a:gd name="connsiteX30" fmla="*/ 11557 w 78613"/>
                    <a:gd name="connsiteY30" fmla="*/ 17780 h 95885"/>
                    <a:gd name="connsiteX31" fmla="*/ 13081 w 78613"/>
                    <a:gd name="connsiteY31" fmla="*/ 16002 h 95885"/>
                    <a:gd name="connsiteX32" fmla="*/ 14986 w 78613"/>
                    <a:gd name="connsiteY32" fmla="*/ 14605 h 95885"/>
                    <a:gd name="connsiteX33" fmla="*/ 17145 w 78613"/>
                    <a:gd name="connsiteY33" fmla="*/ 13462 h 95885"/>
                    <a:gd name="connsiteX34" fmla="*/ 19558 w 78613"/>
                    <a:gd name="connsiteY34" fmla="*/ 12573 h 95885"/>
                    <a:gd name="connsiteX35" fmla="*/ 22225 w 78613"/>
                    <a:gd name="connsiteY35" fmla="*/ 12065 h 95885"/>
                    <a:gd name="connsiteX36" fmla="*/ 25019 w 78613"/>
                    <a:gd name="connsiteY36" fmla="*/ 11811 h 95885"/>
                    <a:gd name="connsiteX37" fmla="*/ 25019 w 78613"/>
                    <a:gd name="connsiteY37" fmla="*/ 11811 h 95885"/>
                    <a:gd name="connsiteX38" fmla="*/ 27813 w 78613"/>
                    <a:gd name="connsiteY38" fmla="*/ 12065 h 95885"/>
                    <a:gd name="connsiteX39" fmla="*/ 30480 w 78613"/>
                    <a:gd name="connsiteY39" fmla="*/ 12573 h 95885"/>
                    <a:gd name="connsiteX40" fmla="*/ 32893 w 78613"/>
                    <a:gd name="connsiteY40" fmla="*/ 13462 h 95885"/>
                    <a:gd name="connsiteX41" fmla="*/ 35052 w 78613"/>
                    <a:gd name="connsiteY41" fmla="*/ 14605 h 95885"/>
                    <a:gd name="connsiteX42" fmla="*/ 36957 w 78613"/>
                    <a:gd name="connsiteY42" fmla="*/ 16002 h 95885"/>
                    <a:gd name="connsiteX43" fmla="*/ 38608 w 78613"/>
                    <a:gd name="connsiteY43" fmla="*/ 17780 h 95885"/>
                    <a:gd name="connsiteX44" fmla="*/ 39878 w 78613"/>
                    <a:gd name="connsiteY44" fmla="*/ 19812 h 95885"/>
                    <a:gd name="connsiteX45" fmla="*/ 40767 w 78613"/>
                    <a:gd name="connsiteY45" fmla="*/ 21971 h 95885"/>
                    <a:gd name="connsiteX46" fmla="*/ 41402 w 78613"/>
                    <a:gd name="connsiteY46" fmla="*/ 24384 h 95885"/>
                    <a:gd name="connsiteX47" fmla="*/ 41656 w 78613"/>
                    <a:gd name="connsiteY47" fmla="*/ 26924 h 95885"/>
                    <a:gd name="connsiteX48" fmla="*/ 41656 w 78613"/>
                    <a:gd name="connsiteY48" fmla="*/ 26924 h 95885"/>
                    <a:gd name="connsiteX49" fmla="*/ 41402 w 78613"/>
                    <a:gd name="connsiteY49" fmla="*/ 29464 h 95885"/>
                    <a:gd name="connsiteX50" fmla="*/ 40767 w 78613"/>
                    <a:gd name="connsiteY50" fmla="*/ 31877 h 95885"/>
                    <a:gd name="connsiteX51" fmla="*/ 39878 w 78613"/>
                    <a:gd name="connsiteY51" fmla="*/ 34163 h 95885"/>
                    <a:gd name="connsiteX52" fmla="*/ 38608 w 78613"/>
                    <a:gd name="connsiteY52" fmla="*/ 36068 h 95885"/>
                    <a:gd name="connsiteX53" fmla="*/ 36957 w 78613"/>
                    <a:gd name="connsiteY53" fmla="*/ 37846 h 95885"/>
                    <a:gd name="connsiteX54" fmla="*/ 35052 w 78613"/>
                    <a:gd name="connsiteY54" fmla="*/ 39370 h 95885"/>
                    <a:gd name="connsiteX55" fmla="*/ 32893 w 78613"/>
                    <a:gd name="connsiteY55" fmla="*/ 40513 h 95885"/>
                    <a:gd name="connsiteX56" fmla="*/ 30480 w 78613"/>
                    <a:gd name="connsiteY56" fmla="*/ 41402 h 95885"/>
                    <a:gd name="connsiteX57" fmla="*/ 27813 w 78613"/>
                    <a:gd name="connsiteY57" fmla="*/ 41910 h 95885"/>
                    <a:gd name="connsiteX58" fmla="*/ 25019 w 78613"/>
                    <a:gd name="connsiteY58" fmla="*/ 42164 h 95885"/>
                    <a:gd name="connsiteX59" fmla="*/ 69596 w 78613"/>
                    <a:gd name="connsiteY59" fmla="*/ 0 h 95885"/>
                    <a:gd name="connsiteX60" fmla="*/ 69596 w 78613"/>
                    <a:gd name="connsiteY60" fmla="*/ 23114 h 95885"/>
                    <a:gd name="connsiteX61" fmla="*/ 49784 w 78613"/>
                    <a:gd name="connsiteY61" fmla="*/ 23114 h 95885"/>
                    <a:gd name="connsiteX62" fmla="*/ 49784 w 78613"/>
                    <a:gd name="connsiteY62" fmla="*/ 23114 h 95885"/>
                    <a:gd name="connsiteX63" fmla="*/ 49022 w 78613"/>
                    <a:gd name="connsiteY63" fmla="*/ 19939 h 95885"/>
                    <a:gd name="connsiteX64" fmla="*/ 47752 w 78613"/>
                    <a:gd name="connsiteY64" fmla="*/ 16891 h 95885"/>
                    <a:gd name="connsiteX65" fmla="*/ 46101 w 78613"/>
                    <a:gd name="connsiteY65" fmla="*/ 14097 h 95885"/>
                    <a:gd name="connsiteX66" fmla="*/ 44069 w 78613"/>
                    <a:gd name="connsiteY66" fmla="*/ 11684 h 95885"/>
                    <a:gd name="connsiteX67" fmla="*/ 41656 w 78613"/>
                    <a:gd name="connsiteY67" fmla="*/ 9525 h 95885"/>
                    <a:gd name="connsiteX68" fmla="*/ 38862 w 78613"/>
                    <a:gd name="connsiteY68" fmla="*/ 7747 h 95885"/>
                    <a:gd name="connsiteX69" fmla="*/ 35814 w 78613"/>
                    <a:gd name="connsiteY69" fmla="*/ 6350 h 95885"/>
                    <a:gd name="connsiteX70" fmla="*/ 32512 w 78613"/>
                    <a:gd name="connsiteY70" fmla="*/ 5334 h 95885"/>
                    <a:gd name="connsiteX71" fmla="*/ 28829 w 78613"/>
                    <a:gd name="connsiteY71" fmla="*/ 4699 h 95885"/>
                    <a:gd name="connsiteX72" fmla="*/ 25019 w 78613"/>
                    <a:gd name="connsiteY72" fmla="*/ 4445 h 95885"/>
                    <a:gd name="connsiteX73" fmla="*/ 25019 w 78613"/>
                    <a:gd name="connsiteY73" fmla="*/ 4445 h 95885"/>
                    <a:gd name="connsiteX74" fmla="*/ 20828 w 78613"/>
                    <a:gd name="connsiteY74" fmla="*/ 4699 h 95885"/>
                    <a:gd name="connsiteX75" fmla="*/ 16891 w 78613"/>
                    <a:gd name="connsiteY75" fmla="*/ 5588 h 95885"/>
                    <a:gd name="connsiteX76" fmla="*/ 13208 w 78613"/>
                    <a:gd name="connsiteY76" fmla="*/ 6858 h 95885"/>
                    <a:gd name="connsiteX77" fmla="*/ 9906 w 78613"/>
                    <a:gd name="connsiteY77" fmla="*/ 8509 h 95885"/>
                    <a:gd name="connsiteX78" fmla="*/ 7112 w 78613"/>
                    <a:gd name="connsiteY78" fmla="*/ 10668 h 95885"/>
                    <a:gd name="connsiteX79" fmla="*/ 4572 w 78613"/>
                    <a:gd name="connsiteY79" fmla="*/ 13335 h 95885"/>
                    <a:gd name="connsiteX80" fmla="*/ 2667 w 78613"/>
                    <a:gd name="connsiteY80" fmla="*/ 16256 h 95885"/>
                    <a:gd name="connsiteX81" fmla="*/ 1143 w 78613"/>
                    <a:gd name="connsiteY81" fmla="*/ 19431 h 95885"/>
                    <a:gd name="connsiteX82" fmla="*/ 254 w 78613"/>
                    <a:gd name="connsiteY82" fmla="*/ 23114 h 95885"/>
                    <a:gd name="connsiteX83" fmla="*/ 0 w 78613"/>
                    <a:gd name="connsiteY83" fmla="*/ 26924 h 95885"/>
                    <a:gd name="connsiteX84" fmla="*/ 0 w 78613"/>
                    <a:gd name="connsiteY84" fmla="*/ 26924 h 95885"/>
                    <a:gd name="connsiteX85" fmla="*/ 254 w 78613"/>
                    <a:gd name="connsiteY85" fmla="*/ 30861 h 95885"/>
                    <a:gd name="connsiteX86" fmla="*/ 1143 w 78613"/>
                    <a:gd name="connsiteY86" fmla="*/ 34417 h 95885"/>
                    <a:gd name="connsiteX87" fmla="*/ 2667 w 78613"/>
                    <a:gd name="connsiteY87" fmla="*/ 37719 h 95885"/>
                    <a:gd name="connsiteX88" fmla="*/ 4572 w 78613"/>
                    <a:gd name="connsiteY88" fmla="*/ 40640 h 95885"/>
                    <a:gd name="connsiteX89" fmla="*/ 7112 w 78613"/>
                    <a:gd name="connsiteY89" fmla="*/ 43307 h 95885"/>
                    <a:gd name="connsiteX90" fmla="*/ 9906 w 78613"/>
                    <a:gd name="connsiteY90" fmla="*/ 45466 h 95885"/>
                    <a:gd name="connsiteX91" fmla="*/ 13208 w 78613"/>
                    <a:gd name="connsiteY91" fmla="*/ 47117 h 95885"/>
                    <a:gd name="connsiteX92" fmla="*/ 16891 w 78613"/>
                    <a:gd name="connsiteY92" fmla="*/ 48387 h 95885"/>
                    <a:gd name="connsiteX93" fmla="*/ 20828 w 78613"/>
                    <a:gd name="connsiteY93" fmla="*/ 49276 h 95885"/>
                    <a:gd name="connsiteX94" fmla="*/ 25019 w 78613"/>
                    <a:gd name="connsiteY94" fmla="*/ 49530 h 95885"/>
                    <a:gd name="connsiteX95" fmla="*/ 25019 w 78613"/>
                    <a:gd name="connsiteY95" fmla="*/ 49530 h 95885"/>
                    <a:gd name="connsiteX96" fmla="*/ 28956 w 78613"/>
                    <a:gd name="connsiteY96" fmla="*/ 49276 h 95885"/>
                    <a:gd name="connsiteX97" fmla="*/ 32512 w 78613"/>
                    <a:gd name="connsiteY97" fmla="*/ 48641 h 95885"/>
                    <a:gd name="connsiteX98" fmla="*/ 35941 w 78613"/>
                    <a:gd name="connsiteY98" fmla="*/ 47498 h 95885"/>
                    <a:gd name="connsiteX99" fmla="*/ 38989 w 78613"/>
                    <a:gd name="connsiteY99" fmla="*/ 46101 h 95885"/>
                    <a:gd name="connsiteX100" fmla="*/ 41783 w 78613"/>
                    <a:gd name="connsiteY100" fmla="*/ 44196 h 95885"/>
                    <a:gd name="connsiteX101" fmla="*/ 44196 w 78613"/>
                    <a:gd name="connsiteY101" fmla="*/ 42037 h 95885"/>
                    <a:gd name="connsiteX102" fmla="*/ 46228 w 78613"/>
                    <a:gd name="connsiteY102" fmla="*/ 39624 h 95885"/>
                    <a:gd name="connsiteX103" fmla="*/ 47879 w 78613"/>
                    <a:gd name="connsiteY103" fmla="*/ 36830 h 95885"/>
                    <a:gd name="connsiteX104" fmla="*/ 49149 w 78613"/>
                    <a:gd name="connsiteY104" fmla="*/ 33782 h 95885"/>
                    <a:gd name="connsiteX105" fmla="*/ 49911 w 78613"/>
                    <a:gd name="connsiteY105" fmla="*/ 30353 h 95885"/>
                    <a:gd name="connsiteX106" fmla="*/ 69596 w 78613"/>
                    <a:gd name="connsiteY106" fmla="*/ 30353 h 95885"/>
                    <a:gd name="connsiteX107" fmla="*/ 69596 w 78613"/>
                    <a:gd name="connsiteY107" fmla="*/ 52197 h 95885"/>
                    <a:gd name="connsiteX108" fmla="*/ 78613 w 78613"/>
                    <a:gd name="connsiteY108" fmla="*/ 52197 h 95885"/>
                    <a:gd name="connsiteX109" fmla="*/ 78613 w 78613"/>
                    <a:gd name="connsiteY109" fmla="*/ 0 h 95885"/>
                    <a:gd name="connsiteX110" fmla="*/ 69596 w 78613"/>
                    <a:gd name="connsiteY110" fmla="*/ 0 h 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78613" h="95885">
                      <a:moveTo>
                        <a:pt x="69723" y="88773"/>
                      </a:moveTo>
                      <a:lnTo>
                        <a:pt x="25146" y="88773"/>
                      </a:lnTo>
                      <a:lnTo>
                        <a:pt x="25146" y="76200"/>
                      </a:lnTo>
                      <a:lnTo>
                        <a:pt x="69723" y="76200"/>
                      </a:lnTo>
                      <a:lnTo>
                        <a:pt x="69723" y="88773"/>
                      </a:lnTo>
                      <a:close/>
                      <a:moveTo>
                        <a:pt x="69723" y="69215"/>
                      </a:moveTo>
                      <a:lnTo>
                        <a:pt x="25146" y="69215"/>
                      </a:lnTo>
                      <a:lnTo>
                        <a:pt x="25146" y="56896"/>
                      </a:lnTo>
                      <a:lnTo>
                        <a:pt x="16383" y="56896"/>
                      </a:lnTo>
                      <a:lnTo>
                        <a:pt x="16383" y="95885"/>
                      </a:lnTo>
                      <a:lnTo>
                        <a:pt x="78613" y="95885"/>
                      </a:lnTo>
                      <a:lnTo>
                        <a:pt x="78613" y="56896"/>
                      </a:lnTo>
                      <a:lnTo>
                        <a:pt x="69723" y="56896"/>
                      </a:lnTo>
                      <a:lnTo>
                        <a:pt x="69723" y="69215"/>
                      </a:lnTo>
                      <a:close/>
                      <a:moveTo>
                        <a:pt x="25019" y="42164"/>
                      </a:moveTo>
                      <a:lnTo>
                        <a:pt x="25019" y="42164"/>
                      </a:lnTo>
                      <a:lnTo>
                        <a:pt x="22225" y="41910"/>
                      </a:lnTo>
                      <a:lnTo>
                        <a:pt x="19558" y="41402"/>
                      </a:lnTo>
                      <a:lnTo>
                        <a:pt x="17145" y="40513"/>
                      </a:lnTo>
                      <a:lnTo>
                        <a:pt x="14986" y="39370"/>
                      </a:lnTo>
                      <a:lnTo>
                        <a:pt x="13081" y="37846"/>
                      </a:lnTo>
                      <a:lnTo>
                        <a:pt x="11557" y="36068"/>
                      </a:lnTo>
                      <a:lnTo>
                        <a:pt x="10160" y="34163"/>
                      </a:lnTo>
                      <a:lnTo>
                        <a:pt x="9271" y="31877"/>
                      </a:lnTo>
                      <a:lnTo>
                        <a:pt x="8636" y="29464"/>
                      </a:lnTo>
                      <a:lnTo>
                        <a:pt x="8509" y="26924"/>
                      </a:lnTo>
                      <a:lnTo>
                        <a:pt x="8509" y="26924"/>
                      </a:lnTo>
                      <a:lnTo>
                        <a:pt x="8636" y="24384"/>
                      </a:lnTo>
                      <a:lnTo>
                        <a:pt x="9271" y="21971"/>
                      </a:lnTo>
                      <a:lnTo>
                        <a:pt x="10160" y="19812"/>
                      </a:lnTo>
                      <a:lnTo>
                        <a:pt x="11557" y="17780"/>
                      </a:lnTo>
                      <a:lnTo>
                        <a:pt x="13081" y="16002"/>
                      </a:lnTo>
                      <a:lnTo>
                        <a:pt x="14986" y="14605"/>
                      </a:lnTo>
                      <a:lnTo>
                        <a:pt x="17145" y="13462"/>
                      </a:lnTo>
                      <a:lnTo>
                        <a:pt x="19558" y="12573"/>
                      </a:lnTo>
                      <a:lnTo>
                        <a:pt x="22225" y="12065"/>
                      </a:lnTo>
                      <a:lnTo>
                        <a:pt x="25019" y="11811"/>
                      </a:lnTo>
                      <a:lnTo>
                        <a:pt x="25019" y="11811"/>
                      </a:lnTo>
                      <a:lnTo>
                        <a:pt x="27813" y="12065"/>
                      </a:lnTo>
                      <a:lnTo>
                        <a:pt x="30480" y="12573"/>
                      </a:lnTo>
                      <a:lnTo>
                        <a:pt x="32893" y="13462"/>
                      </a:lnTo>
                      <a:lnTo>
                        <a:pt x="35052" y="14605"/>
                      </a:lnTo>
                      <a:lnTo>
                        <a:pt x="36957" y="16002"/>
                      </a:lnTo>
                      <a:lnTo>
                        <a:pt x="38608" y="17780"/>
                      </a:lnTo>
                      <a:lnTo>
                        <a:pt x="39878" y="19812"/>
                      </a:lnTo>
                      <a:lnTo>
                        <a:pt x="40767" y="21971"/>
                      </a:lnTo>
                      <a:lnTo>
                        <a:pt x="41402" y="24384"/>
                      </a:lnTo>
                      <a:lnTo>
                        <a:pt x="41656" y="26924"/>
                      </a:lnTo>
                      <a:lnTo>
                        <a:pt x="41656" y="26924"/>
                      </a:lnTo>
                      <a:lnTo>
                        <a:pt x="41402" y="29464"/>
                      </a:lnTo>
                      <a:lnTo>
                        <a:pt x="40767" y="31877"/>
                      </a:lnTo>
                      <a:lnTo>
                        <a:pt x="39878" y="34163"/>
                      </a:lnTo>
                      <a:lnTo>
                        <a:pt x="38608" y="36068"/>
                      </a:lnTo>
                      <a:lnTo>
                        <a:pt x="36957" y="37846"/>
                      </a:lnTo>
                      <a:lnTo>
                        <a:pt x="35052" y="39370"/>
                      </a:lnTo>
                      <a:lnTo>
                        <a:pt x="32893" y="40513"/>
                      </a:lnTo>
                      <a:lnTo>
                        <a:pt x="30480" y="41402"/>
                      </a:lnTo>
                      <a:lnTo>
                        <a:pt x="27813" y="41910"/>
                      </a:lnTo>
                      <a:lnTo>
                        <a:pt x="25019" y="42164"/>
                      </a:lnTo>
                      <a:close/>
                      <a:moveTo>
                        <a:pt x="69596" y="0"/>
                      </a:moveTo>
                      <a:lnTo>
                        <a:pt x="69596" y="23114"/>
                      </a:lnTo>
                      <a:lnTo>
                        <a:pt x="49784" y="23114"/>
                      </a:lnTo>
                      <a:lnTo>
                        <a:pt x="49784" y="23114"/>
                      </a:lnTo>
                      <a:lnTo>
                        <a:pt x="49022" y="19939"/>
                      </a:lnTo>
                      <a:lnTo>
                        <a:pt x="47752" y="16891"/>
                      </a:lnTo>
                      <a:lnTo>
                        <a:pt x="46101" y="14097"/>
                      </a:lnTo>
                      <a:lnTo>
                        <a:pt x="44069" y="11684"/>
                      </a:lnTo>
                      <a:lnTo>
                        <a:pt x="41656" y="9525"/>
                      </a:lnTo>
                      <a:lnTo>
                        <a:pt x="38862" y="7747"/>
                      </a:lnTo>
                      <a:lnTo>
                        <a:pt x="35814" y="6350"/>
                      </a:lnTo>
                      <a:lnTo>
                        <a:pt x="32512" y="5334"/>
                      </a:lnTo>
                      <a:lnTo>
                        <a:pt x="28829" y="4699"/>
                      </a:lnTo>
                      <a:lnTo>
                        <a:pt x="25019" y="4445"/>
                      </a:lnTo>
                      <a:lnTo>
                        <a:pt x="25019" y="4445"/>
                      </a:lnTo>
                      <a:lnTo>
                        <a:pt x="20828" y="4699"/>
                      </a:lnTo>
                      <a:lnTo>
                        <a:pt x="16891" y="5588"/>
                      </a:lnTo>
                      <a:lnTo>
                        <a:pt x="13208" y="6858"/>
                      </a:lnTo>
                      <a:lnTo>
                        <a:pt x="9906" y="8509"/>
                      </a:lnTo>
                      <a:lnTo>
                        <a:pt x="7112" y="10668"/>
                      </a:lnTo>
                      <a:lnTo>
                        <a:pt x="4572" y="13335"/>
                      </a:lnTo>
                      <a:lnTo>
                        <a:pt x="2667" y="16256"/>
                      </a:lnTo>
                      <a:lnTo>
                        <a:pt x="1143" y="19431"/>
                      </a:lnTo>
                      <a:lnTo>
                        <a:pt x="254" y="23114"/>
                      </a:lnTo>
                      <a:lnTo>
                        <a:pt x="0" y="26924"/>
                      </a:lnTo>
                      <a:lnTo>
                        <a:pt x="0" y="26924"/>
                      </a:lnTo>
                      <a:lnTo>
                        <a:pt x="254" y="30861"/>
                      </a:lnTo>
                      <a:lnTo>
                        <a:pt x="1143" y="34417"/>
                      </a:lnTo>
                      <a:lnTo>
                        <a:pt x="2667" y="37719"/>
                      </a:lnTo>
                      <a:lnTo>
                        <a:pt x="4572" y="40640"/>
                      </a:lnTo>
                      <a:lnTo>
                        <a:pt x="7112" y="43307"/>
                      </a:lnTo>
                      <a:lnTo>
                        <a:pt x="9906" y="45466"/>
                      </a:lnTo>
                      <a:lnTo>
                        <a:pt x="13208" y="47117"/>
                      </a:lnTo>
                      <a:lnTo>
                        <a:pt x="16891" y="48387"/>
                      </a:lnTo>
                      <a:lnTo>
                        <a:pt x="20828" y="49276"/>
                      </a:lnTo>
                      <a:lnTo>
                        <a:pt x="25019" y="49530"/>
                      </a:lnTo>
                      <a:lnTo>
                        <a:pt x="25019" y="49530"/>
                      </a:lnTo>
                      <a:lnTo>
                        <a:pt x="28956" y="49276"/>
                      </a:lnTo>
                      <a:lnTo>
                        <a:pt x="32512" y="48641"/>
                      </a:lnTo>
                      <a:lnTo>
                        <a:pt x="35941" y="47498"/>
                      </a:lnTo>
                      <a:lnTo>
                        <a:pt x="38989" y="46101"/>
                      </a:lnTo>
                      <a:lnTo>
                        <a:pt x="41783" y="44196"/>
                      </a:lnTo>
                      <a:lnTo>
                        <a:pt x="44196" y="42037"/>
                      </a:lnTo>
                      <a:lnTo>
                        <a:pt x="46228" y="39624"/>
                      </a:lnTo>
                      <a:lnTo>
                        <a:pt x="47879" y="36830"/>
                      </a:lnTo>
                      <a:lnTo>
                        <a:pt x="49149" y="33782"/>
                      </a:lnTo>
                      <a:lnTo>
                        <a:pt x="49911" y="30353"/>
                      </a:lnTo>
                      <a:lnTo>
                        <a:pt x="69596" y="30353"/>
                      </a:lnTo>
                      <a:lnTo>
                        <a:pt x="69596" y="52197"/>
                      </a:lnTo>
                      <a:lnTo>
                        <a:pt x="78613" y="52197"/>
                      </a:lnTo>
                      <a:lnTo>
                        <a:pt x="78613" y="0"/>
                      </a:lnTo>
                      <a:lnTo>
                        <a:pt x="6959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65279300-A058-D532-472F-07048613310C}"/>
                    </a:ext>
                  </a:extLst>
                </p:cNvPr>
                <p:cNvSpPr/>
                <p:nvPr/>
              </p:nvSpPr>
              <p:spPr>
                <a:xfrm>
                  <a:off x="3873627" y="4379086"/>
                  <a:ext cx="88264" cy="91694"/>
                </a:xfrm>
                <a:custGeom>
                  <a:avLst/>
                  <a:gdLst>
                    <a:gd name="connsiteX0" fmla="*/ 68199 w 88264"/>
                    <a:gd name="connsiteY0" fmla="*/ 30861 h 91694"/>
                    <a:gd name="connsiteX1" fmla="*/ 20066 w 88264"/>
                    <a:gd name="connsiteY1" fmla="*/ 30861 h 91694"/>
                    <a:gd name="connsiteX2" fmla="*/ 20066 w 88264"/>
                    <a:gd name="connsiteY2" fmla="*/ 7239 h 91694"/>
                    <a:gd name="connsiteX3" fmla="*/ 68199 w 88264"/>
                    <a:gd name="connsiteY3" fmla="*/ 7239 h 91694"/>
                    <a:gd name="connsiteX4" fmla="*/ 68199 w 88264"/>
                    <a:gd name="connsiteY4" fmla="*/ 30861 h 91694"/>
                    <a:gd name="connsiteX5" fmla="*/ 77089 w 88264"/>
                    <a:gd name="connsiteY5" fmla="*/ 0 h 91694"/>
                    <a:gd name="connsiteX6" fmla="*/ 11303 w 88264"/>
                    <a:gd name="connsiteY6" fmla="*/ 0 h 91694"/>
                    <a:gd name="connsiteX7" fmla="*/ 11303 w 88264"/>
                    <a:gd name="connsiteY7" fmla="*/ 37846 h 91694"/>
                    <a:gd name="connsiteX8" fmla="*/ 77089 w 88264"/>
                    <a:gd name="connsiteY8" fmla="*/ 37846 h 91694"/>
                    <a:gd name="connsiteX9" fmla="*/ 77089 w 88264"/>
                    <a:gd name="connsiteY9" fmla="*/ 0 h 91694"/>
                    <a:gd name="connsiteX10" fmla="*/ 88265 w 88264"/>
                    <a:gd name="connsiteY10" fmla="*/ 51054 h 91694"/>
                    <a:gd name="connsiteX11" fmla="*/ 0 w 88264"/>
                    <a:gd name="connsiteY11" fmla="*/ 51054 h 91694"/>
                    <a:gd name="connsiteX12" fmla="*/ 0 w 88264"/>
                    <a:gd name="connsiteY12" fmla="*/ 58293 h 91694"/>
                    <a:gd name="connsiteX13" fmla="*/ 39497 w 88264"/>
                    <a:gd name="connsiteY13" fmla="*/ 58293 h 91694"/>
                    <a:gd name="connsiteX14" fmla="*/ 39497 w 88264"/>
                    <a:gd name="connsiteY14" fmla="*/ 91694 h 91694"/>
                    <a:gd name="connsiteX15" fmla="*/ 48387 w 88264"/>
                    <a:gd name="connsiteY15" fmla="*/ 91694 h 91694"/>
                    <a:gd name="connsiteX16" fmla="*/ 48387 w 88264"/>
                    <a:gd name="connsiteY16" fmla="*/ 58293 h 91694"/>
                    <a:gd name="connsiteX17" fmla="*/ 88265 w 88264"/>
                    <a:gd name="connsiteY17" fmla="*/ 58293 h 91694"/>
                    <a:gd name="connsiteX18" fmla="*/ 88265 w 88264"/>
                    <a:gd name="connsiteY18" fmla="*/ 51054 h 91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8264" h="91694">
                      <a:moveTo>
                        <a:pt x="68199" y="30861"/>
                      </a:moveTo>
                      <a:lnTo>
                        <a:pt x="20066" y="30861"/>
                      </a:lnTo>
                      <a:lnTo>
                        <a:pt x="20066" y="7239"/>
                      </a:lnTo>
                      <a:lnTo>
                        <a:pt x="68199" y="7239"/>
                      </a:lnTo>
                      <a:lnTo>
                        <a:pt x="68199" y="30861"/>
                      </a:lnTo>
                      <a:close/>
                      <a:moveTo>
                        <a:pt x="77089" y="0"/>
                      </a:moveTo>
                      <a:lnTo>
                        <a:pt x="11303" y="0"/>
                      </a:lnTo>
                      <a:lnTo>
                        <a:pt x="11303" y="37846"/>
                      </a:lnTo>
                      <a:lnTo>
                        <a:pt x="77089" y="37846"/>
                      </a:lnTo>
                      <a:lnTo>
                        <a:pt x="77089" y="0"/>
                      </a:lnTo>
                      <a:close/>
                      <a:moveTo>
                        <a:pt x="88265" y="51054"/>
                      </a:moveTo>
                      <a:lnTo>
                        <a:pt x="0" y="51054"/>
                      </a:lnTo>
                      <a:lnTo>
                        <a:pt x="0" y="58293"/>
                      </a:lnTo>
                      <a:lnTo>
                        <a:pt x="39497" y="58293"/>
                      </a:lnTo>
                      <a:lnTo>
                        <a:pt x="39497" y="91694"/>
                      </a:lnTo>
                      <a:lnTo>
                        <a:pt x="48387" y="91694"/>
                      </a:lnTo>
                      <a:lnTo>
                        <a:pt x="48387" y="58293"/>
                      </a:lnTo>
                      <a:lnTo>
                        <a:pt x="88265" y="58293"/>
                      </a:lnTo>
                      <a:lnTo>
                        <a:pt x="88265" y="510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11255C5-91D0-DEC0-124D-9745369E4598}"/>
                    </a:ext>
                  </a:extLst>
                </p:cNvPr>
                <p:cNvSpPr/>
                <p:nvPr/>
              </p:nvSpPr>
              <p:spPr>
                <a:xfrm>
                  <a:off x="3973067" y="4373752"/>
                  <a:ext cx="90297" cy="97027"/>
                </a:xfrm>
                <a:custGeom>
                  <a:avLst/>
                  <a:gdLst>
                    <a:gd name="connsiteX0" fmla="*/ 56642 w 90297"/>
                    <a:gd name="connsiteY0" fmla="*/ 45720 h 97027"/>
                    <a:gd name="connsiteX1" fmla="*/ 56642 w 90297"/>
                    <a:gd name="connsiteY1" fmla="*/ 45720 h 97027"/>
                    <a:gd name="connsiteX2" fmla="*/ 52578 w 90297"/>
                    <a:gd name="connsiteY2" fmla="*/ 44069 h 97027"/>
                    <a:gd name="connsiteX3" fmla="*/ 48768 w 90297"/>
                    <a:gd name="connsiteY3" fmla="*/ 42037 h 97027"/>
                    <a:gd name="connsiteX4" fmla="*/ 45339 w 90297"/>
                    <a:gd name="connsiteY4" fmla="*/ 39624 h 97027"/>
                    <a:gd name="connsiteX5" fmla="*/ 42291 w 90297"/>
                    <a:gd name="connsiteY5" fmla="*/ 36830 h 97027"/>
                    <a:gd name="connsiteX6" fmla="*/ 39624 w 90297"/>
                    <a:gd name="connsiteY6" fmla="*/ 33782 h 97027"/>
                    <a:gd name="connsiteX7" fmla="*/ 37338 w 90297"/>
                    <a:gd name="connsiteY7" fmla="*/ 30480 h 97027"/>
                    <a:gd name="connsiteX8" fmla="*/ 35560 w 90297"/>
                    <a:gd name="connsiteY8" fmla="*/ 27051 h 97027"/>
                    <a:gd name="connsiteX9" fmla="*/ 34163 w 90297"/>
                    <a:gd name="connsiteY9" fmla="*/ 23368 h 97027"/>
                    <a:gd name="connsiteX10" fmla="*/ 33401 w 90297"/>
                    <a:gd name="connsiteY10" fmla="*/ 19558 h 97027"/>
                    <a:gd name="connsiteX11" fmla="*/ 33147 w 90297"/>
                    <a:gd name="connsiteY11" fmla="*/ 15621 h 97027"/>
                    <a:gd name="connsiteX12" fmla="*/ 33147 w 90297"/>
                    <a:gd name="connsiteY12" fmla="*/ 4953 h 97027"/>
                    <a:gd name="connsiteX13" fmla="*/ 24257 w 90297"/>
                    <a:gd name="connsiteY13" fmla="*/ 4953 h 97027"/>
                    <a:gd name="connsiteX14" fmla="*/ 24257 w 90297"/>
                    <a:gd name="connsiteY14" fmla="*/ 14859 h 97027"/>
                    <a:gd name="connsiteX15" fmla="*/ 24257 w 90297"/>
                    <a:gd name="connsiteY15" fmla="*/ 14859 h 97027"/>
                    <a:gd name="connsiteX16" fmla="*/ 23876 w 90297"/>
                    <a:gd name="connsiteY16" fmla="*/ 19304 h 97027"/>
                    <a:gd name="connsiteX17" fmla="*/ 23114 w 90297"/>
                    <a:gd name="connsiteY17" fmla="*/ 23622 h 97027"/>
                    <a:gd name="connsiteX18" fmla="*/ 21717 w 90297"/>
                    <a:gd name="connsiteY18" fmla="*/ 27686 h 97027"/>
                    <a:gd name="connsiteX19" fmla="*/ 19939 w 90297"/>
                    <a:gd name="connsiteY19" fmla="*/ 31496 h 97027"/>
                    <a:gd name="connsiteX20" fmla="*/ 17653 w 90297"/>
                    <a:gd name="connsiteY20" fmla="*/ 35179 h 97027"/>
                    <a:gd name="connsiteX21" fmla="*/ 14859 w 90297"/>
                    <a:gd name="connsiteY21" fmla="*/ 38481 h 97027"/>
                    <a:gd name="connsiteX22" fmla="*/ 11811 w 90297"/>
                    <a:gd name="connsiteY22" fmla="*/ 41529 h 97027"/>
                    <a:gd name="connsiteX23" fmla="*/ 8255 w 90297"/>
                    <a:gd name="connsiteY23" fmla="*/ 44196 h 97027"/>
                    <a:gd name="connsiteX24" fmla="*/ 4318 w 90297"/>
                    <a:gd name="connsiteY24" fmla="*/ 46482 h 97027"/>
                    <a:gd name="connsiteX25" fmla="*/ 0 w 90297"/>
                    <a:gd name="connsiteY25" fmla="*/ 48260 h 97027"/>
                    <a:gd name="connsiteX26" fmla="*/ 4699 w 90297"/>
                    <a:gd name="connsiteY26" fmla="*/ 55372 h 97027"/>
                    <a:gd name="connsiteX27" fmla="*/ 4699 w 90297"/>
                    <a:gd name="connsiteY27" fmla="*/ 55372 h 97027"/>
                    <a:gd name="connsiteX28" fmla="*/ 8001 w 90297"/>
                    <a:gd name="connsiteY28" fmla="*/ 53848 h 97027"/>
                    <a:gd name="connsiteX29" fmla="*/ 11176 w 90297"/>
                    <a:gd name="connsiteY29" fmla="*/ 52197 h 97027"/>
                    <a:gd name="connsiteX30" fmla="*/ 14097 w 90297"/>
                    <a:gd name="connsiteY30" fmla="*/ 50292 h 97027"/>
                    <a:gd name="connsiteX31" fmla="*/ 16891 w 90297"/>
                    <a:gd name="connsiteY31" fmla="*/ 48133 h 97027"/>
                    <a:gd name="connsiteX32" fmla="*/ 19431 w 90297"/>
                    <a:gd name="connsiteY32" fmla="*/ 45720 h 97027"/>
                    <a:gd name="connsiteX33" fmla="*/ 21844 w 90297"/>
                    <a:gd name="connsiteY33" fmla="*/ 43053 h 97027"/>
                    <a:gd name="connsiteX34" fmla="*/ 23876 w 90297"/>
                    <a:gd name="connsiteY34" fmla="*/ 40259 h 97027"/>
                    <a:gd name="connsiteX35" fmla="*/ 25781 w 90297"/>
                    <a:gd name="connsiteY35" fmla="*/ 37211 h 97027"/>
                    <a:gd name="connsiteX36" fmla="*/ 27432 w 90297"/>
                    <a:gd name="connsiteY36" fmla="*/ 34036 h 97027"/>
                    <a:gd name="connsiteX37" fmla="*/ 28702 w 90297"/>
                    <a:gd name="connsiteY37" fmla="*/ 30734 h 97027"/>
                    <a:gd name="connsiteX38" fmla="*/ 28702 w 90297"/>
                    <a:gd name="connsiteY38" fmla="*/ 30734 h 97027"/>
                    <a:gd name="connsiteX39" fmla="*/ 30226 w 90297"/>
                    <a:gd name="connsiteY39" fmla="*/ 33655 h 97027"/>
                    <a:gd name="connsiteX40" fmla="*/ 31877 w 90297"/>
                    <a:gd name="connsiteY40" fmla="*/ 36449 h 97027"/>
                    <a:gd name="connsiteX41" fmla="*/ 33655 w 90297"/>
                    <a:gd name="connsiteY41" fmla="*/ 39116 h 97027"/>
                    <a:gd name="connsiteX42" fmla="*/ 35814 w 90297"/>
                    <a:gd name="connsiteY42" fmla="*/ 41656 h 97027"/>
                    <a:gd name="connsiteX43" fmla="*/ 37973 w 90297"/>
                    <a:gd name="connsiteY43" fmla="*/ 43942 h 97027"/>
                    <a:gd name="connsiteX44" fmla="*/ 40513 w 90297"/>
                    <a:gd name="connsiteY44" fmla="*/ 46101 h 97027"/>
                    <a:gd name="connsiteX45" fmla="*/ 43180 w 90297"/>
                    <a:gd name="connsiteY45" fmla="*/ 48006 h 97027"/>
                    <a:gd name="connsiteX46" fmla="*/ 45974 w 90297"/>
                    <a:gd name="connsiteY46" fmla="*/ 49784 h 97027"/>
                    <a:gd name="connsiteX47" fmla="*/ 48895 w 90297"/>
                    <a:gd name="connsiteY47" fmla="*/ 51308 h 97027"/>
                    <a:gd name="connsiteX48" fmla="*/ 51943 w 90297"/>
                    <a:gd name="connsiteY48" fmla="*/ 52578 h 97027"/>
                    <a:gd name="connsiteX49" fmla="*/ 56642 w 90297"/>
                    <a:gd name="connsiteY49" fmla="*/ 45720 h 97027"/>
                    <a:gd name="connsiteX50" fmla="*/ 44958 w 90297"/>
                    <a:gd name="connsiteY50" fmla="*/ 90170 h 97027"/>
                    <a:gd name="connsiteX51" fmla="*/ 44958 w 90297"/>
                    <a:gd name="connsiteY51" fmla="*/ 90170 h 97027"/>
                    <a:gd name="connsiteX52" fmla="*/ 40894 w 90297"/>
                    <a:gd name="connsiteY52" fmla="*/ 90043 h 97027"/>
                    <a:gd name="connsiteX53" fmla="*/ 37084 w 90297"/>
                    <a:gd name="connsiteY53" fmla="*/ 89662 h 97027"/>
                    <a:gd name="connsiteX54" fmla="*/ 33655 w 90297"/>
                    <a:gd name="connsiteY54" fmla="*/ 89027 h 97027"/>
                    <a:gd name="connsiteX55" fmla="*/ 30607 w 90297"/>
                    <a:gd name="connsiteY55" fmla="*/ 88265 h 97027"/>
                    <a:gd name="connsiteX56" fmla="*/ 28067 w 90297"/>
                    <a:gd name="connsiteY56" fmla="*/ 87249 h 97027"/>
                    <a:gd name="connsiteX57" fmla="*/ 25781 w 90297"/>
                    <a:gd name="connsiteY57" fmla="*/ 86106 h 97027"/>
                    <a:gd name="connsiteX58" fmla="*/ 24130 w 90297"/>
                    <a:gd name="connsiteY58" fmla="*/ 84709 h 97027"/>
                    <a:gd name="connsiteX59" fmla="*/ 22860 w 90297"/>
                    <a:gd name="connsiteY59" fmla="*/ 83058 h 97027"/>
                    <a:gd name="connsiteX60" fmla="*/ 22098 w 90297"/>
                    <a:gd name="connsiteY60" fmla="*/ 81280 h 97027"/>
                    <a:gd name="connsiteX61" fmla="*/ 21844 w 90297"/>
                    <a:gd name="connsiteY61" fmla="*/ 79375 h 97027"/>
                    <a:gd name="connsiteX62" fmla="*/ 21844 w 90297"/>
                    <a:gd name="connsiteY62" fmla="*/ 79375 h 97027"/>
                    <a:gd name="connsiteX63" fmla="*/ 22098 w 90297"/>
                    <a:gd name="connsiteY63" fmla="*/ 77470 h 97027"/>
                    <a:gd name="connsiteX64" fmla="*/ 22860 w 90297"/>
                    <a:gd name="connsiteY64" fmla="*/ 75692 h 97027"/>
                    <a:gd name="connsiteX65" fmla="*/ 24130 w 90297"/>
                    <a:gd name="connsiteY65" fmla="*/ 74041 h 97027"/>
                    <a:gd name="connsiteX66" fmla="*/ 25781 w 90297"/>
                    <a:gd name="connsiteY66" fmla="*/ 72644 h 97027"/>
                    <a:gd name="connsiteX67" fmla="*/ 28067 w 90297"/>
                    <a:gd name="connsiteY67" fmla="*/ 71374 h 97027"/>
                    <a:gd name="connsiteX68" fmla="*/ 30607 w 90297"/>
                    <a:gd name="connsiteY68" fmla="*/ 70358 h 97027"/>
                    <a:gd name="connsiteX69" fmla="*/ 33655 w 90297"/>
                    <a:gd name="connsiteY69" fmla="*/ 69596 h 97027"/>
                    <a:gd name="connsiteX70" fmla="*/ 37084 w 90297"/>
                    <a:gd name="connsiteY70" fmla="*/ 69088 h 97027"/>
                    <a:gd name="connsiteX71" fmla="*/ 40894 w 90297"/>
                    <a:gd name="connsiteY71" fmla="*/ 68707 h 97027"/>
                    <a:gd name="connsiteX72" fmla="*/ 44958 w 90297"/>
                    <a:gd name="connsiteY72" fmla="*/ 68580 h 97027"/>
                    <a:gd name="connsiteX73" fmla="*/ 44958 w 90297"/>
                    <a:gd name="connsiteY73" fmla="*/ 68580 h 97027"/>
                    <a:gd name="connsiteX74" fmla="*/ 49149 w 90297"/>
                    <a:gd name="connsiteY74" fmla="*/ 68707 h 97027"/>
                    <a:gd name="connsiteX75" fmla="*/ 52959 w 90297"/>
                    <a:gd name="connsiteY75" fmla="*/ 69088 h 97027"/>
                    <a:gd name="connsiteX76" fmla="*/ 56261 w 90297"/>
                    <a:gd name="connsiteY76" fmla="*/ 69596 h 97027"/>
                    <a:gd name="connsiteX77" fmla="*/ 59309 w 90297"/>
                    <a:gd name="connsiteY77" fmla="*/ 70358 h 97027"/>
                    <a:gd name="connsiteX78" fmla="*/ 61976 w 90297"/>
                    <a:gd name="connsiteY78" fmla="*/ 71374 h 97027"/>
                    <a:gd name="connsiteX79" fmla="*/ 64135 w 90297"/>
                    <a:gd name="connsiteY79" fmla="*/ 72644 h 97027"/>
                    <a:gd name="connsiteX80" fmla="*/ 65786 w 90297"/>
                    <a:gd name="connsiteY80" fmla="*/ 74041 h 97027"/>
                    <a:gd name="connsiteX81" fmla="*/ 67056 w 90297"/>
                    <a:gd name="connsiteY81" fmla="*/ 75692 h 97027"/>
                    <a:gd name="connsiteX82" fmla="*/ 67818 w 90297"/>
                    <a:gd name="connsiteY82" fmla="*/ 77470 h 97027"/>
                    <a:gd name="connsiteX83" fmla="*/ 68072 w 90297"/>
                    <a:gd name="connsiteY83" fmla="*/ 79375 h 97027"/>
                    <a:gd name="connsiteX84" fmla="*/ 68072 w 90297"/>
                    <a:gd name="connsiteY84" fmla="*/ 79375 h 97027"/>
                    <a:gd name="connsiteX85" fmla="*/ 67818 w 90297"/>
                    <a:gd name="connsiteY85" fmla="*/ 81280 h 97027"/>
                    <a:gd name="connsiteX86" fmla="*/ 67056 w 90297"/>
                    <a:gd name="connsiteY86" fmla="*/ 83058 h 97027"/>
                    <a:gd name="connsiteX87" fmla="*/ 65786 w 90297"/>
                    <a:gd name="connsiteY87" fmla="*/ 84709 h 97027"/>
                    <a:gd name="connsiteX88" fmla="*/ 64135 w 90297"/>
                    <a:gd name="connsiteY88" fmla="*/ 86106 h 97027"/>
                    <a:gd name="connsiteX89" fmla="*/ 61976 w 90297"/>
                    <a:gd name="connsiteY89" fmla="*/ 87249 h 97027"/>
                    <a:gd name="connsiteX90" fmla="*/ 59309 w 90297"/>
                    <a:gd name="connsiteY90" fmla="*/ 88265 h 97027"/>
                    <a:gd name="connsiteX91" fmla="*/ 56261 w 90297"/>
                    <a:gd name="connsiteY91" fmla="*/ 89027 h 97027"/>
                    <a:gd name="connsiteX92" fmla="*/ 52959 w 90297"/>
                    <a:gd name="connsiteY92" fmla="*/ 89662 h 97027"/>
                    <a:gd name="connsiteX93" fmla="*/ 49149 w 90297"/>
                    <a:gd name="connsiteY93" fmla="*/ 90043 h 97027"/>
                    <a:gd name="connsiteX94" fmla="*/ 44958 w 90297"/>
                    <a:gd name="connsiteY94" fmla="*/ 90170 h 97027"/>
                    <a:gd name="connsiteX95" fmla="*/ 44958 w 90297"/>
                    <a:gd name="connsiteY95" fmla="*/ 61595 h 97027"/>
                    <a:gd name="connsiteX96" fmla="*/ 44958 w 90297"/>
                    <a:gd name="connsiteY96" fmla="*/ 61595 h 97027"/>
                    <a:gd name="connsiteX97" fmla="*/ 39243 w 90297"/>
                    <a:gd name="connsiteY97" fmla="*/ 61849 h 97027"/>
                    <a:gd name="connsiteX98" fmla="*/ 34036 w 90297"/>
                    <a:gd name="connsiteY98" fmla="*/ 62357 h 97027"/>
                    <a:gd name="connsiteX99" fmla="*/ 29337 w 90297"/>
                    <a:gd name="connsiteY99" fmla="*/ 63373 h 97027"/>
                    <a:gd name="connsiteX100" fmla="*/ 25146 w 90297"/>
                    <a:gd name="connsiteY100" fmla="*/ 64643 h 97027"/>
                    <a:gd name="connsiteX101" fmla="*/ 21590 w 90297"/>
                    <a:gd name="connsiteY101" fmla="*/ 66294 h 97027"/>
                    <a:gd name="connsiteX102" fmla="*/ 18542 w 90297"/>
                    <a:gd name="connsiteY102" fmla="*/ 68199 h 97027"/>
                    <a:gd name="connsiteX103" fmla="*/ 16129 w 90297"/>
                    <a:gd name="connsiteY103" fmla="*/ 70485 h 97027"/>
                    <a:gd name="connsiteX104" fmla="*/ 14351 w 90297"/>
                    <a:gd name="connsiteY104" fmla="*/ 73152 h 97027"/>
                    <a:gd name="connsiteX105" fmla="*/ 13335 w 90297"/>
                    <a:gd name="connsiteY105" fmla="*/ 76200 h 97027"/>
                    <a:gd name="connsiteX106" fmla="*/ 12954 w 90297"/>
                    <a:gd name="connsiteY106" fmla="*/ 79375 h 97027"/>
                    <a:gd name="connsiteX107" fmla="*/ 12954 w 90297"/>
                    <a:gd name="connsiteY107" fmla="*/ 79375 h 97027"/>
                    <a:gd name="connsiteX108" fmla="*/ 13335 w 90297"/>
                    <a:gd name="connsiteY108" fmla="*/ 82677 h 97027"/>
                    <a:gd name="connsiteX109" fmla="*/ 14351 w 90297"/>
                    <a:gd name="connsiteY109" fmla="*/ 85598 h 97027"/>
                    <a:gd name="connsiteX110" fmla="*/ 16129 w 90297"/>
                    <a:gd name="connsiteY110" fmla="*/ 88138 h 97027"/>
                    <a:gd name="connsiteX111" fmla="*/ 18542 w 90297"/>
                    <a:gd name="connsiteY111" fmla="*/ 90551 h 97027"/>
                    <a:gd name="connsiteX112" fmla="*/ 21590 w 90297"/>
                    <a:gd name="connsiteY112" fmla="*/ 92456 h 97027"/>
                    <a:gd name="connsiteX113" fmla="*/ 25146 w 90297"/>
                    <a:gd name="connsiteY113" fmla="*/ 94107 h 97027"/>
                    <a:gd name="connsiteX114" fmla="*/ 29337 w 90297"/>
                    <a:gd name="connsiteY114" fmla="*/ 95377 h 97027"/>
                    <a:gd name="connsiteX115" fmla="*/ 34036 w 90297"/>
                    <a:gd name="connsiteY115" fmla="*/ 96266 h 97027"/>
                    <a:gd name="connsiteX116" fmla="*/ 39243 w 90297"/>
                    <a:gd name="connsiteY116" fmla="*/ 96901 h 97027"/>
                    <a:gd name="connsiteX117" fmla="*/ 44958 w 90297"/>
                    <a:gd name="connsiteY117" fmla="*/ 97028 h 97027"/>
                    <a:gd name="connsiteX118" fmla="*/ 44958 w 90297"/>
                    <a:gd name="connsiteY118" fmla="*/ 97028 h 97027"/>
                    <a:gd name="connsiteX119" fmla="*/ 50673 w 90297"/>
                    <a:gd name="connsiteY119" fmla="*/ 96901 h 97027"/>
                    <a:gd name="connsiteX120" fmla="*/ 55880 w 90297"/>
                    <a:gd name="connsiteY120" fmla="*/ 96266 h 97027"/>
                    <a:gd name="connsiteX121" fmla="*/ 60579 w 90297"/>
                    <a:gd name="connsiteY121" fmla="*/ 95377 h 97027"/>
                    <a:gd name="connsiteX122" fmla="*/ 64770 w 90297"/>
                    <a:gd name="connsiteY122" fmla="*/ 94107 h 97027"/>
                    <a:gd name="connsiteX123" fmla="*/ 68453 w 90297"/>
                    <a:gd name="connsiteY123" fmla="*/ 92456 h 97027"/>
                    <a:gd name="connsiteX124" fmla="*/ 71374 w 90297"/>
                    <a:gd name="connsiteY124" fmla="*/ 90551 h 97027"/>
                    <a:gd name="connsiteX125" fmla="*/ 73787 w 90297"/>
                    <a:gd name="connsiteY125" fmla="*/ 88138 h 97027"/>
                    <a:gd name="connsiteX126" fmla="*/ 75565 w 90297"/>
                    <a:gd name="connsiteY126" fmla="*/ 85598 h 97027"/>
                    <a:gd name="connsiteX127" fmla="*/ 76581 w 90297"/>
                    <a:gd name="connsiteY127" fmla="*/ 82677 h 97027"/>
                    <a:gd name="connsiteX128" fmla="*/ 76962 w 90297"/>
                    <a:gd name="connsiteY128" fmla="*/ 79375 h 97027"/>
                    <a:gd name="connsiteX129" fmla="*/ 76962 w 90297"/>
                    <a:gd name="connsiteY129" fmla="*/ 79375 h 97027"/>
                    <a:gd name="connsiteX130" fmla="*/ 76581 w 90297"/>
                    <a:gd name="connsiteY130" fmla="*/ 76200 h 97027"/>
                    <a:gd name="connsiteX131" fmla="*/ 75565 w 90297"/>
                    <a:gd name="connsiteY131" fmla="*/ 73152 h 97027"/>
                    <a:gd name="connsiteX132" fmla="*/ 73787 w 90297"/>
                    <a:gd name="connsiteY132" fmla="*/ 70485 h 97027"/>
                    <a:gd name="connsiteX133" fmla="*/ 71374 w 90297"/>
                    <a:gd name="connsiteY133" fmla="*/ 68199 h 97027"/>
                    <a:gd name="connsiteX134" fmla="*/ 68453 w 90297"/>
                    <a:gd name="connsiteY134" fmla="*/ 66294 h 97027"/>
                    <a:gd name="connsiteX135" fmla="*/ 64770 w 90297"/>
                    <a:gd name="connsiteY135" fmla="*/ 64643 h 97027"/>
                    <a:gd name="connsiteX136" fmla="*/ 60579 w 90297"/>
                    <a:gd name="connsiteY136" fmla="*/ 63373 h 97027"/>
                    <a:gd name="connsiteX137" fmla="*/ 55880 w 90297"/>
                    <a:gd name="connsiteY137" fmla="*/ 62357 h 97027"/>
                    <a:gd name="connsiteX138" fmla="*/ 50673 w 90297"/>
                    <a:gd name="connsiteY138" fmla="*/ 61849 h 97027"/>
                    <a:gd name="connsiteX139" fmla="*/ 44958 w 90297"/>
                    <a:gd name="connsiteY139" fmla="*/ 61595 h 97027"/>
                    <a:gd name="connsiteX140" fmla="*/ 75946 w 90297"/>
                    <a:gd name="connsiteY140" fmla="*/ 25146 h 97027"/>
                    <a:gd name="connsiteX141" fmla="*/ 75946 w 90297"/>
                    <a:gd name="connsiteY141" fmla="*/ 0 h 97027"/>
                    <a:gd name="connsiteX142" fmla="*/ 67056 w 90297"/>
                    <a:gd name="connsiteY142" fmla="*/ 0 h 97027"/>
                    <a:gd name="connsiteX143" fmla="*/ 67056 w 90297"/>
                    <a:gd name="connsiteY143" fmla="*/ 58928 h 97027"/>
                    <a:gd name="connsiteX144" fmla="*/ 75946 w 90297"/>
                    <a:gd name="connsiteY144" fmla="*/ 58928 h 97027"/>
                    <a:gd name="connsiteX145" fmla="*/ 75946 w 90297"/>
                    <a:gd name="connsiteY145" fmla="*/ 32512 h 97027"/>
                    <a:gd name="connsiteX146" fmla="*/ 90297 w 90297"/>
                    <a:gd name="connsiteY146" fmla="*/ 32512 h 97027"/>
                    <a:gd name="connsiteX147" fmla="*/ 90297 w 90297"/>
                    <a:gd name="connsiteY147" fmla="*/ 25146 h 97027"/>
                    <a:gd name="connsiteX148" fmla="*/ 75946 w 90297"/>
                    <a:gd name="connsiteY148" fmla="*/ 25146 h 9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</a:cxnLst>
                  <a:rect l="l" t="t" r="r" b="b"/>
                  <a:pathLst>
                    <a:path w="90297" h="97027">
                      <a:moveTo>
                        <a:pt x="56642" y="45720"/>
                      </a:moveTo>
                      <a:lnTo>
                        <a:pt x="56642" y="45720"/>
                      </a:lnTo>
                      <a:lnTo>
                        <a:pt x="52578" y="44069"/>
                      </a:lnTo>
                      <a:lnTo>
                        <a:pt x="48768" y="42037"/>
                      </a:lnTo>
                      <a:lnTo>
                        <a:pt x="45339" y="39624"/>
                      </a:lnTo>
                      <a:lnTo>
                        <a:pt x="42291" y="36830"/>
                      </a:lnTo>
                      <a:lnTo>
                        <a:pt x="39624" y="33782"/>
                      </a:lnTo>
                      <a:lnTo>
                        <a:pt x="37338" y="30480"/>
                      </a:lnTo>
                      <a:lnTo>
                        <a:pt x="35560" y="27051"/>
                      </a:lnTo>
                      <a:lnTo>
                        <a:pt x="34163" y="23368"/>
                      </a:lnTo>
                      <a:lnTo>
                        <a:pt x="33401" y="19558"/>
                      </a:lnTo>
                      <a:lnTo>
                        <a:pt x="33147" y="15621"/>
                      </a:lnTo>
                      <a:lnTo>
                        <a:pt x="33147" y="4953"/>
                      </a:lnTo>
                      <a:lnTo>
                        <a:pt x="24257" y="4953"/>
                      </a:lnTo>
                      <a:lnTo>
                        <a:pt x="24257" y="14859"/>
                      </a:lnTo>
                      <a:lnTo>
                        <a:pt x="24257" y="14859"/>
                      </a:lnTo>
                      <a:lnTo>
                        <a:pt x="23876" y="19304"/>
                      </a:lnTo>
                      <a:lnTo>
                        <a:pt x="23114" y="23622"/>
                      </a:lnTo>
                      <a:lnTo>
                        <a:pt x="21717" y="27686"/>
                      </a:lnTo>
                      <a:lnTo>
                        <a:pt x="19939" y="31496"/>
                      </a:lnTo>
                      <a:lnTo>
                        <a:pt x="17653" y="35179"/>
                      </a:lnTo>
                      <a:lnTo>
                        <a:pt x="14859" y="38481"/>
                      </a:lnTo>
                      <a:lnTo>
                        <a:pt x="11811" y="41529"/>
                      </a:lnTo>
                      <a:lnTo>
                        <a:pt x="8255" y="44196"/>
                      </a:lnTo>
                      <a:lnTo>
                        <a:pt x="4318" y="46482"/>
                      </a:lnTo>
                      <a:lnTo>
                        <a:pt x="0" y="48260"/>
                      </a:lnTo>
                      <a:lnTo>
                        <a:pt x="4699" y="55372"/>
                      </a:lnTo>
                      <a:lnTo>
                        <a:pt x="4699" y="55372"/>
                      </a:lnTo>
                      <a:lnTo>
                        <a:pt x="8001" y="53848"/>
                      </a:lnTo>
                      <a:lnTo>
                        <a:pt x="11176" y="52197"/>
                      </a:lnTo>
                      <a:lnTo>
                        <a:pt x="14097" y="50292"/>
                      </a:lnTo>
                      <a:lnTo>
                        <a:pt x="16891" y="48133"/>
                      </a:lnTo>
                      <a:lnTo>
                        <a:pt x="19431" y="45720"/>
                      </a:lnTo>
                      <a:lnTo>
                        <a:pt x="21844" y="43053"/>
                      </a:lnTo>
                      <a:lnTo>
                        <a:pt x="23876" y="40259"/>
                      </a:lnTo>
                      <a:lnTo>
                        <a:pt x="25781" y="37211"/>
                      </a:lnTo>
                      <a:lnTo>
                        <a:pt x="27432" y="34036"/>
                      </a:lnTo>
                      <a:lnTo>
                        <a:pt x="28702" y="30734"/>
                      </a:lnTo>
                      <a:lnTo>
                        <a:pt x="28702" y="30734"/>
                      </a:lnTo>
                      <a:lnTo>
                        <a:pt x="30226" y="33655"/>
                      </a:lnTo>
                      <a:lnTo>
                        <a:pt x="31877" y="36449"/>
                      </a:lnTo>
                      <a:lnTo>
                        <a:pt x="33655" y="39116"/>
                      </a:lnTo>
                      <a:lnTo>
                        <a:pt x="35814" y="41656"/>
                      </a:lnTo>
                      <a:lnTo>
                        <a:pt x="37973" y="43942"/>
                      </a:lnTo>
                      <a:lnTo>
                        <a:pt x="40513" y="46101"/>
                      </a:lnTo>
                      <a:lnTo>
                        <a:pt x="43180" y="48006"/>
                      </a:lnTo>
                      <a:lnTo>
                        <a:pt x="45974" y="49784"/>
                      </a:lnTo>
                      <a:lnTo>
                        <a:pt x="48895" y="51308"/>
                      </a:lnTo>
                      <a:lnTo>
                        <a:pt x="51943" y="52578"/>
                      </a:lnTo>
                      <a:lnTo>
                        <a:pt x="56642" y="45720"/>
                      </a:lnTo>
                      <a:close/>
                      <a:moveTo>
                        <a:pt x="44958" y="90170"/>
                      </a:moveTo>
                      <a:lnTo>
                        <a:pt x="44958" y="90170"/>
                      </a:lnTo>
                      <a:lnTo>
                        <a:pt x="40894" y="90043"/>
                      </a:lnTo>
                      <a:lnTo>
                        <a:pt x="37084" y="89662"/>
                      </a:lnTo>
                      <a:lnTo>
                        <a:pt x="33655" y="89027"/>
                      </a:lnTo>
                      <a:lnTo>
                        <a:pt x="30607" y="88265"/>
                      </a:lnTo>
                      <a:lnTo>
                        <a:pt x="28067" y="87249"/>
                      </a:lnTo>
                      <a:lnTo>
                        <a:pt x="25781" y="86106"/>
                      </a:lnTo>
                      <a:lnTo>
                        <a:pt x="24130" y="84709"/>
                      </a:lnTo>
                      <a:lnTo>
                        <a:pt x="22860" y="83058"/>
                      </a:lnTo>
                      <a:lnTo>
                        <a:pt x="22098" y="81280"/>
                      </a:lnTo>
                      <a:lnTo>
                        <a:pt x="21844" y="79375"/>
                      </a:lnTo>
                      <a:lnTo>
                        <a:pt x="21844" y="79375"/>
                      </a:lnTo>
                      <a:lnTo>
                        <a:pt x="22098" y="77470"/>
                      </a:lnTo>
                      <a:lnTo>
                        <a:pt x="22860" y="75692"/>
                      </a:lnTo>
                      <a:lnTo>
                        <a:pt x="24130" y="74041"/>
                      </a:lnTo>
                      <a:lnTo>
                        <a:pt x="25781" y="72644"/>
                      </a:lnTo>
                      <a:lnTo>
                        <a:pt x="28067" y="71374"/>
                      </a:lnTo>
                      <a:lnTo>
                        <a:pt x="30607" y="70358"/>
                      </a:lnTo>
                      <a:lnTo>
                        <a:pt x="33655" y="69596"/>
                      </a:lnTo>
                      <a:lnTo>
                        <a:pt x="37084" y="69088"/>
                      </a:lnTo>
                      <a:lnTo>
                        <a:pt x="40894" y="68707"/>
                      </a:lnTo>
                      <a:lnTo>
                        <a:pt x="44958" y="68580"/>
                      </a:lnTo>
                      <a:lnTo>
                        <a:pt x="44958" y="68580"/>
                      </a:lnTo>
                      <a:lnTo>
                        <a:pt x="49149" y="68707"/>
                      </a:lnTo>
                      <a:lnTo>
                        <a:pt x="52959" y="69088"/>
                      </a:lnTo>
                      <a:lnTo>
                        <a:pt x="56261" y="69596"/>
                      </a:lnTo>
                      <a:lnTo>
                        <a:pt x="59309" y="70358"/>
                      </a:lnTo>
                      <a:lnTo>
                        <a:pt x="61976" y="71374"/>
                      </a:lnTo>
                      <a:lnTo>
                        <a:pt x="64135" y="72644"/>
                      </a:lnTo>
                      <a:lnTo>
                        <a:pt x="65786" y="74041"/>
                      </a:lnTo>
                      <a:lnTo>
                        <a:pt x="67056" y="75692"/>
                      </a:lnTo>
                      <a:lnTo>
                        <a:pt x="67818" y="77470"/>
                      </a:lnTo>
                      <a:lnTo>
                        <a:pt x="68072" y="79375"/>
                      </a:lnTo>
                      <a:lnTo>
                        <a:pt x="68072" y="79375"/>
                      </a:lnTo>
                      <a:lnTo>
                        <a:pt x="67818" y="81280"/>
                      </a:lnTo>
                      <a:lnTo>
                        <a:pt x="67056" y="83058"/>
                      </a:lnTo>
                      <a:lnTo>
                        <a:pt x="65786" y="84709"/>
                      </a:lnTo>
                      <a:lnTo>
                        <a:pt x="64135" y="86106"/>
                      </a:lnTo>
                      <a:lnTo>
                        <a:pt x="61976" y="87249"/>
                      </a:lnTo>
                      <a:lnTo>
                        <a:pt x="59309" y="88265"/>
                      </a:lnTo>
                      <a:lnTo>
                        <a:pt x="56261" y="89027"/>
                      </a:lnTo>
                      <a:lnTo>
                        <a:pt x="52959" y="89662"/>
                      </a:lnTo>
                      <a:lnTo>
                        <a:pt x="49149" y="90043"/>
                      </a:lnTo>
                      <a:lnTo>
                        <a:pt x="44958" y="90170"/>
                      </a:lnTo>
                      <a:close/>
                      <a:moveTo>
                        <a:pt x="44958" y="61595"/>
                      </a:moveTo>
                      <a:lnTo>
                        <a:pt x="44958" y="61595"/>
                      </a:lnTo>
                      <a:lnTo>
                        <a:pt x="39243" y="61849"/>
                      </a:lnTo>
                      <a:lnTo>
                        <a:pt x="34036" y="62357"/>
                      </a:lnTo>
                      <a:lnTo>
                        <a:pt x="29337" y="63373"/>
                      </a:lnTo>
                      <a:lnTo>
                        <a:pt x="25146" y="64643"/>
                      </a:lnTo>
                      <a:lnTo>
                        <a:pt x="21590" y="66294"/>
                      </a:lnTo>
                      <a:lnTo>
                        <a:pt x="18542" y="68199"/>
                      </a:lnTo>
                      <a:lnTo>
                        <a:pt x="16129" y="70485"/>
                      </a:lnTo>
                      <a:lnTo>
                        <a:pt x="14351" y="73152"/>
                      </a:lnTo>
                      <a:lnTo>
                        <a:pt x="13335" y="76200"/>
                      </a:lnTo>
                      <a:lnTo>
                        <a:pt x="12954" y="79375"/>
                      </a:lnTo>
                      <a:lnTo>
                        <a:pt x="12954" y="79375"/>
                      </a:lnTo>
                      <a:lnTo>
                        <a:pt x="13335" y="82677"/>
                      </a:lnTo>
                      <a:lnTo>
                        <a:pt x="14351" y="85598"/>
                      </a:lnTo>
                      <a:lnTo>
                        <a:pt x="16129" y="88138"/>
                      </a:lnTo>
                      <a:lnTo>
                        <a:pt x="18542" y="90551"/>
                      </a:lnTo>
                      <a:lnTo>
                        <a:pt x="21590" y="92456"/>
                      </a:lnTo>
                      <a:lnTo>
                        <a:pt x="25146" y="94107"/>
                      </a:lnTo>
                      <a:lnTo>
                        <a:pt x="29337" y="95377"/>
                      </a:lnTo>
                      <a:lnTo>
                        <a:pt x="34036" y="96266"/>
                      </a:lnTo>
                      <a:lnTo>
                        <a:pt x="39243" y="96901"/>
                      </a:lnTo>
                      <a:lnTo>
                        <a:pt x="44958" y="97028"/>
                      </a:lnTo>
                      <a:lnTo>
                        <a:pt x="44958" y="97028"/>
                      </a:lnTo>
                      <a:lnTo>
                        <a:pt x="50673" y="96901"/>
                      </a:lnTo>
                      <a:lnTo>
                        <a:pt x="55880" y="96266"/>
                      </a:lnTo>
                      <a:lnTo>
                        <a:pt x="60579" y="95377"/>
                      </a:lnTo>
                      <a:lnTo>
                        <a:pt x="64770" y="94107"/>
                      </a:lnTo>
                      <a:lnTo>
                        <a:pt x="68453" y="92456"/>
                      </a:lnTo>
                      <a:lnTo>
                        <a:pt x="71374" y="90551"/>
                      </a:lnTo>
                      <a:lnTo>
                        <a:pt x="73787" y="88138"/>
                      </a:lnTo>
                      <a:lnTo>
                        <a:pt x="75565" y="85598"/>
                      </a:lnTo>
                      <a:lnTo>
                        <a:pt x="76581" y="82677"/>
                      </a:lnTo>
                      <a:lnTo>
                        <a:pt x="76962" y="79375"/>
                      </a:lnTo>
                      <a:lnTo>
                        <a:pt x="76962" y="79375"/>
                      </a:lnTo>
                      <a:lnTo>
                        <a:pt x="76581" y="76200"/>
                      </a:lnTo>
                      <a:lnTo>
                        <a:pt x="75565" y="73152"/>
                      </a:lnTo>
                      <a:lnTo>
                        <a:pt x="73787" y="70485"/>
                      </a:lnTo>
                      <a:lnTo>
                        <a:pt x="71374" y="68199"/>
                      </a:lnTo>
                      <a:lnTo>
                        <a:pt x="68453" y="66294"/>
                      </a:lnTo>
                      <a:lnTo>
                        <a:pt x="64770" y="64643"/>
                      </a:lnTo>
                      <a:lnTo>
                        <a:pt x="60579" y="63373"/>
                      </a:lnTo>
                      <a:lnTo>
                        <a:pt x="55880" y="62357"/>
                      </a:lnTo>
                      <a:lnTo>
                        <a:pt x="50673" y="61849"/>
                      </a:lnTo>
                      <a:lnTo>
                        <a:pt x="44958" y="61595"/>
                      </a:lnTo>
                      <a:close/>
                      <a:moveTo>
                        <a:pt x="75946" y="25146"/>
                      </a:moveTo>
                      <a:lnTo>
                        <a:pt x="75946" y="0"/>
                      </a:lnTo>
                      <a:lnTo>
                        <a:pt x="67056" y="0"/>
                      </a:lnTo>
                      <a:lnTo>
                        <a:pt x="67056" y="58928"/>
                      </a:lnTo>
                      <a:lnTo>
                        <a:pt x="75946" y="58928"/>
                      </a:lnTo>
                      <a:lnTo>
                        <a:pt x="75946" y="32512"/>
                      </a:lnTo>
                      <a:lnTo>
                        <a:pt x="90297" y="32512"/>
                      </a:lnTo>
                      <a:lnTo>
                        <a:pt x="90297" y="25146"/>
                      </a:lnTo>
                      <a:lnTo>
                        <a:pt x="75946" y="251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F68810AF-B38D-4E95-5413-1CCD33D3904A}"/>
                    </a:ext>
                  </a:extLst>
                </p:cNvPr>
                <p:cNvSpPr/>
                <p:nvPr/>
              </p:nvSpPr>
              <p:spPr>
                <a:xfrm>
                  <a:off x="4074541" y="4373752"/>
                  <a:ext cx="81788" cy="96139"/>
                </a:xfrm>
                <a:custGeom>
                  <a:avLst/>
                  <a:gdLst>
                    <a:gd name="connsiteX0" fmla="*/ 78359 w 81788"/>
                    <a:gd name="connsiteY0" fmla="*/ 0 h 96139"/>
                    <a:gd name="connsiteX1" fmla="*/ 69469 w 81788"/>
                    <a:gd name="connsiteY1" fmla="*/ 0 h 96139"/>
                    <a:gd name="connsiteX2" fmla="*/ 69469 w 81788"/>
                    <a:gd name="connsiteY2" fmla="*/ 50419 h 96139"/>
                    <a:gd name="connsiteX3" fmla="*/ 78359 w 81788"/>
                    <a:gd name="connsiteY3" fmla="*/ 50419 h 96139"/>
                    <a:gd name="connsiteX4" fmla="*/ 78359 w 81788"/>
                    <a:gd name="connsiteY4" fmla="*/ 0 h 96139"/>
                    <a:gd name="connsiteX5" fmla="*/ 58293 w 81788"/>
                    <a:gd name="connsiteY5" fmla="*/ 41529 h 96139"/>
                    <a:gd name="connsiteX6" fmla="*/ 58293 w 81788"/>
                    <a:gd name="connsiteY6" fmla="*/ 41529 h 96139"/>
                    <a:gd name="connsiteX7" fmla="*/ 54102 w 81788"/>
                    <a:gd name="connsiteY7" fmla="*/ 40132 h 96139"/>
                    <a:gd name="connsiteX8" fmla="*/ 50165 w 81788"/>
                    <a:gd name="connsiteY8" fmla="*/ 38227 h 96139"/>
                    <a:gd name="connsiteX9" fmla="*/ 46609 w 81788"/>
                    <a:gd name="connsiteY9" fmla="*/ 36068 h 96139"/>
                    <a:gd name="connsiteX10" fmla="*/ 43434 w 81788"/>
                    <a:gd name="connsiteY10" fmla="*/ 33528 h 96139"/>
                    <a:gd name="connsiteX11" fmla="*/ 40513 w 81788"/>
                    <a:gd name="connsiteY11" fmla="*/ 30734 h 96139"/>
                    <a:gd name="connsiteX12" fmla="*/ 38227 w 81788"/>
                    <a:gd name="connsiteY12" fmla="*/ 27686 h 96139"/>
                    <a:gd name="connsiteX13" fmla="*/ 36322 w 81788"/>
                    <a:gd name="connsiteY13" fmla="*/ 24384 h 96139"/>
                    <a:gd name="connsiteX14" fmla="*/ 34925 w 81788"/>
                    <a:gd name="connsiteY14" fmla="*/ 20955 h 96139"/>
                    <a:gd name="connsiteX15" fmla="*/ 34036 w 81788"/>
                    <a:gd name="connsiteY15" fmla="*/ 17399 h 96139"/>
                    <a:gd name="connsiteX16" fmla="*/ 33782 w 81788"/>
                    <a:gd name="connsiteY16" fmla="*/ 13716 h 96139"/>
                    <a:gd name="connsiteX17" fmla="*/ 33782 w 81788"/>
                    <a:gd name="connsiteY17" fmla="*/ 12573 h 96139"/>
                    <a:gd name="connsiteX18" fmla="*/ 55753 w 81788"/>
                    <a:gd name="connsiteY18" fmla="*/ 12573 h 96139"/>
                    <a:gd name="connsiteX19" fmla="*/ 55753 w 81788"/>
                    <a:gd name="connsiteY19" fmla="*/ 5461 h 96139"/>
                    <a:gd name="connsiteX20" fmla="*/ 2413 w 81788"/>
                    <a:gd name="connsiteY20" fmla="*/ 5461 h 96139"/>
                    <a:gd name="connsiteX21" fmla="*/ 2413 w 81788"/>
                    <a:gd name="connsiteY21" fmla="*/ 12573 h 96139"/>
                    <a:gd name="connsiteX22" fmla="*/ 24638 w 81788"/>
                    <a:gd name="connsiteY22" fmla="*/ 12573 h 96139"/>
                    <a:gd name="connsiteX23" fmla="*/ 24638 w 81788"/>
                    <a:gd name="connsiteY23" fmla="*/ 13716 h 96139"/>
                    <a:gd name="connsiteX24" fmla="*/ 24638 w 81788"/>
                    <a:gd name="connsiteY24" fmla="*/ 13716 h 96139"/>
                    <a:gd name="connsiteX25" fmla="*/ 24384 w 81788"/>
                    <a:gd name="connsiteY25" fmla="*/ 17653 h 96139"/>
                    <a:gd name="connsiteX26" fmla="*/ 23495 w 81788"/>
                    <a:gd name="connsiteY26" fmla="*/ 21463 h 96139"/>
                    <a:gd name="connsiteX27" fmla="*/ 22098 w 81788"/>
                    <a:gd name="connsiteY27" fmla="*/ 25146 h 96139"/>
                    <a:gd name="connsiteX28" fmla="*/ 20193 w 81788"/>
                    <a:gd name="connsiteY28" fmla="*/ 28575 h 96139"/>
                    <a:gd name="connsiteX29" fmla="*/ 17780 w 81788"/>
                    <a:gd name="connsiteY29" fmla="*/ 31877 h 96139"/>
                    <a:gd name="connsiteX30" fmla="*/ 14986 w 81788"/>
                    <a:gd name="connsiteY30" fmla="*/ 34798 h 96139"/>
                    <a:gd name="connsiteX31" fmla="*/ 11811 w 81788"/>
                    <a:gd name="connsiteY31" fmla="*/ 37465 h 96139"/>
                    <a:gd name="connsiteX32" fmla="*/ 8255 w 81788"/>
                    <a:gd name="connsiteY32" fmla="*/ 39878 h 96139"/>
                    <a:gd name="connsiteX33" fmla="*/ 4318 w 81788"/>
                    <a:gd name="connsiteY33" fmla="*/ 41910 h 96139"/>
                    <a:gd name="connsiteX34" fmla="*/ 0 w 81788"/>
                    <a:gd name="connsiteY34" fmla="*/ 43561 h 96139"/>
                    <a:gd name="connsiteX35" fmla="*/ 4191 w 81788"/>
                    <a:gd name="connsiteY35" fmla="*/ 50546 h 96139"/>
                    <a:gd name="connsiteX36" fmla="*/ 4191 w 81788"/>
                    <a:gd name="connsiteY36" fmla="*/ 50546 h 96139"/>
                    <a:gd name="connsiteX37" fmla="*/ 7747 w 81788"/>
                    <a:gd name="connsiteY37" fmla="*/ 49276 h 96139"/>
                    <a:gd name="connsiteX38" fmla="*/ 11049 w 81788"/>
                    <a:gd name="connsiteY38" fmla="*/ 47625 h 96139"/>
                    <a:gd name="connsiteX39" fmla="*/ 14097 w 81788"/>
                    <a:gd name="connsiteY39" fmla="*/ 45847 h 96139"/>
                    <a:gd name="connsiteX40" fmla="*/ 17018 w 81788"/>
                    <a:gd name="connsiteY40" fmla="*/ 43815 h 96139"/>
                    <a:gd name="connsiteX41" fmla="*/ 19685 w 81788"/>
                    <a:gd name="connsiteY41" fmla="*/ 41529 h 96139"/>
                    <a:gd name="connsiteX42" fmla="*/ 22098 w 81788"/>
                    <a:gd name="connsiteY42" fmla="*/ 38989 h 96139"/>
                    <a:gd name="connsiteX43" fmla="*/ 24257 w 81788"/>
                    <a:gd name="connsiteY43" fmla="*/ 36322 h 96139"/>
                    <a:gd name="connsiteX44" fmla="*/ 26289 w 81788"/>
                    <a:gd name="connsiteY44" fmla="*/ 33528 h 96139"/>
                    <a:gd name="connsiteX45" fmla="*/ 27940 w 81788"/>
                    <a:gd name="connsiteY45" fmla="*/ 30480 h 96139"/>
                    <a:gd name="connsiteX46" fmla="*/ 29337 w 81788"/>
                    <a:gd name="connsiteY46" fmla="*/ 27305 h 96139"/>
                    <a:gd name="connsiteX47" fmla="*/ 29337 w 81788"/>
                    <a:gd name="connsiteY47" fmla="*/ 27305 h 96139"/>
                    <a:gd name="connsiteX48" fmla="*/ 30734 w 81788"/>
                    <a:gd name="connsiteY48" fmla="*/ 30226 h 96139"/>
                    <a:gd name="connsiteX49" fmla="*/ 32512 w 81788"/>
                    <a:gd name="connsiteY49" fmla="*/ 33020 h 96139"/>
                    <a:gd name="connsiteX50" fmla="*/ 34417 w 81788"/>
                    <a:gd name="connsiteY50" fmla="*/ 35687 h 96139"/>
                    <a:gd name="connsiteX51" fmla="*/ 36703 w 81788"/>
                    <a:gd name="connsiteY51" fmla="*/ 38100 h 96139"/>
                    <a:gd name="connsiteX52" fmla="*/ 39116 w 81788"/>
                    <a:gd name="connsiteY52" fmla="*/ 40386 h 96139"/>
                    <a:gd name="connsiteX53" fmla="*/ 41783 w 81788"/>
                    <a:gd name="connsiteY53" fmla="*/ 42418 h 96139"/>
                    <a:gd name="connsiteX54" fmla="*/ 44577 w 81788"/>
                    <a:gd name="connsiteY54" fmla="*/ 44323 h 96139"/>
                    <a:gd name="connsiteX55" fmla="*/ 47625 w 81788"/>
                    <a:gd name="connsiteY55" fmla="*/ 45974 h 96139"/>
                    <a:gd name="connsiteX56" fmla="*/ 50800 w 81788"/>
                    <a:gd name="connsiteY56" fmla="*/ 47371 h 96139"/>
                    <a:gd name="connsiteX57" fmla="*/ 54102 w 81788"/>
                    <a:gd name="connsiteY57" fmla="*/ 48514 h 96139"/>
                    <a:gd name="connsiteX58" fmla="*/ 58293 w 81788"/>
                    <a:gd name="connsiteY58" fmla="*/ 41529 h 96139"/>
                    <a:gd name="connsiteX59" fmla="*/ 24511 w 81788"/>
                    <a:gd name="connsiteY59" fmla="*/ 89027 h 96139"/>
                    <a:gd name="connsiteX60" fmla="*/ 24511 w 81788"/>
                    <a:gd name="connsiteY60" fmla="*/ 78486 h 96139"/>
                    <a:gd name="connsiteX61" fmla="*/ 78486 w 81788"/>
                    <a:gd name="connsiteY61" fmla="*/ 78486 h 96139"/>
                    <a:gd name="connsiteX62" fmla="*/ 78486 w 81788"/>
                    <a:gd name="connsiteY62" fmla="*/ 55118 h 96139"/>
                    <a:gd name="connsiteX63" fmla="*/ 15494 w 81788"/>
                    <a:gd name="connsiteY63" fmla="*/ 55118 h 96139"/>
                    <a:gd name="connsiteX64" fmla="*/ 15494 w 81788"/>
                    <a:gd name="connsiteY64" fmla="*/ 62103 h 96139"/>
                    <a:gd name="connsiteX65" fmla="*/ 69723 w 81788"/>
                    <a:gd name="connsiteY65" fmla="*/ 62103 h 96139"/>
                    <a:gd name="connsiteX66" fmla="*/ 69723 w 81788"/>
                    <a:gd name="connsiteY66" fmla="*/ 71755 h 96139"/>
                    <a:gd name="connsiteX67" fmla="*/ 15748 w 81788"/>
                    <a:gd name="connsiteY67" fmla="*/ 71755 h 96139"/>
                    <a:gd name="connsiteX68" fmla="*/ 15748 w 81788"/>
                    <a:gd name="connsiteY68" fmla="*/ 96139 h 96139"/>
                    <a:gd name="connsiteX69" fmla="*/ 81788 w 81788"/>
                    <a:gd name="connsiteY69" fmla="*/ 96139 h 96139"/>
                    <a:gd name="connsiteX70" fmla="*/ 81788 w 81788"/>
                    <a:gd name="connsiteY70" fmla="*/ 89027 h 96139"/>
                    <a:gd name="connsiteX71" fmla="*/ 24511 w 81788"/>
                    <a:gd name="connsiteY71" fmla="*/ 89027 h 96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81788" h="96139">
                      <a:moveTo>
                        <a:pt x="78359" y="0"/>
                      </a:moveTo>
                      <a:lnTo>
                        <a:pt x="69469" y="0"/>
                      </a:lnTo>
                      <a:lnTo>
                        <a:pt x="69469" y="50419"/>
                      </a:lnTo>
                      <a:lnTo>
                        <a:pt x="78359" y="50419"/>
                      </a:lnTo>
                      <a:lnTo>
                        <a:pt x="78359" y="0"/>
                      </a:lnTo>
                      <a:close/>
                      <a:moveTo>
                        <a:pt x="58293" y="41529"/>
                      </a:moveTo>
                      <a:lnTo>
                        <a:pt x="58293" y="41529"/>
                      </a:lnTo>
                      <a:lnTo>
                        <a:pt x="54102" y="40132"/>
                      </a:lnTo>
                      <a:lnTo>
                        <a:pt x="50165" y="38227"/>
                      </a:lnTo>
                      <a:lnTo>
                        <a:pt x="46609" y="36068"/>
                      </a:lnTo>
                      <a:lnTo>
                        <a:pt x="43434" y="33528"/>
                      </a:lnTo>
                      <a:lnTo>
                        <a:pt x="40513" y="30734"/>
                      </a:lnTo>
                      <a:lnTo>
                        <a:pt x="38227" y="27686"/>
                      </a:lnTo>
                      <a:lnTo>
                        <a:pt x="36322" y="24384"/>
                      </a:lnTo>
                      <a:lnTo>
                        <a:pt x="34925" y="20955"/>
                      </a:lnTo>
                      <a:lnTo>
                        <a:pt x="34036" y="17399"/>
                      </a:lnTo>
                      <a:lnTo>
                        <a:pt x="33782" y="13716"/>
                      </a:lnTo>
                      <a:lnTo>
                        <a:pt x="33782" y="12573"/>
                      </a:lnTo>
                      <a:lnTo>
                        <a:pt x="55753" y="12573"/>
                      </a:lnTo>
                      <a:lnTo>
                        <a:pt x="55753" y="5461"/>
                      </a:lnTo>
                      <a:lnTo>
                        <a:pt x="2413" y="5461"/>
                      </a:lnTo>
                      <a:lnTo>
                        <a:pt x="2413" y="12573"/>
                      </a:lnTo>
                      <a:lnTo>
                        <a:pt x="24638" y="12573"/>
                      </a:lnTo>
                      <a:lnTo>
                        <a:pt x="24638" y="13716"/>
                      </a:lnTo>
                      <a:lnTo>
                        <a:pt x="24638" y="13716"/>
                      </a:lnTo>
                      <a:lnTo>
                        <a:pt x="24384" y="17653"/>
                      </a:lnTo>
                      <a:lnTo>
                        <a:pt x="23495" y="21463"/>
                      </a:lnTo>
                      <a:lnTo>
                        <a:pt x="22098" y="25146"/>
                      </a:lnTo>
                      <a:lnTo>
                        <a:pt x="20193" y="28575"/>
                      </a:lnTo>
                      <a:lnTo>
                        <a:pt x="17780" y="31877"/>
                      </a:lnTo>
                      <a:lnTo>
                        <a:pt x="14986" y="34798"/>
                      </a:lnTo>
                      <a:lnTo>
                        <a:pt x="11811" y="37465"/>
                      </a:lnTo>
                      <a:lnTo>
                        <a:pt x="8255" y="39878"/>
                      </a:lnTo>
                      <a:lnTo>
                        <a:pt x="4318" y="41910"/>
                      </a:lnTo>
                      <a:lnTo>
                        <a:pt x="0" y="43561"/>
                      </a:lnTo>
                      <a:lnTo>
                        <a:pt x="4191" y="50546"/>
                      </a:lnTo>
                      <a:lnTo>
                        <a:pt x="4191" y="50546"/>
                      </a:lnTo>
                      <a:lnTo>
                        <a:pt x="7747" y="49276"/>
                      </a:lnTo>
                      <a:lnTo>
                        <a:pt x="11049" y="47625"/>
                      </a:lnTo>
                      <a:lnTo>
                        <a:pt x="14097" y="45847"/>
                      </a:lnTo>
                      <a:lnTo>
                        <a:pt x="17018" y="43815"/>
                      </a:lnTo>
                      <a:lnTo>
                        <a:pt x="19685" y="41529"/>
                      </a:lnTo>
                      <a:lnTo>
                        <a:pt x="22098" y="38989"/>
                      </a:lnTo>
                      <a:lnTo>
                        <a:pt x="24257" y="36322"/>
                      </a:lnTo>
                      <a:lnTo>
                        <a:pt x="26289" y="33528"/>
                      </a:lnTo>
                      <a:lnTo>
                        <a:pt x="27940" y="30480"/>
                      </a:lnTo>
                      <a:lnTo>
                        <a:pt x="29337" y="27305"/>
                      </a:lnTo>
                      <a:lnTo>
                        <a:pt x="29337" y="27305"/>
                      </a:lnTo>
                      <a:lnTo>
                        <a:pt x="30734" y="30226"/>
                      </a:lnTo>
                      <a:lnTo>
                        <a:pt x="32512" y="33020"/>
                      </a:lnTo>
                      <a:lnTo>
                        <a:pt x="34417" y="35687"/>
                      </a:lnTo>
                      <a:lnTo>
                        <a:pt x="36703" y="38100"/>
                      </a:lnTo>
                      <a:lnTo>
                        <a:pt x="39116" y="40386"/>
                      </a:lnTo>
                      <a:lnTo>
                        <a:pt x="41783" y="42418"/>
                      </a:lnTo>
                      <a:lnTo>
                        <a:pt x="44577" y="44323"/>
                      </a:lnTo>
                      <a:lnTo>
                        <a:pt x="47625" y="45974"/>
                      </a:lnTo>
                      <a:lnTo>
                        <a:pt x="50800" y="47371"/>
                      </a:lnTo>
                      <a:lnTo>
                        <a:pt x="54102" y="48514"/>
                      </a:lnTo>
                      <a:lnTo>
                        <a:pt x="58293" y="41529"/>
                      </a:lnTo>
                      <a:close/>
                      <a:moveTo>
                        <a:pt x="24511" y="89027"/>
                      </a:moveTo>
                      <a:lnTo>
                        <a:pt x="24511" y="78486"/>
                      </a:lnTo>
                      <a:lnTo>
                        <a:pt x="78486" y="78486"/>
                      </a:lnTo>
                      <a:lnTo>
                        <a:pt x="78486" y="55118"/>
                      </a:lnTo>
                      <a:lnTo>
                        <a:pt x="15494" y="55118"/>
                      </a:lnTo>
                      <a:lnTo>
                        <a:pt x="15494" y="62103"/>
                      </a:lnTo>
                      <a:lnTo>
                        <a:pt x="69723" y="62103"/>
                      </a:lnTo>
                      <a:lnTo>
                        <a:pt x="69723" y="71755"/>
                      </a:lnTo>
                      <a:lnTo>
                        <a:pt x="15748" y="71755"/>
                      </a:lnTo>
                      <a:lnTo>
                        <a:pt x="15748" y="96139"/>
                      </a:lnTo>
                      <a:lnTo>
                        <a:pt x="81788" y="96139"/>
                      </a:lnTo>
                      <a:lnTo>
                        <a:pt x="81788" y="89027"/>
                      </a:lnTo>
                      <a:lnTo>
                        <a:pt x="24511" y="890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67EFC632-ECBB-9ED4-E2B8-C6F150B91397}"/>
                    </a:ext>
                  </a:extLst>
                </p:cNvPr>
                <p:cNvSpPr/>
                <p:nvPr/>
              </p:nvSpPr>
              <p:spPr>
                <a:xfrm>
                  <a:off x="4177919" y="4373752"/>
                  <a:ext cx="75564" cy="97027"/>
                </a:xfrm>
                <a:custGeom>
                  <a:avLst/>
                  <a:gdLst>
                    <a:gd name="connsiteX0" fmla="*/ 66167 w 75564"/>
                    <a:gd name="connsiteY0" fmla="*/ 22987 h 97027"/>
                    <a:gd name="connsiteX1" fmla="*/ 66167 w 75564"/>
                    <a:gd name="connsiteY1" fmla="*/ 35687 h 97027"/>
                    <a:gd name="connsiteX2" fmla="*/ 43688 w 75564"/>
                    <a:gd name="connsiteY2" fmla="*/ 35687 h 97027"/>
                    <a:gd name="connsiteX3" fmla="*/ 43688 w 75564"/>
                    <a:gd name="connsiteY3" fmla="*/ 22987 h 97027"/>
                    <a:gd name="connsiteX4" fmla="*/ 66167 w 75564"/>
                    <a:gd name="connsiteY4" fmla="*/ 22987 h 97027"/>
                    <a:gd name="connsiteX5" fmla="*/ 34925 w 75564"/>
                    <a:gd name="connsiteY5" fmla="*/ 44450 h 97027"/>
                    <a:gd name="connsiteX6" fmla="*/ 8763 w 75564"/>
                    <a:gd name="connsiteY6" fmla="*/ 44450 h 97027"/>
                    <a:gd name="connsiteX7" fmla="*/ 8763 w 75564"/>
                    <a:gd name="connsiteY7" fmla="*/ 28575 h 97027"/>
                    <a:gd name="connsiteX8" fmla="*/ 34925 w 75564"/>
                    <a:gd name="connsiteY8" fmla="*/ 28575 h 97027"/>
                    <a:gd name="connsiteX9" fmla="*/ 34925 w 75564"/>
                    <a:gd name="connsiteY9" fmla="*/ 44450 h 97027"/>
                    <a:gd name="connsiteX10" fmla="*/ 43688 w 75564"/>
                    <a:gd name="connsiteY10" fmla="*/ 42926 h 97027"/>
                    <a:gd name="connsiteX11" fmla="*/ 66167 w 75564"/>
                    <a:gd name="connsiteY11" fmla="*/ 42926 h 97027"/>
                    <a:gd name="connsiteX12" fmla="*/ 66167 w 75564"/>
                    <a:gd name="connsiteY12" fmla="*/ 58928 h 97027"/>
                    <a:gd name="connsiteX13" fmla="*/ 75184 w 75564"/>
                    <a:gd name="connsiteY13" fmla="*/ 58928 h 97027"/>
                    <a:gd name="connsiteX14" fmla="*/ 75184 w 75564"/>
                    <a:gd name="connsiteY14" fmla="*/ 0 h 97027"/>
                    <a:gd name="connsiteX15" fmla="*/ 66167 w 75564"/>
                    <a:gd name="connsiteY15" fmla="*/ 0 h 97027"/>
                    <a:gd name="connsiteX16" fmla="*/ 66167 w 75564"/>
                    <a:gd name="connsiteY16" fmla="*/ 15875 h 97027"/>
                    <a:gd name="connsiteX17" fmla="*/ 43688 w 75564"/>
                    <a:gd name="connsiteY17" fmla="*/ 15875 h 97027"/>
                    <a:gd name="connsiteX18" fmla="*/ 43688 w 75564"/>
                    <a:gd name="connsiteY18" fmla="*/ 5969 h 97027"/>
                    <a:gd name="connsiteX19" fmla="*/ 34925 w 75564"/>
                    <a:gd name="connsiteY19" fmla="*/ 5969 h 97027"/>
                    <a:gd name="connsiteX20" fmla="*/ 34925 w 75564"/>
                    <a:gd name="connsiteY20" fmla="*/ 21463 h 97027"/>
                    <a:gd name="connsiteX21" fmla="*/ 8763 w 75564"/>
                    <a:gd name="connsiteY21" fmla="*/ 21463 h 97027"/>
                    <a:gd name="connsiteX22" fmla="*/ 8763 w 75564"/>
                    <a:gd name="connsiteY22" fmla="*/ 5969 h 97027"/>
                    <a:gd name="connsiteX23" fmla="*/ 0 w 75564"/>
                    <a:gd name="connsiteY23" fmla="*/ 5969 h 97027"/>
                    <a:gd name="connsiteX24" fmla="*/ 0 w 75564"/>
                    <a:gd name="connsiteY24" fmla="*/ 51689 h 97027"/>
                    <a:gd name="connsiteX25" fmla="*/ 43688 w 75564"/>
                    <a:gd name="connsiteY25" fmla="*/ 51689 h 97027"/>
                    <a:gd name="connsiteX26" fmla="*/ 43688 w 75564"/>
                    <a:gd name="connsiteY26" fmla="*/ 42926 h 97027"/>
                    <a:gd name="connsiteX27" fmla="*/ 42926 w 75564"/>
                    <a:gd name="connsiteY27" fmla="*/ 90170 h 97027"/>
                    <a:gd name="connsiteX28" fmla="*/ 42926 w 75564"/>
                    <a:gd name="connsiteY28" fmla="*/ 90170 h 97027"/>
                    <a:gd name="connsiteX29" fmla="*/ 38862 w 75564"/>
                    <a:gd name="connsiteY29" fmla="*/ 90043 h 97027"/>
                    <a:gd name="connsiteX30" fmla="*/ 34925 w 75564"/>
                    <a:gd name="connsiteY30" fmla="*/ 89662 h 97027"/>
                    <a:gd name="connsiteX31" fmla="*/ 31496 w 75564"/>
                    <a:gd name="connsiteY31" fmla="*/ 89027 h 97027"/>
                    <a:gd name="connsiteX32" fmla="*/ 28448 w 75564"/>
                    <a:gd name="connsiteY32" fmla="*/ 88265 h 97027"/>
                    <a:gd name="connsiteX33" fmla="*/ 25781 w 75564"/>
                    <a:gd name="connsiteY33" fmla="*/ 87249 h 97027"/>
                    <a:gd name="connsiteX34" fmla="*/ 23622 w 75564"/>
                    <a:gd name="connsiteY34" fmla="*/ 85979 h 97027"/>
                    <a:gd name="connsiteX35" fmla="*/ 21844 w 75564"/>
                    <a:gd name="connsiteY35" fmla="*/ 84455 h 97027"/>
                    <a:gd name="connsiteX36" fmla="*/ 20574 w 75564"/>
                    <a:gd name="connsiteY36" fmla="*/ 82804 h 97027"/>
                    <a:gd name="connsiteX37" fmla="*/ 19812 w 75564"/>
                    <a:gd name="connsiteY37" fmla="*/ 81026 h 97027"/>
                    <a:gd name="connsiteX38" fmla="*/ 19558 w 75564"/>
                    <a:gd name="connsiteY38" fmla="*/ 78994 h 97027"/>
                    <a:gd name="connsiteX39" fmla="*/ 19558 w 75564"/>
                    <a:gd name="connsiteY39" fmla="*/ 78994 h 97027"/>
                    <a:gd name="connsiteX40" fmla="*/ 19812 w 75564"/>
                    <a:gd name="connsiteY40" fmla="*/ 76962 h 97027"/>
                    <a:gd name="connsiteX41" fmla="*/ 20574 w 75564"/>
                    <a:gd name="connsiteY41" fmla="*/ 75057 h 97027"/>
                    <a:gd name="connsiteX42" fmla="*/ 21844 w 75564"/>
                    <a:gd name="connsiteY42" fmla="*/ 73406 h 97027"/>
                    <a:gd name="connsiteX43" fmla="*/ 23622 w 75564"/>
                    <a:gd name="connsiteY43" fmla="*/ 72009 h 97027"/>
                    <a:gd name="connsiteX44" fmla="*/ 25781 w 75564"/>
                    <a:gd name="connsiteY44" fmla="*/ 70739 h 97027"/>
                    <a:gd name="connsiteX45" fmla="*/ 28448 w 75564"/>
                    <a:gd name="connsiteY45" fmla="*/ 69596 h 97027"/>
                    <a:gd name="connsiteX46" fmla="*/ 31496 w 75564"/>
                    <a:gd name="connsiteY46" fmla="*/ 68834 h 97027"/>
                    <a:gd name="connsiteX47" fmla="*/ 34925 w 75564"/>
                    <a:gd name="connsiteY47" fmla="*/ 68199 h 97027"/>
                    <a:gd name="connsiteX48" fmla="*/ 38862 w 75564"/>
                    <a:gd name="connsiteY48" fmla="*/ 67818 h 97027"/>
                    <a:gd name="connsiteX49" fmla="*/ 42926 w 75564"/>
                    <a:gd name="connsiteY49" fmla="*/ 67691 h 97027"/>
                    <a:gd name="connsiteX50" fmla="*/ 42926 w 75564"/>
                    <a:gd name="connsiteY50" fmla="*/ 67691 h 97027"/>
                    <a:gd name="connsiteX51" fmla="*/ 47244 w 75564"/>
                    <a:gd name="connsiteY51" fmla="*/ 67818 h 97027"/>
                    <a:gd name="connsiteX52" fmla="*/ 51054 w 75564"/>
                    <a:gd name="connsiteY52" fmla="*/ 68199 h 97027"/>
                    <a:gd name="connsiteX53" fmla="*/ 54610 w 75564"/>
                    <a:gd name="connsiteY53" fmla="*/ 68834 h 97027"/>
                    <a:gd name="connsiteX54" fmla="*/ 57658 w 75564"/>
                    <a:gd name="connsiteY54" fmla="*/ 69596 h 97027"/>
                    <a:gd name="connsiteX55" fmla="*/ 60325 w 75564"/>
                    <a:gd name="connsiteY55" fmla="*/ 70739 h 97027"/>
                    <a:gd name="connsiteX56" fmla="*/ 62484 w 75564"/>
                    <a:gd name="connsiteY56" fmla="*/ 72009 h 97027"/>
                    <a:gd name="connsiteX57" fmla="*/ 64262 w 75564"/>
                    <a:gd name="connsiteY57" fmla="*/ 73406 h 97027"/>
                    <a:gd name="connsiteX58" fmla="*/ 65532 w 75564"/>
                    <a:gd name="connsiteY58" fmla="*/ 75057 h 97027"/>
                    <a:gd name="connsiteX59" fmla="*/ 66294 w 75564"/>
                    <a:gd name="connsiteY59" fmla="*/ 76962 h 97027"/>
                    <a:gd name="connsiteX60" fmla="*/ 66675 w 75564"/>
                    <a:gd name="connsiteY60" fmla="*/ 78994 h 97027"/>
                    <a:gd name="connsiteX61" fmla="*/ 66675 w 75564"/>
                    <a:gd name="connsiteY61" fmla="*/ 78994 h 97027"/>
                    <a:gd name="connsiteX62" fmla="*/ 66294 w 75564"/>
                    <a:gd name="connsiteY62" fmla="*/ 81026 h 97027"/>
                    <a:gd name="connsiteX63" fmla="*/ 65532 w 75564"/>
                    <a:gd name="connsiteY63" fmla="*/ 82804 h 97027"/>
                    <a:gd name="connsiteX64" fmla="*/ 64262 w 75564"/>
                    <a:gd name="connsiteY64" fmla="*/ 84455 h 97027"/>
                    <a:gd name="connsiteX65" fmla="*/ 62484 w 75564"/>
                    <a:gd name="connsiteY65" fmla="*/ 85979 h 97027"/>
                    <a:gd name="connsiteX66" fmla="*/ 60325 w 75564"/>
                    <a:gd name="connsiteY66" fmla="*/ 87249 h 97027"/>
                    <a:gd name="connsiteX67" fmla="*/ 57658 w 75564"/>
                    <a:gd name="connsiteY67" fmla="*/ 88265 h 97027"/>
                    <a:gd name="connsiteX68" fmla="*/ 54610 w 75564"/>
                    <a:gd name="connsiteY68" fmla="*/ 89027 h 97027"/>
                    <a:gd name="connsiteX69" fmla="*/ 51054 w 75564"/>
                    <a:gd name="connsiteY69" fmla="*/ 89662 h 97027"/>
                    <a:gd name="connsiteX70" fmla="*/ 47244 w 75564"/>
                    <a:gd name="connsiteY70" fmla="*/ 90043 h 97027"/>
                    <a:gd name="connsiteX71" fmla="*/ 42926 w 75564"/>
                    <a:gd name="connsiteY71" fmla="*/ 90170 h 97027"/>
                    <a:gd name="connsiteX72" fmla="*/ 42926 w 75564"/>
                    <a:gd name="connsiteY72" fmla="*/ 60833 h 97027"/>
                    <a:gd name="connsiteX73" fmla="*/ 42926 w 75564"/>
                    <a:gd name="connsiteY73" fmla="*/ 60833 h 97027"/>
                    <a:gd name="connsiteX74" fmla="*/ 37211 w 75564"/>
                    <a:gd name="connsiteY74" fmla="*/ 61087 h 97027"/>
                    <a:gd name="connsiteX75" fmla="*/ 32004 w 75564"/>
                    <a:gd name="connsiteY75" fmla="*/ 61595 h 97027"/>
                    <a:gd name="connsiteX76" fmla="*/ 27178 w 75564"/>
                    <a:gd name="connsiteY76" fmla="*/ 62611 h 97027"/>
                    <a:gd name="connsiteX77" fmla="*/ 22987 w 75564"/>
                    <a:gd name="connsiteY77" fmla="*/ 63881 h 97027"/>
                    <a:gd name="connsiteX78" fmla="*/ 19304 w 75564"/>
                    <a:gd name="connsiteY78" fmla="*/ 65659 h 97027"/>
                    <a:gd name="connsiteX79" fmla="*/ 16256 w 75564"/>
                    <a:gd name="connsiteY79" fmla="*/ 67691 h 97027"/>
                    <a:gd name="connsiteX80" fmla="*/ 13843 w 75564"/>
                    <a:gd name="connsiteY80" fmla="*/ 69977 h 97027"/>
                    <a:gd name="connsiteX81" fmla="*/ 12065 w 75564"/>
                    <a:gd name="connsiteY81" fmla="*/ 72644 h 97027"/>
                    <a:gd name="connsiteX82" fmla="*/ 11049 w 75564"/>
                    <a:gd name="connsiteY82" fmla="*/ 75692 h 97027"/>
                    <a:gd name="connsiteX83" fmla="*/ 10668 w 75564"/>
                    <a:gd name="connsiteY83" fmla="*/ 78994 h 97027"/>
                    <a:gd name="connsiteX84" fmla="*/ 10668 w 75564"/>
                    <a:gd name="connsiteY84" fmla="*/ 78994 h 97027"/>
                    <a:gd name="connsiteX85" fmla="*/ 11049 w 75564"/>
                    <a:gd name="connsiteY85" fmla="*/ 82296 h 97027"/>
                    <a:gd name="connsiteX86" fmla="*/ 12065 w 75564"/>
                    <a:gd name="connsiteY86" fmla="*/ 85217 h 97027"/>
                    <a:gd name="connsiteX87" fmla="*/ 13843 w 75564"/>
                    <a:gd name="connsiteY87" fmla="*/ 87884 h 97027"/>
                    <a:gd name="connsiteX88" fmla="*/ 16256 w 75564"/>
                    <a:gd name="connsiteY88" fmla="*/ 90297 h 97027"/>
                    <a:gd name="connsiteX89" fmla="*/ 19304 w 75564"/>
                    <a:gd name="connsiteY89" fmla="*/ 92329 h 97027"/>
                    <a:gd name="connsiteX90" fmla="*/ 22987 w 75564"/>
                    <a:gd name="connsiteY90" fmla="*/ 93980 h 97027"/>
                    <a:gd name="connsiteX91" fmla="*/ 27178 w 75564"/>
                    <a:gd name="connsiteY91" fmla="*/ 95377 h 97027"/>
                    <a:gd name="connsiteX92" fmla="*/ 32004 w 75564"/>
                    <a:gd name="connsiteY92" fmla="*/ 96266 h 97027"/>
                    <a:gd name="connsiteX93" fmla="*/ 37211 w 75564"/>
                    <a:gd name="connsiteY93" fmla="*/ 96901 h 97027"/>
                    <a:gd name="connsiteX94" fmla="*/ 42926 w 75564"/>
                    <a:gd name="connsiteY94" fmla="*/ 97028 h 97027"/>
                    <a:gd name="connsiteX95" fmla="*/ 42926 w 75564"/>
                    <a:gd name="connsiteY95" fmla="*/ 97028 h 97027"/>
                    <a:gd name="connsiteX96" fmla="*/ 48768 w 75564"/>
                    <a:gd name="connsiteY96" fmla="*/ 96901 h 97027"/>
                    <a:gd name="connsiteX97" fmla="*/ 54102 w 75564"/>
                    <a:gd name="connsiteY97" fmla="*/ 96266 h 97027"/>
                    <a:gd name="connsiteX98" fmla="*/ 58801 w 75564"/>
                    <a:gd name="connsiteY98" fmla="*/ 95377 h 97027"/>
                    <a:gd name="connsiteX99" fmla="*/ 63119 w 75564"/>
                    <a:gd name="connsiteY99" fmla="*/ 93980 h 97027"/>
                    <a:gd name="connsiteX100" fmla="*/ 66802 w 75564"/>
                    <a:gd name="connsiteY100" fmla="*/ 92329 h 97027"/>
                    <a:gd name="connsiteX101" fmla="*/ 69850 w 75564"/>
                    <a:gd name="connsiteY101" fmla="*/ 90297 h 97027"/>
                    <a:gd name="connsiteX102" fmla="*/ 72263 w 75564"/>
                    <a:gd name="connsiteY102" fmla="*/ 87884 h 97027"/>
                    <a:gd name="connsiteX103" fmla="*/ 74041 w 75564"/>
                    <a:gd name="connsiteY103" fmla="*/ 85217 h 97027"/>
                    <a:gd name="connsiteX104" fmla="*/ 75184 w 75564"/>
                    <a:gd name="connsiteY104" fmla="*/ 82296 h 97027"/>
                    <a:gd name="connsiteX105" fmla="*/ 75565 w 75564"/>
                    <a:gd name="connsiteY105" fmla="*/ 78994 h 97027"/>
                    <a:gd name="connsiteX106" fmla="*/ 75565 w 75564"/>
                    <a:gd name="connsiteY106" fmla="*/ 78994 h 97027"/>
                    <a:gd name="connsiteX107" fmla="*/ 75184 w 75564"/>
                    <a:gd name="connsiteY107" fmla="*/ 75692 h 97027"/>
                    <a:gd name="connsiteX108" fmla="*/ 74041 w 75564"/>
                    <a:gd name="connsiteY108" fmla="*/ 72644 h 97027"/>
                    <a:gd name="connsiteX109" fmla="*/ 72263 w 75564"/>
                    <a:gd name="connsiteY109" fmla="*/ 69977 h 97027"/>
                    <a:gd name="connsiteX110" fmla="*/ 69850 w 75564"/>
                    <a:gd name="connsiteY110" fmla="*/ 67691 h 97027"/>
                    <a:gd name="connsiteX111" fmla="*/ 66802 w 75564"/>
                    <a:gd name="connsiteY111" fmla="*/ 65659 h 97027"/>
                    <a:gd name="connsiteX112" fmla="*/ 63119 w 75564"/>
                    <a:gd name="connsiteY112" fmla="*/ 63881 h 97027"/>
                    <a:gd name="connsiteX113" fmla="*/ 58801 w 75564"/>
                    <a:gd name="connsiteY113" fmla="*/ 62611 h 97027"/>
                    <a:gd name="connsiteX114" fmla="*/ 54102 w 75564"/>
                    <a:gd name="connsiteY114" fmla="*/ 61595 h 97027"/>
                    <a:gd name="connsiteX115" fmla="*/ 48768 w 75564"/>
                    <a:gd name="connsiteY115" fmla="*/ 61087 h 97027"/>
                    <a:gd name="connsiteX116" fmla="*/ 42926 w 75564"/>
                    <a:gd name="connsiteY116" fmla="*/ 60833 h 9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</a:cxnLst>
                  <a:rect l="l" t="t" r="r" b="b"/>
                  <a:pathLst>
                    <a:path w="75564" h="97027">
                      <a:moveTo>
                        <a:pt x="66167" y="22987"/>
                      </a:moveTo>
                      <a:lnTo>
                        <a:pt x="66167" y="35687"/>
                      </a:lnTo>
                      <a:lnTo>
                        <a:pt x="43688" y="35687"/>
                      </a:lnTo>
                      <a:lnTo>
                        <a:pt x="43688" y="22987"/>
                      </a:lnTo>
                      <a:lnTo>
                        <a:pt x="66167" y="22987"/>
                      </a:lnTo>
                      <a:close/>
                      <a:moveTo>
                        <a:pt x="34925" y="44450"/>
                      </a:moveTo>
                      <a:lnTo>
                        <a:pt x="8763" y="44450"/>
                      </a:lnTo>
                      <a:lnTo>
                        <a:pt x="8763" y="28575"/>
                      </a:lnTo>
                      <a:lnTo>
                        <a:pt x="34925" y="28575"/>
                      </a:lnTo>
                      <a:lnTo>
                        <a:pt x="34925" y="44450"/>
                      </a:lnTo>
                      <a:close/>
                      <a:moveTo>
                        <a:pt x="43688" y="42926"/>
                      </a:moveTo>
                      <a:lnTo>
                        <a:pt x="66167" y="42926"/>
                      </a:lnTo>
                      <a:lnTo>
                        <a:pt x="66167" y="58928"/>
                      </a:lnTo>
                      <a:lnTo>
                        <a:pt x="75184" y="58928"/>
                      </a:lnTo>
                      <a:lnTo>
                        <a:pt x="75184" y="0"/>
                      </a:lnTo>
                      <a:lnTo>
                        <a:pt x="66167" y="0"/>
                      </a:lnTo>
                      <a:lnTo>
                        <a:pt x="66167" y="15875"/>
                      </a:lnTo>
                      <a:lnTo>
                        <a:pt x="43688" y="15875"/>
                      </a:lnTo>
                      <a:lnTo>
                        <a:pt x="43688" y="5969"/>
                      </a:lnTo>
                      <a:lnTo>
                        <a:pt x="34925" y="5969"/>
                      </a:lnTo>
                      <a:lnTo>
                        <a:pt x="34925" y="21463"/>
                      </a:lnTo>
                      <a:lnTo>
                        <a:pt x="8763" y="21463"/>
                      </a:lnTo>
                      <a:lnTo>
                        <a:pt x="8763" y="5969"/>
                      </a:lnTo>
                      <a:lnTo>
                        <a:pt x="0" y="5969"/>
                      </a:lnTo>
                      <a:lnTo>
                        <a:pt x="0" y="51689"/>
                      </a:lnTo>
                      <a:lnTo>
                        <a:pt x="43688" y="51689"/>
                      </a:lnTo>
                      <a:lnTo>
                        <a:pt x="43688" y="42926"/>
                      </a:lnTo>
                      <a:close/>
                      <a:moveTo>
                        <a:pt x="42926" y="90170"/>
                      </a:moveTo>
                      <a:lnTo>
                        <a:pt x="42926" y="90170"/>
                      </a:lnTo>
                      <a:lnTo>
                        <a:pt x="38862" y="90043"/>
                      </a:lnTo>
                      <a:lnTo>
                        <a:pt x="34925" y="89662"/>
                      </a:lnTo>
                      <a:lnTo>
                        <a:pt x="31496" y="89027"/>
                      </a:lnTo>
                      <a:lnTo>
                        <a:pt x="28448" y="88265"/>
                      </a:lnTo>
                      <a:lnTo>
                        <a:pt x="25781" y="87249"/>
                      </a:lnTo>
                      <a:lnTo>
                        <a:pt x="23622" y="85979"/>
                      </a:lnTo>
                      <a:lnTo>
                        <a:pt x="21844" y="84455"/>
                      </a:lnTo>
                      <a:lnTo>
                        <a:pt x="20574" y="82804"/>
                      </a:lnTo>
                      <a:lnTo>
                        <a:pt x="19812" y="81026"/>
                      </a:lnTo>
                      <a:lnTo>
                        <a:pt x="19558" y="78994"/>
                      </a:lnTo>
                      <a:lnTo>
                        <a:pt x="19558" y="78994"/>
                      </a:lnTo>
                      <a:lnTo>
                        <a:pt x="19812" y="76962"/>
                      </a:lnTo>
                      <a:lnTo>
                        <a:pt x="20574" y="75057"/>
                      </a:lnTo>
                      <a:lnTo>
                        <a:pt x="21844" y="73406"/>
                      </a:lnTo>
                      <a:lnTo>
                        <a:pt x="23622" y="72009"/>
                      </a:lnTo>
                      <a:lnTo>
                        <a:pt x="25781" y="70739"/>
                      </a:lnTo>
                      <a:lnTo>
                        <a:pt x="28448" y="69596"/>
                      </a:lnTo>
                      <a:lnTo>
                        <a:pt x="31496" y="68834"/>
                      </a:lnTo>
                      <a:lnTo>
                        <a:pt x="34925" y="68199"/>
                      </a:lnTo>
                      <a:lnTo>
                        <a:pt x="38862" y="67818"/>
                      </a:lnTo>
                      <a:lnTo>
                        <a:pt x="42926" y="67691"/>
                      </a:lnTo>
                      <a:lnTo>
                        <a:pt x="42926" y="67691"/>
                      </a:lnTo>
                      <a:lnTo>
                        <a:pt x="47244" y="67818"/>
                      </a:lnTo>
                      <a:lnTo>
                        <a:pt x="51054" y="68199"/>
                      </a:lnTo>
                      <a:lnTo>
                        <a:pt x="54610" y="68834"/>
                      </a:lnTo>
                      <a:lnTo>
                        <a:pt x="57658" y="69596"/>
                      </a:lnTo>
                      <a:lnTo>
                        <a:pt x="60325" y="70739"/>
                      </a:lnTo>
                      <a:lnTo>
                        <a:pt x="62484" y="72009"/>
                      </a:lnTo>
                      <a:lnTo>
                        <a:pt x="64262" y="73406"/>
                      </a:lnTo>
                      <a:lnTo>
                        <a:pt x="65532" y="75057"/>
                      </a:lnTo>
                      <a:lnTo>
                        <a:pt x="66294" y="76962"/>
                      </a:lnTo>
                      <a:lnTo>
                        <a:pt x="66675" y="78994"/>
                      </a:lnTo>
                      <a:lnTo>
                        <a:pt x="66675" y="78994"/>
                      </a:lnTo>
                      <a:lnTo>
                        <a:pt x="66294" y="81026"/>
                      </a:lnTo>
                      <a:lnTo>
                        <a:pt x="65532" y="82804"/>
                      </a:lnTo>
                      <a:lnTo>
                        <a:pt x="64262" y="84455"/>
                      </a:lnTo>
                      <a:lnTo>
                        <a:pt x="62484" y="85979"/>
                      </a:lnTo>
                      <a:lnTo>
                        <a:pt x="60325" y="87249"/>
                      </a:lnTo>
                      <a:lnTo>
                        <a:pt x="57658" y="88265"/>
                      </a:lnTo>
                      <a:lnTo>
                        <a:pt x="54610" y="89027"/>
                      </a:lnTo>
                      <a:lnTo>
                        <a:pt x="51054" y="89662"/>
                      </a:lnTo>
                      <a:lnTo>
                        <a:pt x="47244" y="90043"/>
                      </a:lnTo>
                      <a:lnTo>
                        <a:pt x="42926" y="90170"/>
                      </a:lnTo>
                      <a:close/>
                      <a:moveTo>
                        <a:pt x="42926" y="60833"/>
                      </a:moveTo>
                      <a:lnTo>
                        <a:pt x="42926" y="60833"/>
                      </a:lnTo>
                      <a:lnTo>
                        <a:pt x="37211" y="61087"/>
                      </a:lnTo>
                      <a:lnTo>
                        <a:pt x="32004" y="61595"/>
                      </a:lnTo>
                      <a:lnTo>
                        <a:pt x="27178" y="62611"/>
                      </a:lnTo>
                      <a:lnTo>
                        <a:pt x="22987" y="63881"/>
                      </a:lnTo>
                      <a:lnTo>
                        <a:pt x="19304" y="65659"/>
                      </a:lnTo>
                      <a:lnTo>
                        <a:pt x="16256" y="67691"/>
                      </a:lnTo>
                      <a:lnTo>
                        <a:pt x="13843" y="69977"/>
                      </a:lnTo>
                      <a:lnTo>
                        <a:pt x="12065" y="72644"/>
                      </a:lnTo>
                      <a:lnTo>
                        <a:pt x="11049" y="75692"/>
                      </a:lnTo>
                      <a:lnTo>
                        <a:pt x="10668" y="78994"/>
                      </a:lnTo>
                      <a:lnTo>
                        <a:pt x="10668" y="78994"/>
                      </a:lnTo>
                      <a:lnTo>
                        <a:pt x="11049" y="82296"/>
                      </a:lnTo>
                      <a:lnTo>
                        <a:pt x="12065" y="85217"/>
                      </a:lnTo>
                      <a:lnTo>
                        <a:pt x="13843" y="87884"/>
                      </a:lnTo>
                      <a:lnTo>
                        <a:pt x="16256" y="90297"/>
                      </a:lnTo>
                      <a:lnTo>
                        <a:pt x="19304" y="92329"/>
                      </a:lnTo>
                      <a:lnTo>
                        <a:pt x="22987" y="93980"/>
                      </a:lnTo>
                      <a:lnTo>
                        <a:pt x="27178" y="95377"/>
                      </a:lnTo>
                      <a:lnTo>
                        <a:pt x="32004" y="96266"/>
                      </a:lnTo>
                      <a:lnTo>
                        <a:pt x="37211" y="96901"/>
                      </a:lnTo>
                      <a:lnTo>
                        <a:pt x="42926" y="97028"/>
                      </a:lnTo>
                      <a:lnTo>
                        <a:pt x="42926" y="97028"/>
                      </a:lnTo>
                      <a:lnTo>
                        <a:pt x="48768" y="96901"/>
                      </a:lnTo>
                      <a:lnTo>
                        <a:pt x="54102" y="96266"/>
                      </a:lnTo>
                      <a:lnTo>
                        <a:pt x="58801" y="95377"/>
                      </a:lnTo>
                      <a:lnTo>
                        <a:pt x="63119" y="93980"/>
                      </a:lnTo>
                      <a:lnTo>
                        <a:pt x="66802" y="92329"/>
                      </a:lnTo>
                      <a:lnTo>
                        <a:pt x="69850" y="90297"/>
                      </a:lnTo>
                      <a:lnTo>
                        <a:pt x="72263" y="87884"/>
                      </a:lnTo>
                      <a:lnTo>
                        <a:pt x="74041" y="85217"/>
                      </a:lnTo>
                      <a:lnTo>
                        <a:pt x="75184" y="82296"/>
                      </a:lnTo>
                      <a:lnTo>
                        <a:pt x="75565" y="78994"/>
                      </a:lnTo>
                      <a:lnTo>
                        <a:pt x="75565" y="78994"/>
                      </a:lnTo>
                      <a:lnTo>
                        <a:pt x="75184" y="75692"/>
                      </a:lnTo>
                      <a:lnTo>
                        <a:pt x="74041" y="72644"/>
                      </a:lnTo>
                      <a:lnTo>
                        <a:pt x="72263" y="69977"/>
                      </a:lnTo>
                      <a:lnTo>
                        <a:pt x="69850" y="67691"/>
                      </a:lnTo>
                      <a:lnTo>
                        <a:pt x="66802" y="65659"/>
                      </a:lnTo>
                      <a:lnTo>
                        <a:pt x="63119" y="63881"/>
                      </a:lnTo>
                      <a:lnTo>
                        <a:pt x="58801" y="62611"/>
                      </a:lnTo>
                      <a:lnTo>
                        <a:pt x="54102" y="61595"/>
                      </a:lnTo>
                      <a:lnTo>
                        <a:pt x="48768" y="61087"/>
                      </a:lnTo>
                      <a:lnTo>
                        <a:pt x="42926" y="608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928DB69-6D63-677E-1BE7-C50E90F9BD08}"/>
                    </a:ext>
                  </a:extLst>
                </p:cNvPr>
                <p:cNvSpPr/>
                <p:nvPr/>
              </p:nvSpPr>
              <p:spPr>
                <a:xfrm>
                  <a:off x="4294377" y="4381880"/>
                  <a:ext cx="50926" cy="82423"/>
                </a:xfrm>
                <a:custGeom>
                  <a:avLst/>
                  <a:gdLst>
                    <a:gd name="connsiteX0" fmla="*/ 25527 w 50926"/>
                    <a:gd name="connsiteY0" fmla="*/ 82423 h 82423"/>
                    <a:gd name="connsiteX1" fmla="*/ 25527 w 50926"/>
                    <a:gd name="connsiteY1" fmla="*/ 82423 h 82423"/>
                    <a:gd name="connsiteX2" fmla="*/ 29591 w 50926"/>
                    <a:gd name="connsiteY2" fmla="*/ 82169 h 82423"/>
                    <a:gd name="connsiteX3" fmla="*/ 33528 w 50926"/>
                    <a:gd name="connsiteY3" fmla="*/ 81407 h 82423"/>
                    <a:gd name="connsiteX4" fmla="*/ 37211 w 50926"/>
                    <a:gd name="connsiteY4" fmla="*/ 80264 h 82423"/>
                    <a:gd name="connsiteX5" fmla="*/ 40513 w 50926"/>
                    <a:gd name="connsiteY5" fmla="*/ 78613 h 82423"/>
                    <a:gd name="connsiteX6" fmla="*/ 43561 w 50926"/>
                    <a:gd name="connsiteY6" fmla="*/ 76454 h 82423"/>
                    <a:gd name="connsiteX7" fmla="*/ 46101 w 50926"/>
                    <a:gd name="connsiteY7" fmla="*/ 73914 h 82423"/>
                    <a:gd name="connsiteX8" fmla="*/ 48133 w 50926"/>
                    <a:gd name="connsiteY8" fmla="*/ 70993 h 82423"/>
                    <a:gd name="connsiteX9" fmla="*/ 49657 w 50926"/>
                    <a:gd name="connsiteY9" fmla="*/ 67564 h 82423"/>
                    <a:gd name="connsiteX10" fmla="*/ 50673 w 50926"/>
                    <a:gd name="connsiteY10" fmla="*/ 63881 h 82423"/>
                    <a:gd name="connsiteX11" fmla="*/ 50927 w 50926"/>
                    <a:gd name="connsiteY11" fmla="*/ 59817 h 82423"/>
                    <a:gd name="connsiteX12" fmla="*/ 50927 w 50926"/>
                    <a:gd name="connsiteY12" fmla="*/ 59817 h 82423"/>
                    <a:gd name="connsiteX13" fmla="*/ 50800 w 50926"/>
                    <a:gd name="connsiteY13" fmla="*/ 56642 h 82423"/>
                    <a:gd name="connsiteX14" fmla="*/ 50165 w 50926"/>
                    <a:gd name="connsiteY14" fmla="*/ 53721 h 82423"/>
                    <a:gd name="connsiteX15" fmla="*/ 49149 w 50926"/>
                    <a:gd name="connsiteY15" fmla="*/ 51054 h 82423"/>
                    <a:gd name="connsiteX16" fmla="*/ 47752 w 50926"/>
                    <a:gd name="connsiteY16" fmla="*/ 48641 h 82423"/>
                    <a:gd name="connsiteX17" fmla="*/ 46101 w 50926"/>
                    <a:gd name="connsiteY17" fmla="*/ 46482 h 82423"/>
                    <a:gd name="connsiteX18" fmla="*/ 44069 w 50926"/>
                    <a:gd name="connsiteY18" fmla="*/ 44577 h 82423"/>
                    <a:gd name="connsiteX19" fmla="*/ 41910 w 50926"/>
                    <a:gd name="connsiteY19" fmla="*/ 42926 h 82423"/>
                    <a:gd name="connsiteX20" fmla="*/ 39497 w 50926"/>
                    <a:gd name="connsiteY20" fmla="*/ 41529 h 82423"/>
                    <a:gd name="connsiteX21" fmla="*/ 36957 w 50926"/>
                    <a:gd name="connsiteY21" fmla="*/ 40386 h 82423"/>
                    <a:gd name="connsiteX22" fmla="*/ 34163 w 50926"/>
                    <a:gd name="connsiteY22" fmla="*/ 39624 h 82423"/>
                    <a:gd name="connsiteX23" fmla="*/ 34163 w 50926"/>
                    <a:gd name="connsiteY23" fmla="*/ 39243 h 82423"/>
                    <a:gd name="connsiteX24" fmla="*/ 34163 w 50926"/>
                    <a:gd name="connsiteY24" fmla="*/ 39243 h 82423"/>
                    <a:gd name="connsiteX25" fmla="*/ 36576 w 50926"/>
                    <a:gd name="connsiteY25" fmla="*/ 38100 h 82423"/>
                    <a:gd name="connsiteX26" fmla="*/ 38862 w 50926"/>
                    <a:gd name="connsiteY26" fmla="*/ 36957 h 82423"/>
                    <a:gd name="connsiteX27" fmla="*/ 40894 w 50926"/>
                    <a:gd name="connsiteY27" fmla="*/ 35433 h 82423"/>
                    <a:gd name="connsiteX28" fmla="*/ 42799 w 50926"/>
                    <a:gd name="connsiteY28" fmla="*/ 33909 h 82423"/>
                    <a:gd name="connsiteX29" fmla="*/ 44323 w 50926"/>
                    <a:gd name="connsiteY29" fmla="*/ 32004 h 82423"/>
                    <a:gd name="connsiteX30" fmla="*/ 45720 w 50926"/>
                    <a:gd name="connsiteY30" fmla="*/ 29972 h 82423"/>
                    <a:gd name="connsiteX31" fmla="*/ 46863 w 50926"/>
                    <a:gd name="connsiteY31" fmla="*/ 27813 h 82423"/>
                    <a:gd name="connsiteX32" fmla="*/ 47625 w 50926"/>
                    <a:gd name="connsiteY32" fmla="*/ 25400 h 82423"/>
                    <a:gd name="connsiteX33" fmla="*/ 48133 w 50926"/>
                    <a:gd name="connsiteY33" fmla="*/ 22733 h 82423"/>
                    <a:gd name="connsiteX34" fmla="*/ 48260 w 50926"/>
                    <a:gd name="connsiteY34" fmla="*/ 19939 h 82423"/>
                    <a:gd name="connsiteX35" fmla="*/ 48260 w 50926"/>
                    <a:gd name="connsiteY35" fmla="*/ 19939 h 82423"/>
                    <a:gd name="connsiteX36" fmla="*/ 48006 w 50926"/>
                    <a:gd name="connsiteY36" fmla="*/ 16383 h 82423"/>
                    <a:gd name="connsiteX37" fmla="*/ 47117 w 50926"/>
                    <a:gd name="connsiteY37" fmla="*/ 13081 h 82423"/>
                    <a:gd name="connsiteX38" fmla="*/ 45847 w 50926"/>
                    <a:gd name="connsiteY38" fmla="*/ 10160 h 82423"/>
                    <a:gd name="connsiteX39" fmla="*/ 43942 w 50926"/>
                    <a:gd name="connsiteY39" fmla="*/ 7493 h 82423"/>
                    <a:gd name="connsiteX40" fmla="*/ 41783 w 50926"/>
                    <a:gd name="connsiteY40" fmla="*/ 5334 h 82423"/>
                    <a:gd name="connsiteX41" fmla="*/ 39116 w 50926"/>
                    <a:gd name="connsiteY41" fmla="*/ 3429 h 82423"/>
                    <a:gd name="connsiteX42" fmla="*/ 36068 w 50926"/>
                    <a:gd name="connsiteY42" fmla="*/ 2032 h 82423"/>
                    <a:gd name="connsiteX43" fmla="*/ 32639 w 50926"/>
                    <a:gd name="connsiteY43" fmla="*/ 889 h 82423"/>
                    <a:gd name="connsiteX44" fmla="*/ 29083 w 50926"/>
                    <a:gd name="connsiteY44" fmla="*/ 254 h 82423"/>
                    <a:gd name="connsiteX45" fmla="*/ 25146 w 50926"/>
                    <a:gd name="connsiteY45" fmla="*/ 0 h 82423"/>
                    <a:gd name="connsiteX46" fmla="*/ 25146 w 50926"/>
                    <a:gd name="connsiteY46" fmla="*/ 0 h 82423"/>
                    <a:gd name="connsiteX47" fmla="*/ 22479 w 50926"/>
                    <a:gd name="connsiteY47" fmla="*/ 127 h 82423"/>
                    <a:gd name="connsiteX48" fmla="*/ 19939 w 50926"/>
                    <a:gd name="connsiteY48" fmla="*/ 508 h 82423"/>
                    <a:gd name="connsiteX49" fmla="*/ 17399 w 50926"/>
                    <a:gd name="connsiteY49" fmla="*/ 1016 h 82423"/>
                    <a:gd name="connsiteX50" fmla="*/ 15113 w 50926"/>
                    <a:gd name="connsiteY50" fmla="*/ 1778 h 82423"/>
                    <a:gd name="connsiteX51" fmla="*/ 12827 w 50926"/>
                    <a:gd name="connsiteY51" fmla="*/ 2794 h 82423"/>
                    <a:gd name="connsiteX52" fmla="*/ 10668 w 50926"/>
                    <a:gd name="connsiteY52" fmla="*/ 3810 h 82423"/>
                    <a:gd name="connsiteX53" fmla="*/ 8636 w 50926"/>
                    <a:gd name="connsiteY53" fmla="*/ 5080 h 82423"/>
                    <a:gd name="connsiteX54" fmla="*/ 6731 w 50926"/>
                    <a:gd name="connsiteY54" fmla="*/ 6477 h 82423"/>
                    <a:gd name="connsiteX55" fmla="*/ 4826 w 50926"/>
                    <a:gd name="connsiteY55" fmla="*/ 8001 h 82423"/>
                    <a:gd name="connsiteX56" fmla="*/ 2921 w 50926"/>
                    <a:gd name="connsiteY56" fmla="*/ 9652 h 82423"/>
                    <a:gd name="connsiteX57" fmla="*/ 8255 w 50926"/>
                    <a:gd name="connsiteY57" fmla="*/ 15875 h 82423"/>
                    <a:gd name="connsiteX58" fmla="*/ 8255 w 50926"/>
                    <a:gd name="connsiteY58" fmla="*/ 15875 h 82423"/>
                    <a:gd name="connsiteX59" fmla="*/ 9652 w 50926"/>
                    <a:gd name="connsiteY59" fmla="*/ 14605 h 82423"/>
                    <a:gd name="connsiteX60" fmla="*/ 11049 w 50926"/>
                    <a:gd name="connsiteY60" fmla="*/ 13335 h 82423"/>
                    <a:gd name="connsiteX61" fmla="*/ 12573 w 50926"/>
                    <a:gd name="connsiteY61" fmla="*/ 12192 h 82423"/>
                    <a:gd name="connsiteX62" fmla="*/ 14097 w 50926"/>
                    <a:gd name="connsiteY62" fmla="*/ 11176 h 82423"/>
                    <a:gd name="connsiteX63" fmla="*/ 15748 w 50926"/>
                    <a:gd name="connsiteY63" fmla="*/ 10287 h 82423"/>
                    <a:gd name="connsiteX64" fmla="*/ 17399 w 50926"/>
                    <a:gd name="connsiteY64" fmla="*/ 9525 h 82423"/>
                    <a:gd name="connsiteX65" fmla="*/ 19177 w 50926"/>
                    <a:gd name="connsiteY65" fmla="*/ 9017 h 82423"/>
                    <a:gd name="connsiteX66" fmla="*/ 20955 w 50926"/>
                    <a:gd name="connsiteY66" fmla="*/ 8509 h 82423"/>
                    <a:gd name="connsiteX67" fmla="*/ 22860 w 50926"/>
                    <a:gd name="connsiteY67" fmla="*/ 8255 h 82423"/>
                    <a:gd name="connsiteX68" fmla="*/ 24765 w 50926"/>
                    <a:gd name="connsiteY68" fmla="*/ 8128 h 82423"/>
                    <a:gd name="connsiteX69" fmla="*/ 24765 w 50926"/>
                    <a:gd name="connsiteY69" fmla="*/ 8128 h 82423"/>
                    <a:gd name="connsiteX70" fmla="*/ 27178 w 50926"/>
                    <a:gd name="connsiteY70" fmla="*/ 8382 h 82423"/>
                    <a:gd name="connsiteX71" fmla="*/ 29337 w 50926"/>
                    <a:gd name="connsiteY71" fmla="*/ 8763 h 82423"/>
                    <a:gd name="connsiteX72" fmla="*/ 31242 w 50926"/>
                    <a:gd name="connsiteY72" fmla="*/ 9525 h 82423"/>
                    <a:gd name="connsiteX73" fmla="*/ 33020 w 50926"/>
                    <a:gd name="connsiteY73" fmla="*/ 10414 h 82423"/>
                    <a:gd name="connsiteX74" fmla="*/ 34544 w 50926"/>
                    <a:gd name="connsiteY74" fmla="*/ 11684 h 82423"/>
                    <a:gd name="connsiteX75" fmla="*/ 35814 w 50926"/>
                    <a:gd name="connsiteY75" fmla="*/ 13081 h 82423"/>
                    <a:gd name="connsiteX76" fmla="*/ 36830 w 50926"/>
                    <a:gd name="connsiteY76" fmla="*/ 14732 h 82423"/>
                    <a:gd name="connsiteX77" fmla="*/ 37592 w 50926"/>
                    <a:gd name="connsiteY77" fmla="*/ 16510 h 82423"/>
                    <a:gd name="connsiteX78" fmla="*/ 37973 w 50926"/>
                    <a:gd name="connsiteY78" fmla="*/ 18542 h 82423"/>
                    <a:gd name="connsiteX79" fmla="*/ 38227 w 50926"/>
                    <a:gd name="connsiteY79" fmla="*/ 20701 h 82423"/>
                    <a:gd name="connsiteX80" fmla="*/ 38227 w 50926"/>
                    <a:gd name="connsiteY80" fmla="*/ 20701 h 82423"/>
                    <a:gd name="connsiteX81" fmla="*/ 37973 w 50926"/>
                    <a:gd name="connsiteY81" fmla="*/ 23241 h 82423"/>
                    <a:gd name="connsiteX82" fmla="*/ 37465 w 50926"/>
                    <a:gd name="connsiteY82" fmla="*/ 25654 h 82423"/>
                    <a:gd name="connsiteX83" fmla="*/ 36576 w 50926"/>
                    <a:gd name="connsiteY83" fmla="*/ 27813 h 82423"/>
                    <a:gd name="connsiteX84" fmla="*/ 35179 w 50926"/>
                    <a:gd name="connsiteY84" fmla="*/ 29845 h 82423"/>
                    <a:gd name="connsiteX85" fmla="*/ 33274 w 50926"/>
                    <a:gd name="connsiteY85" fmla="*/ 31496 h 82423"/>
                    <a:gd name="connsiteX86" fmla="*/ 30988 w 50926"/>
                    <a:gd name="connsiteY86" fmla="*/ 33020 h 82423"/>
                    <a:gd name="connsiteX87" fmla="*/ 28194 w 50926"/>
                    <a:gd name="connsiteY87" fmla="*/ 34290 h 82423"/>
                    <a:gd name="connsiteX88" fmla="*/ 24765 w 50926"/>
                    <a:gd name="connsiteY88" fmla="*/ 35179 h 82423"/>
                    <a:gd name="connsiteX89" fmla="*/ 20828 w 50926"/>
                    <a:gd name="connsiteY89" fmla="*/ 35687 h 82423"/>
                    <a:gd name="connsiteX90" fmla="*/ 16129 w 50926"/>
                    <a:gd name="connsiteY90" fmla="*/ 35941 h 82423"/>
                    <a:gd name="connsiteX91" fmla="*/ 16129 w 50926"/>
                    <a:gd name="connsiteY91" fmla="*/ 43561 h 82423"/>
                    <a:gd name="connsiteX92" fmla="*/ 16129 w 50926"/>
                    <a:gd name="connsiteY92" fmla="*/ 43561 h 82423"/>
                    <a:gd name="connsiteX93" fmla="*/ 21336 w 50926"/>
                    <a:gd name="connsiteY93" fmla="*/ 43688 h 82423"/>
                    <a:gd name="connsiteX94" fmla="*/ 25781 w 50926"/>
                    <a:gd name="connsiteY94" fmla="*/ 44323 h 82423"/>
                    <a:gd name="connsiteX95" fmla="*/ 29591 w 50926"/>
                    <a:gd name="connsiteY95" fmla="*/ 45212 h 82423"/>
                    <a:gd name="connsiteX96" fmla="*/ 32766 w 50926"/>
                    <a:gd name="connsiteY96" fmla="*/ 46355 h 82423"/>
                    <a:gd name="connsiteX97" fmla="*/ 35433 w 50926"/>
                    <a:gd name="connsiteY97" fmla="*/ 47879 h 82423"/>
                    <a:gd name="connsiteX98" fmla="*/ 37465 w 50926"/>
                    <a:gd name="connsiteY98" fmla="*/ 49657 h 82423"/>
                    <a:gd name="connsiteX99" fmla="*/ 38989 w 50926"/>
                    <a:gd name="connsiteY99" fmla="*/ 51816 h 82423"/>
                    <a:gd name="connsiteX100" fmla="*/ 40132 w 50926"/>
                    <a:gd name="connsiteY100" fmla="*/ 54102 h 82423"/>
                    <a:gd name="connsiteX101" fmla="*/ 40640 w 50926"/>
                    <a:gd name="connsiteY101" fmla="*/ 56642 h 82423"/>
                    <a:gd name="connsiteX102" fmla="*/ 40894 w 50926"/>
                    <a:gd name="connsiteY102" fmla="*/ 59309 h 82423"/>
                    <a:gd name="connsiteX103" fmla="*/ 40894 w 50926"/>
                    <a:gd name="connsiteY103" fmla="*/ 59309 h 82423"/>
                    <a:gd name="connsiteX104" fmla="*/ 40640 w 50926"/>
                    <a:gd name="connsiteY104" fmla="*/ 61976 h 82423"/>
                    <a:gd name="connsiteX105" fmla="*/ 40132 w 50926"/>
                    <a:gd name="connsiteY105" fmla="*/ 64389 h 82423"/>
                    <a:gd name="connsiteX106" fmla="*/ 39243 w 50926"/>
                    <a:gd name="connsiteY106" fmla="*/ 66675 h 82423"/>
                    <a:gd name="connsiteX107" fmla="*/ 37973 w 50926"/>
                    <a:gd name="connsiteY107" fmla="*/ 68580 h 82423"/>
                    <a:gd name="connsiteX108" fmla="*/ 36322 w 50926"/>
                    <a:gd name="connsiteY108" fmla="*/ 70231 h 82423"/>
                    <a:gd name="connsiteX109" fmla="*/ 34544 w 50926"/>
                    <a:gd name="connsiteY109" fmla="*/ 71628 h 82423"/>
                    <a:gd name="connsiteX110" fmla="*/ 32385 w 50926"/>
                    <a:gd name="connsiteY110" fmla="*/ 72771 h 82423"/>
                    <a:gd name="connsiteX111" fmla="*/ 30099 w 50926"/>
                    <a:gd name="connsiteY111" fmla="*/ 73533 h 82423"/>
                    <a:gd name="connsiteX112" fmla="*/ 27432 w 50926"/>
                    <a:gd name="connsiteY112" fmla="*/ 74041 h 82423"/>
                    <a:gd name="connsiteX113" fmla="*/ 24765 w 50926"/>
                    <a:gd name="connsiteY113" fmla="*/ 74168 h 82423"/>
                    <a:gd name="connsiteX114" fmla="*/ 24765 w 50926"/>
                    <a:gd name="connsiteY114" fmla="*/ 74168 h 82423"/>
                    <a:gd name="connsiteX115" fmla="*/ 22098 w 50926"/>
                    <a:gd name="connsiteY115" fmla="*/ 74041 h 82423"/>
                    <a:gd name="connsiteX116" fmla="*/ 19685 w 50926"/>
                    <a:gd name="connsiteY116" fmla="*/ 73660 h 82423"/>
                    <a:gd name="connsiteX117" fmla="*/ 17399 w 50926"/>
                    <a:gd name="connsiteY117" fmla="*/ 73152 h 82423"/>
                    <a:gd name="connsiteX118" fmla="*/ 15240 w 50926"/>
                    <a:gd name="connsiteY118" fmla="*/ 72390 h 82423"/>
                    <a:gd name="connsiteX119" fmla="*/ 13208 w 50926"/>
                    <a:gd name="connsiteY119" fmla="*/ 71501 h 82423"/>
                    <a:gd name="connsiteX120" fmla="*/ 11430 w 50926"/>
                    <a:gd name="connsiteY120" fmla="*/ 70358 h 82423"/>
                    <a:gd name="connsiteX121" fmla="*/ 9652 w 50926"/>
                    <a:gd name="connsiteY121" fmla="*/ 69215 h 82423"/>
                    <a:gd name="connsiteX122" fmla="*/ 8001 w 50926"/>
                    <a:gd name="connsiteY122" fmla="*/ 67945 h 82423"/>
                    <a:gd name="connsiteX123" fmla="*/ 6477 w 50926"/>
                    <a:gd name="connsiteY123" fmla="*/ 66548 h 82423"/>
                    <a:gd name="connsiteX124" fmla="*/ 4953 w 50926"/>
                    <a:gd name="connsiteY124" fmla="*/ 65151 h 82423"/>
                    <a:gd name="connsiteX125" fmla="*/ 0 w 50926"/>
                    <a:gd name="connsiteY125" fmla="*/ 71628 h 82423"/>
                    <a:gd name="connsiteX126" fmla="*/ 0 w 50926"/>
                    <a:gd name="connsiteY126" fmla="*/ 71628 h 82423"/>
                    <a:gd name="connsiteX127" fmla="*/ 1651 w 50926"/>
                    <a:gd name="connsiteY127" fmla="*/ 73279 h 82423"/>
                    <a:gd name="connsiteX128" fmla="*/ 3429 w 50926"/>
                    <a:gd name="connsiteY128" fmla="*/ 74930 h 82423"/>
                    <a:gd name="connsiteX129" fmla="*/ 5461 w 50926"/>
                    <a:gd name="connsiteY129" fmla="*/ 76454 h 82423"/>
                    <a:gd name="connsiteX130" fmla="*/ 7620 w 50926"/>
                    <a:gd name="connsiteY130" fmla="*/ 77851 h 82423"/>
                    <a:gd name="connsiteX131" fmla="*/ 10033 w 50926"/>
                    <a:gd name="connsiteY131" fmla="*/ 79121 h 82423"/>
                    <a:gd name="connsiteX132" fmla="*/ 12700 w 50926"/>
                    <a:gd name="connsiteY132" fmla="*/ 80264 h 82423"/>
                    <a:gd name="connsiteX133" fmla="*/ 15494 w 50926"/>
                    <a:gd name="connsiteY133" fmla="*/ 81153 h 82423"/>
                    <a:gd name="connsiteX134" fmla="*/ 18542 w 50926"/>
                    <a:gd name="connsiteY134" fmla="*/ 81915 h 82423"/>
                    <a:gd name="connsiteX135" fmla="*/ 21844 w 50926"/>
                    <a:gd name="connsiteY135" fmla="*/ 82296 h 82423"/>
                    <a:gd name="connsiteX136" fmla="*/ 25527 w 50926"/>
                    <a:gd name="connsiteY136" fmla="*/ 82423 h 82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</a:cxnLst>
                  <a:rect l="l" t="t" r="r" b="b"/>
                  <a:pathLst>
                    <a:path w="50926" h="82423">
                      <a:moveTo>
                        <a:pt x="25527" y="82423"/>
                      </a:moveTo>
                      <a:lnTo>
                        <a:pt x="25527" y="82423"/>
                      </a:lnTo>
                      <a:lnTo>
                        <a:pt x="29591" y="82169"/>
                      </a:lnTo>
                      <a:lnTo>
                        <a:pt x="33528" y="81407"/>
                      </a:lnTo>
                      <a:lnTo>
                        <a:pt x="37211" y="80264"/>
                      </a:lnTo>
                      <a:lnTo>
                        <a:pt x="40513" y="78613"/>
                      </a:lnTo>
                      <a:lnTo>
                        <a:pt x="43561" y="76454"/>
                      </a:lnTo>
                      <a:lnTo>
                        <a:pt x="46101" y="73914"/>
                      </a:lnTo>
                      <a:lnTo>
                        <a:pt x="48133" y="70993"/>
                      </a:lnTo>
                      <a:lnTo>
                        <a:pt x="49657" y="67564"/>
                      </a:lnTo>
                      <a:lnTo>
                        <a:pt x="50673" y="63881"/>
                      </a:lnTo>
                      <a:lnTo>
                        <a:pt x="50927" y="59817"/>
                      </a:lnTo>
                      <a:lnTo>
                        <a:pt x="50927" y="59817"/>
                      </a:lnTo>
                      <a:lnTo>
                        <a:pt x="50800" y="56642"/>
                      </a:lnTo>
                      <a:lnTo>
                        <a:pt x="50165" y="53721"/>
                      </a:lnTo>
                      <a:lnTo>
                        <a:pt x="49149" y="51054"/>
                      </a:lnTo>
                      <a:lnTo>
                        <a:pt x="47752" y="48641"/>
                      </a:lnTo>
                      <a:lnTo>
                        <a:pt x="46101" y="46482"/>
                      </a:lnTo>
                      <a:lnTo>
                        <a:pt x="44069" y="44577"/>
                      </a:lnTo>
                      <a:lnTo>
                        <a:pt x="41910" y="42926"/>
                      </a:lnTo>
                      <a:lnTo>
                        <a:pt x="39497" y="41529"/>
                      </a:lnTo>
                      <a:lnTo>
                        <a:pt x="36957" y="40386"/>
                      </a:lnTo>
                      <a:lnTo>
                        <a:pt x="34163" y="39624"/>
                      </a:lnTo>
                      <a:lnTo>
                        <a:pt x="34163" y="39243"/>
                      </a:lnTo>
                      <a:lnTo>
                        <a:pt x="34163" y="39243"/>
                      </a:lnTo>
                      <a:lnTo>
                        <a:pt x="36576" y="38100"/>
                      </a:lnTo>
                      <a:lnTo>
                        <a:pt x="38862" y="36957"/>
                      </a:lnTo>
                      <a:lnTo>
                        <a:pt x="40894" y="35433"/>
                      </a:lnTo>
                      <a:lnTo>
                        <a:pt x="42799" y="33909"/>
                      </a:lnTo>
                      <a:lnTo>
                        <a:pt x="44323" y="32004"/>
                      </a:lnTo>
                      <a:lnTo>
                        <a:pt x="45720" y="29972"/>
                      </a:lnTo>
                      <a:lnTo>
                        <a:pt x="46863" y="27813"/>
                      </a:lnTo>
                      <a:lnTo>
                        <a:pt x="47625" y="25400"/>
                      </a:lnTo>
                      <a:lnTo>
                        <a:pt x="48133" y="22733"/>
                      </a:lnTo>
                      <a:lnTo>
                        <a:pt x="48260" y="19939"/>
                      </a:lnTo>
                      <a:lnTo>
                        <a:pt x="48260" y="19939"/>
                      </a:lnTo>
                      <a:lnTo>
                        <a:pt x="48006" y="16383"/>
                      </a:lnTo>
                      <a:lnTo>
                        <a:pt x="47117" y="13081"/>
                      </a:lnTo>
                      <a:lnTo>
                        <a:pt x="45847" y="10160"/>
                      </a:lnTo>
                      <a:lnTo>
                        <a:pt x="43942" y="7493"/>
                      </a:lnTo>
                      <a:lnTo>
                        <a:pt x="41783" y="5334"/>
                      </a:lnTo>
                      <a:lnTo>
                        <a:pt x="39116" y="3429"/>
                      </a:lnTo>
                      <a:lnTo>
                        <a:pt x="36068" y="2032"/>
                      </a:lnTo>
                      <a:lnTo>
                        <a:pt x="32639" y="889"/>
                      </a:lnTo>
                      <a:lnTo>
                        <a:pt x="29083" y="254"/>
                      </a:lnTo>
                      <a:lnTo>
                        <a:pt x="25146" y="0"/>
                      </a:lnTo>
                      <a:lnTo>
                        <a:pt x="25146" y="0"/>
                      </a:lnTo>
                      <a:lnTo>
                        <a:pt x="22479" y="127"/>
                      </a:lnTo>
                      <a:lnTo>
                        <a:pt x="19939" y="508"/>
                      </a:lnTo>
                      <a:lnTo>
                        <a:pt x="17399" y="1016"/>
                      </a:lnTo>
                      <a:lnTo>
                        <a:pt x="15113" y="1778"/>
                      </a:lnTo>
                      <a:lnTo>
                        <a:pt x="12827" y="2794"/>
                      </a:lnTo>
                      <a:lnTo>
                        <a:pt x="10668" y="3810"/>
                      </a:lnTo>
                      <a:lnTo>
                        <a:pt x="8636" y="5080"/>
                      </a:lnTo>
                      <a:lnTo>
                        <a:pt x="6731" y="6477"/>
                      </a:lnTo>
                      <a:lnTo>
                        <a:pt x="4826" y="8001"/>
                      </a:lnTo>
                      <a:lnTo>
                        <a:pt x="2921" y="9652"/>
                      </a:lnTo>
                      <a:lnTo>
                        <a:pt x="8255" y="15875"/>
                      </a:lnTo>
                      <a:lnTo>
                        <a:pt x="8255" y="15875"/>
                      </a:lnTo>
                      <a:lnTo>
                        <a:pt x="9652" y="14605"/>
                      </a:lnTo>
                      <a:lnTo>
                        <a:pt x="11049" y="13335"/>
                      </a:lnTo>
                      <a:lnTo>
                        <a:pt x="12573" y="12192"/>
                      </a:lnTo>
                      <a:lnTo>
                        <a:pt x="14097" y="11176"/>
                      </a:lnTo>
                      <a:lnTo>
                        <a:pt x="15748" y="10287"/>
                      </a:lnTo>
                      <a:lnTo>
                        <a:pt x="17399" y="9525"/>
                      </a:lnTo>
                      <a:lnTo>
                        <a:pt x="19177" y="9017"/>
                      </a:lnTo>
                      <a:lnTo>
                        <a:pt x="20955" y="8509"/>
                      </a:lnTo>
                      <a:lnTo>
                        <a:pt x="22860" y="8255"/>
                      </a:lnTo>
                      <a:lnTo>
                        <a:pt x="24765" y="8128"/>
                      </a:lnTo>
                      <a:lnTo>
                        <a:pt x="24765" y="8128"/>
                      </a:lnTo>
                      <a:lnTo>
                        <a:pt x="27178" y="8382"/>
                      </a:lnTo>
                      <a:lnTo>
                        <a:pt x="29337" y="8763"/>
                      </a:lnTo>
                      <a:lnTo>
                        <a:pt x="31242" y="9525"/>
                      </a:lnTo>
                      <a:lnTo>
                        <a:pt x="33020" y="10414"/>
                      </a:lnTo>
                      <a:lnTo>
                        <a:pt x="34544" y="11684"/>
                      </a:lnTo>
                      <a:lnTo>
                        <a:pt x="35814" y="13081"/>
                      </a:lnTo>
                      <a:lnTo>
                        <a:pt x="36830" y="14732"/>
                      </a:lnTo>
                      <a:lnTo>
                        <a:pt x="37592" y="16510"/>
                      </a:lnTo>
                      <a:lnTo>
                        <a:pt x="37973" y="18542"/>
                      </a:lnTo>
                      <a:lnTo>
                        <a:pt x="38227" y="20701"/>
                      </a:lnTo>
                      <a:lnTo>
                        <a:pt x="38227" y="20701"/>
                      </a:lnTo>
                      <a:lnTo>
                        <a:pt x="37973" y="23241"/>
                      </a:lnTo>
                      <a:lnTo>
                        <a:pt x="37465" y="25654"/>
                      </a:lnTo>
                      <a:lnTo>
                        <a:pt x="36576" y="27813"/>
                      </a:lnTo>
                      <a:lnTo>
                        <a:pt x="35179" y="29845"/>
                      </a:lnTo>
                      <a:lnTo>
                        <a:pt x="33274" y="31496"/>
                      </a:lnTo>
                      <a:lnTo>
                        <a:pt x="30988" y="33020"/>
                      </a:lnTo>
                      <a:lnTo>
                        <a:pt x="28194" y="34290"/>
                      </a:lnTo>
                      <a:lnTo>
                        <a:pt x="24765" y="35179"/>
                      </a:lnTo>
                      <a:lnTo>
                        <a:pt x="20828" y="35687"/>
                      </a:lnTo>
                      <a:lnTo>
                        <a:pt x="16129" y="35941"/>
                      </a:lnTo>
                      <a:lnTo>
                        <a:pt x="16129" y="43561"/>
                      </a:lnTo>
                      <a:lnTo>
                        <a:pt x="16129" y="43561"/>
                      </a:lnTo>
                      <a:lnTo>
                        <a:pt x="21336" y="43688"/>
                      </a:lnTo>
                      <a:lnTo>
                        <a:pt x="25781" y="44323"/>
                      </a:lnTo>
                      <a:lnTo>
                        <a:pt x="29591" y="45212"/>
                      </a:lnTo>
                      <a:lnTo>
                        <a:pt x="32766" y="46355"/>
                      </a:lnTo>
                      <a:lnTo>
                        <a:pt x="35433" y="47879"/>
                      </a:lnTo>
                      <a:lnTo>
                        <a:pt x="37465" y="49657"/>
                      </a:lnTo>
                      <a:lnTo>
                        <a:pt x="38989" y="51816"/>
                      </a:lnTo>
                      <a:lnTo>
                        <a:pt x="40132" y="54102"/>
                      </a:lnTo>
                      <a:lnTo>
                        <a:pt x="40640" y="56642"/>
                      </a:lnTo>
                      <a:lnTo>
                        <a:pt x="40894" y="59309"/>
                      </a:lnTo>
                      <a:lnTo>
                        <a:pt x="40894" y="59309"/>
                      </a:lnTo>
                      <a:lnTo>
                        <a:pt x="40640" y="61976"/>
                      </a:lnTo>
                      <a:lnTo>
                        <a:pt x="40132" y="64389"/>
                      </a:lnTo>
                      <a:lnTo>
                        <a:pt x="39243" y="66675"/>
                      </a:lnTo>
                      <a:lnTo>
                        <a:pt x="37973" y="68580"/>
                      </a:lnTo>
                      <a:lnTo>
                        <a:pt x="36322" y="70231"/>
                      </a:lnTo>
                      <a:lnTo>
                        <a:pt x="34544" y="71628"/>
                      </a:lnTo>
                      <a:lnTo>
                        <a:pt x="32385" y="72771"/>
                      </a:lnTo>
                      <a:lnTo>
                        <a:pt x="30099" y="73533"/>
                      </a:lnTo>
                      <a:lnTo>
                        <a:pt x="27432" y="74041"/>
                      </a:lnTo>
                      <a:lnTo>
                        <a:pt x="24765" y="74168"/>
                      </a:lnTo>
                      <a:lnTo>
                        <a:pt x="24765" y="74168"/>
                      </a:lnTo>
                      <a:lnTo>
                        <a:pt x="22098" y="74041"/>
                      </a:lnTo>
                      <a:lnTo>
                        <a:pt x="19685" y="73660"/>
                      </a:lnTo>
                      <a:lnTo>
                        <a:pt x="17399" y="73152"/>
                      </a:lnTo>
                      <a:lnTo>
                        <a:pt x="15240" y="72390"/>
                      </a:lnTo>
                      <a:lnTo>
                        <a:pt x="13208" y="71501"/>
                      </a:lnTo>
                      <a:lnTo>
                        <a:pt x="11430" y="70358"/>
                      </a:lnTo>
                      <a:lnTo>
                        <a:pt x="9652" y="69215"/>
                      </a:lnTo>
                      <a:lnTo>
                        <a:pt x="8001" y="67945"/>
                      </a:lnTo>
                      <a:lnTo>
                        <a:pt x="6477" y="66548"/>
                      </a:lnTo>
                      <a:lnTo>
                        <a:pt x="4953" y="65151"/>
                      </a:lnTo>
                      <a:lnTo>
                        <a:pt x="0" y="71628"/>
                      </a:lnTo>
                      <a:lnTo>
                        <a:pt x="0" y="71628"/>
                      </a:lnTo>
                      <a:lnTo>
                        <a:pt x="1651" y="73279"/>
                      </a:lnTo>
                      <a:lnTo>
                        <a:pt x="3429" y="74930"/>
                      </a:lnTo>
                      <a:lnTo>
                        <a:pt x="5461" y="76454"/>
                      </a:lnTo>
                      <a:lnTo>
                        <a:pt x="7620" y="77851"/>
                      </a:lnTo>
                      <a:lnTo>
                        <a:pt x="10033" y="79121"/>
                      </a:lnTo>
                      <a:lnTo>
                        <a:pt x="12700" y="80264"/>
                      </a:lnTo>
                      <a:lnTo>
                        <a:pt x="15494" y="81153"/>
                      </a:lnTo>
                      <a:lnTo>
                        <a:pt x="18542" y="81915"/>
                      </a:lnTo>
                      <a:lnTo>
                        <a:pt x="21844" y="82296"/>
                      </a:lnTo>
                      <a:lnTo>
                        <a:pt x="25527" y="824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3BB7A9E0-307E-547A-5F10-358EB17D70B2}"/>
                    </a:ext>
                  </a:extLst>
                </p:cNvPr>
                <p:cNvSpPr/>
                <p:nvPr/>
              </p:nvSpPr>
              <p:spPr>
                <a:xfrm>
                  <a:off x="4356735" y="4381880"/>
                  <a:ext cx="49529" cy="82423"/>
                </a:xfrm>
                <a:custGeom>
                  <a:avLst/>
                  <a:gdLst>
                    <a:gd name="connsiteX0" fmla="*/ 24765 w 49529"/>
                    <a:gd name="connsiteY0" fmla="*/ 82423 h 82423"/>
                    <a:gd name="connsiteX1" fmla="*/ 24765 w 49529"/>
                    <a:gd name="connsiteY1" fmla="*/ 82423 h 82423"/>
                    <a:gd name="connsiteX2" fmla="*/ 29210 w 49529"/>
                    <a:gd name="connsiteY2" fmla="*/ 82042 h 82423"/>
                    <a:gd name="connsiteX3" fmla="*/ 33147 w 49529"/>
                    <a:gd name="connsiteY3" fmla="*/ 80772 h 82423"/>
                    <a:gd name="connsiteX4" fmla="*/ 36830 w 49529"/>
                    <a:gd name="connsiteY4" fmla="*/ 78740 h 82423"/>
                    <a:gd name="connsiteX5" fmla="*/ 40005 w 49529"/>
                    <a:gd name="connsiteY5" fmla="*/ 75819 h 82423"/>
                    <a:gd name="connsiteX6" fmla="*/ 42799 w 49529"/>
                    <a:gd name="connsiteY6" fmla="*/ 72136 h 82423"/>
                    <a:gd name="connsiteX7" fmla="*/ 45212 w 49529"/>
                    <a:gd name="connsiteY7" fmla="*/ 67564 h 82423"/>
                    <a:gd name="connsiteX8" fmla="*/ 46990 w 49529"/>
                    <a:gd name="connsiteY8" fmla="*/ 62103 h 82423"/>
                    <a:gd name="connsiteX9" fmla="*/ 48387 w 49529"/>
                    <a:gd name="connsiteY9" fmla="*/ 56007 h 82423"/>
                    <a:gd name="connsiteX10" fmla="*/ 49276 w 49529"/>
                    <a:gd name="connsiteY10" fmla="*/ 48895 h 82423"/>
                    <a:gd name="connsiteX11" fmla="*/ 49530 w 49529"/>
                    <a:gd name="connsiteY11" fmla="*/ 41021 h 82423"/>
                    <a:gd name="connsiteX12" fmla="*/ 49530 w 49529"/>
                    <a:gd name="connsiteY12" fmla="*/ 41021 h 82423"/>
                    <a:gd name="connsiteX13" fmla="*/ 49276 w 49529"/>
                    <a:gd name="connsiteY13" fmla="*/ 33147 h 82423"/>
                    <a:gd name="connsiteX14" fmla="*/ 48387 w 49529"/>
                    <a:gd name="connsiteY14" fmla="*/ 26162 h 82423"/>
                    <a:gd name="connsiteX15" fmla="*/ 46990 w 49529"/>
                    <a:gd name="connsiteY15" fmla="*/ 20066 h 82423"/>
                    <a:gd name="connsiteX16" fmla="*/ 45212 w 49529"/>
                    <a:gd name="connsiteY16" fmla="*/ 14732 h 82423"/>
                    <a:gd name="connsiteX17" fmla="*/ 42799 w 49529"/>
                    <a:gd name="connsiteY17" fmla="*/ 10160 h 82423"/>
                    <a:gd name="connsiteX18" fmla="*/ 40005 w 49529"/>
                    <a:gd name="connsiteY18" fmla="*/ 6604 h 82423"/>
                    <a:gd name="connsiteX19" fmla="*/ 36830 w 49529"/>
                    <a:gd name="connsiteY19" fmla="*/ 3683 h 82423"/>
                    <a:gd name="connsiteX20" fmla="*/ 33147 w 49529"/>
                    <a:gd name="connsiteY20" fmla="*/ 1651 h 82423"/>
                    <a:gd name="connsiteX21" fmla="*/ 29210 w 49529"/>
                    <a:gd name="connsiteY21" fmla="*/ 508 h 82423"/>
                    <a:gd name="connsiteX22" fmla="*/ 24765 w 49529"/>
                    <a:gd name="connsiteY22" fmla="*/ 0 h 82423"/>
                    <a:gd name="connsiteX23" fmla="*/ 24765 w 49529"/>
                    <a:gd name="connsiteY23" fmla="*/ 0 h 82423"/>
                    <a:gd name="connsiteX24" fmla="*/ 20447 w 49529"/>
                    <a:gd name="connsiteY24" fmla="*/ 508 h 82423"/>
                    <a:gd name="connsiteX25" fmla="*/ 16383 w 49529"/>
                    <a:gd name="connsiteY25" fmla="*/ 1651 h 82423"/>
                    <a:gd name="connsiteX26" fmla="*/ 12827 w 49529"/>
                    <a:gd name="connsiteY26" fmla="*/ 3683 h 82423"/>
                    <a:gd name="connsiteX27" fmla="*/ 9525 w 49529"/>
                    <a:gd name="connsiteY27" fmla="*/ 6477 h 82423"/>
                    <a:gd name="connsiteX28" fmla="*/ 6731 w 49529"/>
                    <a:gd name="connsiteY28" fmla="*/ 10160 h 82423"/>
                    <a:gd name="connsiteX29" fmla="*/ 4318 w 49529"/>
                    <a:gd name="connsiteY29" fmla="*/ 14605 h 82423"/>
                    <a:gd name="connsiteX30" fmla="*/ 2540 w 49529"/>
                    <a:gd name="connsiteY30" fmla="*/ 19939 h 82423"/>
                    <a:gd name="connsiteX31" fmla="*/ 1143 w 49529"/>
                    <a:gd name="connsiteY31" fmla="*/ 26162 h 82423"/>
                    <a:gd name="connsiteX32" fmla="*/ 254 w 49529"/>
                    <a:gd name="connsiteY32" fmla="*/ 33147 h 82423"/>
                    <a:gd name="connsiteX33" fmla="*/ 0 w 49529"/>
                    <a:gd name="connsiteY33" fmla="*/ 41021 h 82423"/>
                    <a:gd name="connsiteX34" fmla="*/ 0 w 49529"/>
                    <a:gd name="connsiteY34" fmla="*/ 41021 h 82423"/>
                    <a:gd name="connsiteX35" fmla="*/ 254 w 49529"/>
                    <a:gd name="connsiteY35" fmla="*/ 48895 h 82423"/>
                    <a:gd name="connsiteX36" fmla="*/ 1143 w 49529"/>
                    <a:gd name="connsiteY36" fmla="*/ 56007 h 82423"/>
                    <a:gd name="connsiteX37" fmla="*/ 2540 w 49529"/>
                    <a:gd name="connsiteY37" fmla="*/ 62103 h 82423"/>
                    <a:gd name="connsiteX38" fmla="*/ 4318 w 49529"/>
                    <a:gd name="connsiteY38" fmla="*/ 67564 h 82423"/>
                    <a:gd name="connsiteX39" fmla="*/ 6731 w 49529"/>
                    <a:gd name="connsiteY39" fmla="*/ 72136 h 82423"/>
                    <a:gd name="connsiteX40" fmla="*/ 9525 w 49529"/>
                    <a:gd name="connsiteY40" fmla="*/ 75819 h 82423"/>
                    <a:gd name="connsiteX41" fmla="*/ 12827 w 49529"/>
                    <a:gd name="connsiteY41" fmla="*/ 78740 h 82423"/>
                    <a:gd name="connsiteX42" fmla="*/ 16383 w 49529"/>
                    <a:gd name="connsiteY42" fmla="*/ 80772 h 82423"/>
                    <a:gd name="connsiteX43" fmla="*/ 20447 w 49529"/>
                    <a:gd name="connsiteY43" fmla="*/ 82042 h 82423"/>
                    <a:gd name="connsiteX44" fmla="*/ 24765 w 49529"/>
                    <a:gd name="connsiteY44" fmla="*/ 82423 h 82423"/>
                    <a:gd name="connsiteX45" fmla="*/ 24765 w 49529"/>
                    <a:gd name="connsiteY45" fmla="*/ 74549 h 82423"/>
                    <a:gd name="connsiteX46" fmla="*/ 24765 w 49529"/>
                    <a:gd name="connsiteY46" fmla="*/ 74549 h 82423"/>
                    <a:gd name="connsiteX47" fmla="*/ 22225 w 49529"/>
                    <a:gd name="connsiteY47" fmla="*/ 74168 h 82423"/>
                    <a:gd name="connsiteX48" fmla="*/ 19812 w 49529"/>
                    <a:gd name="connsiteY48" fmla="*/ 73279 h 82423"/>
                    <a:gd name="connsiteX49" fmla="*/ 17526 w 49529"/>
                    <a:gd name="connsiteY49" fmla="*/ 71755 h 82423"/>
                    <a:gd name="connsiteX50" fmla="*/ 15494 w 49529"/>
                    <a:gd name="connsiteY50" fmla="*/ 69469 h 82423"/>
                    <a:gd name="connsiteX51" fmla="*/ 13843 w 49529"/>
                    <a:gd name="connsiteY51" fmla="*/ 66548 h 82423"/>
                    <a:gd name="connsiteX52" fmla="*/ 12319 w 49529"/>
                    <a:gd name="connsiteY52" fmla="*/ 62992 h 82423"/>
                    <a:gd name="connsiteX53" fmla="*/ 11176 w 49529"/>
                    <a:gd name="connsiteY53" fmla="*/ 58547 h 82423"/>
                    <a:gd name="connsiteX54" fmla="*/ 10414 w 49529"/>
                    <a:gd name="connsiteY54" fmla="*/ 53467 h 82423"/>
                    <a:gd name="connsiteX55" fmla="*/ 9779 w 49529"/>
                    <a:gd name="connsiteY55" fmla="*/ 47625 h 82423"/>
                    <a:gd name="connsiteX56" fmla="*/ 9652 w 49529"/>
                    <a:gd name="connsiteY56" fmla="*/ 41021 h 82423"/>
                    <a:gd name="connsiteX57" fmla="*/ 9652 w 49529"/>
                    <a:gd name="connsiteY57" fmla="*/ 41021 h 82423"/>
                    <a:gd name="connsiteX58" fmla="*/ 9779 w 49529"/>
                    <a:gd name="connsiteY58" fmla="*/ 34417 h 82423"/>
                    <a:gd name="connsiteX59" fmla="*/ 10414 w 49529"/>
                    <a:gd name="connsiteY59" fmla="*/ 28702 h 82423"/>
                    <a:gd name="connsiteX60" fmla="*/ 11176 w 49529"/>
                    <a:gd name="connsiteY60" fmla="*/ 23622 h 82423"/>
                    <a:gd name="connsiteX61" fmla="*/ 12319 w 49529"/>
                    <a:gd name="connsiteY61" fmla="*/ 19431 h 82423"/>
                    <a:gd name="connsiteX62" fmla="*/ 13843 w 49529"/>
                    <a:gd name="connsiteY62" fmla="*/ 15748 h 82423"/>
                    <a:gd name="connsiteX63" fmla="*/ 15494 w 49529"/>
                    <a:gd name="connsiteY63" fmla="*/ 12954 h 82423"/>
                    <a:gd name="connsiteX64" fmla="*/ 17526 w 49529"/>
                    <a:gd name="connsiteY64" fmla="*/ 10668 h 82423"/>
                    <a:gd name="connsiteX65" fmla="*/ 19812 w 49529"/>
                    <a:gd name="connsiteY65" fmla="*/ 9144 h 82423"/>
                    <a:gd name="connsiteX66" fmla="*/ 22225 w 49529"/>
                    <a:gd name="connsiteY66" fmla="*/ 8255 h 82423"/>
                    <a:gd name="connsiteX67" fmla="*/ 24765 w 49529"/>
                    <a:gd name="connsiteY67" fmla="*/ 8001 h 82423"/>
                    <a:gd name="connsiteX68" fmla="*/ 24765 w 49529"/>
                    <a:gd name="connsiteY68" fmla="*/ 8001 h 82423"/>
                    <a:gd name="connsiteX69" fmla="*/ 27432 w 49529"/>
                    <a:gd name="connsiteY69" fmla="*/ 8255 h 82423"/>
                    <a:gd name="connsiteX70" fmla="*/ 29845 w 49529"/>
                    <a:gd name="connsiteY70" fmla="*/ 9144 h 82423"/>
                    <a:gd name="connsiteX71" fmla="*/ 32004 w 49529"/>
                    <a:gd name="connsiteY71" fmla="*/ 10668 h 82423"/>
                    <a:gd name="connsiteX72" fmla="*/ 34036 w 49529"/>
                    <a:gd name="connsiteY72" fmla="*/ 12954 h 82423"/>
                    <a:gd name="connsiteX73" fmla="*/ 35687 w 49529"/>
                    <a:gd name="connsiteY73" fmla="*/ 15748 h 82423"/>
                    <a:gd name="connsiteX74" fmla="*/ 37211 w 49529"/>
                    <a:gd name="connsiteY74" fmla="*/ 19431 h 82423"/>
                    <a:gd name="connsiteX75" fmla="*/ 38354 w 49529"/>
                    <a:gd name="connsiteY75" fmla="*/ 23622 h 82423"/>
                    <a:gd name="connsiteX76" fmla="*/ 39243 w 49529"/>
                    <a:gd name="connsiteY76" fmla="*/ 28702 h 82423"/>
                    <a:gd name="connsiteX77" fmla="*/ 39751 w 49529"/>
                    <a:gd name="connsiteY77" fmla="*/ 34417 h 82423"/>
                    <a:gd name="connsiteX78" fmla="*/ 39878 w 49529"/>
                    <a:gd name="connsiteY78" fmla="*/ 41021 h 82423"/>
                    <a:gd name="connsiteX79" fmla="*/ 39878 w 49529"/>
                    <a:gd name="connsiteY79" fmla="*/ 41021 h 82423"/>
                    <a:gd name="connsiteX80" fmla="*/ 39751 w 49529"/>
                    <a:gd name="connsiteY80" fmla="*/ 47625 h 82423"/>
                    <a:gd name="connsiteX81" fmla="*/ 39243 w 49529"/>
                    <a:gd name="connsiteY81" fmla="*/ 53467 h 82423"/>
                    <a:gd name="connsiteX82" fmla="*/ 38354 w 49529"/>
                    <a:gd name="connsiteY82" fmla="*/ 58547 h 82423"/>
                    <a:gd name="connsiteX83" fmla="*/ 37211 w 49529"/>
                    <a:gd name="connsiteY83" fmla="*/ 62992 h 82423"/>
                    <a:gd name="connsiteX84" fmla="*/ 35687 w 49529"/>
                    <a:gd name="connsiteY84" fmla="*/ 66548 h 82423"/>
                    <a:gd name="connsiteX85" fmla="*/ 34036 w 49529"/>
                    <a:gd name="connsiteY85" fmla="*/ 69469 h 82423"/>
                    <a:gd name="connsiteX86" fmla="*/ 32004 w 49529"/>
                    <a:gd name="connsiteY86" fmla="*/ 71755 h 82423"/>
                    <a:gd name="connsiteX87" fmla="*/ 29845 w 49529"/>
                    <a:gd name="connsiteY87" fmla="*/ 73279 h 82423"/>
                    <a:gd name="connsiteX88" fmla="*/ 27432 w 49529"/>
                    <a:gd name="connsiteY88" fmla="*/ 74168 h 82423"/>
                    <a:gd name="connsiteX89" fmla="*/ 24765 w 49529"/>
                    <a:gd name="connsiteY89" fmla="*/ 74549 h 82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49529" h="82423">
                      <a:moveTo>
                        <a:pt x="24765" y="82423"/>
                      </a:moveTo>
                      <a:lnTo>
                        <a:pt x="24765" y="82423"/>
                      </a:lnTo>
                      <a:lnTo>
                        <a:pt x="29210" y="82042"/>
                      </a:lnTo>
                      <a:lnTo>
                        <a:pt x="33147" y="80772"/>
                      </a:lnTo>
                      <a:lnTo>
                        <a:pt x="36830" y="78740"/>
                      </a:lnTo>
                      <a:lnTo>
                        <a:pt x="40005" y="75819"/>
                      </a:lnTo>
                      <a:lnTo>
                        <a:pt x="42799" y="72136"/>
                      </a:lnTo>
                      <a:lnTo>
                        <a:pt x="45212" y="67564"/>
                      </a:lnTo>
                      <a:lnTo>
                        <a:pt x="46990" y="62103"/>
                      </a:lnTo>
                      <a:lnTo>
                        <a:pt x="48387" y="56007"/>
                      </a:lnTo>
                      <a:lnTo>
                        <a:pt x="49276" y="48895"/>
                      </a:lnTo>
                      <a:lnTo>
                        <a:pt x="49530" y="41021"/>
                      </a:lnTo>
                      <a:lnTo>
                        <a:pt x="49530" y="41021"/>
                      </a:lnTo>
                      <a:lnTo>
                        <a:pt x="49276" y="33147"/>
                      </a:lnTo>
                      <a:lnTo>
                        <a:pt x="48387" y="26162"/>
                      </a:lnTo>
                      <a:lnTo>
                        <a:pt x="46990" y="20066"/>
                      </a:lnTo>
                      <a:lnTo>
                        <a:pt x="45212" y="14732"/>
                      </a:lnTo>
                      <a:lnTo>
                        <a:pt x="42799" y="10160"/>
                      </a:lnTo>
                      <a:lnTo>
                        <a:pt x="40005" y="6604"/>
                      </a:lnTo>
                      <a:lnTo>
                        <a:pt x="36830" y="3683"/>
                      </a:lnTo>
                      <a:lnTo>
                        <a:pt x="33147" y="1651"/>
                      </a:lnTo>
                      <a:lnTo>
                        <a:pt x="29210" y="508"/>
                      </a:lnTo>
                      <a:lnTo>
                        <a:pt x="24765" y="0"/>
                      </a:lnTo>
                      <a:lnTo>
                        <a:pt x="24765" y="0"/>
                      </a:lnTo>
                      <a:lnTo>
                        <a:pt x="20447" y="508"/>
                      </a:lnTo>
                      <a:lnTo>
                        <a:pt x="16383" y="1651"/>
                      </a:lnTo>
                      <a:lnTo>
                        <a:pt x="12827" y="3683"/>
                      </a:lnTo>
                      <a:lnTo>
                        <a:pt x="9525" y="6477"/>
                      </a:lnTo>
                      <a:lnTo>
                        <a:pt x="6731" y="10160"/>
                      </a:lnTo>
                      <a:lnTo>
                        <a:pt x="4318" y="14605"/>
                      </a:lnTo>
                      <a:lnTo>
                        <a:pt x="2540" y="19939"/>
                      </a:lnTo>
                      <a:lnTo>
                        <a:pt x="1143" y="26162"/>
                      </a:lnTo>
                      <a:lnTo>
                        <a:pt x="254" y="33147"/>
                      </a:lnTo>
                      <a:lnTo>
                        <a:pt x="0" y="41021"/>
                      </a:lnTo>
                      <a:lnTo>
                        <a:pt x="0" y="41021"/>
                      </a:lnTo>
                      <a:lnTo>
                        <a:pt x="254" y="48895"/>
                      </a:lnTo>
                      <a:lnTo>
                        <a:pt x="1143" y="56007"/>
                      </a:lnTo>
                      <a:lnTo>
                        <a:pt x="2540" y="62103"/>
                      </a:lnTo>
                      <a:lnTo>
                        <a:pt x="4318" y="67564"/>
                      </a:lnTo>
                      <a:lnTo>
                        <a:pt x="6731" y="72136"/>
                      </a:lnTo>
                      <a:lnTo>
                        <a:pt x="9525" y="75819"/>
                      </a:lnTo>
                      <a:lnTo>
                        <a:pt x="12827" y="78740"/>
                      </a:lnTo>
                      <a:lnTo>
                        <a:pt x="16383" y="80772"/>
                      </a:lnTo>
                      <a:lnTo>
                        <a:pt x="20447" y="82042"/>
                      </a:lnTo>
                      <a:lnTo>
                        <a:pt x="24765" y="82423"/>
                      </a:lnTo>
                      <a:close/>
                      <a:moveTo>
                        <a:pt x="24765" y="74549"/>
                      </a:moveTo>
                      <a:lnTo>
                        <a:pt x="24765" y="74549"/>
                      </a:lnTo>
                      <a:lnTo>
                        <a:pt x="22225" y="74168"/>
                      </a:lnTo>
                      <a:lnTo>
                        <a:pt x="19812" y="73279"/>
                      </a:lnTo>
                      <a:lnTo>
                        <a:pt x="17526" y="71755"/>
                      </a:lnTo>
                      <a:lnTo>
                        <a:pt x="15494" y="69469"/>
                      </a:lnTo>
                      <a:lnTo>
                        <a:pt x="13843" y="66548"/>
                      </a:lnTo>
                      <a:lnTo>
                        <a:pt x="12319" y="62992"/>
                      </a:lnTo>
                      <a:lnTo>
                        <a:pt x="11176" y="58547"/>
                      </a:lnTo>
                      <a:lnTo>
                        <a:pt x="10414" y="53467"/>
                      </a:lnTo>
                      <a:lnTo>
                        <a:pt x="9779" y="47625"/>
                      </a:lnTo>
                      <a:lnTo>
                        <a:pt x="9652" y="41021"/>
                      </a:lnTo>
                      <a:lnTo>
                        <a:pt x="9652" y="41021"/>
                      </a:lnTo>
                      <a:lnTo>
                        <a:pt x="9779" y="34417"/>
                      </a:lnTo>
                      <a:lnTo>
                        <a:pt x="10414" y="28702"/>
                      </a:lnTo>
                      <a:lnTo>
                        <a:pt x="11176" y="23622"/>
                      </a:lnTo>
                      <a:lnTo>
                        <a:pt x="12319" y="19431"/>
                      </a:lnTo>
                      <a:lnTo>
                        <a:pt x="13843" y="15748"/>
                      </a:lnTo>
                      <a:lnTo>
                        <a:pt x="15494" y="12954"/>
                      </a:lnTo>
                      <a:lnTo>
                        <a:pt x="17526" y="10668"/>
                      </a:lnTo>
                      <a:lnTo>
                        <a:pt x="19812" y="9144"/>
                      </a:lnTo>
                      <a:lnTo>
                        <a:pt x="22225" y="8255"/>
                      </a:lnTo>
                      <a:lnTo>
                        <a:pt x="24765" y="8001"/>
                      </a:lnTo>
                      <a:lnTo>
                        <a:pt x="24765" y="8001"/>
                      </a:lnTo>
                      <a:lnTo>
                        <a:pt x="27432" y="8255"/>
                      </a:lnTo>
                      <a:lnTo>
                        <a:pt x="29845" y="9144"/>
                      </a:lnTo>
                      <a:lnTo>
                        <a:pt x="32004" y="10668"/>
                      </a:lnTo>
                      <a:lnTo>
                        <a:pt x="34036" y="12954"/>
                      </a:lnTo>
                      <a:lnTo>
                        <a:pt x="35687" y="15748"/>
                      </a:lnTo>
                      <a:lnTo>
                        <a:pt x="37211" y="19431"/>
                      </a:lnTo>
                      <a:lnTo>
                        <a:pt x="38354" y="23622"/>
                      </a:lnTo>
                      <a:lnTo>
                        <a:pt x="39243" y="28702"/>
                      </a:lnTo>
                      <a:lnTo>
                        <a:pt x="39751" y="34417"/>
                      </a:lnTo>
                      <a:lnTo>
                        <a:pt x="39878" y="41021"/>
                      </a:lnTo>
                      <a:lnTo>
                        <a:pt x="39878" y="41021"/>
                      </a:lnTo>
                      <a:lnTo>
                        <a:pt x="39751" y="47625"/>
                      </a:lnTo>
                      <a:lnTo>
                        <a:pt x="39243" y="53467"/>
                      </a:lnTo>
                      <a:lnTo>
                        <a:pt x="38354" y="58547"/>
                      </a:lnTo>
                      <a:lnTo>
                        <a:pt x="37211" y="62992"/>
                      </a:lnTo>
                      <a:lnTo>
                        <a:pt x="35687" y="66548"/>
                      </a:lnTo>
                      <a:lnTo>
                        <a:pt x="34036" y="69469"/>
                      </a:lnTo>
                      <a:lnTo>
                        <a:pt x="32004" y="71755"/>
                      </a:lnTo>
                      <a:lnTo>
                        <a:pt x="29845" y="73279"/>
                      </a:lnTo>
                      <a:lnTo>
                        <a:pt x="27432" y="74168"/>
                      </a:lnTo>
                      <a:lnTo>
                        <a:pt x="24765" y="745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284AFBC5-3AA1-5C65-E87F-79BB19256021}"/>
                    </a:ext>
                  </a:extLst>
                </p:cNvPr>
                <p:cNvSpPr/>
                <p:nvPr/>
              </p:nvSpPr>
              <p:spPr>
                <a:xfrm>
                  <a:off x="4415789" y="4381880"/>
                  <a:ext cx="91439" cy="82423"/>
                </a:xfrm>
                <a:custGeom>
                  <a:avLst/>
                  <a:gdLst>
                    <a:gd name="connsiteX0" fmla="*/ 18034 w 91439"/>
                    <a:gd name="connsiteY0" fmla="*/ 50292 h 82423"/>
                    <a:gd name="connsiteX1" fmla="*/ 18034 w 91439"/>
                    <a:gd name="connsiteY1" fmla="*/ 50292 h 82423"/>
                    <a:gd name="connsiteX2" fmla="*/ 21209 w 91439"/>
                    <a:gd name="connsiteY2" fmla="*/ 49911 h 82423"/>
                    <a:gd name="connsiteX3" fmla="*/ 24130 w 91439"/>
                    <a:gd name="connsiteY3" fmla="*/ 49149 h 82423"/>
                    <a:gd name="connsiteX4" fmla="*/ 26797 w 91439"/>
                    <a:gd name="connsiteY4" fmla="*/ 47879 h 82423"/>
                    <a:gd name="connsiteX5" fmla="*/ 29083 w 91439"/>
                    <a:gd name="connsiteY5" fmla="*/ 45974 h 82423"/>
                    <a:gd name="connsiteX6" fmla="*/ 31242 w 91439"/>
                    <a:gd name="connsiteY6" fmla="*/ 43688 h 82423"/>
                    <a:gd name="connsiteX7" fmla="*/ 32893 w 91439"/>
                    <a:gd name="connsiteY7" fmla="*/ 40767 h 82423"/>
                    <a:gd name="connsiteX8" fmla="*/ 34290 w 91439"/>
                    <a:gd name="connsiteY8" fmla="*/ 37465 h 82423"/>
                    <a:gd name="connsiteX9" fmla="*/ 35306 w 91439"/>
                    <a:gd name="connsiteY9" fmla="*/ 33782 h 82423"/>
                    <a:gd name="connsiteX10" fmla="*/ 35941 w 91439"/>
                    <a:gd name="connsiteY10" fmla="*/ 29591 h 82423"/>
                    <a:gd name="connsiteX11" fmla="*/ 36068 w 91439"/>
                    <a:gd name="connsiteY11" fmla="*/ 25019 h 82423"/>
                    <a:gd name="connsiteX12" fmla="*/ 36068 w 91439"/>
                    <a:gd name="connsiteY12" fmla="*/ 25019 h 82423"/>
                    <a:gd name="connsiteX13" fmla="*/ 35941 w 91439"/>
                    <a:gd name="connsiteY13" fmla="*/ 20447 h 82423"/>
                    <a:gd name="connsiteX14" fmla="*/ 35306 w 91439"/>
                    <a:gd name="connsiteY14" fmla="*/ 16256 h 82423"/>
                    <a:gd name="connsiteX15" fmla="*/ 34290 w 91439"/>
                    <a:gd name="connsiteY15" fmla="*/ 12573 h 82423"/>
                    <a:gd name="connsiteX16" fmla="*/ 32893 w 91439"/>
                    <a:gd name="connsiteY16" fmla="*/ 9271 h 82423"/>
                    <a:gd name="connsiteX17" fmla="*/ 31242 w 91439"/>
                    <a:gd name="connsiteY17" fmla="*/ 6604 h 82423"/>
                    <a:gd name="connsiteX18" fmla="*/ 29083 w 91439"/>
                    <a:gd name="connsiteY18" fmla="*/ 4191 h 82423"/>
                    <a:gd name="connsiteX19" fmla="*/ 26797 w 91439"/>
                    <a:gd name="connsiteY19" fmla="*/ 2413 h 82423"/>
                    <a:gd name="connsiteX20" fmla="*/ 24130 w 91439"/>
                    <a:gd name="connsiteY20" fmla="*/ 1143 h 82423"/>
                    <a:gd name="connsiteX21" fmla="*/ 21209 w 91439"/>
                    <a:gd name="connsiteY21" fmla="*/ 381 h 82423"/>
                    <a:gd name="connsiteX22" fmla="*/ 18034 w 91439"/>
                    <a:gd name="connsiteY22" fmla="*/ 0 h 82423"/>
                    <a:gd name="connsiteX23" fmla="*/ 18034 w 91439"/>
                    <a:gd name="connsiteY23" fmla="*/ 0 h 82423"/>
                    <a:gd name="connsiteX24" fmla="*/ 14859 w 91439"/>
                    <a:gd name="connsiteY24" fmla="*/ 381 h 82423"/>
                    <a:gd name="connsiteX25" fmla="*/ 11938 w 91439"/>
                    <a:gd name="connsiteY25" fmla="*/ 1143 h 82423"/>
                    <a:gd name="connsiteX26" fmla="*/ 9398 w 91439"/>
                    <a:gd name="connsiteY26" fmla="*/ 2413 h 82423"/>
                    <a:gd name="connsiteX27" fmla="*/ 6985 w 91439"/>
                    <a:gd name="connsiteY27" fmla="*/ 4191 h 82423"/>
                    <a:gd name="connsiteX28" fmla="*/ 4953 w 91439"/>
                    <a:gd name="connsiteY28" fmla="*/ 6604 h 82423"/>
                    <a:gd name="connsiteX29" fmla="*/ 3302 w 91439"/>
                    <a:gd name="connsiteY29" fmla="*/ 9271 h 82423"/>
                    <a:gd name="connsiteX30" fmla="*/ 1905 w 91439"/>
                    <a:gd name="connsiteY30" fmla="*/ 12573 h 82423"/>
                    <a:gd name="connsiteX31" fmla="*/ 889 w 91439"/>
                    <a:gd name="connsiteY31" fmla="*/ 16256 h 82423"/>
                    <a:gd name="connsiteX32" fmla="*/ 254 w 91439"/>
                    <a:gd name="connsiteY32" fmla="*/ 20447 h 82423"/>
                    <a:gd name="connsiteX33" fmla="*/ 0 w 91439"/>
                    <a:gd name="connsiteY33" fmla="*/ 25019 h 82423"/>
                    <a:gd name="connsiteX34" fmla="*/ 0 w 91439"/>
                    <a:gd name="connsiteY34" fmla="*/ 25019 h 82423"/>
                    <a:gd name="connsiteX35" fmla="*/ 254 w 91439"/>
                    <a:gd name="connsiteY35" fmla="*/ 29591 h 82423"/>
                    <a:gd name="connsiteX36" fmla="*/ 889 w 91439"/>
                    <a:gd name="connsiteY36" fmla="*/ 33782 h 82423"/>
                    <a:gd name="connsiteX37" fmla="*/ 1905 w 91439"/>
                    <a:gd name="connsiteY37" fmla="*/ 37465 h 82423"/>
                    <a:gd name="connsiteX38" fmla="*/ 3302 w 91439"/>
                    <a:gd name="connsiteY38" fmla="*/ 40767 h 82423"/>
                    <a:gd name="connsiteX39" fmla="*/ 4953 w 91439"/>
                    <a:gd name="connsiteY39" fmla="*/ 43688 h 82423"/>
                    <a:gd name="connsiteX40" fmla="*/ 6985 w 91439"/>
                    <a:gd name="connsiteY40" fmla="*/ 45974 h 82423"/>
                    <a:gd name="connsiteX41" fmla="*/ 9398 w 91439"/>
                    <a:gd name="connsiteY41" fmla="*/ 47879 h 82423"/>
                    <a:gd name="connsiteX42" fmla="*/ 11938 w 91439"/>
                    <a:gd name="connsiteY42" fmla="*/ 49149 h 82423"/>
                    <a:gd name="connsiteX43" fmla="*/ 14859 w 91439"/>
                    <a:gd name="connsiteY43" fmla="*/ 49911 h 82423"/>
                    <a:gd name="connsiteX44" fmla="*/ 18034 w 91439"/>
                    <a:gd name="connsiteY44" fmla="*/ 50292 h 82423"/>
                    <a:gd name="connsiteX45" fmla="*/ 18034 w 91439"/>
                    <a:gd name="connsiteY45" fmla="*/ 44069 h 82423"/>
                    <a:gd name="connsiteX46" fmla="*/ 18034 w 91439"/>
                    <a:gd name="connsiteY46" fmla="*/ 44069 h 82423"/>
                    <a:gd name="connsiteX47" fmla="*/ 16256 w 91439"/>
                    <a:gd name="connsiteY47" fmla="*/ 43815 h 82423"/>
                    <a:gd name="connsiteX48" fmla="*/ 14605 w 91439"/>
                    <a:gd name="connsiteY48" fmla="*/ 43307 h 82423"/>
                    <a:gd name="connsiteX49" fmla="*/ 13081 w 91439"/>
                    <a:gd name="connsiteY49" fmla="*/ 42291 h 82423"/>
                    <a:gd name="connsiteX50" fmla="*/ 11684 w 91439"/>
                    <a:gd name="connsiteY50" fmla="*/ 41021 h 82423"/>
                    <a:gd name="connsiteX51" fmla="*/ 10414 w 91439"/>
                    <a:gd name="connsiteY51" fmla="*/ 39243 h 82423"/>
                    <a:gd name="connsiteX52" fmla="*/ 9398 w 91439"/>
                    <a:gd name="connsiteY52" fmla="*/ 37211 h 82423"/>
                    <a:gd name="connsiteX53" fmla="*/ 8636 w 91439"/>
                    <a:gd name="connsiteY53" fmla="*/ 34671 h 82423"/>
                    <a:gd name="connsiteX54" fmla="*/ 8001 w 91439"/>
                    <a:gd name="connsiteY54" fmla="*/ 31877 h 82423"/>
                    <a:gd name="connsiteX55" fmla="*/ 7620 w 91439"/>
                    <a:gd name="connsiteY55" fmla="*/ 28575 h 82423"/>
                    <a:gd name="connsiteX56" fmla="*/ 7493 w 91439"/>
                    <a:gd name="connsiteY56" fmla="*/ 25019 h 82423"/>
                    <a:gd name="connsiteX57" fmla="*/ 7493 w 91439"/>
                    <a:gd name="connsiteY57" fmla="*/ 25019 h 82423"/>
                    <a:gd name="connsiteX58" fmla="*/ 7620 w 91439"/>
                    <a:gd name="connsiteY58" fmla="*/ 21336 h 82423"/>
                    <a:gd name="connsiteX59" fmla="*/ 8001 w 91439"/>
                    <a:gd name="connsiteY59" fmla="*/ 18161 h 82423"/>
                    <a:gd name="connsiteX60" fmla="*/ 8636 w 91439"/>
                    <a:gd name="connsiteY60" fmla="*/ 15367 h 82423"/>
                    <a:gd name="connsiteX61" fmla="*/ 9398 w 91439"/>
                    <a:gd name="connsiteY61" fmla="*/ 12827 h 82423"/>
                    <a:gd name="connsiteX62" fmla="*/ 10414 w 91439"/>
                    <a:gd name="connsiteY62" fmla="*/ 10795 h 82423"/>
                    <a:gd name="connsiteX63" fmla="*/ 11684 w 91439"/>
                    <a:gd name="connsiteY63" fmla="*/ 9144 h 82423"/>
                    <a:gd name="connsiteX64" fmla="*/ 13081 w 91439"/>
                    <a:gd name="connsiteY64" fmla="*/ 7747 h 82423"/>
                    <a:gd name="connsiteX65" fmla="*/ 14605 w 91439"/>
                    <a:gd name="connsiteY65" fmla="*/ 6858 h 82423"/>
                    <a:gd name="connsiteX66" fmla="*/ 16256 w 91439"/>
                    <a:gd name="connsiteY66" fmla="*/ 6350 h 82423"/>
                    <a:gd name="connsiteX67" fmla="*/ 18034 w 91439"/>
                    <a:gd name="connsiteY67" fmla="*/ 6096 h 82423"/>
                    <a:gd name="connsiteX68" fmla="*/ 18034 w 91439"/>
                    <a:gd name="connsiteY68" fmla="*/ 6096 h 82423"/>
                    <a:gd name="connsiteX69" fmla="*/ 19812 w 91439"/>
                    <a:gd name="connsiteY69" fmla="*/ 6350 h 82423"/>
                    <a:gd name="connsiteX70" fmla="*/ 21590 w 91439"/>
                    <a:gd name="connsiteY70" fmla="*/ 6858 h 82423"/>
                    <a:gd name="connsiteX71" fmla="*/ 23114 w 91439"/>
                    <a:gd name="connsiteY71" fmla="*/ 7747 h 82423"/>
                    <a:gd name="connsiteX72" fmla="*/ 24511 w 91439"/>
                    <a:gd name="connsiteY72" fmla="*/ 9144 h 82423"/>
                    <a:gd name="connsiteX73" fmla="*/ 25654 w 91439"/>
                    <a:gd name="connsiteY73" fmla="*/ 10795 h 82423"/>
                    <a:gd name="connsiteX74" fmla="*/ 26670 w 91439"/>
                    <a:gd name="connsiteY74" fmla="*/ 12827 h 82423"/>
                    <a:gd name="connsiteX75" fmla="*/ 27559 w 91439"/>
                    <a:gd name="connsiteY75" fmla="*/ 15367 h 82423"/>
                    <a:gd name="connsiteX76" fmla="*/ 28194 w 91439"/>
                    <a:gd name="connsiteY76" fmla="*/ 18161 h 82423"/>
                    <a:gd name="connsiteX77" fmla="*/ 28575 w 91439"/>
                    <a:gd name="connsiteY77" fmla="*/ 21336 h 82423"/>
                    <a:gd name="connsiteX78" fmla="*/ 28702 w 91439"/>
                    <a:gd name="connsiteY78" fmla="*/ 25019 h 82423"/>
                    <a:gd name="connsiteX79" fmla="*/ 28702 w 91439"/>
                    <a:gd name="connsiteY79" fmla="*/ 25019 h 82423"/>
                    <a:gd name="connsiteX80" fmla="*/ 28575 w 91439"/>
                    <a:gd name="connsiteY80" fmla="*/ 28575 h 82423"/>
                    <a:gd name="connsiteX81" fmla="*/ 28194 w 91439"/>
                    <a:gd name="connsiteY81" fmla="*/ 31877 h 82423"/>
                    <a:gd name="connsiteX82" fmla="*/ 27559 w 91439"/>
                    <a:gd name="connsiteY82" fmla="*/ 34671 h 82423"/>
                    <a:gd name="connsiteX83" fmla="*/ 26670 w 91439"/>
                    <a:gd name="connsiteY83" fmla="*/ 37211 h 82423"/>
                    <a:gd name="connsiteX84" fmla="*/ 25654 w 91439"/>
                    <a:gd name="connsiteY84" fmla="*/ 39243 h 82423"/>
                    <a:gd name="connsiteX85" fmla="*/ 24511 w 91439"/>
                    <a:gd name="connsiteY85" fmla="*/ 41021 h 82423"/>
                    <a:gd name="connsiteX86" fmla="*/ 23114 w 91439"/>
                    <a:gd name="connsiteY86" fmla="*/ 42291 h 82423"/>
                    <a:gd name="connsiteX87" fmla="*/ 21590 w 91439"/>
                    <a:gd name="connsiteY87" fmla="*/ 43307 h 82423"/>
                    <a:gd name="connsiteX88" fmla="*/ 19812 w 91439"/>
                    <a:gd name="connsiteY88" fmla="*/ 43815 h 82423"/>
                    <a:gd name="connsiteX89" fmla="*/ 18034 w 91439"/>
                    <a:gd name="connsiteY89" fmla="*/ 44069 h 82423"/>
                    <a:gd name="connsiteX90" fmla="*/ 20447 w 91439"/>
                    <a:gd name="connsiteY90" fmla="*/ 82423 h 82423"/>
                    <a:gd name="connsiteX91" fmla="*/ 27051 w 91439"/>
                    <a:gd name="connsiteY91" fmla="*/ 82423 h 82423"/>
                    <a:gd name="connsiteX92" fmla="*/ 70866 w 91439"/>
                    <a:gd name="connsiteY92" fmla="*/ 0 h 82423"/>
                    <a:gd name="connsiteX93" fmla="*/ 64262 w 91439"/>
                    <a:gd name="connsiteY93" fmla="*/ 0 h 82423"/>
                    <a:gd name="connsiteX94" fmla="*/ 20447 w 91439"/>
                    <a:gd name="connsiteY94" fmla="*/ 82423 h 82423"/>
                    <a:gd name="connsiteX95" fmla="*/ 73406 w 91439"/>
                    <a:gd name="connsiteY95" fmla="*/ 82423 h 82423"/>
                    <a:gd name="connsiteX96" fmla="*/ 73406 w 91439"/>
                    <a:gd name="connsiteY96" fmla="*/ 82423 h 82423"/>
                    <a:gd name="connsiteX97" fmla="*/ 76581 w 91439"/>
                    <a:gd name="connsiteY97" fmla="*/ 82169 h 82423"/>
                    <a:gd name="connsiteX98" fmla="*/ 79502 w 91439"/>
                    <a:gd name="connsiteY98" fmla="*/ 81407 h 82423"/>
                    <a:gd name="connsiteX99" fmla="*/ 82042 w 91439"/>
                    <a:gd name="connsiteY99" fmla="*/ 80010 h 82423"/>
                    <a:gd name="connsiteX100" fmla="*/ 84455 w 91439"/>
                    <a:gd name="connsiteY100" fmla="*/ 78232 h 82423"/>
                    <a:gd name="connsiteX101" fmla="*/ 86487 w 91439"/>
                    <a:gd name="connsiteY101" fmla="*/ 75819 h 82423"/>
                    <a:gd name="connsiteX102" fmla="*/ 88265 w 91439"/>
                    <a:gd name="connsiteY102" fmla="*/ 73025 h 82423"/>
                    <a:gd name="connsiteX103" fmla="*/ 89535 w 91439"/>
                    <a:gd name="connsiteY103" fmla="*/ 69850 h 82423"/>
                    <a:gd name="connsiteX104" fmla="*/ 90551 w 91439"/>
                    <a:gd name="connsiteY104" fmla="*/ 66040 h 82423"/>
                    <a:gd name="connsiteX105" fmla="*/ 91186 w 91439"/>
                    <a:gd name="connsiteY105" fmla="*/ 61849 h 82423"/>
                    <a:gd name="connsiteX106" fmla="*/ 91440 w 91439"/>
                    <a:gd name="connsiteY106" fmla="*/ 57277 h 82423"/>
                    <a:gd name="connsiteX107" fmla="*/ 91440 w 91439"/>
                    <a:gd name="connsiteY107" fmla="*/ 57277 h 82423"/>
                    <a:gd name="connsiteX108" fmla="*/ 91186 w 91439"/>
                    <a:gd name="connsiteY108" fmla="*/ 52705 h 82423"/>
                    <a:gd name="connsiteX109" fmla="*/ 90551 w 91439"/>
                    <a:gd name="connsiteY109" fmla="*/ 48514 h 82423"/>
                    <a:gd name="connsiteX110" fmla="*/ 89535 w 91439"/>
                    <a:gd name="connsiteY110" fmla="*/ 44831 h 82423"/>
                    <a:gd name="connsiteX111" fmla="*/ 88265 w 91439"/>
                    <a:gd name="connsiteY111" fmla="*/ 41656 h 82423"/>
                    <a:gd name="connsiteX112" fmla="*/ 86487 w 91439"/>
                    <a:gd name="connsiteY112" fmla="*/ 38862 h 82423"/>
                    <a:gd name="connsiteX113" fmla="*/ 84455 w 91439"/>
                    <a:gd name="connsiteY113" fmla="*/ 36576 h 82423"/>
                    <a:gd name="connsiteX114" fmla="*/ 82042 w 91439"/>
                    <a:gd name="connsiteY114" fmla="*/ 34671 h 82423"/>
                    <a:gd name="connsiteX115" fmla="*/ 79502 w 91439"/>
                    <a:gd name="connsiteY115" fmla="*/ 33401 h 82423"/>
                    <a:gd name="connsiteX116" fmla="*/ 76581 w 91439"/>
                    <a:gd name="connsiteY116" fmla="*/ 32639 h 82423"/>
                    <a:gd name="connsiteX117" fmla="*/ 73406 w 91439"/>
                    <a:gd name="connsiteY117" fmla="*/ 32385 h 82423"/>
                    <a:gd name="connsiteX118" fmla="*/ 73406 w 91439"/>
                    <a:gd name="connsiteY118" fmla="*/ 32385 h 82423"/>
                    <a:gd name="connsiteX119" fmla="*/ 70231 w 91439"/>
                    <a:gd name="connsiteY119" fmla="*/ 32639 h 82423"/>
                    <a:gd name="connsiteX120" fmla="*/ 67310 w 91439"/>
                    <a:gd name="connsiteY120" fmla="*/ 33401 h 82423"/>
                    <a:gd name="connsiteX121" fmla="*/ 64770 w 91439"/>
                    <a:gd name="connsiteY121" fmla="*/ 34671 h 82423"/>
                    <a:gd name="connsiteX122" fmla="*/ 62357 w 91439"/>
                    <a:gd name="connsiteY122" fmla="*/ 36576 h 82423"/>
                    <a:gd name="connsiteX123" fmla="*/ 60325 w 91439"/>
                    <a:gd name="connsiteY123" fmla="*/ 38862 h 82423"/>
                    <a:gd name="connsiteX124" fmla="*/ 58547 w 91439"/>
                    <a:gd name="connsiteY124" fmla="*/ 41656 h 82423"/>
                    <a:gd name="connsiteX125" fmla="*/ 57150 w 91439"/>
                    <a:gd name="connsiteY125" fmla="*/ 44831 h 82423"/>
                    <a:gd name="connsiteX126" fmla="*/ 56134 w 91439"/>
                    <a:gd name="connsiteY126" fmla="*/ 48514 h 82423"/>
                    <a:gd name="connsiteX127" fmla="*/ 55499 w 91439"/>
                    <a:gd name="connsiteY127" fmla="*/ 52705 h 82423"/>
                    <a:gd name="connsiteX128" fmla="*/ 55372 w 91439"/>
                    <a:gd name="connsiteY128" fmla="*/ 57277 h 82423"/>
                    <a:gd name="connsiteX129" fmla="*/ 55372 w 91439"/>
                    <a:gd name="connsiteY129" fmla="*/ 57277 h 82423"/>
                    <a:gd name="connsiteX130" fmla="*/ 55499 w 91439"/>
                    <a:gd name="connsiteY130" fmla="*/ 61849 h 82423"/>
                    <a:gd name="connsiteX131" fmla="*/ 56134 w 91439"/>
                    <a:gd name="connsiteY131" fmla="*/ 66040 h 82423"/>
                    <a:gd name="connsiteX132" fmla="*/ 57150 w 91439"/>
                    <a:gd name="connsiteY132" fmla="*/ 69850 h 82423"/>
                    <a:gd name="connsiteX133" fmla="*/ 58547 w 91439"/>
                    <a:gd name="connsiteY133" fmla="*/ 73025 h 82423"/>
                    <a:gd name="connsiteX134" fmla="*/ 60325 w 91439"/>
                    <a:gd name="connsiteY134" fmla="*/ 75819 h 82423"/>
                    <a:gd name="connsiteX135" fmla="*/ 62357 w 91439"/>
                    <a:gd name="connsiteY135" fmla="*/ 78232 h 82423"/>
                    <a:gd name="connsiteX136" fmla="*/ 64770 w 91439"/>
                    <a:gd name="connsiteY136" fmla="*/ 80010 h 82423"/>
                    <a:gd name="connsiteX137" fmla="*/ 67310 w 91439"/>
                    <a:gd name="connsiteY137" fmla="*/ 81407 h 82423"/>
                    <a:gd name="connsiteX138" fmla="*/ 70231 w 91439"/>
                    <a:gd name="connsiteY138" fmla="*/ 82169 h 82423"/>
                    <a:gd name="connsiteX139" fmla="*/ 73406 w 91439"/>
                    <a:gd name="connsiteY139" fmla="*/ 82423 h 82423"/>
                    <a:gd name="connsiteX140" fmla="*/ 73406 w 91439"/>
                    <a:gd name="connsiteY140" fmla="*/ 76327 h 82423"/>
                    <a:gd name="connsiteX141" fmla="*/ 73406 w 91439"/>
                    <a:gd name="connsiteY141" fmla="*/ 76327 h 82423"/>
                    <a:gd name="connsiteX142" fmla="*/ 71628 w 91439"/>
                    <a:gd name="connsiteY142" fmla="*/ 76200 h 82423"/>
                    <a:gd name="connsiteX143" fmla="*/ 69850 w 91439"/>
                    <a:gd name="connsiteY143" fmla="*/ 75565 h 82423"/>
                    <a:gd name="connsiteX144" fmla="*/ 68326 w 91439"/>
                    <a:gd name="connsiteY144" fmla="*/ 74676 h 82423"/>
                    <a:gd name="connsiteX145" fmla="*/ 67056 w 91439"/>
                    <a:gd name="connsiteY145" fmla="*/ 73279 h 82423"/>
                    <a:gd name="connsiteX146" fmla="*/ 65786 w 91439"/>
                    <a:gd name="connsiteY146" fmla="*/ 71628 h 82423"/>
                    <a:gd name="connsiteX147" fmla="*/ 64770 w 91439"/>
                    <a:gd name="connsiteY147" fmla="*/ 69469 h 82423"/>
                    <a:gd name="connsiteX148" fmla="*/ 64008 w 91439"/>
                    <a:gd name="connsiteY148" fmla="*/ 67056 h 82423"/>
                    <a:gd name="connsiteX149" fmla="*/ 63373 w 91439"/>
                    <a:gd name="connsiteY149" fmla="*/ 64135 h 82423"/>
                    <a:gd name="connsiteX150" fmla="*/ 62992 w 91439"/>
                    <a:gd name="connsiteY150" fmla="*/ 60960 h 82423"/>
                    <a:gd name="connsiteX151" fmla="*/ 62865 w 91439"/>
                    <a:gd name="connsiteY151" fmla="*/ 57277 h 82423"/>
                    <a:gd name="connsiteX152" fmla="*/ 62865 w 91439"/>
                    <a:gd name="connsiteY152" fmla="*/ 57277 h 82423"/>
                    <a:gd name="connsiteX153" fmla="*/ 62992 w 91439"/>
                    <a:gd name="connsiteY153" fmla="*/ 53721 h 82423"/>
                    <a:gd name="connsiteX154" fmla="*/ 63373 w 91439"/>
                    <a:gd name="connsiteY154" fmla="*/ 50419 h 82423"/>
                    <a:gd name="connsiteX155" fmla="*/ 64008 w 91439"/>
                    <a:gd name="connsiteY155" fmla="*/ 47625 h 82423"/>
                    <a:gd name="connsiteX156" fmla="*/ 64770 w 91439"/>
                    <a:gd name="connsiteY156" fmla="*/ 45212 h 82423"/>
                    <a:gd name="connsiteX157" fmla="*/ 65786 w 91439"/>
                    <a:gd name="connsiteY157" fmla="*/ 43053 h 82423"/>
                    <a:gd name="connsiteX158" fmla="*/ 67056 w 91439"/>
                    <a:gd name="connsiteY158" fmla="*/ 41402 h 82423"/>
                    <a:gd name="connsiteX159" fmla="*/ 68326 w 91439"/>
                    <a:gd name="connsiteY159" fmla="*/ 40132 h 82423"/>
                    <a:gd name="connsiteX160" fmla="*/ 69850 w 91439"/>
                    <a:gd name="connsiteY160" fmla="*/ 39116 h 82423"/>
                    <a:gd name="connsiteX161" fmla="*/ 71628 w 91439"/>
                    <a:gd name="connsiteY161" fmla="*/ 38608 h 82423"/>
                    <a:gd name="connsiteX162" fmla="*/ 73406 w 91439"/>
                    <a:gd name="connsiteY162" fmla="*/ 38481 h 82423"/>
                    <a:gd name="connsiteX163" fmla="*/ 73406 w 91439"/>
                    <a:gd name="connsiteY163" fmla="*/ 38481 h 82423"/>
                    <a:gd name="connsiteX164" fmla="*/ 75184 w 91439"/>
                    <a:gd name="connsiteY164" fmla="*/ 38608 h 82423"/>
                    <a:gd name="connsiteX165" fmla="*/ 76835 w 91439"/>
                    <a:gd name="connsiteY165" fmla="*/ 39116 h 82423"/>
                    <a:gd name="connsiteX166" fmla="*/ 78359 w 91439"/>
                    <a:gd name="connsiteY166" fmla="*/ 40132 h 82423"/>
                    <a:gd name="connsiteX167" fmla="*/ 79756 w 91439"/>
                    <a:gd name="connsiteY167" fmla="*/ 41402 h 82423"/>
                    <a:gd name="connsiteX168" fmla="*/ 81026 w 91439"/>
                    <a:gd name="connsiteY168" fmla="*/ 43053 h 82423"/>
                    <a:gd name="connsiteX169" fmla="*/ 82042 w 91439"/>
                    <a:gd name="connsiteY169" fmla="*/ 45212 h 82423"/>
                    <a:gd name="connsiteX170" fmla="*/ 82804 w 91439"/>
                    <a:gd name="connsiteY170" fmla="*/ 47625 h 82423"/>
                    <a:gd name="connsiteX171" fmla="*/ 83439 w 91439"/>
                    <a:gd name="connsiteY171" fmla="*/ 50419 h 82423"/>
                    <a:gd name="connsiteX172" fmla="*/ 83820 w 91439"/>
                    <a:gd name="connsiteY172" fmla="*/ 53721 h 82423"/>
                    <a:gd name="connsiteX173" fmla="*/ 83947 w 91439"/>
                    <a:gd name="connsiteY173" fmla="*/ 57277 h 82423"/>
                    <a:gd name="connsiteX174" fmla="*/ 83947 w 91439"/>
                    <a:gd name="connsiteY174" fmla="*/ 57277 h 82423"/>
                    <a:gd name="connsiteX175" fmla="*/ 83820 w 91439"/>
                    <a:gd name="connsiteY175" fmla="*/ 60960 h 82423"/>
                    <a:gd name="connsiteX176" fmla="*/ 83439 w 91439"/>
                    <a:gd name="connsiteY176" fmla="*/ 64135 h 82423"/>
                    <a:gd name="connsiteX177" fmla="*/ 82804 w 91439"/>
                    <a:gd name="connsiteY177" fmla="*/ 67056 h 82423"/>
                    <a:gd name="connsiteX178" fmla="*/ 82042 w 91439"/>
                    <a:gd name="connsiteY178" fmla="*/ 69469 h 82423"/>
                    <a:gd name="connsiteX179" fmla="*/ 81026 w 91439"/>
                    <a:gd name="connsiteY179" fmla="*/ 71628 h 82423"/>
                    <a:gd name="connsiteX180" fmla="*/ 79756 w 91439"/>
                    <a:gd name="connsiteY180" fmla="*/ 73279 h 82423"/>
                    <a:gd name="connsiteX181" fmla="*/ 78359 w 91439"/>
                    <a:gd name="connsiteY181" fmla="*/ 74676 h 82423"/>
                    <a:gd name="connsiteX182" fmla="*/ 76835 w 91439"/>
                    <a:gd name="connsiteY182" fmla="*/ 75565 h 82423"/>
                    <a:gd name="connsiteX183" fmla="*/ 75184 w 91439"/>
                    <a:gd name="connsiteY183" fmla="*/ 76200 h 82423"/>
                    <a:gd name="connsiteX184" fmla="*/ 73406 w 91439"/>
                    <a:gd name="connsiteY184" fmla="*/ 76327 h 82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91439" h="82423">
                      <a:moveTo>
                        <a:pt x="18034" y="50292"/>
                      </a:moveTo>
                      <a:lnTo>
                        <a:pt x="18034" y="50292"/>
                      </a:lnTo>
                      <a:lnTo>
                        <a:pt x="21209" y="49911"/>
                      </a:lnTo>
                      <a:lnTo>
                        <a:pt x="24130" y="49149"/>
                      </a:lnTo>
                      <a:lnTo>
                        <a:pt x="26797" y="47879"/>
                      </a:lnTo>
                      <a:lnTo>
                        <a:pt x="29083" y="45974"/>
                      </a:lnTo>
                      <a:lnTo>
                        <a:pt x="31242" y="43688"/>
                      </a:lnTo>
                      <a:lnTo>
                        <a:pt x="32893" y="40767"/>
                      </a:lnTo>
                      <a:lnTo>
                        <a:pt x="34290" y="37465"/>
                      </a:lnTo>
                      <a:lnTo>
                        <a:pt x="35306" y="33782"/>
                      </a:lnTo>
                      <a:lnTo>
                        <a:pt x="35941" y="29591"/>
                      </a:lnTo>
                      <a:lnTo>
                        <a:pt x="36068" y="25019"/>
                      </a:lnTo>
                      <a:lnTo>
                        <a:pt x="36068" y="25019"/>
                      </a:lnTo>
                      <a:lnTo>
                        <a:pt x="35941" y="20447"/>
                      </a:lnTo>
                      <a:lnTo>
                        <a:pt x="35306" y="16256"/>
                      </a:lnTo>
                      <a:lnTo>
                        <a:pt x="34290" y="12573"/>
                      </a:lnTo>
                      <a:lnTo>
                        <a:pt x="32893" y="9271"/>
                      </a:lnTo>
                      <a:lnTo>
                        <a:pt x="31242" y="6604"/>
                      </a:lnTo>
                      <a:lnTo>
                        <a:pt x="29083" y="4191"/>
                      </a:lnTo>
                      <a:lnTo>
                        <a:pt x="26797" y="2413"/>
                      </a:lnTo>
                      <a:lnTo>
                        <a:pt x="24130" y="1143"/>
                      </a:lnTo>
                      <a:lnTo>
                        <a:pt x="21209" y="381"/>
                      </a:lnTo>
                      <a:lnTo>
                        <a:pt x="18034" y="0"/>
                      </a:lnTo>
                      <a:lnTo>
                        <a:pt x="18034" y="0"/>
                      </a:lnTo>
                      <a:lnTo>
                        <a:pt x="14859" y="381"/>
                      </a:lnTo>
                      <a:lnTo>
                        <a:pt x="11938" y="1143"/>
                      </a:lnTo>
                      <a:lnTo>
                        <a:pt x="9398" y="2413"/>
                      </a:lnTo>
                      <a:lnTo>
                        <a:pt x="6985" y="4191"/>
                      </a:lnTo>
                      <a:lnTo>
                        <a:pt x="4953" y="6604"/>
                      </a:lnTo>
                      <a:lnTo>
                        <a:pt x="3302" y="9271"/>
                      </a:lnTo>
                      <a:lnTo>
                        <a:pt x="1905" y="12573"/>
                      </a:lnTo>
                      <a:lnTo>
                        <a:pt x="889" y="16256"/>
                      </a:lnTo>
                      <a:lnTo>
                        <a:pt x="254" y="20447"/>
                      </a:lnTo>
                      <a:lnTo>
                        <a:pt x="0" y="25019"/>
                      </a:lnTo>
                      <a:lnTo>
                        <a:pt x="0" y="25019"/>
                      </a:lnTo>
                      <a:lnTo>
                        <a:pt x="254" y="29591"/>
                      </a:lnTo>
                      <a:lnTo>
                        <a:pt x="889" y="33782"/>
                      </a:lnTo>
                      <a:lnTo>
                        <a:pt x="1905" y="37465"/>
                      </a:lnTo>
                      <a:lnTo>
                        <a:pt x="3302" y="40767"/>
                      </a:lnTo>
                      <a:lnTo>
                        <a:pt x="4953" y="43688"/>
                      </a:lnTo>
                      <a:lnTo>
                        <a:pt x="6985" y="45974"/>
                      </a:lnTo>
                      <a:lnTo>
                        <a:pt x="9398" y="47879"/>
                      </a:lnTo>
                      <a:lnTo>
                        <a:pt x="11938" y="49149"/>
                      </a:lnTo>
                      <a:lnTo>
                        <a:pt x="14859" y="49911"/>
                      </a:lnTo>
                      <a:lnTo>
                        <a:pt x="18034" y="50292"/>
                      </a:lnTo>
                      <a:close/>
                      <a:moveTo>
                        <a:pt x="18034" y="44069"/>
                      </a:moveTo>
                      <a:lnTo>
                        <a:pt x="18034" y="44069"/>
                      </a:lnTo>
                      <a:lnTo>
                        <a:pt x="16256" y="43815"/>
                      </a:lnTo>
                      <a:lnTo>
                        <a:pt x="14605" y="43307"/>
                      </a:lnTo>
                      <a:lnTo>
                        <a:pt x="13081" y="42291"/>
                      </a:lnTo>
                      <a:lnTo>
                        <a:pt x="11684" y="41021"/>
                      </a:lnTo>
                      <a:lnTo>
                        <a:pt x="10414" y="39243"/>
                      </a:lnTo>
                      <a:lnTo>
                        <a:pt x="9398" y="37211"/>
                      </a:lnTo>
                      <a:lnTo>
                        <a:pt x="8636" y="34671"/>
                      </a:lnTo>
                      <a:lnTo>
                        <a:pt x="8001" y="31877"/>
                      </a:lnTo>
                      <a:lnTo>
                        <a:pt x="7620" y="28575"/>
                      </a:lnTo>
                      <a:lnTo>
                        <a:pt x="7493" y="25019"/>
                      </a:lnTo>
                      <a:lnTo>
                        <a:pt x="7493" y="25019"/>
                      </a:lnTo>
                      <a:lnTo>
                        <a:pt x="7620" y="21336"/>
                      </a:lnTo>
                      <a:lnTo>
                        <a:pt x="8001" y="18161"/>
                      </a:lnTo>
                      <a:lnTo>
                        <a:pt x="8636" y="15367"/>
                      </a:lnTo>
                      <a:lnTo>
                        <a:pt x="9398" y="12827"/>
                      </a:lnTo>
                      <a:lnTo>
                        <a:pt x="10414" y="10795"/>
                      </a:lnTo>
                      <a:lnTo>
                        <a:pt x="11684" y="9144"/>
                      </a:lnTo>
                      <a:lnTo>
                        <a:pt x="13081" y="7747"/>
                      </a:lnTo>
                      <a:lnTo>
                        <a:pt x="14605" y="6858"/>
                      </a:lnTo>
                      <a:lnTo>
                        <a:pt x="16256" y="6350"/>
                      </a:lnTo>
                      <a:lnTo>
                        <a:pt x="18034" y="6096"/>
                      </a:lnTo>
                      <a:lnTo>
                        <a:pt x="18034" y="6096"/>
                      </a:lnTo>
                      <a:lnTo>
                        <a:pt x="19812" y="6350"/>
                      </a:lnTo>
                      <a:lnTo>
                        <a:pt x="21590" y="6858"/>
                      </a:lnTo>
                      <a:lnTo>
                        <a:pt x="23114" y="7747"/>
                      </a:lnTo>
                      <a:lnTo>
                        <a:pt x="24511" y="9144"/>
                      </a:lnTo>
                      <a:lnTo>
                        <a:pt x="25654" y="10795"/>
                      </a:lnTo>
                      <a:lnTo>
                        <a:pt x="26670" y="12827"/>
                      </a:lnTo>
                      <a:lnTo>
                        <a:pt x="27559" y="15367"/>
                      </a:lnTo>
                      <a:lnTo>
                        <a:pt x="28194" y="18161"/>
                      </a:lnTo>
                      <a:lnTo>
                        <a:pt x="28575" y="21336"/>
                      </a:lnTo>
                      <a:lnTo>
                        <a:pt x="28702" y="25019"/>
                      </a:lnTo>
                      <a:lnTo>
                        <a:pt x="28702" y="25019"/>
                      </a:lnTo>
                      <a:lnTo>
                        <a:pt x="28575" y="28575"/>
                      </a:lnTo>
                      <a:lnTo>
                        <a:pt x="28194" y="31877"/>
                      </a:lnTo>
                      <a:lnTo>
                        <a:pt x="27559" y="34671"/>
                      </a:lnTo>
                      <a:lnTo>
                        <a:pt x="26670" y="37211"/>
                      </a:lnTo>
                      <a:lnTo>
                        <a:pt x="25654" y="39243"/>
                      </a:lnTo>
                      <a:lnTo>
                        <a:pt x="24511" y="41021"/>
                      </a:lnTo>
                      <a:lnTo>
                        <a:pt x="23114" y="42291"/>
                      </a:lnTo>
                      <a:lnTo>
                        <a:pt x="21590" y="43307"/>
                      </a:lnTo>
                      <a:lnTo>
                        <a:pt x="19812" y="43815"/>
                      </a:lnTo>
                      <a:lnTo>
                        <a:pt x="18034" y="44069"/>
                      </a:lnTo>
                      <a:close/>
                      <a:moveTo>
                        <a:pt x="20447" y="82423"/>
                      </a:moveTo>
                      <a:lnTo>
                        <a:pt x="27051" y="82423"/>
                      </a:lnTo>
                      <a:lnTo>
                        <a:pt x="70866" y="0"/>
                      </a:lnTo>
                      <a:lnTo>
                        <a:pt x="64262" y="0"/>
                      </a:lnTo>
                      <a:lnTo>
                        <a:pt x="20447" y="82423"/>
                      </a:lnTo>
                      <a:close/>
                      <a:moveTo>
                        <a:pt x="73406" y="82423"/>
                      </a:moveTo>
                      <a:lnTo>
                        <a:pt x="73406" y="82423"/>
                      </a:lnTo>
                      <a:lnTo>
                        <a:pt x="76581" y="82169"/>
                      </a:lnTo>
                      <a:lnTo>
                        <a:pt x="79502" y="81407"/>
                      </a:lnTo>
                      <a:lnTo>
                        <a:pt x="82042" y="80010"/>
                      </a:lnTo>
                      <a:lnTo>
                        <a:pt x="84455" y="78232"/>
                      </a:lnTo>
                      <a:lnTo>
                        <a:pt x="86487" y="75819"/>
                      </a:lnTo>
                      <a:lnTo>
                        <a:pt x="88265" y="73025"/>
                      </a:lnTo>
                      <a:lnTo>
                        <a:pt x="89535" y="69850"/>
                      </a:lnTo>
                      <a:lnTo>
                        <a:pt x="90551" y="66040"/>
                      </a:lnTo>
                      <a:lnTo>
                        <a:pt x="91186" y="61849"/>
                      </a:lnTo>
                      <a:lnTo>
                        <a:pt x="91440" y="57277"/>
                      </a:lnTo>
                      <a:lnTo>
                        <a:pt x="91440" y="57277"/>
                      </a:lnTo>
                      <a:lnTo>
                        <a:pt x="91186" y="52705"/>
                      </a:lnTo>
                      <a:lnTo>
                        <a:pt x="90551" y="48514"/>
                      </a:lnTo>
                      <a:lnTo>
                        <a:pt x="89535" y="44831"/>
                      </a:lnTo>
                      <a:lnTo>
                        <a:pt x="88265" y="41656"/>
                      </a:lnTo>
                      <a:lnTo>
                        <a:pt x="86487" y="38862"/>
                      </a:lnTo>
                      <a:lnTo>
                        <a:pt x="84455" y="36576"/>
                      </a:lnTo>
                      <a:lnTo>
                        <a:pt x="82042" y="34671"/>
                      </a:lnTo>
                      <a:lnTo>
                        <a:pt x="79502" y="33401"/>
                      </a:lnTo>
                      <a:lnTo>
                        <a:pt x="76581" y="32639"/>
                      </a:lnTo>
                      <a:lnTo>
                        <a:pt x="73406" y="32385"/>
                      </a:lnTo>
                      <a:lnTo>
                        <a:pt x="73406" y="32385"/>
                      </a:lnTo>
                      <a:lnTo>
                        <a:pt x="70231" y="32639"/>
                      </a:lnTo>
                      <a:lnTo>
                        <a:pt x="67310" y="33401"/>
                      </a:lnTo>
                      <a:lnTo>
                        <a:pt x="64770" y="34671"/>
                      </a:lnTo>
                      <a:lnTo>
                        <a:pt x="62357" y="36576"/>
                      </a:lnTo>
                      <a:lnTo>
                        <a:pt x="60325" y="38862"/>
                      </a:lnTo>
                      <a:lnTo>
                        <a:pt x="58547" y="41656"/>
                      </a:lnTo>
                      <a:lnTo>
                        <a:pt x="57150" y="44831"/>
                      </a:lnTo>
                      <a:lnTo>
                        <a:pt x="56134" y="48514"/>
                      </a:lnTo>
                      <a:lnTo>
                        <a:pt x="55499" y="52705"/>
                      </a:lnTo>
                      <a:lnTo>
                        <a:pt x="55372" y="57277"/>
                      </a:lnTo>
                      <a:lnTo>
                        <a:pt x="55372" y="57277"/>
                      </a:lnTo>
                      <a:lnTo>
                        <a:pt x="55499" y="61849"/>
                      </a:lnTo>
                      <a:lnTo>
                        <a:pt x="56134" y="66040"/>
                      </a:lnTo>
                      <a:lnTo>
                        <a:pt x="57150" y="69850"/>
                      </a:lnTo>
                      <a:lnTo>
                        <a:pt x="58547" y="73025"/>
                      </a:lnTo>
                      <a:lnTo>
                        <a:pt x="60325" y="75819"/>
                      </a:lnTo>
                      <a:lnTo>
                        <a:pt x="62357" y="78232"/>
                      </a:lnTo>
                      <a:lnTo>
                        <a:pt x="64770" y="80010"/>
                      </a:lnTo>
                      <a:lnTo>
                        <a:pt x="67310" y="81407"/>
                      </a:lnTo>
                      <a:lnTo>
                        <a:pt x="70231" y="82169"/>
                      </a:lnTo>
                      <a:lnTo>
                        <a:pt x="73406" y="82423"/>
                      </a:lnTo>
                      <a:close/>
                      <a:moveTo>
                        <a:pt x="73406" y="76327"/>
                      </a:moveTo>
                      <a:lnTo>
                        <a:pt x="73406" y="76327"/>
                      </a:lnTo>
                      <a:lnTo>
                        <a:pt x="71628" y="76200"/>
                      </a:lnTo>
                      <a:lnTo>
                        <a:pt x="69850" y="75565"/>
                      </a:lnTo>
                      <a:lnTo>
                        <a:pt x="68326" y="74676"/>
                      </a:lnTo>
                      <a:lnTo>
                        <a:pt x="67056" y="73279"/>
                      </a:lnTo>
                      <a:lnTo>
                        <a:pt x="65786" y="71628"/>
                      </a:lnTo>
                      <a:lnTo>
                        <a:pt x="64770" y="69469"/>
                      </a:lnTo>
                      <a:lnTo>
                        <a:pt x="64008" y="67056"/>
                      </a:lnTo>
                      <a:lnTo>
                        <a:pt x="63373" y="64135"/>
                      </a:lnTo>
                      <a:lnTo>
                        <a:pt x="62992" y="60960"/>
                      </a:lnTo>
                      <a:lnTo>
                        <a:pt x="62865" y="57277"/>
                      </a:lnTo>
                      <a:lnTo>
                        <a:pt x="62865" y="57277"/>
                      </a:lnTo>
                      <a:lnTo>
                        <a:pt x="62992" y="53721"/>
                      </a:lnTo>
                      <a:lnTo>
                        <a:pt x="63373" y="50419"/>
                      </a:lnTo>
                      <a:lnTo>
                        <a:pt x="64008" y="47625"/>
                      </a:lnTo>
                      <a:lnTo>
                        <a:pt x="64770" y="45212"/>
                      </a:lnTo>
                      <a:lnTo>
                        <a:pt x="65786" y="43053"/>
                      </a:lnTo>
                      <a:lnTo>
                        <a:pt x="67056" y="41402"/>
                      </a:lnTo>
                      <a:lnTo>
                        <a:pt x="68326" y="40132"/>
                      </a:lnTo>
                      <a:lnTo>
                        <a:pt x="69850" y="39116"/>
                      </a:lnTo>
                      <a:lnTo>
                        <a:pt x="71628" y="38608"/>
                      </a:lnTo>
                      <a:lnTo>
                        <a:pt x="73406" y="38481"/>
                      </a:lnTo>
                      <a:lnTo>
                        <a:pt x="73406" y="38481"/>
                      </a:lnTo>
                      <a:lnTo>
                        <a:pt x="75184" y="38608"/>
                      </a:lnTo>
                      <a:lnTo>
                        <a:pt x="76835" y="39116"/>
                      </a:lnTo>
                      <a:lnTo>
                        <a:pt x="78359" y="40132"/>
                      </a:lnTo>
                      <a:lnTo>
                        <a:pt x="79756" y="41402"/>
                      </a:lnTo>
                      <a:lnTo>
                        <a:pt x="81026" y="43053"/>
                      </a:lnTo>
                      <a:lnTo>
                        <a:pt x="82042" y="45212"/>
                      </a:lnTo>
                      <a:lnTo>
                        <a:pt x="82804" y="47625"/>
                      </a:lnTo>
                      <a:lnTo>
                        <a:pt x="83439" y="50419"/>
                      </a:lnTo>
                      <a:lnTo>
                        <a:pt x="83820" y="53721"/>
                      </a:lnTo>
                      <a:lnTo>
                        <a:pt x="83947" y="57277"/>
                      </a:lnTo>
                      <a:lnTo>
                        <a:pt x="83947" y="57277"/>
                      </a:lnTo>
                      <a:lnTo>
                        <a:pt x="83820" y="60960"/>
                      </a:lnTo>
                      <a:lnTo>
                        <a:pt x="83439" y="64135"/>
                      </a:lnTo>
                      <a:lnTo>
                        <a:pt x="82804" y="67056"/>
                      </a:lnTo>
                      <a:lnTo>
                        <a:pt x="82042" y="69469"/>
                      </a:lnTo>
                      <a:lnTo>
                        <a:pt x="81026" y="71628"/>
                      </a:lnTo>
                      <a:lnTo>
                        <a:pt x="79756" y="73279"/>
                      </a:lnTo>
                      <a:lnTo>
                        <a:pt x="78359" y="74676"/>
                      </a:lnTo>
                      <a:lnTo>
                        <a:pt x="76835" y="75565"/>
                      </a:lnTo>
                      <a:lnTo>
                        <a:pt x="75184" y="76200"/>
                      </a:lnTo>
                      <a:lnTo>
                        <a:pt x="73406" y="763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38F4B23D-8BF4-FB2A-D02D-7E724BB71D64}"/>
                  </a:ext>
                </a:extLst>
              </p:cNvPr>
              <p:cNvGrpSpPr/>
              <p:nvPr/>
            </p:nvGrpSpPr>
            <p:grpSpPr>
              <a:xfrm>
                <a:off x="3550475" y="4173536"/>
                <a:ext cx="635000" cy="171069"/>
                <a:chOff x="4017010" y="4001642"/>
                <a:chExt cx="635000" cy="171069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1962CC6D-CEAD-908A-69B9-C2AC6E4FC4F3}"/>
                    </a:ext>
                  </a:extLst>
                </p:cNvPr>
                <p:cNvSpPr/>
                <p:nvPr/>
              </p:nvSpPr>
              <p:spPr>
                <a:xfrm>
                  <a:off x="4017010" y="4001642"/>
                  <a:ext cx="635000" cy="171069"/>
                </a:xfrm>
                <a:custGeom>
                  <a:avLst/>
                  <a:gdLst>
                    <a:gd name="connsiteX0" fmla="*/ 27432 w 635000"/>
                    <a:gd name="connsiteY0" fmla="*/ 171069 h 171069"/>
                    <a:gd name="connsiteX1" fmla="*/ 607568 w 635000"/>
                    <a:gd name="connsiteY1" fmla="*/ 171069 h 171069"/>
                    <a:gd name="connsiteX2" fmla="*/ 606552 w 635000"/>
                    <a:gd name="connsiteY2" fmla="*/ 170942 h 171069"/>
                    <a:gd name="connsiteX3" fmla="*/ 610870 w 635000"/>
                    <a:gd name="connsiteY3" fmla="*/ 170815 h 171069"/>
                    <a:gd name="connsiteX4" fmla="*/ 615188 w 635000"/>
                    <a:gd name="connsiteY4" fmla="*/ 169926 h 171069"/>
                    <a:gd name="connsiteX5" fmla="*/ 619379 w 635000"/>
                    <a:gd name="connsiteY5" fmla="*/ 168402 h 171069"/>
                    <a:gd name="connsiteX6" fmla="*/ 623189 w 635000"/>
                    <a:gd name="connsiteY6" fmla="*/ 166116 h 171069"/>
                    <a:gd name="connsiteX7" fmla="*/ 626618 w 635000"/>
                    <a:gd name="connsiteY7" fmla="*/ 163322 h 171069"/>
                    <a:gd name="connsiteX8" fmla="*/ 629539 w 635000"/>
                    <a:gd name="connsiteY8" fmla="*/ 160020 h 171069"/>
                    <a:gd name="connsiteX9" fmla="*/ 631952 w 635000"/>
                    <a:gd name="connsiteY9" fmla="*/ 156337 h 171069"/>
                    <a:gd name="connsiteX10" fmla="*/ 633603 w 635000"/>
                    <a:gd name="connsiteY10" fmla="*/ 152273 h 171069"/>
                    <a:gd name="connsiteX11" fmla="*/ 634619 w 635000"/>
                    <a:gd name="connsiteY11" fmla="*/ 147955 h 171069"/>
                    <a:gd name="connsiteX12" fmla="*/ 635000 w 635000"/>
                    <a:gd name="connsiteY12" fmla="*/ 143637 h 171069"/>
                    <a:gd name="connsiteX13" fmla="*/ 635000 w 635000"/>
                    <a:gd name="connsiteY13" fmla="*/ 143637 h 171069"/>
                    <a:gd name="connsiteX14" fmla="*/ 635000 w 635000"/>
                    <a:gd name="connsiteY14" fmla="*/ 27432 h 171069"/>
                    <a:gd name="connsiteX15" fmla="*/ 635000 w 635000"/>
                    <a:gd name="connsiteY15" fmla="*/ 27432 h 171069"/>
                    <a:gd name="connsiteX16" fmla="*/ 634619 w 635000"/>
                    <a:gd name="connsiteY16" fmla="*/ 22987 h 171069"/>
                    <a:gd name="connsiteX17" fmla="*/ 633603 w 635000"/>
                    <a:gd name="connsiteY17" fmla="*/ 18796 h 171069"/>
                    <a:gd name="connsiteX18" fmla="*/ 631952 w 635000"/>
                    <a:gd name="connsiteY18" fmla="*/ 14732 h 171069"/>
                    <a:gd name="connsiteX19" fmla="*/ 629539 w 635000"/>
                    <a:gd name="connsiteY19" fmla="*/ 10922 h 171069"/>
                    <a:gd name="connsiteX20" fmla="*/ 626618 w 635000"/>
                    <a:gd name="connsiteY20" fmla="*/ 7620 h 171069"/>
                    <a:gd name="connsiteX21" fmla="*/ 623189 w 635000"/>
                    <a:gd name="connsiteY21" fmla="*/ 4826 h 171069"/>
                    <a:gd name="connsiteX22" fmla="*/ 619379 w 635000"/>
                    <a:gd name="connsiteY22" fmla="*/ 2667 h 171069"/>
                    <a:gd name="connsiteX23" fmla="*/ 615188 w 635000"/>
                    <a:gd name="connsiteY23" fmla="*/ 1143 h 171069"/>
                    <a:gd name="connsiteX24" fmla="*/ 610870 w 635000"/>
                    <a:gd name="connsiteY24" fmla="*/ 254 h 171069"/>
                    <a:gd name="connsiteX25" fmla="*/ 607568 w 635000"/>
                    <a:gd name="connsiteY25" fmla="*/ 0 h 171069"/>
                    <a:gd name="connsiteX26" fmla="*/ 27432 w 635000"/>
                    <a:gd name="connsiteY26" fmla="*/ 0 h 171069"/>
                    <a:gd name="connsiteX27" fmla="*/ 30734 w 635000"/>
                    <a:gd name="connsiteY27" fmla="*/ 254 h 171069"/>
                    <a:gd name="connsiteX28" fmla="*/ 26289 w 635000"/>
                    <a:gd name="connsiteY28" fmla="*/ 0 h 171069"/>
                    <a:gd name="connsiteX29" fmla="*/ 21844 w 635000"/>
                    <a:gd name="connsiteY29" fmla="*/ 508 h 171069"/>
                    <a:gd name="connsiteX30" fmla="*/ 17653 w 635000"/>
                    <a:gd name="connsiteY30" fmla="*/ 1778 h 171069"/>
                    <a:gd name="connsiteX31" fmla="*/ 13716 w 635000"/>
                    <a:gd name="connsiteY31" fmla="*/ 3683 h 171069"/>
                    <a:gd name="connsiteX32" fmla="*/ 10033 w 635000"/>
                    <a:gd name="connsiteY32" fmla="*/ 6223 h 171069"/>
                    <a:gd name="connsiteX33" fmla="*/ 6858 w 635000"/>
                    <a:gd name="connsiteY33" fmla="*/ 9271 h 171069"/>
                    <a:gd name="connsiteX34" fmla="*/ 4191 w 635000"/>
                    <a:gd name="connsiteY34" fmla="*/ 12827 h 171069"/>
                    <a:gd name="connsiteX35" fmla="*/ 2159 w 635000"/>
                    <a:gd name="connsiteY35" fmla="*/ 16637 h 171069"/>
                    <a:gd name="connsiteX36" fmla="*/ 762 w 635000"/>
                    <a:gd name="connsiteY36" fmla="*/ 20828 h 171069"/>
                    <a:gd name="connsiteX37" fmla="*/ 0 w 635000"/>
                    <a:gd name="connsiteY37" fmla="*/ 25273 h 171069"/>
                    <a:gd name="connsiteX38" fmla="*/ 0 w 635000"/>
                    <a:gd name="connsiteY38" fmla="*/ 27432 h 171069"/>
                    <a:gd name="connsiteX39" fmla="*/ 0 w 635000"/>
                    <a:gd name="connsiteY39" fmla="*/ 143637 h 171069"/>
                    <a:gd name="connsiteX40" fmla="*/ 0 w 635000"/>
                    <a:gd name="connsiteY40" fmla="*/ 141351 h 171069"/>
                    <a:gd name="connsiteX41" fmla="*/ 0 w 635000"/>
                    <a:gd name="connsiteY41" fmla="*/ 145796 h 171069"/>
                    <a:gd name="connsiteX42" fmla="*/ 762 w 635000"/>
                    <a:gd name="connsiteY42" fmla="*/ 150114 h 171069"/>
                    <a:gd name="connsiteX43" fmla="*/ 2159 w 635000"/>
                    <a:gd name="connsiteY43" fmla="*/ 154305 h 171069"/>
                    <a:gd name="connsiteX44" fmla="*/ 4191 w 635000"/>
                    <a:gd name="connsiteY44" fmla="*/ 158242 h 171069"/>
                    <a:gd name="connsiteX45" fmla="*/ 6858 w 635000"/>
                    <a:gd name="connsiteY45" fmla="*/ 161798 h 171069"/>
                    <a:gd name="connsiteX46" fmla="*/ 10033 w 635000"/>
                    <a:gd name="connsiteY46" fmla="*/ 164846 h 171069"/>
                    <a:gd name="connsiteX47" fmla="*/ 13716 w 635000"/>
                    <a:gd name="connsiteY47" fmla="*/ 167386 h 171069"/>
                    <a:gd name="connsiteX48" fmla="*/ 17653 w 635000"/>
                    <a:gd name="connsiteY48" fmla="*/ 169291 h 171069"/>
                    <a:gd name="connsiteX49" fmla="*/ 21844 w 635000"/>
                    <a:gd name="connsiteY49" fmla="*/ 170434 h 171069"/>
                    <a:gd name="connsiteX50" fmla="*/ 26289 w 635000"/>
                    <a:gd name="connsiteY50" fmla="*/ 170942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635000" h="171069">
                      <a:moveTo>
                        <a:pt x="27432" y="171069"/>
                      </a:moveTo>
                      <a:lnTo>
                        <a:pt x="607568" y="171069"/>
                      </a:lnTo>
                      <a:lnTo>
                        <a:pt x="606552" y="170942"/>
                      </a:lnTo>
                      <a:lnTo>
                        <a:pt x="610870" y="170815"/>
                      </a:lnTo>
                      <a:lnTo>
                        <a:pt x="615188" y="169926"/>
                      </a:lnTo>
                      <a:lnTo>
                        <a:pt x="619379" y="168402"/>
                      </a:lnTo>
                      <a:lnTo>
                        <a:pt x="623189" y="166116"/>
                      </a:lnTo>
                      <a:lnTo>
                        <a:pt x="626618" y="163322"/>
                      </a:lnTo>
                      <a:lnTo>
                        <a:pt x="629539" y="160020"/>
                      </a:lnTo>
                      <a:lnTo>
                        <a:pt x="631952" y="156337"/>
                      </a:lnTo>
                      <a:lnTo>
                        <a:pt x="633603" y="152273"/>
                      </a:lnTo>
                      <a:lnTo>
                        <a:pt x="634619" y="147955"/>
                      </a:lnTo>
                      <a:lnTo>
                        <a:pt x="635000" y="143637"/>
                      </a:lnTo>
                      <a:lnTo>
                        <a:pt x="635000" y="143637"/>
                      </a:lnTo>
                      <a:lnTo>
                        <a:pt x="635000" y="27432"/>
                      </a:lnTo>
                      <a:lnTo>
                        <a:pt x="635000" y="27432"/>
                      </a:lnTo>
                      <a:lnTo>
                        <a:pt x="634619" y="22987"/>
                      </a:lnTo>
                      <a:lnTo>
                        <a:pt x="633603" y="18796"/>
                      </a:lnTo>
                      <a:lnTo>
                        <a:pt x="631952" y="14732"/>
                      </a:lnTo>
                      <a:lnTo>
                        <a:pt x="629539" y="10922"/>
                      </a:lnTo>
                      <a:lnTo>
                        <a:pt x="626618" y="7620"/>
                      </a:lnTo>
                      <a:lnTo>
                        <a:pt x="623189" y="4826"/>
                      </a:lnTo>
                      <a:lnTo>
                        <a:pt x="619379" y="2667"/>
                      </a:lnTo>
                      <a:lnTo>
                        <a:pt x="615188" y="1143"/>
                      </a:lnTo>
                      <a:lnTo>
                        <a:pt x="610870" y="254"/>
                      </a:lnTo>
                      <a:lnTo>
                        <a:pt x="607568" y="0"/>
                      </a:lnTo>
                      <a:lnTo>
                        <a:pt x="27432" y="0"/>
                      </a:lnTo>
                      <a:lnTo>
                        <a:pt x="30734" y="254"/>
                      </a:lnTo>
                      <a:lnTo>
                        <a:pt x="26289" y="0"/>
                      </a:lnTo>
                      <a:lnTo>
                        <a:pt x="21844" y="508"/>
                      </a:lnTo>
                      <a:lnTo>
                        <a:pt x="17653" y="1778"/>
                      </a:lnTo>
                      <a:lnTo>
                        <a:pt x="13716" y="3683"/>
                      </a:lnTo>
                      <a:lnTo>
                        <a:pt x="10033" y="6223"/>
                      </a:lnTo>
                      <a:lnTo>
                        <a:pt x="6858" y="9271"/>
                      </a:lnTo>
                      <a:lnTo>
                        <a:pt x="4191" y="12827"/>
                      </a:lnTo>
                      <a:lnTo>
                        <a:pt x="2159" y="16637"/>
                      </a:lnTo>
                      <a:lnTo>
                        <a:pt x="762" y="20828"/>
                      </a:lnTo>
                      <a:lnTo>
                        <a:pt x="0" y="25273"/>
                      </a:lnTo>
                      <a:lnTo>
                        <a:pt x="0" y="27432"/>
                      </a:lnTo>
                      <a:lnTo>
                        <a:pt x="0" y="143637"/>
                      </a:lnTo>
                      <a:lnTo>
                        <a:pt x="0" y="141351"/>
                      </a:lnTo>
                      <a:lnTo>
                        <a:pt x="0" y="145796"/>
                      </a:lnTo>
                      <a:lnTo>
                        <a:pt x="762" y="150114"/>
                      </a:lnTo>
                      <a:lnTo>
                        <a:pt x="2159" y="154305"/>
                      </a:lnTo>
                      <a:lnTo>
                        <a:pt x="4191" y="158242"/>
                      </a:lnTo>
                      <a:lnTo>
                        <a:pt x="6858" y="161798"/>
                      </a:lnTo>
                      <a:lnTo>
                        <a:pt x="10033" y="164846"/>
                      </a:lnTo>
                      <a:lnTo>
                        <a:pt x="13716" y="167386"/>
                      </a:lnTo>
                      <a:lnTo>
                        <a:pt x="17653" y="169291"/>
                      </a:lnTo>
                      <a:lnTo>
                        <a:pt x="21844" y="170434"/>
                      </a:lnTo>
                      <a:lnTo>
                        <a:pt x="26289" y="17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731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9FEF1C94-956D-FB05-A1F9-EFEA55C9F485}"/>
                    </a:ext>
                  </a:extLst>
                </p:cNvPr>
                <p:cNvSpPr/>
                <p:nvPr/>
              </p:nvSpPr>
              <p:spPr>
                <a:xfrm>
                  <a:off x="4074032" y="4037710"/>
                  <a:ext cx="74549" cy="96012"/>
                </a:xfrm>
                <a:custGeom>
                  <a:avLst/>
                  <a:gdLst>
                    <a:gd name="connsiteX0" fmla="*/ 50673 w 74549"/>
                    <a:gd name="connsiteY0" fmla="*/ 38354 h 96012"/>
                    <a:gd name="connsiteX1" fmla="*/ 50673 w 74549"/>
                    <a:gd name="connsiteY1" fmla="*/ 38354 h 96012"/>
                    <a:gd name="connsiteX2" fmla="*/ 46482 w 74549"/>
                    <a:gd name="connsiteY2" fmla="*/ 39243 h 96012"/>
                    <a:gd name="connsiteX3" fmla="*/ 42291 w 74549"/>
                    <a:gd name="connsiteY3" fmla="*/ 39878 h 96012"/>
                    <a:gd name="connsiteX4" fmla="*/ 38227 w 74549"/>
                    <a:gd name="connsiteY4" fmla="*/ 40513 h 96012"/>
                    <a:gd name="connsiteX5" fmla="*/ 34163 w 74549"/>
                    <a:gd name="connsiteY5" fmla="*/ 41021 h 96012"/>
                    <a:gd name="connsiteX6" fmla="*/ 30099 w 74549"/>
                    <a:gd name="connsiteY6" fmla="*/ 41402 h 96012"/>
                    <a:gd name="connsiteX7" fmla="*/ 26035 w 74549"/>
                    <a:gd name="connsiteY7" fmla="*/ 41656 h 96012"/>
                    <a:gd name="connsiteX8" fmla="*/ 21844 w 74549"/>
                    <a:gd name="connsiteY8" fmla="*/ 41910 h 96012"/>
                    <a:gd name="connsiteX9" fmla="*/ 17653 w 74549"/>
                    <a:gd name="connsiteY9" fmla="*/ 42164 h 96012"/>
                    <a:gd name="connsiteX10" fmla="*/ 13335 w 74549"/>
                    <a:gd name="connsiteY10" fmla="*/ 42291 h 96012"/>
                    <a:gd name="connsiteX11" fmla="*/ 8890 w 74549"/>
                    <a:gd name="connsiteY11" fmla="*/ 42291 h 96012"/>
                    <a:gd name="connsiteX12" fmla="*/ 8890 w 74549"/>
                    <a:gd name="connsiteY12" fmla="*/ 5842 h 96012"/>
                    <a:gd name="connsiteX13" fmla="*/ 0 w 74549"/>
                    <a:gd name="connsiteY13" fmla="*/ 5842 h 96012"/>
                    <a:gd name="connsiteX14" fmla="*/ 0 w 74549"/>
                    <a:gd name="connsiteY14" fmla="*/ 49911 h 96012"/>
                    <a:gd name="connsiteX15" fmla="*/ 7366 w 74549"/>
                    <a:gd name="connsiteY15" fmla="*/ 49911 h 96012"/>
                    <a:gd name="connsiteX16" fmla="*/ 7366 w 74549"/>
                    <a:gd name="connsiteY16" fmla="*/ 49911 h 96012"/>
                    <a:gd name="connsiteX17" fmla="*/ 12192 w 74549"/>
                    <a:gd name="connsiteY17" fmla="*/ 49911 h 96012"/>
                    <a:gd name="connsiteX18" fmla="*/ 16764 w 74549"/>
                    <a:gd name="connsiteY18" fmla="*/ 49784 h 96012"/>
                    <a:gd name="connsiteX19" fmla="*/ 21209 w 74549"/>
                    <a:gd name="connsiteY19" fmla="*/ 49657 h 96012"/>
                    <a:gd name="connsiteX20" fmla="*/ 25654 w 74549"/>
                    <a:gd name="connsiteY20" fmla="*/ 49403 h 96012"/>
                    <a:gd name="connsiteX21" fmla="*/ 29972 w 74549"/>
                    <a:gd name="connsiteY21" fmla="*/ 49022 h 96012"/>
                    <a:gd name="connsiteX22" fmla="*/ 34290 w 74549"/>
                    <a:gd name="connsiteY22" fmla="*/ 48641 h 96012"/>
                    <a:gd name="connsiteX23" fmla="*/ 38608 w 74549"/>
                    <a:gd name="connsiteY23" fmla="*/ 48133 h 96012"/>
                    <a:gd name="connsiteX24" fmla="*/ 42926 w 74549"/>
                    <a:gd name="connsiteY24" fmla="*/ 47498 h 96012"/>
                    <a:gd name="connsiteX25" fmla="*/ 47244 w 74549"/>
                    <a:gd name="connsiteY25" fmla="*/ 46863 h 96012"/>
                    <a:gd name="connsiteX26" fmla="*/ 51689 w 74549"/>
                    <a:gd name="connsiteY26" fmla="*/ 45974 h 96012"/>
                    <a:gd name="connsiteX27" fmla="*/ 50673 w 74549"/>
                    <a:gd name="connsiteY27" fmla="*/ 38354 h 96012"/>
                    <a:gd name="connsiteX28" fmla="*/ 20574 w 74549"/>
                    <a:gd name="connsiteY28" fmla="*/ 67818 h 96012"/>
                    <a:gd name="connsiteX29" fmla="*/ 65786 w 74549"/>
                    <a:gd name="connsiteY29" fmla="*/ 67818 h 96012"/>
                    <a:gd name="connsiteX30" fmla="*/ 65786 w 74549"/>
                    <a:gd name="connsiteY30" fmla="*/ 88773 h 96012"/>
                    <a:gd name="connsiteX31" fmla="*/ 20574 w 74549"/>
                    <a:gd name="connsiteY31" fmla="*/ 88773 h 96012"/>
                    <a:gd name="connsiteX32" fmla="*/ 20574 w 74549"/>
                    <a:gd name="connsiteY32" fmla="*/ 67818 h 96012"/>
                    <a:gd name="connsiteX33" fmla="*/ 11811 w 74549"/>
                    <a:gd name="connsiteY33" fmla="*/ 96012 h 96012"/>
                    <a:gd name="connsiteX34" fmla="*/ 74549 w 74549"/>
                    <a:gd name="connsiteY34" fmla="*/ 96012 h 96012"/>
                    <a:gd name="connsiteX35" fmla="*/ 74549 w 74549"/>
                    <a:gd name="connsiteY35" fmla="*/ 60833 h 96012"/>
                    <a:gd name="connsiteX36" fmla="*/ 11811 w 74549"/>
                    <a:gd name="connsiteY36" fmla="*/ 60833 h 96012"/>
                    <a:gd name="connsiteX37" fmla="*/ 11811 w 74549"/>
                    <a:gd name="connsiteY37" fmla="*/ 96012 h 96012"/>
                    <a:gd name="connsiteX38" fmla="*/ 65532 w 74549"/>
                    <a:gd name="connsiteY38" fmla="*/ 0 h 96012"/>
                    <a:gd name="connsiteX39" fmla="*/ 65532 w 74549"/>
                    <a:gd name="connsiteY39" fmla="*/ 18288 h 96012"/>
                    <a:gd name="connsiteX40" fmla="*/ 37973 w 74549"/>
                    <a:gd name="connsiteY40" fmla="*/ 18288 h 96012"/>
                    <a:gd name="connsiteX41" fmla="*/ 37973 w 74549"/>
                    <a:gd name="connsiteY41" fmla="*/ 25654 h 96012"/>
                    <a:gd name="connsiteX42" fmla="*/ 65532 w 74549"/>
                    <a:gd name="connsiteY42" fmla="*/ 25654 h 96012"/>
                    <a:gd name="connsiteX43" fmla="*/ 65532 w 74549"/>
                    <a:gd name="connsiteY43" fmla="*/ 56007 h 96012"/>
                    <a:gd name="connsiteX44" fmla="*/ 74549 w 74549"/>
                    <a:gd name="connsiteY44" fmla="*/ 56007 h 96012"/>
                    <a:gd name="connsiteX45" fmla="*/ 74549 w 74549"/>
                    <a:gd name="connsiteY45" fmla="*/ 0 h 96012"/>
                    <a:gd name="connsiteX46" fmla="*/ 65532 w 74549"/>
                    <a:gd name="connsiteY46" fmla="*/ 0 h 9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4549" h="96012">
                      <a:moveTo>
                        <a:pt x="50673" y="38354"/>
                      </a:moveTo>
                      <a:lnTo>
                        <a:pt x="50673" y="38354"/>
                      </a:lnTo>
                      <a:lnTo>
                        <a:pt x="46482" y="39243"/>
                      </a:lnTo>
                      <a:lnTo>
                        <a:pt x="42291" y="39878"/>
                      </a:lnTo>
                      <a:lnTo>
                        <a:pt x="38227" y="40513"/>
                      </a:lnTo>
                      <a:lnTo>
                        <a:pt x="34163" y="41021"/>
                      </a:lnTo>
                      <a:lnTo>
                        <a:pt x="30099" y="41402"/>
                      </a:lnTo>
                      <a:lnTo>
                        <a:pt x="26035" y="41656"/>
                      </a:lnTo>
                      <a:lnTo>
                        <a:pt x="21844" y="41910"/>
                      </a:lnTo>
                      <a:lnTo>
                        <a:pt x="17653" y="42164"/>
                      </a:lnTo>
                      <a:lnTo>
                        <a:pt x="13335" y="42291"/>
                      </a:lnTo>
                      <a:lnTo>
                        <a:pt x="8890" y="42291"/>
                      </a:lnTo>
                      <a:lnTo>
                        <a:pt x="8890" y="5842"/>
                      </a:lnTo>
                      <a:lnTo>
                        <a:pt x="0" y="5842"/>
                      </a:lnTo>
                      <a:lnTo>
                        <a:pt x="0" y="49911"/>
                      </a:lnTo>
                      <a:lnTo>
                        <a:pt x="7366" y="49911"/>
                      </a:lnTo>
                      <a:lnTo>
                        <a:pt x="7366" y="49911"/>
                      </a:lnTo>
                      <a:lnTo>
                        <a:pt x="12192" y="49911"/>
                      </a:lnTo>
                      <a:lnTo>
                        <a:pt x="16764" y="49784"/>
                      </a:lnTo>
                      <a:lnTo>
                        <a:pt x="21209" y="49657"/>
                      </a:lnTo>
                      <a:lnTo>
                        <a:pt x="25654" y="49403"/>
                      </a:lnTo>
                      <a:lnTo>
                        <a:pt x="29972" y="49022"/>
                      </a:lnTo>
                      <a:lnTo>
                        <a:pt x="34290" y="48641"/>
                      </a:lnTo>
                      <a:lnTo>
                        <a:pt x="38608" y="48133"/>
                      </a:lnTo>
                      <a:lnTo>
                        <a:pt x="42926" y="47498"/>
                      </a:lnTo>
                      <a:lnTo>
                        <a:pt x="47244" y="46863"/>
                      </a:lnTo>
                      <a:lnTo>
                        <a:pt x="51689" y="45974"/>
                      </a:lnTo>
                      <a:lnTo>
                        <a:pt x="50673" y="38354"/>
                      </a:lnTo>
                      <a:close/>
                      <a:moveTo>
                        <a:pt x="20574" y="67818"/>
                      </a:moveTo>
                      <a:lnTo>
                        <a:pt x="65786" y="67818"/>
                      </a:lnTo>
                      <a:lnTo>
                        <a:pt x="65786" y="88773"/>
                      </a:lnTo>
                      <a:lnTo>
                        <a:pt x="20574" y="88773"/>
                      </a:lnTo>
                      <a:lnTo>
                        <a:pt x="20574" y="67818"/>
                      </a:lnTo>
                      <a:close/>
                      <a:moveTo>
                        <a:pt x="11811" y="96012"/>
                      </a:moveTo>
                      <a:lnTo>
                        <a:pt x="74549" y="96012"/>
                      </a:lnTo>
                      <a:lnTo>
                        <a:pt x="74549" y="60833"/>
                      </a:lnTo>
                      <a:lnTo>
                        <a:pt x="11811" y="60833"/>
                      </a:lnTo>
                      <a:lnTo>
                        <a:pt x="11811" y="96012"/>
                      </a:lnTo>
                      <a:close/>
                      <a:moveTo>
                        <a:pt x="65532" y="0"/>
                      </a:moveTo>
                      <a:lnTo>
                        <a:pt x="65532" y="18288"/>
                      </a:lnTo>
                      <a:lnTo>
                        <a:pt x="37973" y="18288"/>
                      </a:lnTo>
                      <a:lnTo>
                        <a:pt x="37973" y="25654"/>
                      </a:lnTo>
                      <a:lnTo>
                        <a:pt x="65532" y="25654"/>
                      </a:lnTo>
                      <a:lnTo>
                        <a:pt x="65532" y="56007"/>
                      </a:lnTo>
                      <a:lnTo>
                        <a:pt x="74549" y="56007"/>
                      </a:lnTo>
                      <a:lnTo>
                        <a:pt x="74549" y="0"/>
                      </a:lnTo>
                      <a:lnTo>
                        <a:pt x="655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71F4E29-65F1-1472-F85E-0105FC18FE17}"/>
                    </a:ext>
                  </a:extLst>
                </p:cNvPr>
                <p:cNvSpPr/>
                <p:nvPr/>
              </p:nvSpPr>
              <p:spPr>
                <a:xfrm>
                  <a:off x="4169917" y="4037710"/>
                  <a:ext cx="78358" cy="97409"/>
                </a:xfrm>
                <a:custGeom>
                  <a:avLst/>
                  <a:gdLst>
                    <a:gd name="connsiteX0" fmla="*/ 24257 w 78358"/>
                    <a:gd name="connsiteY0" fmla="*/ 67437 h 97409"/>
                    <a:gd name="connsiteX1" fmla="*/ 24257 w 78358"/>
                    <a:gd name="connsiteY1" fmla="*/ 67437 h 97409"/>
                    <a:gd name="connsiteX2" fmla="*/ 21590 w 78358"/>
                    <a:gd name="connsiteY2" fmla="*/ 67183 h 97409"/>
                    <a:gd name="connsiteX3" fmla="*/ 19050 w 78358"/>
                    <a:gd name="connsiteY3" fmla="*/ 66294 h 97409"/>
                    <a:gd name="connsiteX4" fmla="*/ 16764 w 78358"/>
                    <a:gd name="connsiteY4" fmla="*/ 64770 h 97409"/>
                    <a:gd name="connsiteX5" fmla="*/ 14605 w 78358"/>
                    <a:gd name="connsiteY5" fmla="*/ 62865 h 97409"/>
                    <a:gd name="connsiteX6" fmla="*/ 12827 w 78358"/>
                    <a:gd name="connsiteY6" fmla="*/ 60325 h 97409"/>
                    <a:gd name="connsiteX7" fmla="*/ 11303 w 78358"/>
                    <a:gd name="connsiteY7" fmla="*/ 57404 h 97409"/>
                    <a:gd name="connsiteX8" fmla="*/ 10033 w 78358"/>
                    <a:gd name="connsiteY8" fmla="*/ 53975 h 97409"/>
                    <a:gd name="connsiteX9" fmla="*/ 9144 w 78358"/>
                    <a:gd name="connsiteY9" fmla="*/ 50165 h 97409"/>
                    <a:gd name="connsiteX10" fmla="*/ 8636 w 78358"/>
                    <a:gd name="connsiteY10" fmla="*/ 45974 h 97409"/>
                    <a:gd name="connsiteX11" fmla="*/ 8382 w 78358"/>
                    <a:gd name="connsiteY11" fmla="*/ 41402 h 97409"/>
                    <a:gd name="connsiteX12" fmla="*/ 8382 w 78358"/>
                    <a:gd name="connsiteY12" fmla="*/ 41402 h 97409"/>
                    <a:gd name="connsiteX13" fmla="*/ 8636 w 78358"/>
                    <a:gd name="connsiteY13" fmla="*/ 36830 h 97409"/>
                    <a:gd name="connsiteX14" fmla="*/ 9144 w 78358"/>
                    <a:gd name="connsiteY14" fmla="*/ 32639 h 97409"/>
                    <a:gd name="connsiteX15" fmla="*/ 10033 w 78358"/>
                    <a:gd name="connsiteY15" fmla="*/ 28956 h 97409"/>
                    <a:gd name="connsiteX16" fmla="*/ 11303 w 78358"/>
                    <a:gd name="connsiteY16" fmla="*/ 25527 h 97409"/>
                    <a:gd name="connsiteX17" fmla="*/ 12827 w 78358"/>
                    <a:gd name="connsiteY17" fmla="*/ 22606 h 97409"/>
                    <a:gd name="connsiteX18" fmla="*/ 14605 w 78358"/>
                    <a:gd name="connsiteY18" fmla="*/ 20066 h 97409"/>
                    <a:gd name="connsiteX19" fmla="*/ 16764 w 78358"/>
                    <a:gd name="connsiteY19" fmla="*/ 18161 h 97409"/>
                    <a:gd name="connsiteX20" fmla="*/ 19050 w 78358"/>
                    <a:gd name="connsiteY20" fmla="*/ 16637 h 97409"/>
                    <a:gd name="connsiteX21" fmla="*/ 21590 w 78358"/>
                    <a:gd name="connsiteY21" fmla="*/ 15875 h 97409"/>
                    <a:gd name="connsiteX22" fmla="*/ 24257 w 78358"/>
                    <a:gd name="connsiteY22" fmla="*/ 15494 h 97409"/>
                    <a:gd name="connsiteX23" fmla="*/ 24257 w 78358"/>
                    <a:gd name="connsiteY23" fmla="*/ 15494 h 97409"/>
                    <a:gd name="connsiteX24" fmla="*/ 26924 w 78358"/>
                    <a:gd name="connsiteY24" fmla="*/ 15875 h 97409"/>
                    <a:gd name="connsiteX25" fmla="*/ 29464 w 78358"/>
                    <a:gd name="connsiteY25" fmla="*/ 16637 h 97409"/>
                    <a:gd name="connsiteX26" fmla="*/ 31750 w 78358"/>
                    <a:gd name="connsiteY26" fmla="*/ 18161 h 97409"/>
                    <a:gd name="connsiteX27" fmla="*/ 33782 w 78358"/>
                    <a:gd name="connsiteY27" fmla="*/ 20066 h 97409"/>
                    <a:gd name="connsiteX28" fmla="*/ 35560 w 78358"/>
                    <a:gd name="connsiteY28" fmla="*/ 22606 h 97409"/>
                    <a:gd name="connsiteX29" fmla="*/ 37084 w 78358"/>
                    <a:gd name="connsiteY29" fmla="*/ 25527 h 97409"/>
                    <a:gd name="connsiteX30" fmla="*/ 38354 w 78358"/>
                    <a:gd name="connsiteY30" fmla="*/ 28956 h 97409"/>
                    <a:gd name="connsiteX31" fmla="*/ 39243 w 78358"/>
                    <a:gd name="connsiteY31" fmla="*/ 32639 h 97409"/>
                    <a:gd name="connsiteX32" fmla="*/ 39751 w 78358"/>
                    <a:gd name="connsiteY32" fmla="*/ 36830 h 97409"/>
                    <a:gd name="connsiteX33" fmla="*/ 40005 w 78358"/>
                    <a:gd name="connsiteY33" fmla="*/ 41402 h 97409"/>
                    <a:gd name="connsiteX34" fmla="*/ 40005 w 78358"/>
                    <a:gd name="connsiteY34" fmla="*/ 41402 h 97409"/>
                    <a:gd name="connsiteX35" fmla="*/ 39751 w 78358"/>
                    <a:gd name="connsiteY35" fmla="*/ 45974 h 97409"/>
                    <a:gd name="connsiteX36" fmla="*/ 39243 w 78358"/>
                    <a:gd name="connsiteY36" fmla="*/ 50165 h 97409"/>
                    <a:gd name="connsiteX37" fmla="*/ 38354 w 78358"/>
                    <a:gd name="connsiteY37" fmla="*/ 53975 h 97409"/>
                    <a:gd name="connsiteX38" fmla="*/ 37084 w 78358"/>
                    <a:gd name="connsiteY38" fmla="*/ 57404 h 97409"/>
                    <a:gd name="connsiteX39" fmla="*/ 35560 w 78358"/>
                    <a:gd name="connsiteY39" fmla="*/ 60325 h 97409"/>
                    <a:gd name="connsiteX40" fmla="*/ 33782 w 78358"/>
                    <a:gd name="connsiteY40" fmla="*/ 62865 h 97409"/>
                    <a:gd name="connsiteX41" fmla="*/ 31750 w 78358"/>
                    <a:gd name="connsiteY41" fmla="*/ 64770 h 97409"/>
                    <a:gd name="connsiteX42" fmla="*/ 29464 w 78358"/>
                    <a:gd name="connsiteY42" fmla="*/ 66294 h 97409"/>
                    <a:gd name="connsiteX43" fmla="*/ 26924 w 78358"/>
                    <a:gd name="connsiteY43" fmla="*/ 67183 h 97409"/>
                    <a:gd name="connsiteX44" fmla="*/ 24257 w 78358"/>
                    <a:gd name="connsiteY44" fmla="*/ 67437 h 97409"/>
                    <a:gd name="connsiteX45" fmla="*/ 69469 w 78358"/>
                    <a:gd name="connsiteY45" fmla="*/ 0 h 97409"/>
                    <a:gd name="connsiteX46" fmla="*/ 69469 w 78358"/>
                    <a:gd name="connsiteY46" fmla="*/ 37084 h 97409"/>
                    <a:gd name="connsiteX47" fmla="*/ 48260 w 78358"/>
                    <a:gd name="connsiteY47" fmla="*/ 37084 h 97409"/>
                    <a:gd name="connsiteX48" fmla="*/ 48260 w 78358"/>
                    <a:gd name="connsiteY48" fmla="*/ 37084 h 97409"/>
                    <a:gd name="connsiteX49" fmla="*/ 47625 w 78358"/>
                    <a:gd name="connsiteY49" fmla="*/ 31877 h 97409"/>
                    <a:gd name="connsiteX50" fmla="*/ 46482 w 78358"/>
                    <a:gd name="connsiteY50" fmla="*/ 27051 h 97409"/>
                    <a:gd name="connsiteX51" fmla="*/ 44958 w 78358"/>
                    <a:gd name="connsiteY51" fmla="*/ 22606 h 97409"/>
                    <a:gd name="connsiteX52" fmla="*/ 43053 w 78358"/>
                    <a:gd name="connsiteY52" fmla="*/ 18796 h 97409"/>
                    <a:gd name="connsiteX53" fmla="*/ 40640 w 78358"/>
                    <a:gd name="connsiteY53" fmla="*/ 15494 h 97409"/>
                    <a:gd name="connsiteX54" fmla="*/ 37973 w 78358"/>
                    <a:gd name="connsiteY54" fmla="*/ 12700 h 97409"/>
                    <a:gd name="connsiteX55" fmla="*/ 34925 w 78358"/>
                    <a:gd name="connsiteY55" fmla="*/ 10414 h 97409"/>
                    <a:gd name="connsiteX56" fmla="*/ 31623 w 78358"/>
                    <a:gd name="connsiteY56" fmla="*/ 8763 h 97409"/>
                    <a:gd name="connsiteX57" fmla="*/ 28067 w 78358"/>
                    <a:gd name="connsiteY57" fmla="*/ 7874 h 97409"/>
                    <a:gd name="connsiteX58" fmla="*/ 24257 w 78358"/>
                    <a:gd name="connsiteY58" fmla="*/ 7493 h 97409"/>
                    <a:gd name="connsiteX59" fmla="*/ 24257 w 78358"/>
                    <a:gd name="connsiteY59" fmla="*/ 7493 h 97409"/>
                    <a:gd name="connsiteX60" fmla="*/ 20066 w 78358"/>
                    <a:gd name="connsiteY60" fmla="*/ 7874 h 97409"/>
                    <a:gd name="connsiteX61" fmla="*/ 16256 w 78358"/>
                    <a:gd name="connsiteY61" fmla="*/ 9017 h 97409"/>
                    <a:gd name="connsiteX62" fmla="*/ 12700 w 78358"/>
                    <a:gd name="connsiteY62" fmla="*/ 10922 h 97409"/>
                    <a:gd name="connsiteX63" fmla="*/ 9525 w 78358"/>
                    <a:gd name="connsiteY63" fmla="*/ 13462 h 97409"/>
                    <a:gd name="connsiteX64" fmla="*/ 6731 w 78358"/>
                    <a:gd name="connsiteY64" fmla="*/ 16637 h 97409"/>
                    <a:gd name="connsiteX65" fmla="*/ 4445 w 78358"/>
                    <a:gd name="connsiteY65" fmla="*/ 20574 h 97409"/>
                    <a:gd name="connsiteX66" fmla="*/ 2540 w 78358"/>
                    <a:gd name="connsiteY66" fmla="*/ 25019 h 97409"/>
                    <a:gd name="connsiteX67" fmla="*/ 1143 w 78358"/>
                    <a:gd name="connsiteY67" fmla="*/ 29972 h 97409"/>
                    <a:gd name="connsiteX68" fmla="*/ 254 w 78358"/>
                    <a:gd name="connsiteY68" fmla="*/ 35433 h 97409"/>
                    <a:gd name="connsiteX69" fmla="*/ 0 w 78358"/>
                    <a:gd name="connsiteY69" fmla="*/ 41402 h 97409"/>
                    <a:gd name="connsiteX70" fmla="*/ 0 w 78358"/>
                    <a:gd name="connsiteY70" fmla="*/ 41402 h 97409"/>
                    <a:gd name="connsiteX71" fmla="*/ 254 w 78358"/>
                    <a:gd name="connsiteY71" fmla="*/ 47371 h 97409"/>
                    <a:gd name="connsiteX72" fmla="*/ 1143 w 78358"/>
                    <a:gd name="connsiteY72" fmla="*/ 52959 h 97409"/>
                    <a:gd name="connsiteX73" fmla="*/ 2540 w 78358"/>
                    <a:gd name="connsiteY73" fmla="*/ 57912 h 97409"/>
                    <a:gd name="connsiteX74" fmla="*/ 4445 w 78358"/>
                    <a:gd name="connsiteY74" fmla="*/ 62357 h 97409"/>
                    <a:gd name="connsiteX75" fmla="*/ 6731 w 78358"/>
                    <a:gd name="connsiteY75" fmla="*/ 66167 h 97409"/>
                    <a:gd name="connsiteX76" fmla="*/ 9525 w 78358"/>
                    <a:gd name="connsiteY76" fmla="*/ 69342 h 97409"/>
                    <a:gd name="connsiteX77" fmla="*/ 12700 w 78358"/>
                    <a:gd name="connsiteY77" fmla="*/ 71882 h 97409"/>
                    <a:gd name="connsiteX78" fmla="*/ 16256 w 78358"/>
                    <a:gd name="connsiteY78" fmla="*/ 73787 h 97409"/>
                    <a:gd name="connsiteX79" fmla="*/ 20066 w 78358"/>
                    <a:gd name="connsiteY79" fmla="*/ 74930 h 97409"/>
                    <a:gd name="connsiteX80" fmla="*/ 24257 w 78358"/>
                    <a:gd name="connsiteY80" fmla="*/ 75311 h 97409"/>
                    <a:gd name="connsiteX81" fmla="*/ 24257 w 78358"/>
                    <a:gd name="connsiteY81" fmla="*/ 75311 h 97409"/>
                    <a:gd name="connsiteX82" fmla="*/ 28194 w 78358"/>
                    <a:gd name="connsiteY82" fmla="*/ 75057 h 97409"/>
                    <a:gd name="connsiteX83" fmla="*/ 31877 w 78358"/>
                    <a:gd name="connsiteY83" fmla="*/ 73914 h 97409"/>
                    <a:gd name="connsiteX84" fmla="*/ 35306 w 78358"/>
                    <a:gd name="connsiteY84" fmla="*/ 72263 h 97409"/>
                    <a:gd name="connsiteX85" fmla="*/ 38354 w 78358"/>
                    <a:gd name="connsiteY85" fmla="*/ 69977 h 97409"/>
                    <a:gd name="connsiteX86" fmla="*/ 41021 w 78358"/>
                    <a:gd name="connsiteY86" fmla="*/ 67056 h 97409"/>
                    <a:gd name="connsiteX87" fmla="*/ 43434 w 78358"/>
                    <a:gd name="connsiteY87" fmla="*/ 63500 h 97409"/>
                    <a:gd name="connsiteX88" fmla="*/ 45339 w 78358"/>
                    <a:gd name="connsiteY88" fmla="*/ 59436 h 97409"/>
                    <a:gd name="connsiteX89" fmla="*/ 46736 w 78358"/>
                    <a:gd name="connsiteY89" fmla="*/ 54864 h 97409"/>
                    <a:gd name="connsiteX90" fmla="*/ 47752 w 78358"/>
                    <a:gd name="connsiteY90" fmla="*/ 49911 h 97409"/>
                    <a:gd name="connsiteX91" fmla="*/ 48260 w 78358"/>
                    <a:gd name="connsiteY91" fmla="*/ 44323 h 97409"/>
                    <a:gd name="connsiteX92" fmla="*/ 69469 w 78358"/>
                    <a:gd name="connsiteY92" fmla="*/ 44323 h 97409"/>
                    <a:gd name="connsiteX93" fmla="*/ 69469 w 78358"/>
                    <a:gd name="connsiteY93" fmla="*/ 97409 h 97409"/>
                    <a:gd name="connsiteX94" fmla="*/ 78359 w 78358"/>
                    <a:gd name="connsiteY94" fmla="*/ 97409 h 97409"/>
                    <a:gd name="connsiteX95" fmla="*/ 78359 w 78358"/>
                    <a:gd name="connsiteY95" fmla="*/ 0 h 97409"/>
                    <a:gd name="connsiteX96" fmla="*/ 69469 w 78358"/>
                    <a:gd name="connsiteY96" fmla="*/ 0 h 97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78358" h="97409">
                      <a:moveTo>
                        <a:pt x="24257" y="67437"/>
                      </a:moveTo>
                      <a:lnTo>
                        <a:pt x="24257" y="67437"/>
                      </a:lnTo>
                      <a:lnTo>
                        <a:pt x="21590" y="67183"/>
                      </a:lnTo>
                      <a:lnTo>
                        <a:pt x="19050" y="66294"/>
                      </a:lnTo>
                      <a:lnTo>
                        <a:pt x="16764" y="64770"/>
                      </a:lnTo>
                      <a:lnTo>
                        <a:pt x="14605" y="62865"/>
                      </a:lnTo>
                      <a:lnTo>
                        <a:pt x="12827" y="60325"/>
                      </a:lnTo>
                      <a:lnTo>
                        <a:pt x="11303" y="57404"/>
                      </a:lnTo>
                      <a:lnTo>
                        <a:pt x="10033" y="53975"/>
                      </a:lnTo>
                      <a:lnTo>
                        <a:pt x="9144" y="50165"/>
                      </a:lnTo>
                      <a:lnTo>
                        <a:pt x="8636" y="45974"/>
                      </a:lnTo>
                      <a:lnTo>
                        <a:pt x="8382" y="41402"/>
                      </a:lnTo>
                      <a:lnTo>
                        <a:pt x="8382" y="41402"/>
                      </a:lnTo>
                      <a:lnTo>
                        <a:pt x="8636" y="36830"/>
                      </a:lnTo>
                      <a:lnTo>
                        <a:pt x="9144" y="32639"/>
                      </a:lnTo>
                      <a:lnTo>
                        <a:pt x="10033" y="28956"/>
                      </a:lnTo>
                      <a:lnTo>
                        <a:pt x="11303" y="25527"/>
                      </a:lnTo>
                      <a:lnTo>
                        <a:pt x="12827" y="22606"/>
                      </a:lnTo>
                      <a:lnTo>
                        <a:pt x="14605" y="20066"/>
                      </a:lnTo>
                      <a:lnTo>
                        <a:pt x="16764" y="18161"/>
                      </a:lnTo>
                      <a:lnTo>
                        <a:pt x="19050" y="16637"/>
                      </a:lnTo>
                      <a:lnTo>
                        <a:pt x="21590" y="15875"/>
                      </a:lnTo>
                      <a:lnTo>
                        <a:pt x="24257" y="15494"/>
                      </a:lnTo>
                      <a:lnTo>
                        <a:pt x="24257" y="15494"/>
                      </a:lnTo>
                      <a:lnTo>
                        <a:pt x="26924" y="15875"/>
                      </a:lnTo>
                      <a:lnTo>
                        <a:pt x="29464" y="16637"/>
                      </a:lnTo>
                      <a:lnTo>
                        <a:pt x="31750" y="18161"/>
                      </a:lnTo>
                      <a:lnTo>
                        <a:pt x="33782" y="20066"/>
                      </a:lnTo>
                      <a:lnTo>
                        <a:pt x="35560" y="22606"/>
                      </a:lnTo>
                      <a:lnTo>
                        <a:pt x="37084" y="25527"/>
                      </a:lnTo>
                      <a:lnTo>
                        <a:pt x="38354" y="28956"/>
                      </a:lnTo>
                      <a:lnTo>
                        <a:pt x="39243" y="32639"/>
                      </a:lnTo>
                      <a:lnTo>
                        <a:pt x="39751" y="36830"/>
                      </a:lnTo>
                      <a:lnTo>
                        <a:pt x="40005" y="41402"/>
                      </a:lnTo>
                      <a:lnTo>
                        <a:pt x="40005" y="41402"/>
                      </a:lnTo>
                      <a:lnTo>
                        <a:pt x="39751" y="45974"/>
                      </a:lnTo>
                      <a:lnTo>
                        <a:pt x="39243" y="50165"/>
                      </a:lnTo>
                      <a:lnTo>
                        <a:pt x="38354" y="53975"/>
                      </a:lnTo>
                      <a:lnTo>
                        <a:pt x="37084" y="57404"/>
                      </a:lnTo>
                      <a:lnTo>
                        <a:pt x="35560" y="60325"/>
                      </a:lnTo>
                      <a:lnTo>
                        <a:pt x="33782" y="62865"/>
                      </a:lnTo>
                      <a:lnTo>
                        <a:pt x="31750" y="64770"/>
                      </a:lnTo>
                      <a:lnTo>
                        <a:pt x="29464" y="66294"/>
                      </a:lnTo>
                      <a:lnTo>
                        <a:pt x="26924" y="67183"/>
                      </a:lnTo>
                      <a:lnTo>
                        <a:pt x="24257" y="67437"/>
                      </a:lnTo>
                      <a:close/>
                      <a:moveTo>
                        <a:pt x="69469" y="0"/>
                      </a:moveTo>
                      <a:lnTo>
                        <a:pt x="69469" y="37084"/>
                      </a:lnTo>
                      <a:lnTo>
                        <a:pt x="48260" y="37084"/>
                      </a:lnTo>
                      <a:lnTo>
                        <a:pt x="48260" y="37084"/>
                      </a:lnTo>
                      <a:lnTo>
                        <a:pt x="47625" y="31877"/>
                      </a:lnTo>
                      <a:lnTo>
                        <a:pt x="46482" y="27051"/>
                      </a:lnTo>
                      <a:lnTo>
                        <a:pt x="44958" y="22606"/>
                      </a:lnTo>
                      <a:lnTo>
                        <a:pt x="43053" y="18796"/>
                      </a:lnTo>
                      <a:lnTo>
                        <a:pt x="40640" y="15494"/>
                      </a:lnTo>
                      <a:lnTo>
                        <a:pt x="37973" y="12700"/>
                      </a:lnTo>
                      <a:lnTo>
                        <a:pt x="34925" y="10414"/>
                      </a:lnTo>
                      <a:lnTo>
                        <a:pt x="31623" y="8763"/>
                      </a:lnTo>
                      <a:lnTo>
                        <a:pt x="28067" y="7874"/>
                      </a:lnTo>
                      <a:lnTo>
                        <a:pt x="24257" y="7493"/>
                      </a:lnTo>
                      <a:lnTo>
                        <a:pt x="24257" y="7493"/>
                      </a:lnTo>
                      <a:lnTo>
                        <a:pt x="20066" y="7874"/>
                      </a:lnTo>
                      <a:lnTo>
                        <a:pt x="16256" y="9017"/>
                      </a:lnTo>
                      <a:lnTo>
                        <a:pt x="12700" y="10922"/>
                      </a:lnTo>
                      <a:lnTo>
                        <a:pt x="9525" y="13462"/>
                      </a:lnTo>
                      <a:lnTo>
                        <a:pt x="6731" y="16637"/>
                      </a:lnTo>
                      <a:lnTo>
                        <a:pt x="4445" y="20574"/>
                      </a:lnTo>
                      <a:lnTo>
                        <a:pt x="2540" y="25019"/>
                      </a:lnTo>
                      <a:lnTo>
                        <a:pt x="1143" y="29972"/>
                      </a:lnTo>
                      <a:lnTo>
                        <a:pt x="254" y="35433"/>
                      </a:lnTo>
                      <a:lnTo>
                        <a:pt x="0" y="41402"/>
                      </a:lnTo>
                      <a:lnTo>
                        <a:pt x="0" y="41402"/>
                      </a:lnTo>
                      <a:lnTo>
                        <a:pt x="254" y="47371"/>
                      </a:lnTo>
                      <a:lnTo>
                        <a:pt x="1143" y="52959"/>
                      </a:lnTo>
                      <a:lnTo>
                        <a:pt x="2540" y="57912"/>
                      </a:lnTo>
                      <a:lnTo>
                        <a:pt x="4445" y="62357"/>
                      </a:lnTo>
                      <a:lnTo>
                        <a:pt x="6731" y="66167"/>
                      </a:lnTo>
                      <a:lnTo>
                        <a:pt x="9525" y="69342"/>
                      </a:lnTo>
                      <a:lnTo>
                        <a:pt x="12700" y="71882"/>
                      </a:lnTo>
                      <a:lnTo>
                        <a:pt x="16256" y="73787"/>
                      </a:lnTo>
                      <a:lnTo>
                        <a:pt x="20066" y="74930"/>
                      </a:lnTo>
                      <a:lnTo>
                        <a:pt x="24257" y="75311"/>
                      </a:lnTo>
                      <a:lnTo>
                        <a:pt x="24257" y="75311"/>
                      </a:lnTo>
                      <a:lnTo>
                        <a:pt x="28194" y="75057"/>
                      </a:lnTo>
                      <a:lnTo>
                        <a:pt x="31877" y="73914"/>
                      </a:lnTo>
                      <a:lnTo>
                        <a:pt x="35306" y="72263"/>
                      </a:lnTo>
                      <a:lnTo>
                        <a:pt x="38354" y="69977"/>
                      </a:lnTo>
                      <a:lnTo>
                        <a:pt x="41021" y="67056"/>
                      </a:lnTo>
                      <a:lnTo>
                        <a:pt x="43434" y="63500"/>
                      </a:lnTo>
                      <a:lnTo>
                        <a:pt x="45339" y="59436"/>
                      </a:lnTo>
                      <a:lnTo>
                        <a:pt x="46736" y="54864"/>
                      </a:lnTo>
                      <a:lnTo>
                        <a:pt x="47752" y="49911"/>
                      </a:lnTo>
                      <a:lnTo>
                        <a:pt x="48260" y="44323"/>
                      </a:lnTo>
                      <a:lnTo>
                        <a:pt x="69469" y="44323"/>
                      </a:lnTo>
                      <a:lnTo>
                        <a:pt x="69469" y="97409"/>
                      </a:lnTo>
                      <a:lnTo>
                        <a:pt x="78359" y="97409"/>
                      </a:lnTo>
                      <a:lnTo>
                        <a:pt x="78359" y="0"/>
                      </a:lnTo>
                      <a:lnTo>
                        <a:pt x="6946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8E33F052-0055-D47E-E0CA-F9FE029C8CF0}"/>
                    </a:ext>
                  </a:extLst>
                </p:cNvPr>
                <p:cNvSpPr/>
                <p:nvPr/>
              </p:nvSpPr>
              <p:spPr>
                <a:xfrm>
                  <a:off x="4269232" y="4037838"/>
                  <a:ext cx="78485" cy="95885"/>
                </a:xfrm>
                <a:custGeom>
                  <a:avLst/>
                  <a:gdLst>
                    <a:gd name="connsiteX0" fmla="*/ 58039 w 78485"/>
                    <a:gd name="connsiteY0" fmla="*/ 46228 h 95885"/>
                    <a:gd name="connsiteX1" fmla="*/ 58039 w 78485"/>
                    <a:gd name="connsiteY1" fmla="*/ 46228 h 95885"/>
                    <a:gd name="connsiteX2" fmla="*/ 53848 w 78485"/>
                    <a:gd name="connsiteY2" fmla="*/ 44704 h 95885"/>
                    <a:gd name="connsiteX3" fmla="*/ 50038 w 78485"/>
                    <a:gd name="connsiteY3" fmla="*/ 42672 h 95885"/>
                    <a:gd name="connsiteX4" fmla="*/ 46482 w 78485"/>
                    <a:gd name="connsiteY4" fmla="*/ 40259 h 95885"/>
                    <a:gd name="connsiteX5" fmla="*/ 43307 w 78485"/>
                    <a:gd name="connsiteY5" fmla="*/ 37592 h 95885"/>
                    <a:gd name="connsiteX6" fmla="*/ 40513 w 78485"/>
                    <a:gd name="connsiteY6" fmla="*/ 34671 h 95885"/>
                    <a:gd name="connsiteX7" fmla="*/ 38100 w 78485"/>
                    <a:gd name="connsiteY7" fmla="*/ 31496 h 95885"/>
                    <a:gd name="connsiteX8" fmla="*/ 36195 w 78485"/>
                    <a:gd name="connsiteY8" fmla="*/ 28067 h 95885"/>
                    <a:gd name="connsiteX9" fmla="*/ 34798 w 78485"/>
                    <a:gd name="connsiteY9" fmla="*/ 24511 h 95885"/>
                    <a:gd name="connsiteX10" fmla="*/ 33909 w 78485"/>
                    <a:gd name="connsiteY10" fmla="*/ 20701 h 95885"/>
                    <a:gd name="connsiteX11" fmla="*/ 33655 w 78485"/>
                    <a:gd name="connsiteY11" fmla="*/ 16891 h 95885"/>
                    <a:gd name="connsiteX12" fmla="*/ 33655 w 78485"/>
                    <a:gd name="connsiteY12" fmla="*/ 13843 h 95885"/>
                    <a:gd name="connsiteX13" fmla="*/ 55626 w 78485"/>
                    <a:gd name="connsiteY13" fmla="*/ 13843 h 95885"/>
                    <a:gd name="connsiteX14" fmla="*/ 55626 w 78485"/>
                    <a:gd name="connsiteY14" fmla="*/ 6731 h 95885"/>
                    <a:gd name="connsiteX15" fmla="*/ 2286 w 78485"/>
                    <a:gd name="connsiteY15" fmla="*/ 6731 h 95885"/>
                    <a:gd name="connsiteX16" fmla="*/ 2286 w 78485"/>
                    <a:gd name="connsiteY16" fmla="*/ 13843 h 95885"/>
                    <a:gd name="connsiteX17" fmla="*/ 24511 w 78485"/>
                    <a:gd name="connsiteY17" fmla="*/ 13843 h 95885"/>
                    <a:gd name="connsiteX18" fmla="*/ 24511 w 78485"/>
                    <a:gd name="connsiteY18" fmla="*/ 16891 h 95885"/>
                    <a:gd name="connsiteX19" fmla="*/ 24511 w 78485"/>
                    <a:gd name="connsiteY19" fmla="*/ 16891 h 95885"/>
                    <a:gd name="connsiteX20" fmla="*/ 24257 w 78485"/>
                    <a:gd name="connsiteY20" fmla="*/ 20955 h 95885"/>
                    <a:gd name="connsiteX21" fmla="*/ 23368 w 78485"/>
                    <a:gd name="connsiteY21" fmla="*/ 24892 h 95885"/>
                    <a:gd name="connsiteX22" fmla="*/ 21971 w 78485"/>
                    <a:gd name="connsiteY22" fmla="*/ 28702 h 95885"/>
                    <a:gd name="connsiteX23" fmla="*/ 20193 w 78485"/>
                    <a:gd name="connsiteY23" fmla="*/ 32385 h 95885"/>
                    <a:gd name="connsiteX24" fmla="*/ 17780 w 78485"/>
                    <a:gd name="connsiteY24" fmla="*/ 35814 h 95885"/>
                    <a:gd name="connsiteX25" fmla="*/ 14986 w 78485"/>
                    <a:gd name="connsiteY25" fmla="*/ 38862 h 95885"/>
                    <a:gd name="connsiteX26" fmla="*/ 11811 w 78485"/>
                    <a:gd name="connsiteY26" fmla="*/ 41783 h 95885"/>
                    <a:gd name="connsiteX27" fmla="*/ 8128 w 78485"/>
                    <a:gd name="connsiteY27" fmla="*/ 44323 h 95885"/>
                    <a:gd name="connsiteX28" fmla="*/ 4191 w 78485"/>
                    <a:gd name="connsiteY28" fmla="*/ 46355 h 95885"/>
                    <a:gd name="connsiteX29" fmla="*/ 0 w 78485"/>
                    <a:gd name="connsiteY29" fmla="*/ 48133 h 95885"/>
                    <a:gd name="connsiteX30" fmla="*/ 4572 w 78485"/>
                    <a:gd name="connsiteY30" fmla="*/ 55118 h 95885"/>
                    <a:gd name="connsiteX31" fmla="*/ 4572 w 78485"/>
                    <a:gd name="connsiteY31" fmla="*/ 55118 h 95885"/>
                    <a:gd name="connsiteX32" fmla="*/ 8001 w 78485"/>
                    <a:gd name="connsiteY32" fmla="*/ 53721 h 95885"/>
                    <a:gd name="connsiteX33" fmla="*/ 11176 w 78485"/>
                    <a:gd name="connsiteY33" fmla="*/ 52070 h 95885"/>
                    <a:gd name="connsiteX34" fmla="*/ 14224 w 78485"/>
                    <a:gd name="connsiteY34" fmla="*/ 50165 h 95885"/>
                    <a:gd name="connsiteX35" fmla="*/ 17018 w 78485"/>
                    <a:gd name="connsiteY35" fmla="*/ 48133 h 95885"/>
                    <a:gd name="connsiteX36" fmla="*/ 19685 w 78485"/>
                    <a:gd name="connsiteY36" fmla="*/ 45720 h 95885"/>
                    <a:gd name="connsiteX37" fmla="*/ 22098 w 78485"/>
                    <a:gd name="connsiteY37" fmla="*/ 43180 h 95885"/>
                    <a:gd name="connsiteX38" fmla="*/ 24257 w 78485"/>
                    <a:gd name="connsiteY38" fmla="*/ 40513 h 95885"/>
                    <a:gd name="connsiteX39" fmla="*/ 26162 w 78485"/>
                    <a:gd name="connsiteY39" fmla="*/ 37592 h 95885"/>
                    <a:gd name="connsiteX40" fmla="*/ 27813 w 78485"/>
                    <a:gd name="connsiteY40" fmla="*/ 34544 h 95885"/>
                    <a:gd name="connsiteX41" fmla="*/ 29210 w 78485"/>
                    <a:gd name="connsiteY41" fmla="*/ 31369 h 95885"/>
                    <a:gd name="connsiteX42" fmla="*/ 29210 w 78485"/>
                    <a:gd name="connsiteY42" fmla="*/ 31369 h 95885"/>
                    <a:gd name="connsiteX43" fmla="*/ 30734 w 78485"/>
                    <a:gd name="connsiteY43" fmla="*/ 34290 h 95885"/>
                    <a:gd name="connsiteX44" fmla="*/ 32385 w 78485"/>
                    <a:gd name="connsiteY44" fmla="*/ 37211 h 95885"/>
                    <a:gd name="connsiteX45" fmla="*/ 34417 w 78485"/>
                    <a:gd name="connsiteY45" fmla="*/ 39878 h 95885"/>
                    <a:gd name="connsiteX46" fmla="*/ 36576 w 78485"/>
                    <a:gd name="connsiteY46" fmla="*/ 42418 h 95885"/>
                    <a:gd name="connsiteX47" fmla="*/ 38989 w 78485"/>
                    <a:gd name="connsiteY47" fmla="*/ 44704 h 95885"/>
                    <a:gd name="connsiteX48" fmla="*/ 41529 w 78485"/>
                    <a:gd name="connsiteY48" fmla="*/ 46863 h 95885"/>
                    <a:gd name="connsiteX49" fmla="*/ 44323 w 78485"/>
                    <a:gd name="connsiteY49" fmla="*/ 48768 h 95885"/>
                    <a:gd name="connsiteX50" fmla="*/ 47371 w 78485"/>
                    <a:gd name="connsiteY50" fmla="*/ 50546 h 95885"/>
                    <a:gd name="connsiteX51" fmla="*/ 50419 w 78485"/>
                    <a:gd name="connsiteY51" fmla="*/ 51943 h 95885"/>
                    <a:gd name="connsiteX52" fmla="*/ 53721 w 78485"/>
                    <a:gd name="connsiteY52" fmla="*/ 53213 h 95885"/>
                    <a:gd name="connsiteX53" fmla="*/ 58039 w 78485"/>
                    <a:gd name="connsiteY53" fmla="*/ 46228 h 95885"/>
                    <a:gd name="connsiteX54" fmla="*/ 24257 w 78485"/>
                    <a:gd name="connsiteY54" fmla="*/ 68707 h 95885"/>
                    <a:gd name="connsiteX55" fmla="*/ 69723 w 78485"/>
                    <a:gd name="connsiteY55" fmla="*/ 68707 h 95885"/>
                    <a:gd name="connsiteX56" fmla="*/ 69723 w 78485"/>
                    <a:gd name="connsiteY56" fmla="*/ 88646 h 95885"/>
                    <a:gd name="connsiteX57" fmla="*/ 24257 w 78485"/>
                    <a:gd name="connsiteY57" fmla="*/ 88646 h 95885"/>
                    <a:gd name="connsiteX58" fmla="*/ 24257 w 78485"/>
                    <a:gd name="connsiteY58" fmla="*/ 68707 h 95885"/>
                    <a:gd name="connsiteX59" fmla="*/ 15621 w 78485"/>
                    <a:gd name="connsiteY59" fmla="*/ 95885 h 95885"/>
                    <a:gd name="connsiteX60" fmla="*/ 78486 w 78485"/>
                    <a:gd name="connsiteY60" fmla="*/ 95885 h 95885"/>
                    <a:gd name="connsiteX61" fmla="*/ 78486 w 78485"/>
                    <a:gd name="connsiteY61" fmla="*/ 61722 h 95885"/>
                    <a:gd name="connsiteX62" fmla="*/ 15621 w 78485"/>
                    <a:gd name="connsiteY62" fmla="*/ 61722 h 95885"/>
                    <a:gd name="connsiteX63" fmla="*/ 15621 w 78485"/>
                    <a:gd name="connsiteY63" fmla="*/ 95885 h 95885"/>
                    <a:gd name="connsiteX64" fmla="*/ 69596 w 78485"/>
                    <a:gd name="connsiteY64" fmla="*/ 0 h 95885"/>
                    <a:gd name="connsiteX65" fmla="*/ 69596 w 78485"/>
                    <a:gd name="connsiteY65" fmla="*/ 56515 h 95885"/>
                    <a:gd name="connsiteX66" fmla="*/ 78486 w 78485"/>
                    <a:gd name="connsiteY66" fmla="*/ 56515 h 95885"/>
                    <a:gd name="connsiteX67" fmla="*/ 78486 w 78485"/>
                    <a:gd name="connsiteY67" fmla="*/ 0 h 95885"/>
                    <a:gd name="connsiteX68" fmla="*/ 69596 w 78485"/>
                    <a:gd name="connsiteY68" fmla="*/ 0 h 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78485" h="95885">
                      <a:moveTo>
                        <a:pt x="58039" y="46228"/>
                      </a:moveTo>
                      <a:lnTo>
                        <a:pt x="58039" y="46228"/>
                      </a:lnTo>
                      <a:lnTo>
                        <a:pt x="53848" y="44704"/>
                      </a:lnTo>
                      <a:lnTo>
                        <a:pt x="50038" y="42672"/>
                      </a:lnTo>
                      <a:lnTo>
                        <a:pt x="46482" y="40259"/>
                      </a:lnTo>
                      <a:lnTo>
                        <a:pt x="43307" y="37592"/>
                      </a:lnTo>
                      <a:lnTo>
                        <a:pt x="40513" y="34671"/>
                      </a:lnTo>
                      <a:lnTo>
                        <a:pt x="38100" y="31496"/>
                      </a:lnTo>
                      <a:lnTo>
                        <a:pt x="36195" y="28067"/>
                      </a:lnTo>
                      <a:lnTo>
                        <a:pt x="34798" y="24511"/>
                      </a:lnTo>
                      <a:lnTo>
                        <a:pt x="33909" y="20701"/>
                      </a:lnTo>
                      <a:lnTo>
                        <a:pt x="33655" y="16891"/>
                      </a:lnTo>
                      <a:lnTo>
                        <a:pt x="33655" y="13843"/>
                      </a:lnTo>
                      <a:lnTo>
                        <a:pt x="55626" y="13843"/>
                      </a:lnTo>
                      <a:lnTo>
                        <a:pt x="55626" y="6731"/>
                      </a:lnTo>
                      <a:lnTo>
                        <a:pt x="2286" y="6731"/>
                      </a:lnTo>
                      <a:lnTo>
                        <a:pt x="2286" y="13843"/>
                      </a:lnTo>
                      <a:lnTo>
                        <a:pt x="24511" y="13843"/>
                      </a:lnTo>
                      <a:lnTo>
                        <a:pt x="24511" y="16891"/>
                      </a:lnTo>
                      <a:lnTo>
                        <a:pt x="24511" y="16891"/>
                      </a:lnTo>
                      <a:lnTo>
                        <a:pt x="24257" y="20955"/>
                      </a:lnTo>
                      <a:lnTo>
                        <a:pt x="23368" y="24892"/>
                      </a:lnTo>
                      <a:lnTo>
                        <a:pt x="21971" y="28702"/>
                      </a:lnTo>
                      <a:lnTo>
                        <a:pt x="20193" y="32385"/>
                      </a:lnTo>
                      <a:lnTo>
                        <a:pt x="17780" y="35814"/>
                      </a:lnTo>
                      <a:lnTo>
                        <a:pt x="14986" y="38862"/>
                      </a:lnTo>
                      <a:lnTo>
                        <a:pt x="11811" y="41783"/>
                      </a:lnTo>
                      <a:lnTo>
                        <a:pt x="8128" y="44323"/>
                      </a:lnTo>
                      <a:lnTo>
                        <a:pt x="4191" y="46355"/>
                      </a:lnTo>
                      <a:lnTo>
                        <a:pt x="0" y="48133"/>
                      </a:lnTo>
                      <a:lnTo>
                        <a:pt x="4572" y="55118"/>
                      </a:lnTo>
                      <a:lnTo>
                        <a:pt x="4572" y="55118"/>
                      </a:lnTo>
                      <a:lnTo>
                        <a:pt x="8001" y="53721"/>
                      </a:lnTo>
                      <a:lnTo>
                        <a:pt x="11176" y="52070"/>
                      </a:lnTo>
                      <a:lnTo>
                        <a:pt x="14224" y="50165"/>
                      </a:lnTo>
                      <a:lnTo>
                        <a:pt x="17018" y="48133"/>
                      </a:lnTo>
                      <a:lnTo>
                        <a:pt x="19685" y="45720"/>
                      </a:lnTo>
                      <a:lnTo>
                        <a:pt x="22098" y="43180"/>
                      </a:lnTo>
                      <a:lnTo>
                        <a:pt x="24257" y="40513"/>
                      </a:lnTo>
                      <a:lnTo>
                        <a:pt x="26162" y="37592"/>
                      </a:lnTo>
                      <a:lnTo>
                        <a:pt x="27813" y="34544"/>
                      </a:lnTo>
                      <a:lnTo>
                        <a:pt x="29210" y="31369"/>
                      </a:lnTo>
                      <a:lnTo>
                        <a:pt x="29210" y="31369"/>
                      </a:lnTo>
                      <a:lnTo>
                        <a:pt x="30734" y="34290"/>
                      </a:lnTo>
                      <a:lnTo>
                        <a:pt x="32385" y="37211"/>
                      </a:lnTo>
                      <a:lnTo>
                        <a:pt x="34417" y="39878"/>
                      </a:lnTo>
                      <a:lnTo>
                        <a:pt x="36576" y="42418"/>
                      </a:lnTo>
                      <a:lnTo>
                        <a:pt x="38989" y="44704"/>
                      </a:lnTo>
                      <a:lnTo>
                        <a:pt x="41529" y="46863"/>
                      </a:lnTo>
                      <a:lnTo>
                        <a:pt x="44323" y="48768"/>
                      </a:lnTo>
                      <a:lnTo>
                        <a:pt x="47371" y="50546"/>
                      </a:lnTo>
                      <a:lnTo>
                        <a:pt x="50419" y="51943"/>
                      </a:lnTo>
                      <a:lnTo>
                        <a:pt x="53721" y="53213"/>
                      </a:lnTo>
                      <a:lnTo>
                        <a:pt x="58039" y="46228"/>
                      </a:lnTo>
                      <a:close/>
                      <a:moveTo>
                        <a:pt x="24257" y="68707"/>
                      </a:moveTo>
                      <a:lnTo>
                        <a:pt x="69723" y="68707"/>
                      </a:lnTo>
                      <a:lnTo>
                        <a:pt x="69723" y="88646"/>
                      </a:lnTo>
                      <a:lnTo>
                        <a:pt x="24257" y="88646"/>
                      </a:lnTo>
                      <a:lnTo>
                        <a:pt x="24257" y="68707"/>
                      </a:lnTo>
                      <a:close/>
                      <a:moveTo>
                        <a:pt x="15621" y="95885"/>
                      </a:moveTo>
                      <a:lnTo>
                        <a:pt x="78486" y="95885"/>
                      </a:lnTo>
                      <a:lnTo>
                        <a:pt x="78486" y="61722"/>
                      </a:lnTo>
                      <a:lnTo>
                        <a:pt x="15621" y="61722"/>
                      </a:lnTo>
                      <a:lnTo>
                        <a:pt x="15621" y="95885"/>
                      </a:lnTo>
                      <a:close/>
                      <a:moveTo>
                        <a:pt x="69596" y="0"/>
                      </a:moveTo>
                      <a:lnTo>
                        <a:pt x="69596" y="56515"/>
                      </a:lnTo>
                      <a:lnTo>
                        <a:pt x="78486" y="56515"/>
                      </a:lnTo>
                      <a:lnTo>
                        <a:pt x="78486" y="0"/>
                      </a:lnTo>
                      <a:lnTo>
                        <a:pt x="6959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507C58BA-D31D-1D52-DC23-D31C311E5F21}"/>
                    </a:ext>
                  </a:extLst>
                </p:cNvPr>
                <p:cNvSpPr/>
                <p:nvPr/>
              </p:nvSpPr>
              <p:spPr>
                <a:xfrm>
                  <a:off x="4390517" y="4045966"/>
                  <a:ext cx="50418" cy="81026"/>
                </a:xfrm>
                <a:custGeom>
                  <a:avLst/>
                  <a:gdLst>
                    <a:gd name="connsiteX0" fmla="*/ 381 w 50418"/>
                    <a:gd name="connsiteY0" fmla="*/ 81026 h 81026"/>
                    <a:gd name="connsiteX1" fmla="*/ 50419 w 50418"/>
                    <a:gd name="connsiteY1" fmla="*/ 81026 h 81026"/>
                    <a:gd name="connsiteX2" fmla="*/ 50419 w 50418"/>
                    <a:gd name="connsiteY2" fmla="*/ 72390 h 81026"/>
                    <a:gd name="connsiteX3" fmla="*/ 28321 w 50418"/>
                    <a:gd name="connsiteY3" fmla="*/ 72390 h 81026"/>
                    <a:gd name="connsiteX4" fmla="*/ 28321 w 50418"/>
                    <a:gd name="connsiteY4" fmla="*/ 72390 h 81026"/>
                    <a:gd name="connsiteX5" fmla="*/ 27178 w 50418"/>
                    <a:gd name="connsiteY5" fmla="*/ 72390 h 81026"/>
                    <a:gd name="connsiteX6" fmla="*/ 25908 w 50418"/>
                    <a:gd name="connsiteY6" fmla="*/ 72517 h 81026"/>
                    <a:gd name="connsiteX7" fmla="*/ 24638 w 50418"/>
                    <a:gd name="connsiteY7" fmla="*/ 72517 h 81026"/>
                    <a:gd name="connsiteX8" fmla="*/ 23241 w 50418"/>
                    <a:gd name="connsiteY8" fmla="*/ 72644 h 81026"/>
                    <a:gd name="connsiteX9" fmla="*/ 21971 w 50418"/>
                    <a:gd name="connsiteY9" fmla="*/ 72644 h 81026"/>
                    <a:gd name="connsiteX10" fmla="*/ 20574 w 50418"/>
                    <a:gd name="connsiteY10" fmla="*/ 72771 h 81026"/>
                    <a:gd name="connsiteX11" fmla="*/ 19177 w 50418"/>
                    <a:gd name="connsiteY11" fmla="*/ 72898 h 81026"/>
                    <a:gd name="connsiteX12" fmla="*/ 17907 w 50418"/>
                    <a:gd name="connsiteY12" fmla="*/ 73025 h 81026"/>
                    <a:gd name="connsiteX13" fmla="*/ 16637 w 50418"/>
                    <a:gd name="connsiteY13" fmla="*/ 73025 h 81026"/>
                    <a:gd name="connsiteX14" fmla="*/ 15367 w 50418"/>
                    <a:gd name="connsiteY14" fmla="*/ 73152 h 81026"/>
                    <a:gd name="connsiteX15" fmla="*/ 15367 w 50418"/>
                    <a:gd name="connsiteY15" fmla="*/ 73152 h 81026"/>
                    <a:gd name="connsiteX16" fmla="*/ 20828 w 50418"/>
                    <a:gd name="connsiteY16" fmla="*/ 67945 h 81026"/>
                    <a:gd name="connsiteX17" fmla="*/ 25781 w 50418"/>
                    <a:gd name="connsiteY17" fmla="*/ 62738 h 81026"/>
                    <a:gd name="connsiteX18" fmla="*/ 30353 w 50418"/>
                    <a:gd name="connsiteY18" fmla="*/ 57658 h 81026"/>
                    <a:gd name="connsiteX19" fmla="*/ 34417 w 50418"/>
                    <a:gd name="connsiteY19" fmla="*/ 52578 h 81026"/>
                    <a:gd name="connsiteX20" fmla="*/ 37973 w 50418"/>
                    <a:gd name="connsiteY20" fmla="*/ 47625 h 81026"/>
                    <a:gd name="connsiteX21" fmla="*/ 40894 w 50418"/>
                    <a:gd name="connsiteY21" fmla="*/ 42799 h 81026"/>
                    <a:gd name="connsiteX22" fmla="*/ 43307 w 50418"/>
                    <a:gd name="connsiteY22" fmla="*/ 37846 h 81026"/>
                    <a:gd name="connsiteX23" fmla="*/ 45085 w 50418"/>
                    <a:gd name="connsiteY23" fmla="*/ 33020 h 81026"/>
                    <a:gd name="connsiteX24" fmla="*/ 46101 w 50418"/>
                    <a:gd name="connsiteY24" fmla="*/ 28321 h 81026"/>
                    <a:gd name="connsiteX25" fmla="*/ 46482 w 50418"/>
                    <a:gd name="connsiteY25" fmla="*/ 23495 h 81026"/>
                    <a:gd name="connsiteX26" fmla="*/ 46482 w 50418"/>
                    <a:gd name="connsiteY26" fmla="*/ 23495 h 81026"/>
                    <a:gd name="connsiteX27" fmla="*/ 46228 w 50418"/>
                    <a:gd name="connsiteY27" fmla="*/ 19431 h 81026"/>
                    <a:gd name="connsiteX28" fmla="*/ 45466 w 50418"/>
                    <a:gd name="connsiteY28" fmla="*/ 15621 h 81026"/>
                    <a:gd name="connsiteX29" fmla="*/ 44196 w 50418"/>
                    <a:gd name="connsiteY29" fmla="*/ 12192 h 81026"/>
                    <a:gd name="connsiteX30" fmla="*/ 42418 w 50418"/>
                    <a:gd name="connsiteY30" fmla="*/ 9144 h 81026"/>
                    <a:gd name="connsiteX31" fmla="*/ 40259 w 50418"/>
                    <a:gd name="connsiteY31" fmla="*/ 6477 h 81026"/>
                    <a:gd name="connsiteX32" fmla="*/ 37592 w 50418"/>
                    <a:gd name="connsiteY32" fmla="*/ 4191 h 81026"/>
                    <a:gd name="connsiteX33" fmla="*/ 34671 w 50418"/>
                    <a:gd name="connsiteY33" fmla="*/ 2413 h 81026"/>
                    <a:gd name="connsiteX34" fmla="*/ 31242 w 50418"/>
                    <a:gd name="connsiteY34" fmla="*/ 1016 h 81026"/>
                    <a:gd name="connsiteX35" fmla="*/ 27432 w 50418"/>
                    <a:gd name="connsiteY35" fmla="*/ 254 h 81026"/>
                    <a:gd name="connsiteX36" fmla="*/ 23368 w 50418"/>
                    <a:gd name="connsiteY36" fmla="*/ 0 h 81026"/>
                    <a:gd name="connsiteX37" fmla="*/ 23368 w 50418"/>
                    <a:gd name="connsiteY37" fmla="*/ 0 h 81026"/>
                    <a:gd name="connsiteX38" fmla="*/ 20447 w 50418"/>
                    <a:gd name="connsiteY38" fmla="*/ 127 h 81026"/>
                    <a:gd name="connsiteX39" fmla="*/ 17653 w 50418"/>
                    <a:gd name="connsiteY39" fmla="*/ 508 h 81026"/>
                    <a:gd name="connsiteX40" fmla="*/ 15113 w 50418"/>
                    <a:gd name="connsiteY40" fmla="*/ 1143 h 81026"/>
                    <a:gd name="connsiteX41" fmla="*/ 12700 w 50418"/>
                    <a:gd name="connsiteY41" fmla="*/ 2032 h 81026"/>
                    <a:gd name="connsiteX42" fmla="*/ 10287 w 50418"/>
                    <a:gd name="connsiteY42" fmla="*/ 3175 h 81026"/>
                    <a:gd name="connsiteX43" fmla="*/ 8128 w 50418"/>
                    <a:gd name="connsiteY43" fmla="*/ 4572 h 81026"/>
                    <a:gd name="connsiteX44" fmla="*/ 5969 w 50418"/>
                    <a:gd name="connsiteY44" fmla="*/ 6096 h 81026"/>
                    <a:gd name="connsiteX45" fmla="*/ 3937 w 50418"/>
                    <a:gd name="connsiteY45" fmla="*/ 7747 h 81026"/>
                    <a:gd name="connsiteX46" fmla="*/ 1905 w 50418"/>
                    <a:gd name="connsiteY46" fmla="*/ 9652 h 81026"/>
                    <a:gd name="connsiteX47" fmla="*/ 0 w 50418"/>
                    <a:gd name="connsiteY47" fmla="*/ 11684 h 81026"/>
                    <a:gd name="connsiteX48" fmla="*/ 5715 w 50418"/>
                    <a:gd name="connsiteY48" fmla="*/ 17399 h 81026"/>
                    <a:gd name="connsiteX49" fmla="*/ 5715 w 50418"/>
                    <a:gd name="connsiteY49" fmla="*/ 17399 h 81026"/>
                    <a:gd name="connsiteX50" fmla="*/ 7112 w 50418"/>
                    <a:gd name="connsiteY50" fmla="*/ 15875 h 81026"/>
                    <a:gd name="connsiteX51" fmla="*/ 8509 w 50418"/>
                    <a:gd name="connsiteY51" fmla="*/ 14351 h 81026"/>
                    <a:gd name="connsiteX52" fmla="*/ 9906 w 50418"/>
                    <a:gd name="connsiteY52" fmla="*/ 13081 h 81026"/>
                    <a:gd name="connsiteX53" fmla="*/ 11557 w 50418"/>
                    <a:gd name="connsiteY53" fmla="*/ 11811 h 81026"/>
                    <a:gd name="connsiteX54" fmla="*/ 13208 w 50418"/>
                    <a:gd name="connsiteY54" fmla="*/ 10795 h 81026"/>
                    <a:gd name="connsiteX55" fmla="*/ 14859 w 50418"/>
                    <a:gd name="connsiteY55" fmla="*/ 9906 h 81026"/>
                    <a:gd name="connsiteX56" fmla="*/ 16637 w 50418"/>
                    <a:gd name="connsiteY56" fmla="*/ 9144 h 81026"/>
                    <a:gd name="connsiteX57" fmla="*/ 18415 w 50418"/>
                    <a:gd name="connsiteY57" fmla="*/ 8636 h 81026"/>
                    <a:gd name="connsiteX58" fmla="*/ 20320 w 50418"/>
                    <a:gd name="connsiteY58" fmla="*/ 8255 h 81026"/>
                    <a:gd name="connsiteX59" fmla="*/ 22225 w 50418"/>
                    <a:gd name="connsiteY59" fmla="*/ 8128 h 81026"/>
                    <a:gd name="connsiteX60" fmla="*/ 22225 w 50418"/>
                    <a:gd name="connsiteY60" fmla="*/ 8128 h 81026"/>
                    <a:gd name="connsiteX61" fmla="*/ 25019 w 50418"/>
                    <a:gd name="connsiteY61" fmla="*/ 8382 h 81026"/>
                    <a:gd name="connsiteX62" fmla="*/ 27559 w 50418"/>
                    <a:gd name="connsiteY62" fmla="*/ 8890 h 81026"/>
                    <a:gd name="connsiteX63" fmla="*/ 29718 w 50418"/>
                    <a:gd name="connsiteY63" fmla="*/ 9779 h 81026"/>
                    <a:gd name="connsiteX64" fmla="*/ 31623 w 50418"/>
                    <a:gd name="connsiteY64" fmla="*/ 11049 h 81026"/>
                    <a:gd name="connsiteX65" fmla="*/ 33274 w 50418"/>
                    <a:gd name="connsiteY65" fmla="*/ 12573 h 81026"/>
                    <a:gd name="connsiteX66" fmla="*/ 34544 w 50418"/>
                    <a:gd name="connsiteY66" fmla="*/ 14351 h 81026"/>
                    <a:gd name="connsiteX67" fmla="*/ 35560 w 50418"/>
                    <a:gd name="connsiteY67" fmla="*/ 16383 h 81026"/>
                    <a:gd name="connsiteX68" fmla="*/ 36195 w 50418"/>
                    <a:gd name="connsiteY68" fmla="*/ 18669 h 81026"/>
                    <a:gd name="connsiteX69" fmla="*/ 36703 w 50418"/>
                    <a:gd name="connsiteY69" fmla="*/ 21209 h 81026"/>
                    <a:gd name="connsiteX70" fmla="*/ 36830 w 50418"/>
                    <a:gd name="connsiteY70" fmla="*/ 23876 h 81026"/>
                    <a:gd name="connsiteX71" fmla="*/ 36830 w 50418"/>
                    <a:gd name="connsiteY71" fmla="*/ 23876 h 81026"/>
                    <a:gd name="connsiteX72" fmla="*/ 36449 w 50418"/>
                    <a:gd name="connsiteY72" fmla="*/ 28067 h 81026"/>
                    <a:gd name="connsiteX73" fmla="*/ 35433 w 50418"/>
                    <a:gd name="connsiteY73" fmla="*/ 32385 h 81026"/>
                    <a:gd name="connsiteX74" fmla="*/ 33655 w 50418"/>
                    <a:gd name="connsiteY74" fmla="*/ 36830 h 81026"/>
                    <a:gd name="connsiteX75" fmla="*/ 31242 w 50418"/>
                    <a:gd name="connsiteY75" fmla="*/ 41529 h 81026"/>
                    <a:gd name="connsiteX76" fmla="*/ 27940 w 50418"/>
                    <a:gd name="connsiteY76" fmla="*/ 46482 h 81026"/>
                    <a:gd name="connsiteX77" fmla="*/ 24003 w 50418"/>
                    <a:gd name="connsiteY77" fmla="*/ 51562 h 81026"/>
                    <a:gd name="connsiteX78" fmla="*/ 19304 w 50418"/>
                    <a:gd name="connsiteY78" fmla="*/ 57023 h 81026"/>
                    <a:gd name="connsiteX79" fmla="*/ 13716 w 50418"/>
                    <a:gd name="connsiteY79" fmla="*/ 62738 h 81026"/>
                    <a:gd name="connsiteX80" fmla="*/ 7493 w 50418"/>
                    <a:gd name="connsiteY80" fmla="*/ 68707 h 81026"/>
                    <a:gd name="connsiteX81" fmla="*/ 381 w 50418"/>
                    <a:gd name="connsiteY81" fmla="*/ 75184 h 81026"/>
                    <a:gd name="connsiteX82" fmla="*/ 381 w 50418"/>
                    <a:gd name="connsiteY82" fmla="*/ 81026 h 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50418" h="81026">
                      <a:moveTo>
                        <a:pt x="381" y="81026"/>
                      </a:moveTo>
                      <a:lnTo>
                        <a:pt x="50419" y="81026"/>
                      </a:lnTo>
                      <a:lnTo>
                        <a:pt x="50419" y="72390"/>
                      </a:lnTo>
                      <a:lnTo>
                        <a:pt x="28321" y="72390"/>
                      </a:lnTo>
                      <a:lnTo>
                        <a:pt x="28321" y="72390"/>
                      </a:lnTo>
                      <a:lnTo>
                        <a:pt x="27178" y="72390"/>
                      </a:lnTo>
                      <a:lnTo>
                        <a:pt x="25908" y="72517"/>
                      </a:lnTo>
                      <a:lnTo>
                        <a:pt x="24638" y="72517"/>
                      </a:lnTo>
                      <a:lnTo>
                        <a:pt x="23241" y="72644"/>
                      </a:lnTo>
                      <a:lnTo>
                        <a:pt x="21971" y="72644"/>
                      </a:lnTo>
                      <a:lnTo>
                        <a:pt x="20574" y="72771"/>
                      </a:lnTo>
                      <a:lnTo>
                        <a:pt x="19177" y="72898"/>
                      </a:lnTo>
                      <a:lnTo>
                        <a:pt x="17907" y="73025"/>
                      </a:lnTo>
                      <a:lnTo>
                        <a:pt x="16637" y="73025"/>
                      </a:lnTo>
                      <a:lnTo>
                        <a:pt x="15367" y="73152"/>
                      </a:lnTo>
                      <a:lnTo>
                        <a:pt x="15367" y="73152"/>
                      </a:lnTo>
                      <a:lnTo>
                        <a:pt x="20828" y="67945"/>
                      </a:lnTo>
                      <a:lnTo>
                        <a:pt x="25781" y="62738"/>
                      </a:lnTo>
                      <a:lnTo>
                        <a:pt x="30353" y="57658"/>
                      </a:lnTo>
                      <a:lnTo>
                        <a:pt x="34417" y="52578"/>
                      </a:lnTo>
                      <a:lnTo>
                        <a:pt x="37973" y="47625"/>
                      </a:lnTo>
                      <a:lnTo>
                        <a:pt x="40894" y="42799"/>
                      </a:lnTo>
                      <a:lnTo>
                        <a:pt x="43307" y="37846"/>
                      </a:lnTo>
                      <a:lnTo>
                        <a:pt x="45085" y="33020"/>
                      </a:lnTo>
                      <a:lnTo>
                        <a:pt x="46101" y="28321"/>
                      </a:lnTo>
                      <a:lnTo>
                        <a:pt x="46482" y="23495"/>
                      </a:lnTo>
                      <a:lnTo>
                        <a:pt x="46482" y="23495"/>
                      </a:lnTo>
                      <a:lnTo>
                        <a:pt x="46228" y="19431"/>
                      </a:lnTo>
                      <a:lnTo>
                        <a:pt x="45466" y="15621"/>
                      </a:lnTo>
                      <a:lnTo>
                        <a:pt x="44196" y="12192"/>
                      </a:lnTo>
                      <a:lnTo>
                        <a:pt x="42418" y="9144"/>
                      </a:lnTo>
                      <a:lnTo>
                        <a:pt x="40259" y="6477"/>
                      </a:lnTo>
                      <a:lnTo>
                        <a:pt x="37592" y="4191"/>
                      </a:lnTo>
                      <a:lnTo>
                        <a:pt x="34671" y="2413"/>
                      </a:lnTo>
                      <a:lnTo>
                        <a:pt x="31242" y="1016"/>
                      </a:lnTo>
                      <a:lnTo>
                        <a:pt x="27432" y="254"/>
                      </a:lnTo>
                      <a:lnTo>
                        <a:pt x="23368" y="0"/>
                      </a:lnTo>
                      <a:lnTo>
                        <a:pt x="23368" y="0"/>
                      </a:lnTo>
                      <a:lnTo>
                        <a:pt x="20447" y="127"/>
                      </a:lnTo>
                      <a:lnTo>
                        <a:pt x="17653" y="508"/>
                      </a:lnTo>
                      <a:lnTo>
                        <a:pt x="15113" y="1143"/>
                      </a:lnTo>
                      <a:lnTo>
                        <a:pt x="12700" y="2032"/>
                      </a:lnTo>
                      <a:lnTo>
                        <a:pt x="10287" y="3175"/>
                      </a:lnTo>
                      <a:lnTo>
                        <a:pt x="8128" y="4572"/>
                      </a:lnTo>
                      <a:lnTo>
                        <a:pt x="5969" y="6096"/>
                      </a:lnTo>
                      <a:lnTo>
                        <a:pt x="3937" y="7747"/>
                      </a:lnTo>
                      <a:lnTo>
                        <a:pt x="1905" y="9652"/>
                      </a:lnTo>
                      <a:lnTo>
                        <a:pt x="0" y="11684"/>
                      </a:lnTo>
                      <a:lnTo>
                        <a:pt x="5715" y="17399"/>
                      </a:lnTo>
                      <a:lnTo>
                        <a:pt x="5715" y="17399"/>
                      </a:lnTo>
                      <a:lnTo>
                        <a:pt x="7112" y="15875"/>
                      </a:lnTo>
                      <a:lnTo>
                        <a:pt x="8509" y="14351"/>
                      </a:lnTo>
                      <a:lnTo>
                        <a:pt x="9906" y="13081"/>
                      </a:lnTo>
                      <a:lnTo>
                        <a:pt x="11557" y="11811"/>
                      </a:lnTo>
                      <a:lnTo>
                        <a:pt x="13208" y="10795"/>
                      </a:lnTo>
                      <a:lnTo>
                        <a:pt x="14859" y="9906"/>
                      </a:lnTo>
                      <a:lnTo>
                        <a:pt x="16637" y="9144"/>
                      </a:lnTo>
                      <a:lnTo>
                        <a:pt x="18415" y="8636"/>
                      </a:lnTo>
                      <a:lnTo>
                        <a:pt x="20320" y="8255"/>
                      </a:lnTo>
                      <a:lnTo>
                        <a:pt x="22225" y="8128"/>
                      </a:lnTo>
                      <a:lnTo>
                        <a:pt x="22225" y="8128"/>
                      </a:lnTo>
                      <a:lnTo>
                        <a:pt x="25019" y="8382"/>
                      </a:lnTo>
                      <a:lnTo>
                        <a:pt x="27559" y="8890"/>
                      </a:lnTo>
                      <a:lnTo>
                        <a:pt x="29718" y="9779"/>
                      </a:lnTo>
                      <a:lnTo>
                        <a:pt x="31623" y="11049"/>
                      </a:lnTo>
                      <a:lnTo>
                        <a:pt x="33274" y="12573"/>
                      </a:lnTo>
                      <a:lnTo>
                        <a:pt x="34544" y="14351"/>
                      </a:lnTo>
                      <a:lnTo>
                        <a:pt x="35560" y="16383"/>
                      </a:lnTo>
                      <a:lnTo>
                        <a:pt x="36195" y="18669"/>
                      </a:lnTo>
                      <a:lnTo>
                        <a:pt x="36703" y="21209"/>
                      </a:lnTo>
                      <a:lnTo>
                        <a:pt x="36830" y="23876"/>
                      </a:lnTo>
                      <a:lnTo>
                        <a:pt x="36830" y="23876"/>
                      </a:lnTo>
                      <a:lnTo>
                        <a:pt x="36449" y="28067"/>
                      </a:lnTo>
                      <a:lnTo>
                        <a:pt x="35433" y="32385"/>
                      </a:lnTo>
                      <a:lnTo>
                        <a:pt x="33655" y="36830"/>
                      </a:lnTo>
                      <a:lnTo>
                        <a:pt x="31242" y="41529"/>
                      </a:lnTo>
                      <a:lnTo>
                        <a:pt x="27940" y="46482"/>
                      </a:lnTo>
                      <a:lnTo>
                        <a:pt x="24003" y="51562"/>
                      </a:lnTo>
                      <a:lnTo>
                        <a:pt x="19304" y="57023"/>
                      </a:lnTo>
                      <a:lnTo>
                        <a:pt x="13716" y="62738"/>
                      </a:lnTo>
                      <a:lnTo>
                        <a:pt x="7493" y="68707"/>
                      </a:lnTo>
                      <a:lnTo>
                        <a:pt x="381" y="75184"/>
                      </a:lnTo>
                      <a:lnTo>
                        <a:pt x="381" y="810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F6E53AB2-8E1A-46A0-5492-47817A7E73B8}"/>
                    </a:ext>
                  </a:extLst>
                </p:cNvPr>
                <p:cNvSpPr/>
                <p:nvPr/>
              </p:nvSpPr>
              <p:spPr>
                <a:xfrm>
                  <a:off x="4451604" y="4047363"/>
                  <a:ext cx="49783" cy="79629"/>
                </a:xfrm>
                <a:custGeom>
                  <a:avLst/>
                  <a:gdLst>
                    <a:gd name="connsiteX0" fmla="*/ 16129 w 49783"/>
                    <a:gd name="connsiteY0" fmla="*/ 79629 h 79629"/>
                    <a:gd name="connsiteX1" fmla="*/ 26416 w 49783"/>
                    <a:gd name="connsiteY1" fmla="*/ 79629 h 79629"/>
                    <a:gd name="connsiteX2" fmla="*/ 26416 w 49783"/>
                    <a:gd name="connsiteY2" fmla="*/ 79629 h 79629"/>
                    <a:gd name="connsiteX3" fmla="*/ 26924 w 49783"/>
                    <a:gd name="connsiteY3" fmla="*/ 70612 h 79629"/>
                    <a:gd name="connsiteX4" fmla="*/ 27559 w 49783"/>
                    <a:gd name="connsiteY4" fmla="*/ 62230 h 79629"/>
                    <a:gd name="connsiteX5" fmla="*/ 28575 w 49783"/>
                    <a:gd name="connsiteY5" fmla="*/ 54483 h 79629"/>
                    <a:gd name="connsiteX6" fmla="*/ 29845 w 49783"/>
                    <a:gd name="connsiteY6" fmla="*/ 47117 h 79629"/>
                    <a:gd name="connsiteX7" fmla="*/ 31623 w 49783"/>
                    <a:gd name="connsiteY7" fmla="*/ 40132 h 79629"/>
                    <a:gd name="connsiteX8" fmla="*/ 33909 w 49783"/>
                    <a:gd name="connsiteY8" fmla="*/ 33274 h 79629"/>
                    <a:gd name="connsiteX9" fmla="*/ 36703 w 49783"/>
                    <a:gd name="connsiteY9" fmla="*/ 26543 h 79629"/>
                    <a:gd name="connsiteX10" fmla="*/ 40259 w 49783"/>
                    <a:gd name="connsiteY10" fmla="*/ 19939 h 79629"/>
                    <a:gd name="connsiteX11" fmla="*/ 44577 w 49783"/>
                    <a:gd name="connsiteY11" fmla="*/ 13081 h 79629"/>
                    <a:gd name="connsiteX12" fmla="*/ 49784 w 49783"/>
                    <a:gd name="connsiteY12" fmla="*/ 6096 h 79629"/>
                    <a:gd name="connsiteX13" fmla="*/ 49784 w 49783"/>
                    <a:gd name="connsiteY13" fmla="*/ 0 h 79629"/>
                    <a:gd name="connsiteX14" fmla="*/ 0 w 49783"/>
                    <a:gd name="connsiteY14" fmla="*/ 0 h 79629"/>
                    <a:gd name="connsiteX15" fmla="*/ 0 w 49783"/>
                    <a:gd name="connsiteY15" fmla="*/ 8636 h 79629"/>
                    <a:gd name="connsiteX16" fmla="*/ 38481 w 49783"/>
                    <a:gd name="connsiteY16" fmla="*/ 8636 h 79629"/>
                    <a:gd name="connsiteX17" fmla="*/ 38481 w 49783"/>
                    <a:gd name="connsiteY17" fmla="*/ 8636 h 79629"/>
                    <a:gd name="connsiteX18" fmla="*/ 34163 w 49783"/>
                    <a:gd name="connsiteY18" fmla="*/ 14986 h 79629"/>
                    <a:gd name="connsiteX19" fmla="*/ 30353 w 49783"/>
                    <a:gd name="connsiteY19" fmla="*/ 21336 h 79629"/>
                    <a:gd name="connsiteX20" fmla="*/ 27051 w 49783"/>
                    <a:gd name="connsiteY20" fmla="*/ 27813 h 79629"/>
                    <a:gd name="connsiteX21" fmla="*/ 24384 w 49783"/>
                    <a:gd name="connsiteY21" fmla="*/ 34290 h 79629"/>
                    <a:gd name="connsiteX22" fmla="*/ 21971 w 49783"/>
                    <a:gd name="connsiteY22" fmla="*/ 40894 h 79629"/>
                    <a:gd name="connsiteX23" fmla="*/ 20193 w 49783"/>
                    <a:gd name="connsiteY23" fmla="*/ 47752 h 79629"/>
                    <a:gd name="connsiteX24" fmla="*/ 18669 w 49783"/>
                    <a:gd name="connsiteY24" fmla="*/ 54991 h 79629"/>
                    <a:gd name="connsiteX25" fmla="*/ 17526 w 49783"/>
                    <a:gd name="connsiteY25" fmla="*/ 62738 h 79629"/>
                    <a:gd name="connsiteX26" fmla="*/ 16764 w 49783"/>
                    <a:gd name="connsiteY26" fmla="*/ 70866 h 79629"/>
                    <a:gd name="connsiteX27" fmla="*/ 16129 w 49783"/>
                    <a:gd name="connsiteY27" fmla="*/ 79629 h 7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783" h="79629">
                      <a:moveTo>
                        <a:pt x="16129" y="79629"/>
                      </a:moveTo>
                      <a:lnTo>
                        <a:pt x="26416" y="79629"/>
                      </a:lnTo>
                      <a:lnTo>
                        <a:pt x="26416" y="79629"/>
                      </a:lnTo>
                      <a:lnTo>
                        <a:pt x="26924" y="70612"/>
                      </a:lnTo>
                      <a:lnTo>
                        <a:pt x="27559" y="62230"/>
                      </a:lnTo>
                      <a:lnTo>
                        <a:pt x="28575" y="54483"/>
                      </a:lnTo>
                      <a:lnTo>
                        <a:pt x="29845" y="47117"/>
                      </a:lnTo>
                      <a:lnTo>
                        <a:pt x="31623" y="40132"/>
                      </a:lnTo>
                      <a:lnTo>
                        <a:pt x="33909" y="33274"/>
                      </a:lnTo>
                      <a:lnTo>
                        <a:pt x="36703" y="26543"/>
                      </a:lnTo>
                      <a:lnTo>
                        <a:pt x="40259" y="19939"/>
                      </a:lnTo>
                      <a:lnTo>
                        <a:pt x="44577" y="13081"/>
                      </a:lnTo>
                      <a:lnTo>
                        <a:pt x="49784" y="6096"/>
                      </a:lnTo>
                      <a:lnTo>
                        <a:pt x="49784" y="0"/>
                      </a:lnTo>
                      <a:lnTo>
                        <a:pt x="0" y="0"/>
                      </a:lnTo>
                      <a:lnTo>
                        <a:pt x="0" y="8636"/>
                      </a:lnTo>
                      <a:lnTo>
                        <a:pt x="38481" y="8636"/>
                      </a:lnTo>
                      <a:lnTo>
                        <a:pt x="38481" y="8636"/>
                      </a:lnTo>
                      <a:lnTo>
                        <a:pt x="34163" y="14986"/>
                      </a:lnTo>
                      <a:lnTo>
                        <a:pt x="30353" y="21336"/>
                      </a:lnTo>
                      <a:lnTo>
                        <a:pt x="27051" y="27813"/>
                      </a:lnTo>
                      <a:lnTo>
                        <a:pt x="24384" y="34290"/>
                      </a:lnTo>
                      <a:lnTo>
                        <a:pt x="21971" y="40894"/>
                      </a:lnTo>
                      <a:lnTo>
                        <a:pt x="20193" y="47752"/>
                      </a:lnTo>
                      <a:lnTo>
                        <a:pt x="18669" y="54991"/>
                      </a:lnTo>
                      <a:lnTo>
                        <a:pt x="17526" y="62738"/>
                      </a:lnTo>
                      <a:lnTo>
                        <a:pt x="16764" y="70866"/>
                      </a:lnTo>
                      <a:lnTo>
                        <a:pt x="16129" y="796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0BB471D-68ED-C612-BF34-E9440AF95E31}"/>
                    </a:ext>
                  </a:extLst>
                </p:cNvPr>
                <p:cNvSpPr/>
                <p:nvPr/>
              </p:nvSpPr>
              <p:spPr>
                <a:xfrm>
                  <a:off x="4510658" y="4045966"/>
                  <a:ext cx="91439" cy="82423"/>
                </a:xfrm>
                <a:custGeom>
                  <a:avLst/>
                  <a:gdLst>
                    <a:gd name="connsiteX0" fmla="*/ 18034 w 91439"/>
                    <a:gd name="connsiteY0" fmla="*/ 50165 h 82423"/>
                    <a:gd name="connsiteX1" fmla="*/ 18034 w 91439"/>
                    <a:gd name="connsiteY1" fmla="*/ 50165 h 82423"/>
                    <a:gd name="connsiteX2" fmla="*/ 21209 w 91439"/>
                    <a:gd name="connsiteY2" fmla="*/ 49911 h 82423"/>
                    <a:gd name="connsiteX3" fmla="*/ 24130 w 91439"/>
                    <a:gd name="connsiteY3" fmla="*/ 49149 h 82423"/>
                    <a:gd name="connsiteX4" fmla="*/ 26797 w 91439"/>
                    <a:gd name="connsiteY4" fmla="*/ 47752 h 82423"/>
                    <a:gd name="connsiteX5" fmla="*/ 29210 w 91439"/>
                    <a:gd name="connsiteY5" fmla="*/ 45974 h 82423"/>
                    <a:gd name="connsiteX6" fmla="*/ 31242 w 91439"/>
                    <a:gd name="connsiteY6" fmla="*/ 43561 h 82423"/>
                    <a:gd name="connsiteX7" fmla="*/ 32893 w 91439"/>
                    <a:gd name="connsiteY7" fmla="*/ 40767 h 82423"/>
                    <a:gd name="connsiteX8" fmla="*/ 34290 w 91439"/>
                    <a:gd name="connsiteY8" fmla="*/ 37465 h 82423"/>
                    <a:gd name="connsiteX9" fmla="*/ 35306 w 91439"/>
                    <a:gd name="connsiteY9" fmla="*/ 33655 h 82423"/>
                    <a:gd name="connsiteX10" fmla="*/ 35941 w 91439"/>
                    <a:gd name="connsiteY10" fmla="*/ 29591 h 82423"/>
                    <a:gd name="connsiteX11" fmla="*/ 36195 w 91439"/>
                    <a:gd name="connsiteY11" fmla="*/ 24892 h 82423"/>
                    <a:gd name="connsiteX12" fmla="*/ 36195 w 91439"/>
                    <a:gd name="connsiteY12" fmla="*/ 24892 h 82423"/>
                    <a:gd name="connsiteX13" fmla="*/ 35941 w 91439"/>
                    <a:gd name="connsiteY13" fmla="*/ 20320 h 82423"/>
                    <a:gd name="connsiteX14" fmla="*/ 35306 w 91439"/>
                    <a:gd name="connsiteY14" fmla="*/ 16256 h 82423"/>
                    <a:gd name="connsiteX15" fmla="*/ 34290 w 91439"/>
                    <a:gd name="connsiteY15" fmla="*/ 12573 h 82423"/>
                    <a:gd name="connsiteX16" fmla="*/ 32893 w 91439"/>
                    <a:gd name="connsiteY16" fmla="*/ 9271 h 82423"/>
                    <a:gd name="connsiteX17" fmla="*/ 31242 w 91439"/>
                    <a:gd name="connsiteY17" fmla="*/ 6477 h 82423"/>
                    <a:gd name="connsiteX18" fmla="*/ 29210 w 91439"/>
                    <a:gd name="connsiteY18" fmla="*/ 4191 h 82423"/>
                    <a:gd name="connsiteX19" fmla="*/ 26797 w 91439"/>
                    <a:gd name="connsiteY19" fmla="*/ 2413 h 82423"/>
                    <a:gd name="connsiteX20" fmla="*/ 24130 w 91439"/>
                    <a:gd name="connsiteY20" fmla="*/ 1016 h 82423"/>
                    <a:gd name="connsiteX21" fmla="*/ 21209 w 91439"/>
                    <a:gd name="connsiteY21" fmla="*/ 254 h 82423"/>
                    <a:gd name="connsiteX22" fmla="*/ 18034 w 91439"/>
                    <a:gd name="connsiteY22" fmla="*/ 0 h 82423"/>
                    <a:gd name="connsiteX23" fmla="*/ 18034 w 91439"/>
                    <a:gd name="connsiteY23" fmla="*/ 0 h 82423"/>
                    <a:gd name="connsiteX24" fmla="*/ 14859 w 91439"/>
                    <a:gd name="connsiteY24" fmla="*/ 254 h 82423"/>
                    <a:gd name="connsiteX25" fmla="*/ 12065 w 91439"/>
                    <a:gd name="connsiteY25" fmla="*/ 1016 h 82423"/>
                    <a:gd name="connsiteX26" fmla="*/ 9398 w 91439"/>
                    <a:gd name="connsiteY26" fmla="*/ 2413 h 82423"/>
                    <a:gd name="connsiteX27" fmla="*/ 6985 w 91439"/>
                    <a:gd name="connsiteY27" fmla="*/ 4191 h 82423"/>
                    <a:gd name="connsiteX28" fmla="*/ 4953 w 91439"/>
                    <a:gd name="connsiteY28" fmla="*/ 6477 h 82423"/>
                    <a:gd name="connsiteX29" fmla="*/ 3302 w 91439"/>
                    <a:gd name="connsiteY29" fmla="*/ 9271 h 82423"/>
                    <a:gd name="connsiteX30" fmla="*/ 1905 w 91439"/>
                    <a:gd name="connsiteY30" fmla="*/ 12573 h 82423"/>
                    <a:gd name="connsiteX31" fmla="*/ 889 w 91439"/>
                    <a:gd name="connsiteY31" fmla="*/ 16256 h 82423"/>
                    <a:gd name="connsiteX32" fmla="*/ 254 w 91439"/>
                    <a:gd name="connsiteY32" fmla="*/ 20320 h 82423"/>
                    <a:gd name="connsiteX33" fmla="*/ 0 w 91439"/>
                    <a:gd name="connsiteY33" fmla="*/ 24892 h 82423"/>
                    <a:gd name="connsiteX34" fmla="*/ 0 w 91439"/>
                    <a:gd name="connsiteY34" fmla="*/ 24892 h 82423"/>
                    <a:gd name="connsiteX35" fmla="*/ 254 w 91439"/>
                    <a:gd name="connsiteY35" fmla="*/ 29591 h 82423"/>
                    <a:gd name="connsiteX36" fmla="*/ 889 w 91439"/>
                    <a:gd name="connsiteY36" fmla="*/ 33655 h 82423"/>
                    <a:gd name="connsiteX37" fmla="*/ 1905 w 91439"/>
                    <a:gd name="connsiteY37" fmla="*/ 37465 h 82423"/>
                    <a:gd name="connsiteX38" fmla="*/ 3302 w 91439"/>
                    <a:gd name="connsiteY38" fmla="*/ 40767 h 82423"/>
                    <a:gd name="connsiteX39" fmla="*/ 4953 w 91439"/>
                    <a:gd name="connsiteY39" fmla="*/ 43561 h 82423"/>
                    <a:gd name="connsiteX40" fmla="*/ 6985 w 91439"/>
                    <a:gd name="connsiteY40" fmla="*/ 45974 h 82423"/>
                    <a:gd name="connsiteX41" fmla="*/ 9398 w 91439"/>
                    <a:gd name="connsiteY41" fmla="*/ 47752 h 82423"/>
                    <a:gd name="connsiteX42" fmla="*/ 12065 w 91439"/>
                    <a:gd name="connsiteY42" fmla="*/ 49149 h 82423"/>
                    <a:gd name="connsiteX43" fmla="*/ 14859 w 91439"/>
                    <a:gd name="connsiteY43" fmla="*/ 49911 h 82423"/>
                    <a:gd name="connsiteX44" fmla="*/ 18034 w 91439"/>
                    <a:gd name="connsiteY44" fmla="*/ 50165 h 82423"/>
                    <a:gd name="connsiteX45" fmla="*/ 18034 w 91439"/>
                    <a:gd name="connsiteY45" fmla="*/ 44069 h 82423"/>
                    <a:gd name="connsiteX46" fmla="*/ 18034 w 91439"/>
                    <a:gd name="connsiteY46" fmla="*/ 44069 h 82423"/>
                    <a:gd name="connsiteX47" fmla="*/ 16256 w 91439"/>
                    <a:gd name="connsiteY47" fmla="*/ 43815 h 82423"/>
                    <a:gd name="connsiteX48" fmla="*/ 14605 w 91439"/>
                    <a:gd name="connsiteY48" fmla="*/ 43180 h 82423"/>
                    <a:gd name="connsiteX49" fmla="*/ 13081 w 91439"/>
                    <a:gd name="connsiteY49" fmla="*/ 42291 h 82423"/>
                    <a:gd name="connsiteX50" fmla="*/ 11684 w 91439"/>
                    <a:gd name="connsiteY50" fmla="*/ 40894 h 82423"/>
                    <a:gd name="connsiteX51" fmla="*/ 10414 w 91439"/>
                    <a:gd name="connsiteY51" fmla="*/ 39243 h 82423"/>
                    <a:gd name="connsiteX52" fmla="*/ 9398 w 91439"/>
                    <a:gd name="connsiteY52" fmla="*/ 37084 h 82423"/>
                    <a:gd name="connsiteX53" fmla="*/ 8636 w 91439"/>
                    <a:gd name="connsiteY53" fmla="*/ 34671 h 82423"/>
                    <a:gd name="connsiteX54" fmla="*/ 8001 w 91439"/>
                    <a:gd name="connsiteY54" fmla="*/ 31750 h 82423"/>
                    <a:gd name="connsiteX55" fmla="*/ 7620 w 91439"/>
                    <a:gd name="connsiteY55" fmla="*/ 28575 h 82423"/>
                    <a:gd name="connsiteX56" fmla="*/ 7493 w 91439"/>
                    <a:gd name="connsiteY56" fmla="*/ 24892 h 82423"/>
                    <a:gd name="connsiteX57" fmla="*/ 7493 w 91439"/>
                    <a:gd name="connsiteY57" fmla="*/ 24892 h 82423"/>
                    <a:gd name="connsiteX58" fmla="*/ 7620 w 91439"/>
                    <a:gd name="connsiteY58" fmla="*/ 21336 h 82423"/>
                    <a:gd name="connsiteX59" fmla="*/ 8001 w 91439"/>
                    <a:gd name="connsiteY59" fmla="*/ 18034 h 82423"/>
                    <a:gd name="connsiteX60" fmla="*/ 8636 w 91439"/>
                    <a:gd name="connsiteY60" fmla="*/ 15240 h 82423"/>
                    <a:gd name="connsiteX61" fmla="*/ 9398 w 91439"/>
                    <a:gd name="connsiteY61" fmla="*/ 12827 h 82423"/>
                    <a:gd name="connsiteX62" fmla="*/ 10414 w 91439"/>
                    <a:gd name="connsiteY62" fmla="*/ 10795 h 82423"/>
                    <a:gd name="connsiteX63" fmla="*/ 11684 w 91439"/>
                    <a:gd name="connsiteY63" fmla="*/ 9017 h 82423"/>
                    <a:gd name="connsiteX64" fmla="*/ 13081 w 91439"/>
                    <a:gd name="connsiteY64" fmla="*/ 7747 h 82423"/>
                    <a:gd name="connsiteX65" fmla="*/ 14605 w 91439"/>
                    <a:gd name="connsiteY65" fmla="*/ 6858 h 82423"/>
                    <a:gd name="connsiteX66" fmla="*/ 16256 w 91439"/>
                    <a:gd name="connsiteY66" fmla="*/ 6223 h 82423"/>
                    <a:gd name="connsiteX67" fmla="*/ 18034 w 91439"/>
                    <a:gd name="connsiteY67" fmla="*/ 6096 h 82423"/>
                    <a:gd name="connsiteX68" fmla="*/ 18034 w 91439"/>
                    <a:gd name="connsiteY68" fmla="*/ 6096 h 82423"/>
                    <a:gd name="connsiteX69" fmla="*/ 19812 w 91439"/>
                    <a:gd name="connsiteY69" fmla="*/ 6223 h 82423"/>
                    <a:gd name="connsiteX70" fmla="*/ 21590 w 91439"/>
                    <a:gd name="connsiteY70" fmla="*/ 6858 h 82423"/>
                    <a:gd name="connsiteX71" fmla="*/ 23114 w 91439"/>
                    <a:gd name="connsiteY71" fmla="*/ 7747 h 82423"/>
                    <a:gd name="connsiteX72" fmla="*/ 24511 w 91439"/>
                    <a:gd name="connsiteY72" fmla="*/ 9017 h 82423"/>
                    <a:gd name="connsiteX73" fmla="*/ 25781 w 91439"/>
                    <a:gd name="connsiteY73" fmla="*/ 10795 h 82423"/>
                    <a:gd name="connsiteX74" fmla="*/ 26797 w 91439"/>
                    <a:gd name="connsiteY74" fmla="*/ 12827 h 82423"/>
                    <a:gd name="connsiteX75" fmla="*/ 27559 w 91439"/>
                    <a:gd name="connsiteY75" fmla="*/ 15240 h 82423"/>
                    <a:gd name="connsiteX76" fmla="*/ 28194 w 91439"/>
                    <a:gd name="connsiteY76" fmla="*/ 18034 h 82423"/>
                    <a:gd name="connsiteX77" fmla="*/ 28575 w 91439"/>
                    <a:gd name="connsiteY77" fmla="*/ 21336 h 82423"/>
                    <a:gd name="connsiteX78" fmla="*/ 28702 w 91439"/>
                    <a:gd name="connsiteY78" fmla="*/ 24892 h 82423"/>
                    <a:gd name="connsiteX79" fmla="*/ 28702 w 91439"/>
                    <a:gd name="connsiteY79" fmla="*/ 24892 h 82423"/>
                    <a:gd name="connsiteX80" fmla="*/ 28575 w 91439"/>
                    <a:gd name="connsiteY80" fmla="*/ 28575 h 82423"/>
                    <a:gd name="connsiteX81" fmla="*/ 28194 w 91439"/>
                    <a:gd name="connsiteY81" fmla="*/ 31750 h 82423"/>
                    <a:gd name="connsiteX82" fmla="*/ 27559 w 91439"/>
                    <a:gd name="connsiteY82" fmla="*/ 34671 h 82423"/>
                    <a:gd name="connsiteX83" fmla="*/ 26797 w 91439"/>
                    <a:gd name="connsiteY83" fmla="*/ 37084 h 82423"/>
                    <a:gd name="connsiteX84" fmla="*/ 25781 w 91439"/>
                    <a:gd name="connsiteY84" fmla="*/ 39243 h 82423"/>
                    <a:gd name="connsiteX85" fmla="*/ 24511 w 91439"/>
                    <a:gd name="connsiteY85" fmla="*/ 40894 h 82423"/>
                    <a:gd name="connsiteX86" fmla="*/ 23114 w 91439"/>
                    <a:gd name="connsiteY86" fmla="*/ 42291 h 82423"/>
                    <a:gd name="connsiteX87" fmla="*/ 21590 w 91439"/>
                    <a:gd name="connsiteY87" fmla="*/ 43180 h 82423"/>
                    <a:gd name="connsiteX88" fmla="*/ 19812 w 91439"/>
                    <a:gd name="connsiteY88" fmla="*/ 43815 h 82423"/>
                    <a:gd name="connsiteX89" fmla="*/ 18034 w 91439"/>
                    <a:gd name="connsiteY89" fmla="*/ 44069 h 82423"/>
                    <a:gd name="connsiteX90" fmla="*/ 20447 w 91439"/>
                    <a:gd name="connsiteY90" fmla="*/ 82423 h 82423"/>
                    <a:gd name="connsiteX91" fmla="*/ 27051 w 91439"/>
                    <a:gd name="connsiteY91" fmla="*/ 82423 h 82423"/>
                    <a:gd name="connsiteX92" fmla="*/ 70993 w 91439"/>
                    <a:gd name="connsiteY92" fmla="*/ 0 h 82423"/>
                    <a:gd name="connsiteX93" fmla="*/ 64262 w 91439"/>
                    <a:gd name="connsiteY93" fmla="*/ 0 h 82423"/>
                    <a:gd name="connsiteX94" fmla="*/ 20447 w 91439"/>
                    <a:gd name="connsiteY94" fmla="*/ 82423 h 82423"/>
                    <a:gd name="connsiteX95" fmla="*/ 73406 w 91439"/>
                    <a:gd name="connsiteY95" fmla="*/ 82423 h 82423"/>
                    <a:gd name="connsiteX96" fmla="*/ 73406 w 91439"/>
                    <a:gd name="connsiteY96" fmla="*/ 82423 h 82423"/>
                    <a:gd name="connsiteX97" fmla="*/ 76581 w 91439"/>
                    <a:gd name="connsiteY97" fmla="*/ 82169 h 82423"/>
                    <a:gd name="connsiteX98" fmla="*/ 79502 w 91439"/>
                    <a:gd name="connsiteY98" fmla="*/ 81280 h 82423"/>
                    <a:gd name="connsiteX99" fmla="*/ 82169 w 91439"/>
                    <a:gd name="connsiteY99" fmla="*/ 80010 h 82423"/>
                    <a:gd name="connsiteX100" fmla="*/ 84455 w 91439"/>
                    <a:gd name="connsiteY100" fmla="*/ 78105 h 82423"/>
                    <a:gd name="connsiteX101" fmla="*/ 86487 w 91439"/>
                    <a:gd name="connsiteY101" fmla="*/ 75819 h 82423"/>
                    <a:gd name="connsiteX102" fmla="*/ 88265 w 91439"/>
                    <a:gd name="connsiteY102" fmla="*/ 73025 h 82423"/>
                    <a:gd name="connsiteX103" fmla="*/ 89662 w 91439"/>
                    <a:gd name="connsiteY103" fmla="*/ 69723 h 82423"/>
                    <a:gd name="connsiteX104" fmla="*/ 90551 w 91439"/>
                    <a:gd name="connsiteY104" fmla="*/ 66040 h 82423"/>
                    <a:gd name="connsiteX105" fmla="*/ 91186 w 91439"/>
                    <a:gd name="connsiteY105" fmla="*/ 61849 h 82423"/>
                    <a:gd name="connsiteX106" fmla="*/ 91440 w 91439"/>
                    <a:gd name="connsiteY106" fmla="*/ 57277 h 82423"/>
                    <a:gd name="connsiteX107" fmla="*/ 91440 w 91439"/>
                    <a:gd name="connsiteY107" fmla="*/ 57277 h 82423"/>
                    <a:gd name="connsiteX108" fmla="*/ 91186 w 91439"/>
                    <a:gd name="connsiteY108" fmla="*/ 52705 h 82423"/>
                    <a:gd name="connsiteX109" fmla="*/ 90551 w 91439"/>
                    <a:gd name="connsiteY109" fmla="*/ 48514 h 82423"/>
                    <a:gd name="connsiteX110" fmla="*/ 89662 w 91439"/>
                    <a:gd name="connsiteY110" fmla="*/ 44831 h 82423"/>
                    <a:gd name="connsiteX111" fmla="*/ 88265 w 91439"/>
                    <a:gd name="connsiteY111" fmla="*/ 41529 h 82423"/>
                    <a:gd name="connsiteX112" fmla="*/ 86487 w 91439"/>
                    <a:gd name="connsiteY112" fmla="*/ 38735 h 82423"/>
                    <a:gd name="connsiteX113" fmla="*/ 84455 w 91439"/>
                    <a:gd name="connsiteY113" fmla="*/ 36449 h 82423"/>
                    <a:gd name="connsiteX114" fmla="*/ 82169 w 91439"/>
                    <a:gd name="connsiteY114" fmla="*/ 34671 h 82423"/>
                    <a:gd name="connsiteX115" fmla="*/ 79502 w 91439"/>
                    <a:gd name="connsiteY115" fmla="*/ 33401 h 82423"/>
                    <a:gd name="connsiteX116" fmla="*/ 76581 w 91439"/>
                    <a:gd name="connsiteY116" fmla="*/ 32512 h 82423"/>
                    <a:gd name="connsiteX117" fmla="*/ 73406 w 91439"/>
                    <a:gd name="connsiteY117" fmla="*/ 32258 h 82423"/>
                    <a:gd name="connsiteX118" fmla="*/ 73406 w 91439"/>
                    <a:gd name="connsiteY118" fmla="*/ 32258 h 82423"/>
                    <a:gd name="connsiteX119" fmla="*/ 70358 w 91439"/>
                    <a:gd name="connsiteY119" fmla="*/ 32512 h 82423"/>
                    <a:gd name="connsiteX120" fmla="*/ 67437 w 91439"/>
                    <a:gd name="connsiteY120" fmla="*/ 33401 h 82423"/>
                    <a:gd name="connsiteX121" fmla="*/ 64770 w 91439"/>
                    <a:gd name="connsiteY121" fmla="*/ 34671 h 82423"/>
                    <a:gd name="connsiteX122" fmla="*/ 62357 w 91439"/>
                    <a:gd name="connsiteY122" fmla="*/ 36449 h 82423"/>
                    <a:gd name="connsiteX123" fmla="*/ 60325 w 91439"/>
                    <a:gd name="connsiteY123" fmla="*/ 38735 h 82423"/>
                    <a:gd name="connsiteX124" fmla="*/ 58547 w 91439"/>
                    <a:gd name="connsiteY124" fmla="*/ 41529 h 82423"/>
                    <a:gd name="connsiteX125" fmla="*/ 57150 w 91439"/>
                    <a:gd name="connsiteY125" fmla="*/ 44831 h 82423"/>
                    <a:gd name="connsiteX126" fmla="*/ 56134 w 91439"/>
                    <a:gd name="connsiteY126" fmla="*/ 48514 h 82423"/>
                    <a:gd name="connsiteX127" fmla="*/ 55499 w 91439"/>
                    <a:gd name="connsiteY127" fmla="*/ 52705 h 82423"/>
                    <a:gd name="connsiteX128" fmla="*/ 55372 w 91439"/>
                    <a:gd name="connsiteY128" fmla="*/ 57277 h 82423"/>
                    <a:gd name="connsiteX129" fmla="*/ 55372 w 91439"/>
                    <a:gd name="connsiteY129" fmla="*/ 57277 h 82423"/>
                    <a:gd name="connsiteX130" fmla="*/ 55499 w 91439"/>
                    <a:gd name="connsiteY130" fmla="*/ 61849 h 82423"/>
                    <a:gd name="connsiteX131" fmla="*/ 56134 w 91439"/>
                    <a:gd name="connsiteY131" fmla="*/ 66040 h 82423"/>
                    <a:gd name="connsiteX132" fmla="*/ 57150 w 91439"/>
                    <a:gd name="connsiteY132" fmla="*/ 69723 h 82423"/>
                    <a:gd name="connsiteX133" fmla="*/ 58547 w 91439"/>
                    <a:gd name="connsiteY133" fmla="*/ 73025 h 82423"/>
                    <a:gd name="connsiteX134" fmla="*/ 60325 w 91439"/>
                    <a:gd name="connsiteY134" fmla="*/ 75819 h 82423"/>
                    <a:gd name="connsiteX135" fmla="*/ 62357 w 91439"/>
                    <a:gd name="connsiteY135" fmla="*/ 78105 h 82423"/>
                    <a:gd name="connsiteX136" fmla="*/ 64770 w 91439"/>
                    <a:gd name="connsiteY136" fmla="*/ 80010 h 82423"/>
                    <a:gd name="connsiteX137" fmla="*/ 67437 w 91439"/>
                    <a:gd name="connsiteY137" fmla="*/ 81280 h 82423"/>
                    <a:gd name="connsiteX138" fmla="*/ 70358 w 91439"/>
                    <a:gd name="connsiteY138" fmla="*/ 82169 h 82423"/>
                    <a:gd name="connsiteX139" fmla="*/ 73406 w 91439"/>
                    <a:gd name="connsiteY139" fmla="*/ 82423 h 82423"/>
                    <a:gd name="connsiteX140" fmla="*/ 73406 w 91439"/>
                    <a:gd name="connsiteY140" fmla="*/ 76327 h 82423"/>
                    <a:gd name="connsiteX141" fmla="*/ 73406 w 91439"/>
                    <a:gd name="connsiteY141" fmla="*/ 76327 h 82423"/>
                    <a:gd name="connsiteX142" fmla="*/ 71628 w 91439"/>
                    <a:gd name="connsiteY142" fmla="*/ 76073 h 82423"/>
                    <a:gd name="connsiteX143" fmla="*/ 69977 w 91439"/>
                    <a:gd name="connsiteY143" fmla="*/ 75565 h 82423"/>
                    <a:gd name="connsiteX144" fmla="*/ 68453 w 91439"/>
                    <a:gd name="connsiteY144" fmla="*/ 74549 h 82423"/>
                    <a:gd name="connsiteX145" fmla="*/ 67056 w 91439"/>
                    <a:gd name="connsiteY145" fmla="*/ 73279 h 82423"/>
                    <a:gd name="connsiteX146" fmla="*/ 65786 w 91439"/>
                    <a:gd name="connsiteY146" fmla="*/ 71501 h 82423"/>
                    <a:gd name="connsiteX147" fmla="*/ 64770 w 91439"/>
                    <a:gd name="connsiteY147" fmla="*/ 69469 h 82423"/>
                    <a:gd name="connsiteX148" fmla="*/ 64008 w 91439"/>
                    <a:gd name="connsiteY148" fmla="*/ 66929 h 82423"/>
                    <a:gd name="connsiteX149" fmla="*/ 63373 w 91439"/>
                    <a:gd name="connsiteY149" fmla="*/ 64135 h 82423"/>
                    <a:gd name="connsiteX150" fmla="*/ 62992 w 91439"/>
                    <a:gd name="connsiteY150" fmla="*/ 60833 h 82423"/>
                    <a:gd name="connsiteX151" fmla="*/ 62865 w 91439"/>
                    <a:gd name="connsiteY151" fmla="*/ 57277 h 82423"/>
                    <a:gd name="connsiteX152" fmla="*/ 62865 w 91439"/>
                    <a:gd name="connsiteY152" fmla="*/ 57277 h 82423"/>
                    <a:gd name="connsiteX153" fmla="*/ 62992 w 91439"/>
                    <a:gd name="connsiteY153" fmla="*/ 53594 h 82423"/>
                    <a:gd name="connsiteX154" fmla="*/ 63373 w 91439"/>
                    <a:gd name="connsiteY154" fmla="*/ 50419 h 82423"/>
                    <a:gd name="connsiteX155" fmla="*/ 64008 w 91439"/>
                    <a:gd name="connsiteY155" fmla="*/ 47625 h 82423"/>
                    <a:gd name="connsiteX156" fmla="*/ 64770 w 91439"/>
                    <a:gd name="connsiteY156" fmla="*/ 45085 h 82423"/>
                    <a:gd name="connsiteX157" fmla="*/ 65786 w 91439"/>
                    <a:gd name="connsiteY157" fmla="*/ 43053 h 82423"/>
                    <a:gd name="connsiteX158" fmla="*/ 67056 w 91439"/>
                    <a:gd name="connsiteY158" fmla="*/ 41402 h 82423"/>
                    <a:gd name="connsiteX159" fmla="*/ 68453 w 91439"/>
                    <a:gd name="connsiteY159" fmla="*/ 40005 h 82423"/>
                    <a:gd name="connsiteX160" fmla="*/ 69977 w 91439"/>
                    <a:gd name="connsiteY160" fmla="*/ 39116 h 82423"/>
                    <a:gd name="connsiteX161" fmla="*/ 71628 w 91439"/>
                    <a:gd name="connsiteY161" fmla="*/ 38608 h 82423"/>
                    <a:gd name="connsiteX162" fmla="*/ 73406 w 91439"/>
                    <a:gd name="connsiteY162" fmla="*/ 38354 h 82423"/>
                    <a:gd name="connsiteX163" fmla="*/ 73406 w 91439"/>
                    <a:gd name="connsiteY163" fmla="*/ 38354 h 82423"/>
                    <a:gd name="connsiteX164" fmla="*/ 75184 w 91439"/>
                    <a:gd name="connsiteY164" fmla="*/ 38608 h 82423"/>
                    <a:gd name="connsiteX165" fmla="*/ 76962 w 91439"/>
                    <a:gd name="connsiteY165" fmla="*/ 39116 h 82423"/>
                    <a:gd name="connsiteX166" fmla="*/ 78486 w 91439"/>
                    <a:gd name="connsiteY166" fmla="*/ 40005 h 82423"/>
                    <a:gd name="connsiteX167" fmla="*/ 79756 w 91439"/>
                    <a:gd name="connsiteY167" fmla="*/ 41402 h 82423"/>
                    <a:gd name="connsiteX168" fmla="*/ 81026 w 91439"/>
                    <a:gd name="connsiteY168" fmla="*/ 43053 h 82423"/>
                    <a:gd name="connsiteX169" fmla="*/ 82042 w 91439"/>
                    <a:gd name="connsiteY169" fmla="*/ 45085 h 82423"/>
                    <a:gd name="connsiteX170" fmla="*/ 82804 w 91439"/>
                    <a:gd name="connsiteY170" fmla="*/ 47625 h 82423"/>
                    <a:gd name="connsiteX171" fmla="*/ 83439 w 91439"/>
                    <a:gd name="connsiteY171" fmla="*/ 50419 h 82423"/>
                    <a:gd name="connsiteX172" fmla="*/ 83820 w 91439"/>
                    <a:gd name="connsiteY172" fmla="*/ 53594 h 82423"/>
                    <a:gd name="connsiteX173" fmla="*/ 83947 w 91439"/>
                    <a:gd name="connsiteY173" fmla="*/ 57277 h 82423"/>
                    <a:gd name="connsiteX174" fmla="*/ 83947 w 91439"/>
                    <a:gd name="connsiteY174" fmla="*/ 57277 h 82423"/>
                    <a:gd name="connsiteX175" fmla="*/ 83820 w 91439"/>
                    <a:gd name="connsiteY175" fmla="*/ 60833 h 82423"/>
                    <a:gd name="connsiteX176" fmla="*/ 83439 w 91439"/>
                    <a:gd name="connsiteY176" fmla="*/ 64135 h 82423"/>
                    <a:gd name="connsiteX177" fmla="*/ 82804 w 91439"/>
                    <a:gd name="connsiteY177" fmla="*/ 66929 h 82423"/>
                    <a:gd name="connsiteX178" fmla="*/ 82042 w 91439"/>
                    <a:gd name="connsiteY178" fmla="*/ 69469 h 82423"/>
                    <a:gd name="connsiteX179" fmla="*/ 81026 w 91439"/>
                    <a:gd name="connsiteY179" fmla="*/ 71501 h 82423"/>
                    <a:gd name="connsiteX180" fmla="*/ 79756 w 91439"/>
                    <a:gd name="connsiteY180" fmla="*/ 73279 h 82423"/>
                    <a:gd name="connsiteX181" fmla="*/ 78486 w 91439"/>
                    <a:gd name="connsiteY181" fmla="*/ 74549 h 82423"/>
                    <a:gd name="connsiteX182" fmla="*/ 76962 w 91439"/>
                    <a:gd name="connsiteY182" fmla="*/ 75565 h 82423"/>
                    <a:gd name="connsiteX183" fmla="*/ 75184 w 91439"/>
                    <a:gd name="connsiteY183" fmla="*/ 76073 h 82423"/>
                    <a:gd name="connsiteX184" fmla="*/ 73406 w 91439"/>
                    <a:gd name="connsiteY184" fmla="*/ 76327 h 82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91439" h="82423">
                      <a:moveTo>
                        <a:pt x="18034" y="50165"/>
                      </a:moveTo>
                      <a:lnTo>
                        <a:pt x="18034" y="50165"/>
                      </a:lnTo>
                      <a:lnTo>
                        <a:pt x="21209" y="49911"/>
                      </a:lnTo>
                      <a:lnTo>
                        <a:pt x="24130" y="49149"/>
                      </a:lnTo>
                      <a:lnTo>
                        <a:pt x="26797" y="47752"/>
                      </a:lnTo>
                      <a:lnTo>
                        <a:pt x="29210" y="45974"/>
                      </a:lnTo>
                      <a:lnTo>
                        <a:pt x="31242" y="43561"/>
                      </a:lnTo>
                      <a:lnTo>
                        <a:pt x="32893" y="40767"/>
                      </a:lnTo>
                      <a:lnTo>
                        <a:pt x="34290" y="37465"/>
                      </a:lnTo>
                      <a:lnTo>
                        <a:pt x="35306" y="33655"/>
                      </a:lnTo>
                      <a:lnTo>
                        <a:pt x="35941" y="29591"/>
                      </a:lnTo>
                      <a:lnTo>
                        <a:pt x="36195" y="24892"/>
                      </a:lnTo>
                      <a:lnTo>
                        <a:pt x="36195" y="24892"/>
                      </a:lnTo>
                      <a:lnTo>
                        <a:pt x="35941" y="20320"/>
                      </a:lnTo>
                      <a:lnTo>
                        <a:pt x="35306" y="16256"/>
                      </a:lnTo>
                      <a:lnTo>
                        <a:pt x="34290" y="12573"/>
                      </a:lnTo>
                      <a:lnTo>
                        <a:pt x="32893" y="9271"/>
                      </a:lnTo>
                      <a:lnTo>
                        <a:pt x="31242" y="6477"/>
                      </a:lnTo>
                      <a:lnTo>
                        <a:pt x="29210" y="4191"/>
                      </a:lnTo>
                      <a:lnTo>
                        <a:pt x="26797" y="2413"/>
                      </a:lnTo>
                      <a:lnTo>
                        <a:pt x="24130" y="1016"/>
                      </a:lnTo>
                      <a:lnTo>
                        <a:pt x="21209" y="254"/>
                      </a:lnTo>
                      <a:lnTo>
                        <a:pt x="18034" y="0"/>
                      </a:lnTo>
                      <a:lnTo>
                        <a:pt x="18034" y="0"/>
                      </a:lnTo>
                      <a:lnTo>
                        <a:pt x="14859" y="254"/>
                      </a:lnTo>
                      <a:lnTo>
                        <a:pt x="12065" y="1016"/>
                      </a:lnTo>
                      <a:lnTo>
                        <a:pt x="9398" y="2413"/>
                      </a:lnTo>
                      <a:lnTo>
                        <a:pt x="6985" y="4191"/>
                      </a:lnTo>
                      <a:lnTo>
                        <a:pt x="4953" y="6477"/>
                      </a:lnTo>
                      <a:lnTo>
                        <a:pt x="3302" y="9271"/>
                      </a:lnTo>
                      <a:lnTo>
                        <a:pt x="1905" y="12573"/>
                      </a:lnTo>
                      <a:lnTo>
                        <a:pt x="889" y="16256"/>
                      </a:lnTo>
                      <a:lnTo>
                        <a:pt x="254" y="20320"/>
                      </a:lnTo>
                      <a:lnTo>
                        <a:pt x="0" y="24892"/>
                      </a:lnTo>
                      <a:lnTo>
                        <a:pt x="0" y="24892"/>
                      </a:lnTo>
                      <a:lnTo>
                        <a:pt x="254" y="29591"/>
                      </a:lnTo>
                      <a:lnTo>
                        <a:pt x="889" y="33655"/>
                      </a:lnTo>
                      <a:lnTo>
                        <a:pt x="1905" y="37465"/>
                      </a:lnTo>
                      <a:lnTo>
                        <a:pt x="3302" y="40767"/>
                      </a:lnTo>
                      <a:lnTo>
                        <a:pt x="4953" y="43561"/>
                      </a:lnTo>
                      <a:lnTo>
                        <a:pt x="6985" y="45974"/>
                      </a:lnTo>
                      <a:lnTo>
                        <a:pt x="9398" y="47752"/>
                      </a:lnTo>
                      <a:lnTo>
                        <a:pt x="12065" y="49149"/>
                      </a:lnTo>
                      <a:lnTo>
                        <a:pt x="14859" y="49911"/>
                      </a:lnTo>
                      <a:lnTo>
                        <a:pt x="18034" y="50165"/>
                      </a:lnTo>
                      <a:close/>
                      <a:moveTo>
                        <a:pt x="18034" y="44069"/>
                      </a:moveTo>
                      <a:lnTo>
                        <a:pt x="18034" y="44069"/>
                      </a:lnTo>
                      <a:lnTo>
                        <a:pt x="16256" y="43815"/>
                      </a:lnTo>
                      <a:lnTo>
                        <a:pt x="14605" y="43180"/>
                      </a:lnTo>
                      <a:lnTo>
                        <a:pt x="13081" y="42291"/>
                      </a:lnTo>
                      <a:lnTo>
                        <a:pt x="11684" y="40894"/>
                      </a:lnTo>
                      <a:lnTo>
                        <a:pt x="10414" y="39243"/>
                      </a:lnTo>
                      <a:lnTo>
                        <a:pt x="9398" y="37084"/>
                      </a:lnTo>
                      <a:lnTo>
                        <a:pt x="8636" y="34671"/>
                      </a:lnTo>
                      <a:lnTo>
                        <a:pt x="8001" y="31750"/>
                      </a:lnTo>
                      <a:lnTo>
                        <a:pt x="7620" y="28575"/>
                      </a:lnTo>
                      <a:lnTo>
                        <a:pt x="7493" y="24892"/>
                      </a:lnTo>
                      <a:lnTo>
                        <a:pt x="7493" y="24892"/>
                      </a:lnTo>
                      <a:lnTo>
                        <a:pt x="7620" y="21336"/>
                      </a:lnTo>
                      <a:lnTo>
                        <a:pt x="8001" y="18034"/>
                      </a:lnTo>
                      <a:lnTo>
                        <a:pt x="8636" y="15240"/>
                      </a:lnTo>
                      <a:lnTo>
                        <a:pt x="9398" y="12827"/>
                      </a:lnTo>
                      <a:lnTo>
                        <a:pt x="10414" y="10795"/>
                      </a:lnTo>
                      <a:lnTo>
                        <a:pt x="11684" y="9017"/>
                      </a:lnTo>
                      <a:lnTo>
                        <a:pt x="13081" y="7747"/>
                      </a:lnTo>
                      <a:lnTo>
                        <a:pt x="14605" y="6858"/>
                      </a:lnTo>
                      <a:lnTo>
                        <a:pt x="16256" y="6223"/>
                      </a:lnTo>
                      <a:lnTo>
                        <a:pt x="18034" y="6096"/>
                      </a:lnTo>
                      <a:lnTo>
                        <a:pt x="18034" y="6096"/>
                      </a:lnTo>
                      <a:lnTo>
                        <a:pt x="19812" y="6223"/>
                      </a:lnTo>
                      <a:lnTo>
                        <a:pt x="21590" y="6858"/>
                      </a:lnTo>
                      <a:lnTo>
                        <a:pt x="23114" y="7747"/>
                      </a:lnTo>
                      <a:lnTo>
                        <a:pt x="24511" y="9017"/>
                      </a:lnTo>
                      <a:lnTo>
                        <a:pt x="25781" y="10795"/>
                      </a:lnTo>
                      <a:lnTo>
                        <a:pt x="26797" y="12827"/>
                      </a:lnTo>
                      <a:lnTo>
                        <a:pt x="27559" y="15240"/>
                      </a:lnTo>
                      <a:lnTo>
                        <a:pt x="28194" y="18034"/>
                      </a:lnTo>
                      <a:lnTo>
                        <a:pt x="28575" y="21336"/>
                      </a:lnTo>
                      <a:lnTo>
                        <a:pt x="28702" y="24892"/>
                      </a:lnTo>
                      <a:lnTo>
                        <a:pt x="28702" y="24892"/>
                      </a:lnTo>
                      <a:lnTo>
                        <a:pt x="28575" y="28575"/>
                      </a:lnTo>
                      <a:lnTo>
                        <a:pt x="28194" y="31750"/>
                      </a:lnTo>
                      <a:lnTo>
                        <a:pt x="27559" y="34671"/>
                      </a:lnTo>
                      <a:lnTo>
                        <a:pt x="26797" y="37084"/>
                      </a:lnTo>
                      <a:lnTo>
                        <a:pt x="25781" y="39243"/>
                      </a:lnTo>
                      <a:lnTo>
                        <a:pt x="24511" y="40894"/>
                      </a:lnTo>
                      <a:lnTo>
                        <a:pt x="23114" y="42291"/>
                      </a:lnTo>
                      <a:lnTo>
                        <a:pt x="21590" y="43180"/>
                      </a:lnTo>
                      <a:lnTo>
                        <a:pt x="19812" y="43815"/>
                      </a:lnTo>
                      <a:lnTo>
                        <a:pt x="18034" y="44069"/>
                      </a:lnTo>
                      <a:close/>
                      <a:moveTo>
                        <a:pt x="20447" y="82423"/>
                      </a:moveTo>
                      <a:lnTo>
                        <a:pt x="27051" y="82423"/>
                      </a:lnTo>
                      <a:lnTo>
                        <a:pt x="70993" y="0"/>
                      </a:lnTo>
                      <a:lnTo>
                        <a:pt x="64262" y="0"/>
                      </a:lnTo>
                      <a:lnTo>
                        <a:pt x="20447" y="82423"/>
                      </a:lnTo>
                      <a:close/>
                      <a:moveTo>
                        <a:pt x="73406" y="82423"/>
                      </a:moveTo>
                      <a:lnTo>
                        <a:pt x="73406" y="82423"/>
                      </a:lnTo>
                      <a:lnTo>
                        <a:pt x="76581" y="82169"/>
                      </a:lnTo>
                      <a:lnTo>
                        <a:pt x="79502" y="81280"/>
                      </a:lnTo>
                      <a:lnTo>
                        <a:pt x="82169" y="80010"/>
                      </a:lnTo>
                      <a:lnTo>
                        <a:pt x="84455" y="78105"/>
                      </a:lnTo>
                      <a:lnTo>
                        <a:pt x="86487" y="75819"/>
                      </a:lnTo>
                      <a:lnTo>
                        <a:pt x="88265" y="73025"/>
                      </a:lnTo>
                      <a:lnTo>
                        <a:pt x="89662" y="69723"/>
                      </a:lnTo>
                      <a:lnTo>
                        <a:pt x="90551" y="66040"/>
                      </a:lnTo>
                      <a:lnTo>
                        <a:pt x="91186" y="61849"/>
                      </a:lnTo>
                      <a:lnTo>
                        <a:pt x="91440" y="57277"/>
                      </a:lnTo>
                      <a:lnTo>
                        <a:pt x="91440" y="57277"/>
                      </a:lnTo>
                      <a:lnTo>
                        <a:pt x="91186" y="52705"/>
                      </a:lnTo>
                      <a:lnTo>
                        <a:pt x="90551" y="48514"/>
                      </a:lnTo>
                      <a:lnTo>
                        <a:pt x="89662" y="44831"/>
                      </a:lnTo>
                      <a:lnTo>
                        <a:pt x="88265" y="41529"/>
                      </a:lnTo>
                      <a:lnTo>
                        <a:pt x="86487" y="38735"/>
                      </a:lnTo>
                      <a:lnTo>
                        <a:pt x="84455" y="36449"/>
                      </a:lnTo>
                      <a:lnTo>
                        <a:pt x="82169" y="34671"/>
                      </a:lnTo>
                      <a:lnTo>
                        <a:pt x="79502" y="33401"/>
                      </a:lnTo>
                      <a:lnTo>
                        <a:pt x="76581" y="32512"/>
                      </a:lnTo>
                      <a:lnTo>
                        <a:pt x="73406" y="32258"/>
                      </a:lnTo>
                      <a:lnTo>
                        <a:pt x="73406" y="32258"/>
                      </a:lnTo>
                      <a:lnTo>
                        <a:pt x="70358" y="32512"/>
                      </a:lnTo>
                      <a:lnTo>
                        <a:pt x="67437" y="33401"/>
                      </a:lnTo>
                      <a:lnTo>
                        <a:pt x="64770" y="34671"/>
                      </a:lnTo>
                      <a:lnTo>
                        <a:pt x="62357" y="36449"/>
                      </a:lnTo>
                      <a:lnTo>
                        <a:pt x="60325" y="38735"/>
                      </a:lnTo>
                      <a:lnTo>
                        <a:pt x="58547" y="41529"/>
                      </a:lnTo>
                      <a:lnTo>
                        <a:pt x="57150" y="44831"/>
                      </a:lnTo>
                      <a:lnTo>
                        <a:pt x="56134" y="48514"/>
                      </a:lnTo>
                      <a:lnTo>
                        <a:pt x="55499" y="52705"/>
                      </a:lnTo>
                      <a:lnTo>
                        <a:pt x="55372" y="57277"/>
                      </a:lnTo>
                      <a:lnTo>
                        <a:pt x="55372" y="57277"/>
                      </a:lnTo>
                      <a:lnTo>
                        <a:pt x="55499" y="61849"/>
                      </a:lnTo>
                      <a:lnTo>
                        <a:pt x="56134" y="66040"/>
                      </a:lnTo>
                      <a:lnTo>
                        <a:pt x="57150" y="69723"/>
                      </a:lnTo>
                      <a:lnTo>
                        <a:pt x="58547" y="73025"/>
                      </a:lnTo>
                      <a:lnTo>
                        <a:pt x="60325" y="75819"/>
                      </a:lnTo>
                      <a:lnTo>
                        <a:pt x="62357" y="78105"/>
                      </a:lnTo>
                      <a:lnTo>
                        <a:pt x="64770" y="80010"/>
                      </a:lnTo>
                      <a:lnTo>
                        <a:pt x="67437" y="81280"/>
                      </a:lnTo>
                      <a:lnTo>
                        <a:pt x="70358" y="82169"/>
                      </a:lnTo>
                      <a:lnTo>
                        <a:pt x="73406" y="82423"/>
                      </a:lnTo>
                      <a:close/>
                      <a:moveTo>
                        <a:pt x="73406" y="76327"/>
                      </a:moveTo>
                      <a:lnTo>
                        <a:pt x="73406" y="76327"/>
                      </a:lnTo>
                      <a:lnTo>
                        <a:pt x="71628" y="76073"/>
                      </a:lnTo>
                      <a:lnTo>
                        <a:pt x="69977" y="75565"/>
                      </a:lnTo>
                      <a:lnTo>
                        <a:pt x="68453" y="74549"/>
                      </a:lnTo>
                      <a:lnTo>
                        <a:pt x="67056" y="73279"/>
                      </a:lnTo>
                      <a:lnTo>
                        <a:pt x="65786" y="71501"/>
                      </a:lnTo>
                      <a:lnTo>
                        <a:pt x="64770" y="69469"/>
                      </a:lnTo>
                      <a:lnTo>
                        <a:pt x="64008" y="66929"/>
                      </a:lnTo>
                      <a:lnTo>
                        <a:pt x="63373" y="64135"/>
                      </a:lnTo>
                      <a:lnTo>
                        <a:pt x="62992" y="60833"/>
                      </a:lnTo>
                      <a:lnTo>
                        <a:pt x="62865" y="57277"/>
                      </a:lnTo>
                      <a:lnTo>
                        <a:pt x="62865" y="57277"/>
                      </a:lnTo>
                      <a:lnTo>
                        <a:pt x="62992" y="53594"/>
                      </a:lnTo>
                      <a:lnTo>
                        <a:pt x="63373" y="50419"/>
                      </a:lnTo>
                      <a:lnTo>
                        <a:pt x="64008" y="47625"/>
                      </a:lnTo>
                      <a:lnTo>
                        <a:pt x="64770" y="45085"/>
                      </a:lnTo>
                      <a:lnTo>
                        <a:pt x="65786" y="43053"/>
                      </a:lnTo>
                      <a:lnTo>
                        <a:pt x="67056" y="41402"/>
                      </a:lnTo>
                      <a:lnTo>
                        <a:pt x="68453" y="40005"/>
                      </a:lnTo>
                      <a:lnTo>
                        <a:pt x="69977" y="39116"/>
                      </a:lnTo>
                      <a:lnTo>
                        <a:pt x="71628" y="38608"/>
                      </a:lnTo>
                      <a:lnTo>
                        <a:pt x="73406" y="38354"/>
                      </a:lnTo>
                      <a:lnTo>
                        <a:pt x="73406" y="38354"/>
                      </a:lnTo>
                      <a:lnTo>
                        <a:pt x="75184" y="38608"/>
                      </a:lnTo>
                      <a:lnTo>
                        <a:pt x="76962" y="39116"/>
                      </a:lnTo>
                      <a:lnTo>
                        <a:pt x="78486" y="40005"/>
                      </a:lnTo>
                      <a:lnTo>
                        <a:pt x="79756" y="41402"/>
                      </a:lnTo>
                      <a:lnTo>
                        <a:pt x="81026" y="43053"/>
                      </a:lnTo>
                      <a:lnTo>
                        <a:pt x="82042" y="45085"/>
                      </a:lnTo>
                      <a:lnTo>
                        <a:pt x="82804" y="47625"/>
                      </a:lnTo>
                      <a:lnTo>
                        <a:pt x="83439" y="50419"/>
                      </a:lnTo>
                      <a:lnTo>
                        <a:pt x="83820" y="53594"/>
                      </a:lnTo>
                      <a:lnTo>
                        <a:pt x="83947" y="57277"/>
                      </a:lnTo>
                      <a:lnTo>
                        <a:pt x="83947" y="57277"/>
                      </a:lnTo>
                      <a:lnTo>
                        <a:pt x="83820" y="60833"/>
                      </a:lnTo>
                      <a:lnTo>
                        <a:pt x="83439" y="64135"/>
                      </a:lnTo>
                      <a:lnTo>
                        <a:pt x="82804" y="66929"/>
                      </a:lnTo>
                      <a:lnTo>
                        <a:pt x="82042" y="69469"/>
                      </a:lnTo>
                      <a:lnTo>
                        <a:pt x="81026" y="71501"/>
                      </a:lnTo>
                      <a:lnTo>
                        <a:pt x="79756" y="73279"/>
                      </a:lnTo>
                      <a:lnTo>
                        <a:pt x="78486" y="74549"/>
                      </a:lnTo>
                      <a:lnTo>
                        <a:pt x="76962" y="75565"/>
                      </a:lnTo>
                      <a:lnTo>
                        <a:pt x="75184" y="76073"/>
                      </a:lnTo>
                      <a:lnTo>
                        <a:pt x="73406" y="763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A081C050-280A-A5E0-DC4E-33255014C2A2}"/>
                  </a:ext>
                </a:extLst>
              </p:cNvPr>
              <p:cNvGrpSpPr/>
              <p:nvPr/>
            </p:nvGrpSpPr>
            <p:grpSpPr>
              <a:xfrm>
                <a:off x="3828541" y="3473957"/>
                <a:ext cx="735076" cy="115062"/>
                <a:chOff x="3828541" y="3473957"/>
                <a:chExt cx="735076" cy="115062"/>
              </a:xfrm>
            </p:grpSpPr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A7190A40-BBCF-0235-0503-112B2FDEF6CE}"/>
                    </a:ext>
                  </a:extLst>
                </p:cNvPr>
                <p:cNvSpPr/>
                <p:nvPr/>
              </p:nvSpPr>
              <p:spPr>
                <a:xfrm>
                  <a:off x="3828541" y="3481197"/>
                  <a:ext cx="103505" cy="106298"/>
                </a:xfrm>
                <a:custGeom>
                  <a:avLst/>
                  <a:gdLst>
                    <a:gd name="connsiteX0" fmla="*/ 22987 w 103505"/>
                    <a:gd name="connsiteY0" fmla="*/ 74168 h 106298"/>
                    <a:gd name="connsiteX1" fmla="*/ 80264 w 103505"/>
                    <a:gd name="connsiteY1" fmla="*/ 74168 h 106298"/>
                    <a:gd name="connsiteX2" fmla="*/ 80264 w 103505"/>
                    <a:gd name="connsiteY2" fmla="*/ 97917 h 106298"/>
                    <a:gd name="connsiteX3" fmla="*/ 22987 w 103505"/>
                    <a:gd name="connsiteY3" fmla="*/ 97917 h 106298"/>
                    <a:gd name="connsiteX4" fmla="*/ 22987 w 103505"/>
                    <a:gd name="connsiteY4" fmla="*/ 74168 h 106298"/>
                    <a:gd name="connsiteX5" fmla="*/ 12827 w 103505"/>
                    <a:gd name="connsiteY5" fmla="*/ 106299 h 106298"/>
                    <a:gd name="connsiteX6" fmla="*/ 90551 w 103505"/>
                    <a:gd name="connsiteY6" fmla="*/ 106299 h 106298"/>
                    <a:gd name="connsiteX7" fmla="*/ 90551 w 103505"/>
                    <a:gd name="connsiteY7" fmla="*/ 65786 h 106298"/>
                    <a:gd name="connsiteX8" fmla="*/ 12827 w 103505"/>
                    <a:gd name="connsiteY8" fmla="*/ 65786 h 106298"/>
                    <a:gd name="connsiteX9" fmla="*/ 12827 w 103505"/>
                    <a:gd name="connsiteY9" fmla="*/ 106299 h 106298"/>
                    <a:gd name="connsiteX10" fmla="*/ 87122 w 103505"/>
                    <a:gd name="connsiteY10" fmla="*/ 41910 h 106298"/>
                    <a:gd name="connsiteX11" fmla="*/ 87122 w 103505"/>
                    <a:gd name="connsiteY11" fmla="*/ 41910 h 106298"/>
                    <a:gd name="connsiteX12" fmla="*/ 87884 w 103505"/>
                    <a:gd name="connsiteY12" fmla="*/ 37846 h 106298"/>
                    <a:gd name="connsiteX13" fmla="*/ 88519 w 103505"/>
                    <a:gd name="connsiteY13" fmla="*/ 33782 h 106298"/>
                    <a:gd name="connsiteX14" fmla="*/ 89027 w 103505"/>
                    <a:gd name="connsiteY14" fmla="*/ 30099 h 106298"/>
                    <a:gd name="connsiteX15" fmla="*/ 89535 w 103505"/>
                    <a:gd name="connsiteY15" fmla="*/ 26543 h 106298"/>
                    <a:gd name="connsiteX16" fmla="*/ 89789 w 103505"/>
                    <a:gd name="connsiteY16" fmla="*/ 23114 h 106298"/>
                    <a:gd name="connsiteX17" fmla="*/ 89916 w 103505"/>
                    <a:gd name="connsiteY17" fmla="*/ 19939 h 106298"/>
                    <a:gd name="connsiteX18" fmla="*/ 90043 w 103505"/>
                    <a:gd name="connsiteY18" fmla="*/ 16891 h 106298"/>
                    <a:gd name="connsiteX19" fmla="*/ 90170 w 103505"/>
                    <a:gd name="connsiteY19" fmla="*/ 13970 h 106298"/>
                    <a:gd name="connsiteX20" fmla="*/ 90170 w 103505"/>
                    <a:gd name="connsiteY20" fmla="*/ 11176 h 106298"/>
                    <a:gd name="connsiteX21" fmla="*/ 90170 w 103505"/>
                    <a:gd name="connsiteY21" fmla="*/ 8382 h 106298"/>
                    <a:gd name="connsiteX22" fmla="*/ 90170 w 103505"/>
                    <a:gd name="connsiteY22" fmla="*/ 0 h 106298"/>
                    <a:gd name="connsiteX23" fmla="*/ 13208 w 103505"/>
                    <a:gd name="connsiteY23" fmla="*/ 0 h 106298"/>
                    <a:gd name="connsiteX24" fmla="*/ 13208 w 103505"/>
                    <a:gd name="connsiteY24" fmla="*/ 8382 h 106298"/>
                    <a:gd name="connsiteX25" fmla="*/ 79883 w 103505"/>
                    <a:gd name="connsiteY25" fmla="*/ 8382 h 106298"/>
                    <a:gd name="connsiteX26" fmla="*/ 79883 w 103505"/>
                    <a:gd name="connsiteY26" fmla="*/ 8382 h 106298"/>
                    <a:gd name="connsiteX27" fmla="*/ 79883 w 103505"/>
                    <a:gd name="connsiteY27" fmla="*/ 11176 h 106298"/>
                    <a:gd name="connsiteX28" fmla="*/ 79883 w 103505"/>
                    <a:gd name="connsiteY28" fmla="*/ 13970 h 106298"/>
                    <a:gd name="connsiteX29" fmla="*/ 79756 w 103505"/>
                    <a:gd name="connsiteY29" fmla="*/ 16891 h 106298"/>
                    <a:gd name="connsiteX30" fmla="*/ 79629 w 103505"/>
                    <a:gd name="connsiteY30" fmla="*/ 19939 h 106298"/>
                    <a:gd name="connsiteX31" fmla="*/ 79375 w 103505"/>
                    <a:gd name="connsiteY31" fmla="*/ 23114 h 106298"/>
                    <a:gd name="connsiteX32" fmla="*/ 79121 w 103505"/>
                    <a:gd name="connsiteY32" fmla="*/ 26543 h 106298"/>
                    <a:gd name="connsiteX33" fmla="*/ 78740 w 103505"/>
                    <a:gd name="connsiteY33" fmla="*/ 30099 h 106298"/>
                    <a:gd name="connsiteX34" fmla="*/ 78105 w 103505"/>
                    <a:gd name="connsiteY34" fmla="*/ 33782 h 106298"/>
                    <a:gd name="connsiteX35" fmla="*/ 77470 w 103505"/>
                    <a:gd name="connsiteY35" fmla="*/ 37846 h 106298"/>
                    <a:gd name="connsiteX36" fmla="*/ 76581 w 103505"/>
                    <a:gd name="connsiteY36" fmla="*/ 41910 h 106298"/>
                    <a:gd name="connsiteX37" fmla="*/ 0 w 103505"/>
                    <a:gd name="connsiteY37" fmla="*/ 41910 h 106298"/>
                    <a:gd name="connsiteX38" fmla="*/ 0 w 103505"/>
                    <a:gd name="connsiteY38" fmla="*/ 50292 h 106298"/>
                    <a:gd name="connsiteX39" fmla="*/ 103505 w 103505"/>
                    <a:gd name="connsiteY39" fmla="*/ 50292 h 106298"/>
                    <a:gd name="connsiteX40" fmla="*/ 103505 w 103505"/>
                    <a:gd name="connsiteY40" fmla="*/ 41910 h 106298"/>
                    <a:gd name="connsiteX41" fmla="*/ 87122 w 103505"/>
                    <a:gd name="connsiteY41" fmla="*/ 41910 h 106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03505" h="106298">
                      <a:moveTo>
                        <a:pt x="22987" y="74168"/>
                      </a:moveTo>
                      <a:lnTo>
                        <a:pt x="80264" y="74168"/>
                      </a:lnTo>
                      <a:lnTo>
                        <a:pt x="80264" y="97917"/>
                      </a:lnTo>
                      <a:lnTo>
                        <a:pt x="22987" y="97917"/>
                      </a:lnTo>
                      <a:lnTo>
                        <a:pt x="22987" y="74168"/>
                      </a:lnTo>
                      <a:close/>
                      <a:moveTo>
                        <a:pt x="12827" y="106299"/>
                      </a:moveTo>
                      <a:lnTo>
                        <a:pt x="90551" y="106299"/>
                      </a:lnTo>
                      <a:lnTo>
                        <a:pt x="90551" y="65786"/>
                      </a:lnTo>
                      <a:lnTo>
                        <a:pt x="12827" y="65786"/>
                      </a:lnTo>
                      <a:lnTo>
                        <a:pt x="12827" y="106299"/>
                      </a:lnTo>
                      <a:close/>
                      <a:moveTo>
                        <a:pt x="87122" y="41910"/>
                      </a:moveTo>
                      <a:lnTo>
                        <a:pt x="87122" y="41910"/>
                      </a:lnTo>
                      <a:lnTo>
                        <a:pt x="87884" y="37846"/>
                      </a:lnTo>
                      <a:lnTo>
                        <a:pt x="88519" y="33782"/>
                      </a:lnTo>
                      <a:lnTo>
                        <a:pt x="89027" y="30099"/>
                      </a:lnTo>
                      <a:lnTo>
                        <a:pt x="89535" y="26543"/>
                      </a:lnTo>
                      <a:lnTo>
                        <a:pt x="89789" y="23114"/>
                      </a:lnTo>
                      <a:lnTo>
                        <a:pt x="89916" y="19939"/>
                      </a:lnTo>
                      <a:lnTo>
                        <a:pt x="90043" y="16891"/>
                      </a:lnTo>
                      <a:lnTo>
                        <a:pt x="90170" y="13970"/>
                      </a:lnTo>
                      <a:lnTo>
                        <a:pt x="90170" y="11176"/>
                      </a:lnTo>
                      <a:lnTo>
                        <a:pt x="90170" y="8382"/>
                      </a:lnTo>
                      <a:lnTo>
                        <a:pt x="90170" y="0"/>
                      </a:lnTo>
                      <a:lnTo>
                        <a:pt x="13208" y="0"/>
                      </a:lnTo>
                      <a:lnTo>
                        <a:pt x="13208" y="8382"/>
                      </a:lnTo>
                      <a:lnTo>
                        <a:pt x="79883" y="8382"/>
                      </a:lnTo>
                      <a:lnTo>
                        <a:pt x="79883" y="8382"/>
                      </a:lnTo>
                      <a:lnTo>
                        <a:pt x="79883" y="11176"/>
                      </a:lnTo>
                      <a:lnTo>
                        <a:pt x="79883" y="13970"/>
                      </a:lnTo>
                      <a:lnTo>
                        <a:pt x="79756" y="16891"/>
                      </a:lnTo>
                      <a:lnTo>
                        <a:pt x="79629" y="19939"/>
                      </a:lnTo>
                      <a:lnTo>
                        <a:pt x="79375" y="23114"/>
                      </a:lnTo>
                      <a:lnTo>
                        <a:pt x="79121" y="26543"/>
                      </a:lnTo>
                      <a:lnTo>
                        <a:pt x="78740" y="30099"/>
                      </a:lnTo>
                      <a:lnTo>
                        <a:pt x="78105" y="33782"/>
                      </a:lnTo>
                      <a:lnTo>
                        <a:pt x="77470" y="37846"/>
                      </a:lnTo>
                      <a:lnTo>
                        <a:pt x="76581" y="41910"/>
                      </a:lnTo>
                      <a:lnTo>
                        <a:pt x="0" y="41910"/>
                      </a:lnTo>
                      <a:lnTo>
                        <a:pt x="0" y="50292"/>
                      </a:lnTo>
                      <a:lnTo>
                        <a:pt x="103505" y="50292"/>
                      </a:lnTo>
                      <a:lnTo>
                        <a:pt x="103505" y="41910"/>
                      </a:lnTo>
                      <a:lnTo>
                        <a:pt x="87122" y="4191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72F41BC7-2561-C6F4-7EAF-DD28A6D7689B}"/>
                    </a:ext>
                  </a:extLst>
                </p:cNvPr>
                <p:cNvSpPr/>
                <p:nvPr/>
              </p:nvSpPr>
              <p:spPr>
                <a:xfrm>
                  <a:off x="3945508" y="3477386"/>
                  <a:ext cx="102997" cy="111633"/>
                </a:xfrm>
                <a:custGeom>
                  <a:avLst/>
                  <a:gdLst>
                    <a:gd name="connsiteX0" fmla="*/ 51435 w 102997"/>
                    <a:gd name="connsiteY0" fmla="*/ 8128 h 111633"/>
                    <a:gd name="connsiteX1" fmla="*/ 51435 w 102997"/>
                    <a:gd name="connsiteY1" fmla="*/ 8128 h 111633"/>
                    <a:gd name="connsiteX2" fmla="*/ 56642 w 102997"/>
                    <a:gd name="connsiteY2" fmla="*/ 8255 h 111633"/>
                    <a:gd name="connsiteX3" fmla="*/ 61341 w 102997"/>
                    <a:gd name="connsiteY3" fmla="*/ 8763 h 111633"/>
                    <a:gd name="connsiteX4" fmla="*/ 65659 w 102997"/>
                    <a:gd name="connsiteY4" fmla="*/ 9398 h 111633"/>
                    <a:gd name="connsiteX5" fmla="*/ 69469 w 102997"/>
                    <a:gd name="connsiteY5" fmla="*/ 10414 h 111633"/>
                    <a:gd name="connsiteX6" fmla="*/ 72771 w 102997"/>
                    <a:gd name="connsiteY6" fmla="*/ 11557 h 111633"/>
                    <a:gd name="connsiteX7" fmla="*/ 75565 w 102997"/>
                    <a:gd name="connsiteY7" fmla="*/ 13081 h 111633"/>
                    <a:gd name="connsiteX8" fmla="*/ 77851 w 102997"/>
                    <a:gd name="connsiteY8" fmla="*/ 14859 h 111633"/>
                    <a:gd name="connsiteX9" fmla="*/ 79375 w 102997"/>
                    <a:gd name="connsiteY9" fmla="*/ 16764 h 111633"/>
                    <a:gd name="connsiteX10" fmla="*/ 80391 w 102997"/>
                    <a:gd name="connsiteY10" fmla="*/ 18923 h 111633"/>
                    <a:gd name="connsiteX11" fmla="*/ 80772 w 102997"/>
                    <a:gd name="connsiteY11" fmla="*/ 21336 h 111633"/>
                    <a:gd name="connsiteX12" fmla="*/ 80772 w 102997"/>
                    <a:gd name="connsiteY12" fmla="*/ 21336 h 111633"/>
                    <a:gd name="connsiteX13" fmla="*/ 80391 w 102997"/>
                    <a:gd name="connsiteY13" fmla="*/ 23749 h 111633"/>
                    <a:gd name="connsiteX14" fmla="*/ 79375 w 102997"/>
                    <a:gd name="connsiteY14" fmla="*/ 25908 h 111633"/>
                    <a:gd name="connsiteX15" fmla="*/ 77851 w 102997"/>
                    <a:gd name="connsiteY15" fmla="*/ 27813 h 111633"/>
                    <a:gd name="connsiteX16" fmla="*/ 75565 w 102997"/>
                    <a:gd name="connsiteY16" fmla="*/ 29591 h 111633"/>
                    <a:gd name="connsiteX17" fmla="*/ 72771 w 102997"/>
                    <a:gd name="connsiteY17" fmla="*/ 31115 h 111633"/>
                    <a:gd name="connsiteX18" fmla="*/ 69469 w 102997"/>
                    <a:gd name="connsiteY18" fmla="*/ 32258 h 111633"/>
                    <a:gd name="connsiteX19" fmla="*/ 65659 w 102997"/>
                    <a:gd name="connsiteY19" fmla="*/ 33274 h 111633"/>
                    <a:gd name="connsiteX20" fmla="*/ 61341 w 102997"/>
                    <a:gd name="connsiteY20" fmla="*/ 34036 h 111633"/>
                    <a:gd name="connsiteX21" fmla="*/ 56642 w 102997"/>
                    <a:gd name="connsiteY21" fmla="*/ 34417 h 111633"/>
                    <a:gd name="connsiteX22" fmla="*/ 51435 w 102997"/>
                    <a:gd name="connsiteY22" fmla="*/ 34544 h 111633"/>
                    <a:gd name="connsiteX23" fmla="*/ 51435 w 102997"/>
                    <a:gd name="connsiteY23" fmla="*/ 34544 h 111633"/>
                    <a:gd name="connsiteX24" fmla="*/ 46228 w 102997"/>
                    <a:gd name="connsiteY24" fmla="*/ 34417 h 111633"/>
                    <a:gd name="connsiteX25" fmla="*/ 41402 w 102997"/>
                    <a:gd name="connsiteY25" fmla="*/ 34036 h 111633"/>
                    <a:gd name="connsiteX26" fmla="*/ 37084 w 102997"/>
                    <a:gd name="connsiteY26" fmla="*/ 33274 h 111633"/>
                    <a:gd name="connsiteX27" fmla="*/ 33274 w 102997"/>
                    <a:gd name="connsiteY27" fmla="*/ 32258 h 111633"/>
                    <a:gd name="connsiteX28" fmla="*/ 29972 w 102997"/>
                    <a:gd name="connsiteY28" fmla="*/ 31115 h 111633"/>
                    <a:gd name="connsiteX29" fmla="*/ 27178 w 102997"/>
                    <a:gd name="connsiteY29" fmla="*/ 29591 h 111633"/>
                    <a:gd name="connsiteX30" fmla="*/ 25019 w 102997"/>
                    <a:gd name="connsiteY30" fmla="*/ 27813 h 111633"/>
                    <a:gd name="connsiteX31" fmla="*/ 23368 w 102997"/>
                    <a:gd name="connsiteY31" fmla="*/ 25908 h 111633"/>
                    <a:gd name="connsiteX32" fmla="*/ 22352 w 102997"/>
                    <a:gd name="connsiteY32" fmla="*/ 23749 h 111633"/>
                    <a:gd name="connsiteX33" fmla="*/ 22098 w 102997"/>
                    <a:gd name="connsiteY33" fmla="*/ 21336 h 111633"/>
                    <a:gd name="connsiteX34" fmla="*/ 22098 w 102997"/>
                    <a:gd name="connsiteY34" fmla="*/ 21336 h 111633"/>
                    <a:gd name="connsiteX35" fmla="*/ 22352 w 102997"/>
                    <a:gd name="connsiteY35" fmla="*/ 18923 h 111633"/>
                    <a:gd name="connsiteX36" fmla="*/ 23368 w 102997"/>
                    <a:gd name="connsiteY36" fmla="*/ 16764 h 111633"/>
                    <a:gd name="connsiteX37" fmla="*/ 25019 w 102997"/>
                    <a:gd name="connsiteY37" fmla="*/ 14859 h 111633"/>
                    <a:gd name="connsiteX38" fmla="*/ 27178 w 102997"/>
                    <a:gd name="connsiteY38" fmla="*/ 13081 h 111633"/>
                    <a:gd name="connsiteX39" fmla="*/ 29972 w 102997"/>
                    <a:gd name="connsiteY39" fmla="*/ 11557 h 111633"/>
                    <a:gd name="connsiteX40" fmla="*/ 33274 w 102997"/>
                    <a:gd name="connsiteY40" fmla="*/ 10414 h 111633"/>
                    <a:gd name="connsiteX41" fmla="*/ 37084 w 102997"/>
                    <a:gd name="connsiteY41" fmla="*/ 9398 h 111633"/>
                    <a:gd name="connsiteX42" fmla="*/ 41402 w 102997"/>
                    <a:gd name="connsiteY42" fmla="*/ 8763 h 111633"/>
                    <a:gd name="connsiteX43" fmla="*/ 46228 w 102997"/>
                    <a:gd name="connsiteY43" fmla="*/ 8255 h 111633"/>
                    <a:gd name="connsiteX44" fmla="*/ 51435 w 102997"/>
                    <a:gd name="connsiteY44" fmla="*/ 8128 h 111633"/>
                    <a:gd name="connsiteX45" fmla="*/ 51435 w 102997"/>
                    <a:gd name="connsiteY45" fmla="*/ 42545 h 111633"/>
                    <a:gd name="connsiteX46" fmla="*/ 51435 w 102997"/>
                    <a:gd name="connsiteY46" fmla="*/ 42545 h 111633"/>
                    <a:gd name="connsiteX47" fmla="*/ 58547 w 102997"/>
                    <a:gd name="connsiteY47" fmla="*/ 42291 h 111633"/>
                    <a:gd name="connsiteX48" fmla="*/ 65024 w 102997"/>
                    <a:gd name="connsiteY48" fmla="*/ 41656 h 111633"/>
                    <a:gd name="connsiteX49" fmla="*/ 70993 w 102997"/>
                    <a:gd name="connsiteY49" fmla="*/ 40513 h 111633"/>
                    <a:gd name="connsiteX50" fmla="*/ 76200 w 102997"/>
                    <a:gd name="connsiteY50" fmla="*/ 38989 h 111633"/>
                    <a:gd name="connsiteX51" fmla="*/ 80645 w 102997"/>
                    <a:gd name="connsiteY51" fmla="*/ 36957 h 111633"/>
                    <a:gd name="connsiteX52" fmla="*/ 84455 w 102997"/>
                    <a:gd name="connsiteY52" fmla="*/ 34671 h 111633"/>
                    <a:gd name="connsiteX53" fmla="*/ 87503 w 102997"/>
                    <a:gd name="connsiteY53" fmla="*/ 31877 h 111633"/>
                    <a:gd name="connsiteX54" fmla="*/ 89662 w 102997"/>
                    <a:gd name="connsiteY54" fmla="*/ 28702 h 111633"/>
                    <a:gd name="connsiteX55" fmla="*/ 90932 w 102997"/>
                    <a:gd name="connsiteY55" fmla="*/ 25273 h 111633"/>
                    <a:gd name="connsiteX56" fmla="*/ 91440 w 102997"/>
                    <a:gd name="connsiteY56" fmla="*/ 21336 h 111633"/>
                    <a:gd name="connsiteX57" fmla="*/ 91440 w 102997"/>
                    <a:gd name="connsiteY57" fmla="*/ 21336 h 111633"/>
                    <a:gd name="connsiteX58" fmla="*/ 90932 w 102997"/>
                    <a:gd name="connsiteY58" fmla="*/ 17526 h 111633"/>
                    <a:gd name="connsiteX59" fmla="*/ 89662 w 102997"/>
                    <a:gd name="connsiteY59" fmla="*/ 13970 h 111633"/>
                    <a:gd name="connsiteX60" fmla="*/ 87503 w 102997"/>
                    <a:gd name="connsiteY60" fmla="*/ 10795 h 111633"/>
                    <a:gd name="connsiteX61" fmla="*/ 84455 w 102997"/>
                    <a:gd name="connsiteY61" fmla="*/ 8001 h 111633"/>
                    <a:gd name="connsiteX62" fmla="*/ 80645 w 102997"/>
                    <a:gd name="connsiteY62" fmla="*/ 5588 h 111633"/>
                    <a:gd name="connsiteX63" fmla="*/ 76200 w 102997"/>
                    <a:gd name="connsiteY63" fmla="*/ 3683 h 111633"/>
                    <a:gd name="connsiteX64" fmla="*/ 70993 w 102997"/>
                    <a:gd name="connsiteY64" fmla="*/ 2032 h 111633"/>
                    <a:gd name="connsiteX65" fmla="*/ 65024 w 102997"/>
                    <a:gd name="connsiteY65" fmla="*/ 1016 h 111633"/>
                    <a:gd name="connsiteX66" fmla="*/ 58547 w 102997"/>
                    <a:gd name="connsiteY66" fmla="*/ 254 h 111633"/>
                    <a:gd name="connsiteX67" fmla="*/ 51435 w 102997"/>
                    <a:gd name="connsiteY67" fmla="*/ 0 h 111633"/>
                    <a:gd name="connsiteX68" fmla="*/ 51435 w 102997"/>
                    <a:gd name="connsiteY68" fmla="*/ 0 h 111633"/>
                    <a:gd name="connsiteX69" fmla="*/ 44323 w 102997"/>
                    <a:gd name="connsiteY69" fmla="*/ 254 h 111633"/>
                    <a:gd name="connsiteX70" fmla="*/ 37719 w 102997"/>
                    <a:gd name="connsiteY70" fmla="*/ 1016 h 111633"/>
                    <a:gd name="connsiteX71" fmla="*/ 31877 w 102997"/>
                    <a:gd name="connsiteY71" fmla="*/ 2032 h 111633"/>
                    <a:gd name="connsiteX72" fmla="*/ 26670 w 102997"/>
                    <a:gd name="connsiteY72" fmla="*/ 3683 h 111633"/>
                    <a:gd name="connsiteX73" fmla="*/ 22098 w 102997"/>
                    <a:gd name="connsiteY73" fmla="*/ 5588 h 111633"/>
                    <a:gd name="connsiteX74" fmla="*/ 18415 w 102997"/>
                    <a:gd name="connsiteY74" fmla="*/ 8001 h 111633"/>
                    <a:gd name="connsiteX75" fmla="*/ 15367 w 102997"/>
                    <a:gd name="connsiteY75" fmla="*/ 10795 h 111633"/>
                    <a:gd name="connsiteX76" fmla="*/ 13208 w 102997"/>
                    <a:gd name="connsiteY76" fmla="*/ 13970 h 111633"/>
                    <a:gd name="connsiteX77" fmla="*/ 11811 w 102997"/>
                    <a:gd name="connsiteY77" fmla="*/ 17526 h 111633"/>
                    <a:gd name="connsiteX78" fmla="*/ 11430 w 102997"/>
                    <a:gd name="connsiteY78" fmla="*/ 21336 h 111633"/>
                    <a:gd name="connsiteX79" fmla="*/ 11430 w 102997"/>
                    <a:gd name="connsiteY79" fmla="*/ 21336 h 111633"/>
                    <a:gd name="connsiteX80" fmla="*/ 11811 w 102997"/>
                    <a:gd name="connsiteY80" fmla="*/ 25273 h 111633"/>
                    <a:gd name="connsiteX81" fmla="*/ 13208 w 102997"/>
                    <a:gd name="connsiteY81" fmla="*/ 28702 h 111633"/>
                    <a:gd name="connsiteX82" fmla="*/ 15367 w 102997"/>
                    <a:gd name="connsiteY82" fmla="*/ 31877 h 111633"/>
                    <a:gd name="connsiteX83" fmla="*/ 18415 w 102997"/>
                    <a:gd name="connsiteY83" fmla="*/ 34671 h 111633"/>
                    <a:gd name="connsiteX84" fmla="*/ 22098 w 102997"/>
                    <a:gd name="connsiteY84" fmla="*/ 36957 h 111633"/>
                    <a:gd name="connsiteX85" fmla="*/ 26670 w 102997"/>
                    <a:gd name="connsiteY85" fmla="*/ 38989 h 111633"/>
                    <a:gd name="connsiteX86" fmla="*/ 31877 w 102997"/>
                    <a:gd name="connsiteY86" fmla="*/ 40513 h 111633"/>
                    <a:gd name="connsiteX87" fmla="*/ 37719 w 102997"/>
                    <a:gd name="connsiteY87" fmla="*/ 41656 h 111633"/>
                    <a:gd name="connsiteX88" fmla="*/ 44323 w 102997"/>
                    <a:gd name="connsiteY88" fmla="*/ 42291 h 111633"/>
                    <a:gd name="connsiteX89" fmla="*/ 51435 w 102997"/>
                    <a:gd name="connsiteY89" fmla="*/ 42545 h 111633"/>
                    <a:gd name="connsiteX90" fmla="*/ 66929 w 102997"/>
                    <a:gd name="connsiteY90" fmla="*/ 72390 h 111633"/>
                    <a:gd name="connsiteX91" fmla="*/ 66929 w 102997"/>
                    <a:gd name="connsiteY91" fmla="*/ 72390 h 111633"/>
                    <a:gd name="connsiteX92" fmla="*/ 65532 w 102997"/>
                    <a:gd name="connsiteY92" fmla="*/ 72136 h 111633"/>
                    <a:gd name="connsiteX93" fmla="*/ 64135 w 102997"/>
                    <a:gd name="connsiteY93" fmla="*/ 71882 h 111633"/>
                    <a:gd name="connsiteX94" fmla="*/ 62611 w 102997"/>
                    <a:gd name="connsiteY94" fmla="*/ 71755 h 111633"/>
                    <a:gd name="connsiteX95" fmla="*/ 61087 w 102997"/>
                    <a:gd name="connsiteY95" fmla="*/ 71628 h 111633"/>
                    <a:gd name="connsiteX96" fmla="*/ 59563 w 102997"/>
                    <a:gd name="connsiteY96" fmla="*/ 71501 h 111633"/>
                    <a:gd name="connsiteX97" fmla="*/ 58039 w 102997"/>
                    <a:gd name="connsiteY97" fmla="*/ 71374 h 111633"/>
                    <a:gd name="connsiteX98" fmla="*/ 56388 w 102997"/>
                    <a:gd name="connsiteY98" fmla="*/ 71247 h 111633"/>
                    <a:gd name="connsiteX99" fmla="*/ 54737 w 102997"/>
                    <a:gd name="connsiteY99" fmla="*/ 71247 h 111633"/>
                    <a:gd name="connsiteX100" fmla="*/ 53086 w 102997"/>
                    <a:gd name="connsiteY100" fmla="*/ 71120 h 111633"/>
                    <a:gd name="connsiteX101" fmla="*/ 51435 w 102997"/>
                    <a:gd name="connsiteY101" fmla="*/ 71120 h 111633"/>
                    <a:gd name="connsiteX102" fmla="*/ 51435 w 102997"/>
                    <a:gd name="connsiteY102" fmla="*/ 71120 h 111633"/>
                    <a:gd name="connsiteX103" fmla="*/ 49784 w 102997"/>
                    <a:gd name="connsiteY103" fmla="*/ 71120 h 111633"/>
                    <a:gd name="connsiteX104" fmla="*/ 48133 w 102997"/>
                    <a:gd name="connsiteY104" fmla="*/ 71247 h 111633"/>
                    <a:gd name="connsiteX105" fmla="*/ 46482 w 102997"/>
                    <a:gd name="connsiteY105" fmla="*/ 71247 h 111633"/>
                    <a:gd name="connsiteX106" fmla="*/ 44958 w 102997"/>
                    <a:gd name="connsiteY106" fmla="*/ 71374 h 111633"/>
                    <a:gd name="connsiteX107" fmla="*/ 43434 w 102997"/>
                    <a:gd name="connsiteY107" fmla="*/ 71374 h 111633"/>
                    <a:gd name="connsiteX108" fmla="*/ 41910 w 102997"/>
                    <a:gd name="connsiteY108" fmla="*/ 71501 h 111633"/>
                    <a:gd name="connsiteX109" fmla="*/ 40513 w 102997"/>
                    <a:gd name="connsiteY109" fmla="*/ 71755 h 111633"/>
                    <a:gd name="connsiteX110" fmla="*/ 39116 w 102997"/>
                    <a:gd name="connsiteY110" fmla="*/ 71882 h 111633"/>
                    <a:gd name="connsiteX111" fmla="*/ 37719 w 102997"/>
                    <a:gd name="connsiteY111" fmla="*/ 72136 h 111633"/>
                    <a:gd name="connsiteX112" fmla="*/ 36322 w 102997"/>
                    <a:gd name="connsiteY112" fmla="*/ 72263 h 111633"/>
                    <a:gd name="connsiteX113" fmla="*/ 36322 w 102997"/>
                    <a:gd name="connsiteY113" fmla="*/ 59436 h 111633"/>
                    <a:gd name="connsiteX114" fmla="*/ 66929 w 102997"/>
                    <a:gd name="connsiteY114" fmla="*/ 59436 h 111633"/>
                    <a:gd name="connsiteX115" fmla="*/ 66929 w 102997"/>
                    <a:gd name="connsiteY115" fmla="*/ 72390 h 111633"/>
                    <a:gd name="connsiteX116" fmla="*/ 79883 w 102997"/>
                    <a:gd name="connsiteY116" fmla="*/ 91313 h 111633"/>
                    <a:gd name="connsiteX117" fmla="*/ 79883 w 102997"/>
                    <a:gd name="connsiteY117" fmla="*/ 91313 h 111633"/>
                    <a:gd name="connsiteX118" fmla="*/ 79502 w 102997"/>
                    <a:gd name="connsiteY118" fmla="*/ 93599 h 111633"/>
                    <a:gd name="connsiteX119" fmla="*/ 78613 w 102997"/>
                    <a:gd name="connsiteY119" fmla="*/ 95631 h 111633"/>
                    <a:gd name="connsiteX120" fmla="*/ 77089 w 102997"/>
                    <a:gd name="connsiteY120" fmla="*/ 97409 h 111633"/>
                    <a:gd name="connsiteX121" fmla="*/ 74930 w 102997"/>
                    <a:gd name="connsiteY121" fmla="*/ 99060 h 111633"/>
                    <a:gd name="connsiteX122" fmla="*/ 72263 w 102997"/>
                    <a:gd name="connsiteY122" fmla="*/ 100330 h 111633"/>
                    <a:gd name="connsiteX123" fmla="*/ 69088 w 102997"/>
                    <a:gd name="connsiteY123" fmla="*/ 101473 h 111633"/>
                    <a:gd name="connsiteX124" fmla="*/ 65405 w 102997"/>
                    <a:gd name="connsiteY124" fmla="*/ 102362 h 111633"/>
                    <a:gd name="connsiteX125" fmla="*/ 61214 w 102997"/>
                    <a:gd name="connsiteY125" fmla="*/ 102997 h 111633"/>
                    <a:gd name="connsiteX126" fmla="*/ 56515 w 102997"/>
                    <a:gd name="connsiteY126" fmla="*/ 103378 h 111633"/>
                    <a:gd name="connsiteX127" fmla="*/ 51435 w 102997"/>
                    <a:gd name="connsiteY127" fmla="*/ 103505 h 111633"/>
                    <a:gd name="connsiteX128" fmla="*/ 51435 w 102997"/>
                    <a:gd name="connsiteY128" fmla="*/ 103505 h 111633"/>
                    <a:gd name="connsiteX129" fmla="*/ 46228 w 102997"/>
                    <a:gd name="connsiteY129" fmla="*/ 103378 h 111633"/>
                    <a:gd name="connsiteX130" fmla="*/ 41529 w 102997"/>
                    <a:gd name="connsiteY130" fmla="*/ 102997 h 111633"/>
                    <a:gd name="connsiteX131" fmla="*/ 37338 w 102997"/>
                    <a:gd name="connsiteY131" fmla="*/ 102362 h 111633"/>
                    <a:gd name="connsiteX132" fmla="*/ 33655 w 102997"/>
                    <a:gd name="connsiteY132" fmla="*/ 101473 h 111633"/>
                    <a:gd name="connsiteX133" fmla="*/ 30480 w 102997"/>
                    <a:gd name="connsiteY133" fmla="*/ 100330 h 111633"/>
                    <a:gd name="connsiteX134" fmla="*/ 27813 w 102997"/>
                    <a:gd name="connsiteY134" fmla="*/ 99060 h 111633"/>
                    <a:gd name="connsiteX135" fmla="*/ 25654 w 102997"/>
                    <a:gd name="connsiteY135" fmla="*/ 97409 h 111633"/>
                    <a:gd name="connsiteX136" fmla="*/ 24130 w 102997"/>
                    <a:gd name="connsiteY136" fmla="*/ 95631 h 111633"/>
                    <a:gd name="connsiteX137" fmla="*/ 23241 w 102997"/>
                    <a:gd name="connsiteY137" fmla="*/ 93599 h 111633"/>
                    <a:gd name="connsiteX138" fmla="*/ 22987 w 102997"/>
                    <a:gd name="connsiteY138" fmla="*/ 91313 h 111633"/>
                    <a:gd name="connsiteX139" fmla="*/ 22987 w 102997"/>
                    <a:gd name="connsiteY139" fmla="*/ 91313 h 111633"/>
                    <a:gd name="connsiteX140" fmla="*/ 23241 w 102997"/>
                    <a:gd name="connsiteY140" fmla="*/ 89154 h 111633"/>
                    <a:gd name="connsiteX141" fmla="*/ 24130 w 102997"/>
                    <a:gd name="connsiteY141" fmla="*/ 87122 h 111633"/>
                    <a:gd name="connsiteX142" fmla="*/ 25654 w 102997"/>
                    <a:gd name="connsiteY142" fmla="*/ 85344 h 111633"/>
                    <a:gd name="connsiteX143" fmla="*/ 27813 w 102997"/>
                    <a:gd name="connsiteY143" fmla="*/ 83820 h 111633"/>
                    <a:gd name="connsiteX144" fmla="*/ 30480 w 102997"/>
                    <a:gd name="connsiteY144" fmla="*/ 82423 h 111633"/>
                    <a:gd name="connsiteX145" fmla="*/ 33655 w 102997"/>
                    <a:gd name="connsiteY145" fmla="*/ 81280 h 111633"/>
                    <a:gd name="connsiteX146" fmla="*/ 37338 w 102997"/>
                    <a:gd name="connsiteY146" fmla="*/ 80391 h 111633"/>
                    <a:gd name="connsiteX147" fmla="*/ 41529 w 102997"/>
                    <a:gd name="connsiteY147" fmla="*/ 79629 h 111633"/>
                    <a:gd name="connsiteX148" fmla="*/ 46228 w 102997"/>
                    <a:gd name="connsiteY148" fmla="*/ 79248 h 111633"/>
                    <a:gd name="connsiteX149" fmla="*/ 51435 w 102997"/>
                    <a:gd name="connsiteY149" fmla="*/ 79121 h 111633"/>
                    <a:gd name="connsiteX150" fmla="*/ 51435 w 102997"/>
                    <a:gd name="connsiteY150" fmla="*/ 79121 h 111633"/>
                    <a:gd name="connsiteX151" fmla="*/ 56515 w 102997"/>
                    <a:gd name="connsiteY151" fmla="*/ 79248 h 111633"/>
                    <a:gd name="connsiteX152" fmla="*/ 61214 w 102997"/>
                    <a:gd name="connsiteY152" fmla="*/ 79629 h 111633"/>
                    <a:gd name="connsiteX153" fmla="*/ 65405 w 102997"/>
                    <a:gd name="connsiteY153" fmla="*/ 80391 h 111633"/>
                    <a:gd name="connsiteX154" fmla="*/ 69088 w 102997"/>
                    <a:gd name="connsiteY154" fmla="*/ 81280 h 111633"/>
                    <a:gd name="connsiteX155" fmla="*/ 72263 w 102997"/>
                    <a:gd name="connsiteY155" fmla="*/ 82423 h 111633"/>
                    <a:gd name="connsiteX156" fmla="*/ 74930 w 102997"/>
                    <a:gd name="connsiteY156" fmla="*/ 83820 h 111633"/>
                    <a:gd name="connsiteX157" fmla="*/ 77089 w 102997"/>
                    <a:gd name="connsiteY157" fmla="*/ 85344 h 111633"/>
                    <a:gd name="connsiteX158" fmla="*/ 78613 w 102997"/>
                    <a:gd name="connsiteY158" fmla="*/ 87122 h 111633"/>
                    <a:gd name="connsiteX159" fmla="*/ 79502 w 102997"/>
                    <a:gd name="connsiteY159" fmla="*/ 89154 h 111633"/>
                    <a:gd name="connsiteX160" fmla="*/ 79883 w 102997"/>
                    <a:gd name="connsiteY160" fmla="*/ 91313 h 111633"/>
                    <a:gd name="connsiteX161" fmla="*/ 102997 w 102997"/>
                    <a:gd name="connsiteY161" fmla="*/ 59436 h 111633"/>
                    <a:gd name="connsiteX162" fmla="*/ 102997 w 102997"/>
                    <a:gd name="connsiteY162" fmla="*/ 51054 h 111633"/>
                    <a:gd name="connsiteX163" fmla="*/ 0 w 102997"/>
                    <a:gd name="connsiteY163" fmla="*/ 51054 h 111633"/>
                    <a:gd name="connsiteX164" fmla="*/ 0 w 102997"/>
                    <a:gd name="connsiteY164" fmla="*/ 59436 h 111633"/>
                    <a:gd name="connsiteX165" fmla="*/ 25908 w 102997"/>
                    <a:gd name="connsiteY165" fmla="*/ 59436 h 111633"/>
                    <a:gd name="connsiteX166" fmla="*/ 25908 w 102997"/>
                    <a:gd name="connsiteY166" fmla="*/ 75057 h 111633"/>
                    <a:gd name="connsiteX167" fmla="*/ 25908 w 102997"/>
                    <a:gd name="connsiteY167" fmla="*/ 75057 h 111633"/>
                    <a:gd name="connsiteX168" fmla="*/ 23368 w 102997"/>
                    <a:gd name="connsiteY168" fmla="*/ 76073 h 111633"/>
                    <a:gd name="connsiteX169" fmla="*/ 21209 w 102997"/>
                    <a:gd name="connsiteY169" fmla="*/ 77343 h 111633"/>
                    <a:gd name="connsiteX170" fmla="*/ 19177 w 102997"/>
                    <a:gd name="connsiteY170" fmla="*/ 78613 h 111633"/>
                    <a:gd name="connsiteX171" fmla="*/ 17399 w 102997"/>
                    <a:gd name="connsiteY171" fmla="*/ 80010 h 111633"/>
                    <a:gd name="connsiteX172" fmla="*/ 16002 w 102997"/>
                    <a:gd name="connsiteY172" fmla="*/ 81661 h 111633"/>
                    <a:gd name="connsiteX173" fmla="*/ 14732 w 102997"/>
                    <a:gd name="connsiteY173" fmla="*/ 83312 h 111633"/>
                    <a:gd name="connsiteX174" fmla="*/ 13716 w 102997"/>
                    <a:gd name="connsiteY174" fmla="*/ 85217 h 111633"/>
                    <a:gd name="connsiteX175" fmla="*/ 12954 w 102997"/>
                    <a:gd name="connsiteY175" fmla="*/ 87122 h 111633"/>
                    <a:gd name="connsiteX176" fmla="*/ 12573 w 102997"/>
                    <a:gd name="connsiteY176" fmla="*/ 89154 h 111633"/>
                    <a:gd name="connsiteX177" fmla="*/ 12446 w 102997"/>
                    <a:gd name="connsiteY177" fmla="*/ 91313 h 111633"/>
                    <a:gd name="connsiteX178" fmla="*/ 12446 w 102997"/>
                    <a:gd name="connsiteY178" fmla="*/ 91313 h 111633"/>
                    <a:gd name="connsiteX179" fmla="*/ 12827 w 102997"/>
                    <a:gd name="connsiteY179" fmla="*/ 95123 h 111633"/>
                    <a:gd name="connsiteX180" fmla="*/ 14097 w 102997"/>
                    <a:gd name="connsiteY180" fmla="*/ 98425 h 111633"/>
                    <a:gd name="connsiteX181" fmla="*/ 16256 w 102997"/>
                    <a:gd name="connsiteY181" fmla="*/ 101473 h 111633"/>
                    <a:gd name="connsiteX182" fmla="*/ 19050 w 102997"/>
                    <a:gd name="connsiteY182" fmla="*/ 104140 h 111633"/>
                    <a:gd name="connsiteX183" fmla="*/ 22733 w 102997"/>
                    <a:gd name="connsiteY183" fmla="*/ 106426 h 111633"/>
                    <a:gd name="connsiteX184" fmla="*/ 27178 w 102997"/>
                    <a:gd name="connsiteY184" fmla="*/ 108331 h 111633"/>
                    <a:gd name="connsiteX185" fmla="*/ 32258 w 102997"/>
                    <a:gd name="connsiteY185" fmla="*/ 109728 h 111633"/>
                    <a:gd name="connsiteX186" fmla="*/ 37973 w 102997"/>
                    <a:gd name="connsiteY186" fmla="*/ 110744 h 111633"/>
                    <a:gd name="connsiteX187" fmla="*/ 44323 w 102997"/>
                    <a:gd name="connsiteY187" fmla="*/ 111506 h 111633"/>
                    <a:gd name="connsiteX188" fmla="*/ 51435 w 102997"/>
                    <a:gd name="connsiteY188" fmla="*/ 111633 h 111633"/>
                    <a:gd name="connsiteX189" fmla="*/ 51435 w 102997"/>
                    <a:gd name="connsiteY189" fmla="*/ 111633 h 111633"/>
                    <a:gd name="connsiteX190" fmla="*/ 58420 w 102997"/>
                    <a:gd name="connsiteY190" fmla="*/ 111506 h 111633"/>
                    <a:gd name="connsiteX191" fmla="*/ 64770 w 102997"/>
                    <a:gd name="connsiteY191" fmla="*/ 110744 h 111633"/>
                    <a:gd name="connsiteX192" fmla="*/ 70612 w 102997"/>
                    <a:gd name="connsiteY192" fmla="*/ 109728 h 111633"/>
                    <a:gd name="connsiteX193" fmla="*/ 75692 w 102997"/>
                    <a:gd name="connsiteY193" fmla="*/ 108331 h 111633"/>
                    <a:gd name="connsiteX194" fmla="*/ 80010 w 102997"/>
                    <a:gd name="connsiteY194" fmla="*/ 106426 h 111633"/>
                    <a:gd name="connsiteX195" fmla="*/ 83693 w 102997"/>
                    <a:gd name="connsiteY195" fmla="*/ 104140 h 111633"/>
                    <a:gd name="connsiteX196" fmla="*/ 86614 w 102997"/>
                    <a:gd name="connsiteY196" fmla="*/ 101473 h 111633"/>
                    <a:gd name="connsiteX197" fmla="*/ 88646 w 102997"/>
                    <a:gd name="connsiteY197" fmla="*/ 98425 h 111633"/>
                    <a:gd name="connsiteX198" fmla="*/ 89916 w 102997"/>
                    <a:gd name="connsiteY198" fmla="*/ 95123 h 111633"/>
                    <a:gd name="connsiteX199" fmla="*/ 90424 w 102997"/>
                    <a:gd name="connsiteY199" fmla="*/ 91313 h 111633"/>
                    <a:gd name="connsiteX200" fmla="*/ 90424 w 102997"/>
                    <a:gd name="connsiteY200" fmla="*/ 91313 h 111633"/>
                    <a:gd name="connsiteX201" fmla="*/ 90297 w 102997"/>
                    <a:gd name="connsiteY201" fmla="*/ 89281 h 111633"/>
                    <a:gd name="connsiteX202" fmla="*/ 89789 w 102997"/>
                    <a:gd name="connsiteY202" fmla="*/ 87249 h 111633"/>
                    <a:gd name="connsiteX203" fmla="*/ 89154 w 102997"/>
                    <a:gd name="connsiteY203" fmla="*/ 85344 h 111633"/>
                    <a:gd name="connsiteX204" fmla="*/ 88138 w 102997"/>
                    <a:gd name="connsiteY204" fmla="*/ 83439 h 111633"/>
                    <a:gd name="connsiteX205" fmla="*/ 86995 w 102997"/>
                    <a:gd name="connsiteY205" fmla="*/ 81788 h 111633"/>
                    <a:gd name="connsiteX206" fmla="*/ 85471 w 102997"/>
                    <a:gd name="connsiteY206" fmla="*/ 80264 h 111633"/>
                    <a:gd name="connsiteX207" fmla="*/ 83820 w 102997"/>
                    <a:gd name="connsiteY207" fmla="*/ 78740 h 111633"/>
                    <a:gd name="connsiteX208" fmla="*/ 81915 w 102997"/>
                    <a:gd name="connsiteY208" fmla="*/ 77470 h 111633"/>
                    <a:gd name="connsiteX209" fmla="*/ 79756 w 102997"/>
                    <a:gd name="connsiteY209" fmla="*/ 76327 h 111633"/>
                    <a:gd name="connsiteX210" fmla="*/ 77343 w 102997"/>
                    <a:gd name="connsiteY210" fmla="*/ 75184 h 111633"/>
                    <a:gd name="connsiteX211" fmla="*/ 77343 w 102997"/>
                    <a:gd name="connsiteY211" fmla="*/ 59436 h 111633"/>
                    <a:gd name="connsiteX212" fmla="*/ 102997 w 102997"/>
                    <a:gd name="connsiteY212" fmla="*/ 59436 h 1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</a:cxnLst>
                  <a:rect l="l" t="t" r="r" b="b"/>
                  <a:pathLst>
                    <a:path w="102997" h="111633">
                      <a:moveTo>
                        <a:pt x="51435" y="8128"/>
                      </a:moveTo>
                      <a:lnTo>
                        <a:pt x="51435" y="8128"/>
                      </a:lnTo>
                      <a:lnTo>
                        <a:pt x="56642" y="8255"/>
                      </a:lnTo>
                      <a:lnTo>
                        <a:pt x="61341" y="8763"/>
                      </a:lnTo>
                      <a:lnTo>
                        <a:pt x="65659" y="9398"/>
                      </a:lnTo>
                      <a:lnTo>
                        <a:pt x="69469" y="10414"/>
                      </a:lnTo>
                      <a:lnTo>
                        <a:pt x="72771" y="11557"/>
                      </a:lnTo>
                      <a:lnTo>
                        <a:pt x="75565" y="13081"/>
                      </a:lnTo>
                      <a:lnTo>
                        <a:pt x="77851" y="14859"/>
                      </a:lnTo>
                      <a:lnTo>
                        <a:pt x="79375" y="16764"/>
                      </a:lnTo>
                      <a:lnTo>
                        <a:pt x="80391" y="18923"/>
                      </a:lnTo>
                      <a:lnTo>
                        <a:pt x="80772" y="21336"/>
                      </a:lnTo>
                      <a:lnTo>
                        <a:pt x="80772" y="21336"/>
                      </a:lnTo>
                      <a:lnTo>
                        <a:pt x="80391" y="23749"/>
                      </a:lnTo>
                      <a:lnTo>
                        <a:pt x="79375" y="25908"/>
                      </a:lnTo>
                      <a:lnTo>
                        <a:pt x="77851" y="27813"/>
                      </a:lnTo>
                      <a:lnTo>
                        <a:pt x="75565" y="29591"/>
                      </a:lnTo>
                      <a:lnTo>
                        <a:pt x="72771" y="31115"/>
                      </a:lnTo>
                      <a:lnTo>
                        <a:pt x="69469" y="32258"/>
                      </a:lnTo>
                      <a:lnTo>
                        <a:pt x="65659" y="33274"/>
                      </a:lnTo>
                      <a:lnTo>
                        <a:pt x="61341" y="34036"/>
                      </a:lnTo>
                      <a:lnTo>
                        <a:pt x="56642" y="34417"/>
                      </a:lnTo>
                      <a:lnTo>
                        <a:pt x="51435" y="34544"/>
                      </a:lnTo>
                      <a:lnTo>
                        <a:pt x="51435" y="34544"/>
                      </a:lnTo>
                      <a:lnTo>
                        <a:pt x="46228" y="34417"/>
                      </a:lnTo>
                      <a:lnTo>
                        <a:pt x="41402" y="34036"/>
                      </a:lnTo>
                      <a:lnTo>
                        <a:pt x="37084" y="33274"/>
                      </a:lnTo>
                      <a:lnTo>
                        <a:pt x="33274" y="32258"/>
                      </a:lnTo>
                      <a:lnTo>
                        <a:pt x="29972" y="31115"/>
                      </a:lnTo>
                      <a:lnTo>
                        <a:pt x="27178" y="29591"/>
                      </a:lnTo>
                      <a:lnTo>
                        <a:pt x="25019" y="27813"/>
                      </a:lnTo>
                      <a:lnTo>
                        <a:pt x="23368" y="25908"/>
                      </a:lnTo>
                      <a:lnTo>
                        <a:pt x="22352" y="23749"/>
                      </a:lnTo>
                      <a:lnTo>
                        <a:pt x="22098" y="21336"/>
                      </a:lnTo>
                      <a:lnTo>
                        <a:pt x="22098" y="21336"/>
                      </a:lnTo>
                      <a:lnTo>
                        <a:pt x="22352" y="18923"/>
                      </a:lnTo>
                      <a:lnTo>
                        <a:pt x="23368" y="16764"/>
                      </a:lnTo>
                      <a:lnTo>
                        <a:pt x="25019" y="14859"/>
                      </a:lnTo>
                      <a:lnTo>
                        <a:pt x="27178" y="13081"/>
                      </a:lnTo>
                      <a:lnTo>
                        <a:pt x="29972" y="11557"/>
                      </a:lnTo>
                      <a:lnTo>
                        <a:pt x="33274" y="10414"/>
                      </a:lnTo>
                      <a:lnTo>
                        <a:pt x="37084" y="9398"/>
                      </a:lnTo>
                      <a:lnTo>
                        <a:pt x="41402" y="8763"/>
                      </a:lnTo>
                      <a:lnTo>
                        <a:pt x="46228" y="8255"/>
                      </a:lnTo>
                      <a:lnTo>
                        <a:pt x="51435" y="8128"/>
                      </a:lnTo>
                      <a:close/>
                      <a:moveTo>
                        <a:pt x="51435" y="42545"/>
                      </a:moveTo>
                      <a:lnTo>
                        <a:pt x="51435" y="42545"/>
                      </a:lnTo>
                      <a:lnTo>
                        <a:pt x="58547" y="42291"/>
                      </a:lnTo>
                      <a:lnTo>
                        <a:pt x="65024" y="41656"/>
                      </a:lnTo>
                      <a:lnTo>
                        <a:pt x="70993" y="40513"/>
                      </a:lnTo>
                      <a:lnTo>
                        <a:pt x="76200" y="38989"/>
                      </a:lnTo>
                      <a:lnTo>
                        <a:pt x="80645" y="36957"/>
                      </a:lnTo>
                      <a:lnTo>
                        <a:pt x="84455" y="34671"/>
                      </a:lnTo>
                      <a:lnTo>
                        <a:pt x="87503" y="31877"/>
                      </a:lnTo>
                      <a:lnTo>
                        <a:pt x="89662" y="28702"/>
                      </a:lnTo>
                      <a:lnTo>
                        <a:pt x="90932" y="25273"/>
                      </a:lnTo>
                      <a:lnTo>
                        <a:pt x="91440" y="21336"/>
                      </a:lnTo>
                      <a:lnTo>
                        <a:pt x="91440" y="21336"/>
                      </a:lnTo>
                      <a:lnTo>
                        <a:pt x="90932" y="17526"/>
                      </a:lnTo>
                      <a:lnTo>
                        <a:pt x="89662" y="13970"/>
                      </a:lnTo>
                      <a:lnTo>
                        <a:pt x="87503" y="10795"/>
                      </a:lnTo>
                      <a:lnTo>
                        <a:pt x="84455" y="8001"/>
                      </a:lnTo>
                      <a:lnTo>
                        <a:pt x="80645" y="5588"/>
                      </a:lnTo>
                      <a:lnTo>
                        <a:pt x="76200" y="3683"/>
                      </a:lnTo>
                      <a:lnTo>
                        <a:pt x="70993" y="2032"/>
                      </a:lnTo>
                      <a:lnTo>
                        <a:pt x="65024" y="1016"/>
                      </a:lnTo>
                      <a:lnTo>
                        <a:pt x="58547" y="254"/>
                      </a:lnTo>
                      <a:lnTo>
                        <a:pt x="51435" y="0"/>
                      </a:lnTo>
                      <a:lnTo>
                        <a:pt x="51435" y="0"/>
                      </a:lnTo>
                      <a:lnTo>
                        <a:pt x="44323" y="254"/>
                      </a:lnTo>
                      <a:lnTo>
                        <a:pt x="37719" y="1016"/>
                      </a:lnTo>
                      <a:lnTo>
                        <a:pt x="31877" y="2032"/>
                      </a:lnTo>
                      <a:lnTo>
                        <a:pt x="26670" y="3683"/>
                      </a:lnTo>
                      <a:lnTo>
                        <a:pt x="22098" y="5588"/>
                      </a:lnTo>
                      <a:lnTo>
                        <a:pt x="18415" y="8001"/>
                      </a:lnTo>
                      <a:lnTo>
                        <a:pt x="15367" y="10795"/>
                      </a:lnTo>
                      <a:lnTo>
                        <a:pt x="13208" y="13970"/>
                      </a:lnTo>
                      <a:lnTo>
                        <a:pt x="11811" y="17526"/>
                      </a:lnTo>
                      <a:lnTo>
                        <a:pt x="11430" y="21336"/>
                      </a:lnTo>
                      <a:lnTo>
                        <a:pt x="11430" y="21336"/>
                      </a:lnTo>
                      <a:lnTo>
                        <a:pt x="11811" y="25273"/>
                      </a:lnTo>
                      <a:lnTo>
                        <a:pt x="13208" y="28702"/>
                      </a:lnTo>
                      <a:lnTo>
                        <a:pt x="15367" y="31877"/>
                      </a:lnTo>
                      <a:lnTo>
                        <a:pt x="18415" y="34671"/>
                      </a:lnTo>
                      <a:lnTo>
                        <a:pt x="22098" y="36957"/>
                      </a:lnTo>
                      <a:lnTo>
                        <a:pt x="26670" y="38989"/>
                      </a:lnTo>
                      <a:lnTo>
                        <a:pt x="31877" y="40513"/>
                      </a:lnTo>
                      <a:lnTo>
                        <a:pt x="37719" y="41656"/>
                      </a:lnTo>
                      <a:lnTo>
                        <a:pt x="44323" y="42291"/>
                      </a:lnTo>
                      <a:lnTo>
                        <a:pt x="51435" y="42545"/>
                      </a:lnTo>
                      <a:close/>
                      <a:moveTo>
                        <a:pt x="66929" y="72390"/>
                      </a:moveTo>
                      <a:lnTo>
                        <a:pt x="66929" y="72390"/>
                      </a:lnTo>
                      <a:lnTo>
                        <a:pt x="65532" y="72136"/>
                      </a:lnTo>
                      <a:lnTo>
                        <a:pt x="64135" y="71882"/>
                      </a:lnTo>
                      <a:lnTo>
                        <a:pt x="62611" y="71755"/>
                      </a:lnTo>
                      <a:lnTo>
                        <a:pt x="61087" y="71628"/>
                      </a:lnTo>
                      <a:lnTo>
                        <a:pt x="59563" y="71501"/>
                      </a:lnTo>
                      <a:lnTo>
                        <a:pt x="58039" y="71374"/>
                      </a:lnTo>
                      <a:lnTo>
                        <a:pt x="56388" y="71247"/>
                      </a:lnTo>
                      <a:lnTo>
                        <a:pt x="54737" y="71247"/>
                      </a:lnTo>
                      <a:lnTo>
                        <a:pt x="53086" y="71120"/>
                      </a:lnTo>
                      <a:lnTo>
                        <a:pt x="51435" y="71120"/>
                      </a:lnTo>
                      <a:lnTo>
                        <a:pt x="51435" y="71120"/>
                      </a:lnTo>
                      <a:lnTo>
                        <a:pt x="49784" y="71120"/>
                      </a:lnTo>
                      <a:lnTo>
                        <a:pt x="48133" y="71247"/>
                      </a:lnTo>
                      <a:lnTo>
                        <a:pt x="46482" y="71247"/>
                      </a:lnTo>
                      <a:lnTo>
                        <a:pt x="44958" y="71374"/>
                      </a:lnTo>
                      <a:lnTo>
                        <a:pt x="43434" y="71374"/>
                      </a:lnTo>
                      <a:lnTo>
                        <a:pt x="41910" y="71501"/>
                      </a:lnTo>
                      <a:lnTo>
                        <a:pt x="40513" y="71755"/>
                      </a:lnTo>
                      <a:lnTo>
                        <a:pt x="39116" y="71882"/>
                      </a:lnTo>
                      <a:lnTo>
                        <a:pt x="37719" y="72136"/>
                      </a:lnTo>
                      <a:lnTo>
                        <a:pt x="36322" y="72263"/>
                      </a:lnTo>
                      <a:lnTo>
                        <a:pt x="36322" y="59436"/>
                      </a:lnTo>
                      <a:lnTo>
                        <a:pt x="66929" y="59436"/>
                      </a:lnTo>
                      <a:lnTo>
                        <a:pt x="66929" y="72390"/>
                      </a:lnTo>
                      <a:close/>
                      <a:moveTo>
                        <a:pt x="79883" y="91313"/>
                      </a:moveTo>
                      <a:lnTo>
                        <a:pt x="79883" y="91313"/>
                      </a:lnTo>
                      <a:lnTo>
                        <a:pt x="79502" y="93599"/>
                      </a:lnTo>
                      <a:lnTo>
                        <a:pt x="78613" y="95631"/>
                      </a:lnTo>
                      <a:lnTo>
                        <a:pt x="77089" y="97409"/>
                      </a:lnTo>
                      <a:lnTo>
                        <a:pt x="74930" y="99060"/>
                      </a:lnTo>
                      <a:lnTo>
                        <a:pt x="72263" y="100330"/>
                      </a:lnTo>
                      <a:lnTo>
                        <a:pt x="69088" y="101473"/>
                      </a:lnTo>
                      <a:lnTo>
                        <a:pt x="65405" y="102362"/>
                      </a:lnTo>
                      <a:lnTo>
                        <a:pt x="61214" y="102997"/>
                      </a:lnTo>
                      <a:lnTo>
                        <a:pt x="56515" y="103378"/>
                      </a:lnTo>
                      <a:lnTo>
                        <a:pt x="51435" y="103505"/>
                      </a:lnTo>
                      <a:lnTo>
                        <a:pt x="51435" y="103505"/>
                      </a:lnTo>
                      <a:lnTo>
                        <a:pt x="46228" y="103378"/>
                      </a:lnTo>
                      <a:lnTo>
                        <a:pt x="41529" y="102997"/>
                      </a:lnTo>
                      <a:lnTo>
                        <a:pt x="37338" y="102362"/>
                      </a:lnTo>
                      <a:lnTo>
                        <a:pt x="33655" y="101473"/>
                      </a:lnTo>
                      <a:lnTo>
                        <a:pt x="30480" y="100330"/>
                      </a:lnTo>
                      <a:lnTo>
                        <a:pt x="27813" y="99060"/>
                      </a:lnTo>
                      <a:lnTo>
                        <a:pt x="25654" y="97409"/>
                      </a:lnTo>
                      <a:lnTo>
                        <a:pt x="24130" y="95631"/>
                      </a:lnTo>
                      <a:lnTo>
                        <a:pt x="23241" y="93599"/>
                      </a:lnTo>
                      <a:lnTo>
                        <a:pt x="22987" y="91313"/>
                      </a:lnTo>
                      <a:lnTo>
                        <a:pt x="22987" y="91313"/>
                      </a:lnTo>
                      <a:lnTo>
                        <a:pt x="23241" y="89154"/>
                      </a:lnTo>
                      <a:lnTo>
                        <a:pt x="24130" y="87122"/>
                      </a:lnTo>
                      <a:lnTo>
                        <a:pt x="25654" y="85344"/>
                      </a:lnTo>
                      <a:lnTo>
                        <a:pt x="27813" y="83820"/>
                      </a:lnTo>
                      <a:lnTo>
                        <a:pt x="30480" y="82423"/>
                      </a:lnTo>
                      <a:lnTo>
                        <a:pt x="33655" y="81280"/>
                      </a:lnTo>
                      <a:lnTo>
                        <a:pt x="37338" y="80391"/>
                      </a:lnTo>
                      <a:lnTo>
                        <a:pt x="41529" y="79629"/>
                      </a:lnTo>
                      <a:lnTo>
                        <a:pt x="46228" y="79248"/>
                      </a:lnTo>
                      <a:lnTo>
                        <a:pt x="51435" y="79121"/>
                      </a:lnTo>
                      <a:lnTo>
                        <a:pt x="51435" y="79121"/>
                      </a:lnTo>
                      <a:lnTo>
                        <a:pt x="56515" y="79248"/>
                      </a:lnTo>
                      <a:lnTo>
                        <a:pt x="61214" y="79629"/>
                      </a:lnTo>
                      <a:lnTo>
                        <a:pt x="65405" y="80391"/>
                      </a:lnTo>
                      <a:lnTo>
                        <a:pt x="69088" y="81280"/>
                      </a:lnTo>
                      <a:lnTo>
                        <a:pt x="72263" y="82423"/>
                      </a:lnTo>
                      <a:lnTo>
                        <a:pt x="74930" y="83820"/>
                      </a:lnTo>
                      <a:lnTo>
                        <a:pt x="77089" y="85344"/>
                      </a:lnTo>
                      <a:lnTo>
                        <a:pt x="78613" y="87122"/>
                      </a:lnTo>
                      <a:lnTo>
                        <a:pt x="79502" y="89154"/>
                      </a:lnTo>
                      <a:lnTo>
                        <a:pt x="79883" y="91313"/>
                      </a:lnTo>
                      <a:close/>
                      <a:moveTo>
                        <a:pt x="102997" y="59436"/>
                      </a:moveTo>
                      <a:lnTo>
                        <a:pt x="102997" y="51054"/>
                      </a:lnTo>
                      <a:lnTo>
                        <a:pt x="0" y="51054"/>
                      </a:lnTo>
                      <a:lnTo>
                        <a:pt x="0" y="59436"/>
                      </a:lnTo>
                      <a:lnTo>
                        <a:pt x="25908" y="59436"/>
                      </a:lnTo>
                      <a:lnTo>
                        <a:pt x="25908" y="75057"/>
                      </a:lnTo>
                      <a:lnTo>
                        <a:pt x="25908" y="75057"/>
                      </a:lnTo>
                      <a:lnTo>
                        <a:pt x="23368" y="76073"/>
                      </a:lnTo>
                      <a:lnTo>
                        <a:pt x="21209" y="77343"/>
                      </a:lnTo>
                      <a:lnTo>
                        <a:pt x="19177" y="78613"/>
                      </a:lnTo>
                      <a:lnTo>
                        <a:pt x="17399" y="80010"/>
                      </a:lnTo>
                      <a:lnTo>
                        <a:pt x="16002" y="81661"/>
                      </a:lnTo>
                      <a:lnTo>
                        <a:pt x="14732" y="83312"/>
                      </a:lnTo>
                      <a:lnTo>
                        <a:pt x="13716" y="85217"/>
                      </a:lnTo>
                      <a:lnTo>
                        <a:pt x="12954" y="87122"/>
                      </a:lnTo>
                      <a:lnTo>
                        <a:pt x="12573" y="89154"/>
                      </a:lnTo>
                      <a:lnTo>
                        <a:pt x="12446" y="91313"/>
                      </a:lnTo>
                      <a:lnTo>
                        <a:pt x="12446" y="91313"/>
                      </a:lnTo>
                      <a:lnTo>
                        <a:pt x="12827" y="95123"/>
                      </a:lnTo>
                      <a:lnTo>
                        <a:pt x="14097" y="98425"/>
                      </a:lnTo>
                      <a:lnTo>
                        <a:pt x="16256" y="101473"/>
                      </a:lnTo>
                      <a:lnTo>
                        <a:pt x="19050" y="104140"/>
                      </a:lnTo>
                      <a:lnTo>
                        <a:pt x="22733" y="106426"/>
                      </a:lnTo>
                      <a:lnTo>
                        <a:pt x="27178" y="108331"/>
                      </a:lnTo>
                      <a:lnTo>
                        <a:pt x="32258" y="109728"/>
                      </a:lnTo>
                      <a:lnTo>
                        <a:pt x="37973" y="110744"/>
                      </a:lnTo>
                      <a:lnTo>
                        <a:pt x="44323" y="111506"/>
                      </a:lnTo>
                      <a:lnTo>
                        <a:pt x="51435" y="111633"/>
                      </a:lnTo>
                      <a:lnTo>
                        <a:pt x="51435" y="111633"/>
                      </a:lnTo>
                      <a:lnTo>
                        <a:pt x="58420" y="111506"/>
                      </a:lnTo>
                      <a:lnTo>
                        <a:pt x="64770" y="110744"/>
                      </a:lnTo>
                      <a:lnTo>
                        <a:pt x="70612" y="109728"/>
                      </a:lnTo>
                      <a:lnTo>
                        <a:pt x="75692" y="108331"/>
                      </a:lnTo>
                      <a:lnTo>
                        <a:pt x="80010" y="106426"/>
                      </a:lnTo>
                      <a:lnTo>
                        <a:pt x="83693" y="104140"/>
                      </a:lnTo>
                      <a:lnTo>
                        <a:pt x="86614" y="101473"/>
                      </a:lnTo>
                      <a:lnTo>
                        <a:pt x="88646" y="98425"/>
                      </a:lnTo>
                      <a:lnTo>
                        <a:pt x="89916" y="95123"/>
                      </a:lnTo>
                      <a:lnTo>
                        <a:pt x="90424" y="91313"/>
                      </a:lnTo>
                      <a:lnTo>
                        <a:pt x="90424" y="91313"/>
                      </a:lnTo>
                      <a:lnTo>
                        <a:pt x="90297" y="89281"/>
                      </a:lnTo>
                      <a:lnTo>
                        <a:pt x="89789" y="87249"/>
                      </a:lnTo>
                      <a:lnTo>
                        <a:pt x="89154" y="85344"/>
                      </a:lnTo>
                      <a:lnTo>
                        <a:pt x="88138" y="83439"/>
                      </a:lnTo>
                      <a:lnTo>
                        <a:pt x="86995" y="81788"/>
                      </a:lnTo>
                      <a:lnTo>
                        <a:pt x="85471" y="80264"/>
                      </a:lnTo>
                      <a:lnTo>
                        <a:pt x="83820" y="78740"/>
                      </a:lnTo>
                      <a:lnTo>
                        <a:pt x="81915" y="77470"/>
                      </a:lnTo>
                      <a:lnTo>
                        <a:pt x="79756" y="76327"/>
                      </a:lnTo>
                      <a:lnTo>
                        <a:pt x="77343" y="75184"/>
                      </a:lnTo>
                      <a:lnTo>
                        <a:pt x="77343" y="59436"/>
                      </a:lnTo>
                      <a:lnTo>
                        <a:pt x="102997" y="5943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8FC465D-A760-4324-B4EA-6CC3EAB709B2}"/>
                    </a:ext>
                  </a:extLst>
                </p:cNvPr>
                <p:cNvSpPr/>
                <p:nvPr/>
              </p:nvSpPr>
              <p:spPr>
                <a:xfrm>
                  <a:off x="4096766" y="3475101"/>
                  <a:ext cx="94107" cy="113538"/>
                </a:xfrm>
                <a:custGeom>
                  <a:avLst/>
                  <a:gdLst>
                    <a:gd name="connsiteX0" fmla="*/ 87376 w 94107"/>
                    <a:gd name="connsiteY0" fmla="*/ 0 h 113538"/>
                    <a:gd name="connsiteX1" fmla="*/ 76962 w 94107"/>
                    <a:gd name="connsiteY1" fmla="*/ 0 h 113538"/>
                    <a:gd name="connsiteX2" fmla="*/ 76962 w 94107"/>
                    <a:gd name="connsiteY2" fmla="*/ 65405 h 113538"/>
                    <a:gd name="connsiteX3" fmla="*/ 87376 w 94107"/>
                    <a:gd name="connsiteY3" fmla="*/ 65405 h 113538"/>
                    <a:gd name="connsiteX4" fmla="*/ 87376 w 94107"/>
                    <a:gd name="connsiteY4" fmla="*/ 0 h 113538"/>
                    <a:gd name="connsiteX5" fmla="*/ 43053 w 94107"/>
                    <a:gd name="connsiteY5" fmla="*/ 45593 h 113538"/>
                    <a:gd name="connsiteX6" fmla="*/ 10160 w 94107"/>
                    <a:gd name="connsiteY6" fmla="*/ 45593 h 113538"/>
                    <a:gd name="connsiteX7" fmla="*/ 10160 w 94107"/>
                    <a:gd name="connsiteY7" fmla="*/ 15621 h 113538"/>
                    <a:gd name="connsiteX8" fmla="*/ 43053 w 94107"/>
                    <a:gd name="connsiteY8" fmla="*/ 15621 h 113538"/>
                    <a:gd name="connsiteX9" fmla="*/ 43053 w 94107"/>
                    <a:gd name="connsiteY9" fmla="*/ 45593 h 113538"/>
                    <a:gd name="connsiteX10" fmla="*/ 53213 w 94107"/>
                    <a:gd name="connsiteY10" fmla="*/ 7366 h 113538"/>
                    <a:gd name="connsiteX11" fmla="*/ 0 w 94107"/>
                    <a:gd name="connsiteY11" fmla="*/ 7366 h 113538"/>
                    <a:gd name="connsiteX12" fmla="*/ 0 w 94107"/>
                    <a:gd name="connsiteY12" fmla="*/ 53975 h 113538"/>
                    <a:gd name="connsiteX13" fmla="*/ 53213 w 94107"/>
                    <a:gd name="connsiteY13" fmla="*/ 53975 h 113538"/>
                    <a:gd name="connsiteX14" fmla="*/ 53213 w 94107"/>
                    <a:gd name="connsiteY14" fmla="*/ 7366 h 113538"/>
                    <a:gd name="connsiteX15" fmla="*/ 90043 w 94107"/>
                    <a:gd name="connsiteY15" fmla="*/ 81153 h 113538"/>
                    <a:gd name="connsiteX16" fmla="*/ 90043 w 94107"/>
                    <a:gd name="connsiteY16" fmla="*/ 73152 h 113538"/>
                    <a:gd name="connsiteX17" fmla="*/ 56642 w 94107"/>
                    <a:gd name="connsiteY17" fmla="*/ 73152 h 113538"/>
                    <a:gd name="connsiteX18" fmla="*/ 56642 w 94107"/>
                    <a:gd name="connsiteY18" fmla="*/ 62103 h 113538"/>
                    <a:gd name="connsiteX19" fmla="*/ 46101 w 94107"/>
                    <a:gd name="connsiteY19" fmla="*/ 62103 h 113538"/>
                    <a:gd name="connsiteX20" fmla="*/ 46101 w 94107"/>
                    <a:gd name="connsiteY20" fmla="*/ 73152 h 113538"/>
                    <a:gd name="connsiteX21" fmla="*/ 12700 w 94107"/>
                    <a:gd name="connsiteY21" fmla="*/ 73152 h 113538"/>
                    <a:gd name="connsiteX22" fmla="*/ 12700 w 94107"/>
                    <a:gd name="connsiteY22" fmla="*/ 81153 h 113538"/>
                    <a:gd name="connsiteX23" fmla="*/ 45974 w 94107"/>
                    <a:gd name="connsiteY23" fmla="*/ 81153 h 113538"/>
                    <a:gd name="connsiteX24" fmla="*/ 45974 w 94107"/>
                    <a:gd name="connsiteY24" fmla="*/ 81153 h 113538"/>
                    <a:gd name="connsiteX25" fmla="*/ 45339 w 94107"/>
                    <a:gd name="connsiteY25" fmla="*/ 84582 h 113538"/>
                    <a:gd name="connsiteX26" fmla="*/ 43815 w 94107"/>
                    <a:gd name="connsiteY26" fmla="*/ 87884 h 113538"/>
                    <a:gd name="connsiteX27" fmla="*/ 41402 w 94107"/>
                    <a:gd name="connsiteY27" fmla="*/ 91059 h 113538"/>
                    <a:gd name="connsiteX28" fmla="*/ 38227 w 94107"/>
                    <a:gd name="connsiteY28" fmla="*/ 93980 h 113538"/>
                    <a:gd name="connsiteX29" fmla="*/ 34290 w 94107"/>
                    <a:gd name="connsiteY29" fmla="*/ 96774 h 113538"/>
                    <a:gd name="connsiteX30" fmla="*/ 29845 w 94107"/>
                    <a:gd name="connsiteY30" fmla="*/ 99187 h 113538"/>
                    <a:gd name="connsiteX31" fmla="*/ 24892 w 94107"/>
                    <a:gd name="connsiteY31" fmla="*/ 101473 h 113538"/>
                    <a:gd name="connsiteX32" fmla="*/ 19558 w 94107"/>
                    <a:gd name="connsiteY32" fmla="*/ 103251 h 113538"/>
                    <a:gd name="connsiteX33" fmla="*/ 13970 w 94107"/>
                    <a:gd name="connsiteY33" fmla="*/ 104648 h 113538"/>
                    <a:gd name="connsiteX34" fmla="*/ 8255 w 94107"/>
                    <a:gd name="connsiteY34" fmla="*/ 105537 h 113538"/>
                    <a:gd name="connsiteX35" fmla="*/ 11684 w 94107"/>
                    <a:gd name="connsiteY35" fmla="*/ 113538 h 113538"/>
                    <a:gd name="connsiteX36" fmla="*/ 11684 w 94107"/>
                    <a:gd name="connsiteY36" fmla="*/ 113538 h 113538"/>
                    <a:gd name="connsiteX37" fmla="*/ 16764 w 94107"/>
                    <a:gd name="connsiteY37" fmla="*/ 112649 h 113538"/>
                    <a:gd name="connsiteX38" fmla="*/ 21717 w 94107"/>
                    <a:gd name="connsiteY38" fmla="*/ 111506 h 113538"/>
                    <a:gd name="connsiteX39" fmla="*/ 26543 w 94107"/>
                    <a:gd name="connsiteY39" fmla="*/ 109982 h 113538"/>
                    <a:gd name="connsiteX40" fmla="*/ 31115 w 94107"/>
                    <a:gd name="connsiteY40" fmla="*/ 108331 h 113538"/>
                    <a:gd name="connsiteX41" fmla="*/ 35433 w 94107"/>
                    <a:gd name="connsiteY41" fmla="*/ 106299 h 113538"/>
                    <a:gd name="connsiteX42" fmla="*/ 39370 w 94107"/>
                    <a:gd name="connsiteY42" fmla="*/ 104013 h 113538"/>
                    <a:gd name="connsiteX43" fmla="*/ 43053 w 94107"/>
                    <a:gd name="connsiteY43" fmla="*/ 101600 h 113538"/>
                    <a:gd name="connsiteX44" fmla="*/ 46228 w 94107"/>
                    <a:gd name="connsiteY44" fmla="*/ 98806 h 113538"/>
                    <a:gd name="connsiteX45" fmla="*/ 49022 w 94107"/>
                    <a:gd name="connsiteY45" fmla="*/ 95885 h 113538"/>
                    <a:gd name="connsiteX46" fmla="*/ 51435 w 94107"/>
                    <a:gd name="connsiteY46" fmla="*/ 92710 h 113538"/>
                    <a:gd name="connsiteX47" fmla="*/ 51435 w 94107"/>
                    <a:gd name="connsiteY47" fmla="*/ 92710 h 113538"/>
                    <a:gd name="connsiteX48" fmla="*/ 53721 w 94107"/>
                    <a:gd name="connsiteY48" fmla="*/ 95758 h 113538"/>
                    <a:gd name="connsiteX49" fmla="*/ 56388 w 94107"/>
                    <a:gd name="connsiteY49" fmla="*/ 98679 h 113538"/>
                    <a:gd name="connsiteX50" fmla="*/ 59563 w 94107"/>
                    <a:gd name="connsiteY50" fmla="*/ 101473 h 113538"/>
                    <a:gd name="connsiteX51" fmla="*/ 63119 w 94107"/>
                    <a:gd name="connsiteY51" fmla="*/ 103886 h 113538"/>
                    <a:gd name="connsiteX52" fmla="*/ 67056 w 94107"/>
                    <a:gd name="connsiteY52" fmla="*/ 106172 h 113538"/>
                    <a:gd name="connsiteX53" fmla="*/ 71247 w 94107"/>
                    <a:gd name="connsiteY53" fmla="*/ 108204 h 113538"/>
                    <a:gd name="connsiteX54" fmla="*/ 75819 w 94107"/>
                    <a:gd name="connsiteY54" fmla="*/ 109982 h 113538"/>
                    <a:gd name="connsiteX55" fmla="*/ 80518 w 94107"/>
                    <a:gd name="connsiteY55" fmla="*/ 111506 h 113538"/>
                    <a:gd name="connsiteX56" fmla="*/ 85471 w 94107"/>
                    <a:gd name="connsiteY56" fmla="*/ 112649 h 113538"/>
                    <a:gd name="connsiteX57" fmla="*/ 90551 w 94107"/>
                    <a:gd name="connsiteY57" fmla="*/ 113538 h 113538"/>
                    <a:gd name="connsiteX58" fmla="*/ 94107 w 94107"/>
                    <a:gd name="connsiteY58" fmla="*/ 105537 h 113538"/>
                    <a:gd name="connsiteX59" fmla="*/ 94107 w 94107"/>
                    <a:gd name="connsiteY59" fmla="*/ 105537 h 113538"/>
                    <a:gd name="connsiteX60" fmla="*/ 88265 w 94107"/>
                    <a:gd name="connsiteY60" fmla="*/ 104648 h 113538"/>
                    <a:gd name="connsiteX61" fmla="*/ 82677 w 94107"/>
                    <a:gd name="connsiteY61" fmla="*/ 103124 h 113538"/>
                    <a:gd name="connsiteX62" fmla="*/ 77343 w 94107"/>
                    <a:gd name="connsiteY62" fmla="*/ 101346 h 113538"/>
                    <a:gd name="connsiteX63" fmla="*/ 72517 w 94107"/>
                    <a:gd name="connsiteY63" fmla="*/ 99060 h 113538"/>
                    <a:gd name="connsiteX64" fmla="*/ 68072 w 94107"/>
                    <a:gd name="connsiteY64" fmla="*/ 96520 h 113538"/>
                    <a:gd name="connsiteX65" fmla="*/ 64262 w 94107"/>
                    <a:gd name="connsiteY65" fmla="*/ 93726 h 113538"/>
                    <a:gd name="connsiteX66" fmla="*/ 61214 w 94107"/>
                    <a:gd name="connsiteY66" fmla="*/ 90805 h 113538"/>
                    <a:gd name="connsiteX67" fmla="*/ 58801 w 94107"/>
                    <a:gd name="connsiteY67" fmla="*/ 87630 h 113538"/>
                    <a:gd name="connsiteX68" fmla="*/ 57277 w 94107"/>
                    <a:gd name="connsiteY68" fmla="*/ 84455 h 113538"/>
                    <a:gd name="connsiteX69" fmla="*/ 56769 w 94107"/>
                    <a:gd name="connsiteY69" fmla="*/ 81153 h 113538"/>
                    <a:gd name="connsiteX70" fmla="*/ 90043 w 94107"/>
                    <a:gd name="connsiteY70" fmla="*/ 81153 h 11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94107" h="113538">
                      <a:moveTo>
                        <a:pt x="87376" y="0"/>
                      </a:moveTo>
                      <a:lnTo>
                        <a:pt x="76962" y="0"/>
                      </a:lnTo>
                      <a:lnTo>
                        <a:pt x="76962" y="65405"/>
                      </a:lnTo>
                      <a:lnTo>
                        <a:pt x="87376" y="65405"/>
                      </a:lnTo>
                      <a:lnTo>
                        <a:pt x="87376" y="0"/>
                      </a:lnTo>
                      <a:close/>
                      <a:moveTo>
                        <a:pt x="43053" y="45593"/>
                      </a:moveTo>
                      <a:lnTo>
                        <a:pt x="10160" y="45593"/>
                      </a:lnTo>
                      <a:lnTo>
                        <a:pt x="10160" y="15621"/>
                      </a:lnTo>
                      <a:lnTo>
                        <a:pt x="43053" y="15621"/>
                      </a:lnTo>
                      <a:lnTo>
                        <a:pt x="43053" y="45593"/>
                      </a:lnTo>
                      <a:close/>
                      <a:moveTo>
                        <a:pt x="53213" y="7366"/>
                      </a:moveTo>
                      <a:lnTo>
                        <a:pt x="0" y="7366"/>
                      </a:lnTo>
                      <a:lnTo>
                        <a:pt x="0" y="53975"/>
                      </a:lnTo>
                      <a:lnTo>
                        <a:pt x="53213" y="53975"/>
                      </a:lnTo>
                      <a:lnTo>
                        <a:pt x="53213" y="7366"/>
                      </a:lnTo>
                      <a:close/>
                      <a:moveTo>
                        <a:pt x="90043" y="81153"/>
                      </a:moveTo>
                      <a:lnTo>
                        <a:pt x="90043" y="73152"/>
                      </a:lnTo>
                      <a:lnTo>
                        <a:pt x="56642" y="73152"/>
                      </a:lnTo>
                      <a:lnTo>
                        <a:pt x="56642" y="62103"/>
                      </a:lnTo>
                      <a:lnTo>
                        <a:pt x="46101" y="62103"/>
                      </a:lnTo>
                      <a:lnTo>
                        <a:pt x="46101" y="73152"/>
                      </a:lnTo>
                      <a:lnTo>
                        <a:pt x="12700" y="73152"/>
                      </a:lnTo>
                      <a:lnTo>
                        <a:pt x="12700" y="81153"/>
                      </a:lnTo>
                      <a:lnTo>
                        <a:pt x="45974" y="81153"/>
                      </a:lnTo>
                      <a:lnTo>
                        <a:pt x="45974" y="81153"/>
                      </a:lnTo>
                      <a:lnTo>
                        <a:pt x="45339" y="84582"/>
                      </a:lnTo>
                      <a:lnTo>
                        <a:pt x="43815" y="87884"/>
                      </a:lnTo>
                      <a:lnTo>
                        <a:pt x="41402" y="91059"/>
                      </a:lnTo>
                      <a:lnTo>
                        <a:pt x="38227" y="93980"/>
                      </a:lnTo>
                      <a:lnTo>
                        <a:pt x="34290" y="96774"/>
                      </a:lnTo>
                      <a:lnTo>
                        <a:pt x="29845" y="99187"/>
                      </a:lnTo>
                      <a:lnTo>
                        <a:pt x="24892" y="101473"/>
                      </a:lnTo>
                      <a:lnTo>
                        <a:pt x="19558" y="103251"/>
                      </a:lnTo>
                      <a:lnTo>
                        <a:pt x="13970" y="104648"/>
                      </a:lnTo>
                      <a:lnTo>
                        <a:pt x="8255" y="105537"/>
                      </a:lnTo>
                      <a:lnTo>
                        <a:pt x="11684" y="113538"/>
                      </a:lnTo>
                      <a:lnTo>
                        <a:pt x="11684" y="113538"/>
                      </a:lnTo>
                      <a:lnTo>
                        <a:pt x="16764" y="112649"/>
                      </a:lnTo>
                      <a:lnTo>
                        <a:pt x="21717" y="111506"/>
                      </a:lnTo>
                      <a:lnTo>
                        <a:pt x="26543" y="109982"/>
                      </a:lnTo>
                      <a:lnTo>
                        <a:pt x="31115" y="108331"/>
                      </a:lnTo>
                      <a:lnTo>
                        <a:pt x="35433" y="106299"/>
                      </a:lnTo>
                      <a:lnTo>
                        <a:pt x="39370" y="104013"/>
                      </a:lnTo>
                      <a:lnTo>
                        <a:pt x="43053" y="101600"/>
                      </a:lnTo>
                      <a:lnTo>
                        <a:pt x="46228" y="98806"/>
                      </a:lnTo>
                      <a:lnTo>
                        <a:pt x="49022" y="95885"/>
                      </a:lnTo>
                      <a:lnTo>
                        <a:pt x="51435" y="92710"/>
                      </a:lnTo>
                      <a:lnTo>
                        <a:pt x="51435" y="92710"/>
                      </a:lnTo>
                      <a:lnTo>
                        <a:pt x="53721" y="95758"/>
                      </a:lnTo>
                      <a:lnTo>
                        <a:pt x="56388" y="98679"/>
                      </a:lnTo>
                      <a:lnTo>
                        <a:pt x="59563" y="101473"/>
                      </a:lnTo>
                      <a:lnTo>
                        <a:pt x="63119" y="103886"/>
                      </a:lnTo>
                      <a:lnTo>
                        <a:pt x="67056" y="106172"/>
                      </a:lnTo>
                      <a:lnTo>
                        <a:pt x="71247" y="108204"/>
                      </a:lnTo>
                      <a:lnTo>
                        <a:pt x="75819" y="109982"/>
                      </a:lnTo>
                      <a:lnTo>
                        <a:pt x="80518" y="111506"/>
                      </a:lnTo>
                      <a:lnTo>
                        <a:pt x="85471" y="112649"/>
                      </a:lnTo>
                      <a:lnTo>
                        <a:pt x="90551" y="113538"/>
                      </a:lnTo>
                      <a:lnTo>
                        <a:pt x="94107" y="105537"/>
                      </a:lnTo>
                      <a:lnTo>
                        <a:pt x="94107" y="105537"/>
                      </a:lnTo>
                      <a:lnTo>
                        <a:pt x="88265" y="104648"/>
                      </a:lnTo>
                      <a:lnTo>
                        <a:pt x="82677" y="103124"/>
                      </a:lnTo>
                      <a:lnTo>
                        <a:pt x="77343" y="101346"/>
                      </a:lnTo>
                      <a:lnTo>
                        <a:pt x="72517" y="99060"/>
                      </a:lnTo>
                      <a:lnTo>
                        <a:pt x="68072" y="96520"/>
                      </a:lnTo>
                      <a:lnTo>
                        <a:pt x="64262" y="93726"/>
                      </a:lnTo>
                      <a:lnTo>
                        <a:pt x="61214" y="90805"/>
                      </a:lnTo>
                      <a:lnTo>
                        <a:pt x="58801" y="87630"/>
                      </a:lnTo>
                      <a:lnTo>
                        <a:pt x="57277" y="84455"/>
                      </a:lnTo>
                      <a:lnTo>
                        <a:pt x="56769" y="81153"/>
                      </a:lnTo>
                      <a:lnTo>
                        <a:pt x="90043" y="8115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0C79016F-10B6-3299-DE40-1964E2884A81}"/>
                    </a:ext>
                  </a:extLst>
                </p:cNvPr>
                <p:cNvSpPr/>
                <p:nvPr/>
              </p:nvSpPr>
              <p:spPr>
                <a:xfrm>
                  <a:off x="4236085" y="3483229"/>
                  <a:ext cx="103250" cy="91185"/>
                </a:xfrm>
                <a:custGeom>
                  <a:avLst/>
                  <a:gdLst>
                    <a:gd name="connsiteX0" fmla="*/ 22479 w 103250"/>
                    <a:gd name="connsiteY0" fmla="*/ 28829 h 91185"/>
                    <a:gd name="connsiteX1" fmla="*/ 80645 w 103250"/>
                    <a:gd name="connsiteY1" fmla="*/ 28829 h 91185"/>
                    <a:gd name="connsiteX2" fmla="*/ 80645 w 103250"/>
                    <a:gd name="connsiteY2" fmla="*/ 49784 h 91185"/>
                    <a:gd name="connsiteX3" fmla="*/ 22479 w 103250"/>
                    <a:gd name="connsiteY3" fmla="*/ 49784 h 91185"/>
                    <a:gd name="connsiteX4" fmla="*/ 22479 w 103250"/>
                    <a:gd name="connsiteY4" fmla="*/ 28829 h 91185"/>
                    <a:gd name="connsiteX5" fmla="*/ 56769 w 103250"/>
                    <a:gd name="connsiteY5" fmla="*/ 82677 h 91185"/>
                    <a:gd name="connsiteX6" fmla="*/ 56769 w 103250"/>
                    <a:gd name="connsiteY6" fmla="*/ 58166 h 91185"/>
                    <a:gd name="connsiteX7" fmla="*/ 90805 w 103250"/>
                    <a:gd name="connsiteY7" fmla="*/ 58166 h 91185"/>
                    <a:gd name="connsiteX8" fmla="*/ 90805 w 103250"/>
                    <a:gd name="connsiteY8" fmla="*/ 0 h 91185"/>
                    <a:gd name="connsiteX9" fmla="*/ 80645 w 103250"/>
                    <a:gd name="connsiteY9" fmla="*/ 0 h 91185"/>
                    <a:gd name="connsiteX10" fmla="*/ 80645 w 103250"/>
                    <a:gd name="connsiteY10" fmla="*/ 20320 h 91185"/>
                    <a:gd name="connsiteX11" fmla="*/ 22479 w 103250"/>
                    <a:gd name="connsiteY11" fmla="*/ 20320 h 91185"/>
                    <a:gd name="connsiteX12" fmla="*/ 22479 w 103250"/>
                    <a:gd name="connsiteY12" fmla="*/ 0 h 91185"/>
                    <a:gd name="connsiteX13" fmla="*/ 12192 w 103250"/>
                    <a:gd name="connsiteY13" fmla="*/ 0 h 91185"/>
                    <a:gd name="connsiteX14" fmla="*/ 12192 w 103250"/>
                    <a:gd name="connsiteY14" fmla="*/ 58166 h 91185"/>
                    <a:gd name="connsiteX15" fmla="*/ 46228 w 103250"/>
                    <a:gd name="connsiteY15" fmla="*/ 58166 h 91185"/>
                    <a:gd name="connsiteX16" fmla="*/ 46228 w 103250"/>
                    <a:gd name="connsiteY16" fmla="*/ 82677 h 91185"/>
                    <a:gd name="connsiteX17" fmla="*/ 0 w 103250"/>
                    <a:gd name="connsiteY17" fmla="*/ 82677 h 91185"/>
                    <a:gd name="connsiteX18" fmla="*/ 0 w 103250"/>
                    <a:gd name="connsiteY18" fmla="*/ 91186 h 91185"/>
                    <a:gd name="connsiteX19" fmla="*/ 103251 w 103250"/>
                    <a:gd name="connsiteY19" fmla="*/ 91186 h 91185"/>
                    <a:gd name="connsiteX20" fmla="*/ 103251 w 103250"/>
                    <a:gd name="connsiteY20" fmla="*/ 82677 h 91185"/>
                    <a:gd name="connsiteX21" fmla="*/ 56769 w 103250"/>
                    <a:gd name="connsiteY21" fmla="*/ 82677 h 9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3250" h="91185">
                      <a:moveTo>
                        <a:pt x="22479" y="28829"/>
                      </a:moveTo>
                      <a:lnTo>
                        <a:pt x="80645" y="28829"/>
                      </a:lnTo>
                      <a:lnTo>
                        <a:pt x="80645" y="49784"/>
                      </a:lnTo>
                      <a:lnTo>
                        <a:pt x="22479" y="49784"/>
                      </a:lnTo>
                      <a:lnTo>
                        <a:pt x="22479" y="28829"/>
                      </a:lnTo>
                      <a:close/>
                      <a:moveTo>
                        <a:pt x="56769" y="82677"/>
                      </a:moveTo>
                      <a:lnTo>
                        <a:pt x="56769" y="58166"/>
                      </a:lnTo>
                      <a:lnTo>
                        <a:pt x="90805" y="58166"/>
                      </a:lnTo>
                      <a:lnTo>
                        <a:pt x="90805" y="0"/>
                      </a:lnTo>
                      <a:lnTo>
                        <a:pt x="80645" y="0"/>
                      </a:lnTo>
                      <a:lnTo>
                        <a:pt x="80645" y="20320"/>
                      </a:lnTo>
                      <a:lnTo>
                        <a:pt x="22479" y="20320"/>
                      </a:lnTo>
                      <a:lnTo>
                        <a:pt x="22479" y="0"/>
                      </a:lnTo>
                      <a:lnTo>
                        <a:pt x="12192" y="0"/>
                      </a:lnTo>
                      <a:lnTo>
                        <a:pt x="12192" y="58166"/>
                      </a:lnTo>
                      <a:lnTo>
                        <a:pt x="46228" y="58166"/>
                      </a:lnTo>
                      <a:lnTo>
                        <a:pt x="46228" y="82677"/>
                      </a:lnTo>
                      <a:lnTo>
                        <a:pt x="0" y="82677"/>
                      </a:lnTo>
                      <a:lnTo>
                        <a:pt x="0" y="91186"/>
                      </a:lnTo>
                      <a:lnTo>
                        <a:pt x="103251" y="91186"/>
                      </a:lnTo>
                      <a:lnTo>
                        <a:pt x="103251" y="82677"/>
                      </a:lnTo>
                      <a:lnTo>
                        <a:pt x="56769" y="82677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D27BB9BF-13B5-BF33-D64B-1C647C269FB0}"/>
                    </a:ext>
                  </a:extLst>
                </p:cNvPr>
                <p:cNvSpPr/>
                <p:nvPr/>
              </p:nvSpPr>
              <p:spPr>
                <a:xfrm>
                  <a:off x="4353051" y="3473957"/>
                  <a:ext cx="93726" cy="113538"/>
                </a:xfrm>
                <a:custGeom>
                  <a:avLst/>
                  <a:gdLst>
                    <a:gd name="connsiteX0" fmla="*/ 66040 w 93726"/>
                    <a:gd name="connsiteY0" fmla="*/ 13081 h 113538"/>
                    <a:gd name="connsiteX1" fmla="*/ 38227 w 93726"/>
                    <a:gd name="connsiteY1" fmla="*/ 13081 h 113538"/>
                    <a:gd name="connsiteX2" fmla="*/ 38227 w 93726"/>
                    <a:gd name="connsiteY2" fmla="*/ 0 h 113538"/>
                    <a:gd name="connsiteX3" fmla="*/ 27813 w 93726"/>
                    <a:gd name="connsiteY3" fmla="*/ 0 h 113538"/>
                    <a:gd name="connsiteX4" fmla="*/ 27813 w 93726"/>
                    <a:gd name="connsiteY4" fmla="*/ 13081 h 113538"/>
                    <a:gd name="connsiteX5" fmla="*/ 0 w 93726"/>
                    <a:gd name="connsiteY5" fmla="*/ 13081 h 113538"/>
                    <a:gd name="connsiteX6" fmla="*/ 0 w 93726"/>
                    <a:gd name="connsiteY6" fmla="*/ 21463 h 113538"/>
                    <a:gd name="connsiteX7" fmla="*/ 66040 w 93726"/>
                    <a:gd name="connsiteY7" fmla="*/ 21463 h 113538"/>
                    <a:gd name="connsiteX8" fmla="*/ 66040 w 93726"/>
                    <a:gd name="connsiteY8" fmla="*/ 13081 h 113538"/>
                    <a:gd name="connsiteX9" fmla="*/ 16510 w 93726"/>
                    <a:gd name="connsiteY9" fmla="*/ 47625 h 113538"/>
                    <a:gd name="connsiteX10" fmla="*/ 16510 w 93726"/>
                    <a:gd name="connsiteY10" fmla="*/ 47625 h 113538"/>
                    <a:gd name="connsiteX11" fmla="*/ 16637 w 93726"/>
                    <a:gd name="connsiteY11" fmla="*/ 45466 h 113538"/>
                    <a:gd name="connsiteX12" fmla="*/ 17272 w 93726"/>
                    <a:gd name="connsiteY12" fmla="*/ 43561 h 113538"/>
                    <a:gd name="connsiteX13" fmla="*/ 18161 w 93726"/>
                    <a:gd name="connsiteY13" fmla="*/ 41656 h 113538"/>
                    <a:gd name="connsiteX14" fmla="*/ 19558 w 93726"/>
                    <a:gd name="connsiteY14" fmla="*/ 40132 h 113538"/>
                    <a:gd name="connsiteX15" fmla="*/ 21082 w 93726"/>
                    <a:gd name="connsiteY15" fmla="*/ 38608 h 113538"/>
                    <a:gd name="connsiteX16" fmla="*/ 22987 w 93726"/>
                    <a:gd name="connsiteY16" fmla="*/ 37465 h 113538"/>
                    <a:gd name="connsiteX17" fmla="*/ 25146 w 93726"/>
                    <a:gd name="connsiteY17" fmla="*/ 36449 h 113538"/>
                    <a:gd name="connsiteX18" fmla="*/ 27559 w 93726"/>
                    <a:gd name="connsiteY18" fmla="*/ 35814 h 113538"/>
                    <a:gd name="connsiteX19" fmla="*/ 30226 w 93726"/>
                    <a:gd name="connsiteY19" fmla="*/ 35306 h 113538"/>
                    <a:gd name="connsiteX20" fmla="*/ 33020 w 93726"/>
                    <a:gd name="connsiteY20" fmla="*/ 35179 h 113538"/>
                    <a:gd name="connsiteX21" fmla="*/ 33020 w 93726"/>
                    <a:gd name="connsiteY21" fmla="*/ 35179 h 113538"/>
                    <a:gd name="connsiteX22" fmla="*/ 35814 w 93726"/>
                    <a:gd name="connsiteY22" fmla="*/ 35306 h 113538"/>
                    <a:gd name="connsiteX23" fmla="*/ 38354 w 93726"/>
                    <a:gd name="connsiteY23" fmla="*/ 35814 h 113538"/>
                    <a:gd name="connsiteX24" fmla="*/ 40767 w 93726"/>
                    <a:gd name="connsiteY24" fmla="*/ 36449 h 113538"/>
                    <a:gd name="connsiteX25" fmla="*/ 42926 w 93726"/>
                    <a:gd name="connsiteY25" fmla="*/ 37465 h 113538"/>
                    <a:gd name="connsiteX26" fmla="*/ 44831 w 93726"/>
                    <a:gd name="connsiteY26" fmla="*/ 38608 h 113538"/>
                    <a:gd name="connsiteX27" fmla="*/ 46482 w 93726"/>
                    <a:gd name="connsiteY27" fmla="*/ 40132 h 113538"/>
                    <a:gd name="connsiteX28" fmla="*/ 47752 w 93726"/>
                    <a:gd name="connsiteY28" fmla="*/ 41656 h 113538"/>
                    <a:gd name="connsiteX29" fmla="*/ 48768 w 93726"/>
                    <a:gd name="connsiteY29" fmla="*/ 43561 h 113538"/>
                    <a:gd name="connsiteX30" fmla="*/ 49276 w 93726"/>
                    <a:gd name="connsiteY30" fmla="*/ 45466 h 113538"/>
                    <a:gd name="connsiteX31" fmla="*/ 49530 w 93726"/>
                    <a:gd name="connsiteY31" fmla="*/ 47625 h 113538"/>
                    <a:gd name="connsiteX32" fmla="*/ 49530 w 93726"/>
                    <a:gd name="connsiteY32" fmla="*/ 47625 h 113538"/>
                    <a:gd name="connsiteX33" fmla="*/ 49276 w 93726"/>
                    <a:gd name="connsiteY33" fmla="*/ 49784 h 113538"/>
                    <a:gd name="connsiteX34" fmla="*/ 48768 w 93726"/>
                    <a:gd name="connsiteY34" fmla="*/ 51816 h 113538"/>
                    <a:gd name="connsiteX35" fmla="*/ 47752 w 93726"/>
                    <a:gd name="connsiteY35" fmla="*/ 53594 h 113538"/>
                    <a:gd name="connsiteX36" fmla="*/ 46482 w 93726"/>
                    <a:gd name="connsiteY36" fmla="*/ 55245 h 113538"/>
                    <a:gd name="connsiteX37" fmla="*/ 44831 w 93726"/>
                    <a:gd name="connsiteY37" fmla="*/ 56642 h 113538"/>
                    <a:gd name="connsiteX38" fmla="*/ 42926 w 93726"/>
                    <a:gd name="connsiteY38" fmla="*/ 57785 h 113538"/>
                    <a:gd name="connsiteX39" fmla="*/ 40767 w 93726"/>
                    <a:gd name="connsiteY39" fmla="*/ 58801 h 113538"/>
                    <a:gd name="connsiteX40" fmla="*/ 38354 w 93726"/>
                    <a:gd name="connsiteY40" fmla="*/ 59563 h 113538"/>
                    <a:gd name="connsiteX41" fmla="*/ 35814 w 93726"/>
                    <a:gd name="connsiteY41" fmla="*/ 59944 h 113538"/>
                    <a:gd name="connsiteX42" fmla="*/ 33020 w 93726"/>
                    <a:gd name="connsiteY42" fmla="*/ 60071 h 113538"/>
                    <a:gd name="connsiteX43" fmla="*/ 33020 w 93726"/>
                    <a:gd name="connsiteY43" fmla="*/ 60071 h 113538"/>
                    <a:gd name="connsiteX44" fmla="*/ 30226 w 93726"/>
                    <a:gd name="connsiteY44" fmla="*/ 59944 h 113538"/>
                    <a:gd name="connsiteX45" fmla="*/ 27559 w 93726"/>
                    <a:gd name="connsiteY45" fmla="*/ 59563 h 113538"/>
                    <a:gd name="connsiteX46" fmla="*/ 25146 w 93726"/>
                    <a:gd name="connsiteY46" fmla="*/ 58801 h 113538"/>
                    <a:gd name="connsiteX47" fmla="*/ 22987 w 93726"/>
                    <a:gd name="connsiteY47" fmla="*/ 57785 h 113538"/>
                    <a:gd name="connsiteX48" fmla="*/ 21082 w 93726"/>
                    <a:gd name="connsiteY48" fmla="*/ 56642 h 113538"/>
                    <a:gd name="connsiteX49" fmla="*/ 19558 w 93726"/>
                    <a:gd name="connsiteY49" fmla="*/ 55245 h 113538"/>
                    <a:gd name="connsiteX50" fmla="*/ 18161 w 93726"/>
                    <a:gd name="connsiteY50" fmla="*/ 53594 h 113538"/>
                    <a:gd name="connsiteX51" fmla="*/ 17272 w 93726"/>
                    <a:gd name="connsiteY51" fmla="*/ 51816 h 113538"/>
                    <a:gd name="connsiteX52" fmla="*/ 16637 w 93726"/>
                    <a:gd name="connsiteY52" fmla="*/ 49784 h 113538"/>
                    <a:gd name="connsiteX53" fmla="*/ 16510 w 93726"/>
                    <a:gd name="connsiteY53" fmla="*/ 47625 h 113538"/>
                    <a:gd name="connsiteX54" fmla="*/ 59309 w 93726"/>
                    <a:gd name="connsiteY54" fmla="*/ 47625 h 113538"/>
                    <a:gd name="connsiteX55" fmla="*/ 59309 w 93726"/>
                    <a:gd name="connsiteY55" fmla="*/ 47625 h 113538"/>
                    <a:gd name="connsiteX56" fmla="*/ 58928 w 93726"/>
                    <a:gd name="connsiteY56" fmla="*/ 44069 h 113538"/>
                    <a:gd name="connsiteX57" fmla="*/ 58039 w 93726"/>
                    <a:gd name="connsiteY57" fmla="*/ 40894 h 113538"/>
                    <a:gd name="connsiteX58" fmla="*/ 56515 w 93726"/>
                    <a:gd name="connsiteY58" fmla="*/ 37846 h 113538"/>
                    <a:gd name="connsiteX59" fmla="*/ 54483 w 93726"/>
                    <a:gd name="connsiteY59" fmla="*/ 35179 h 113538"/>
                    <a:gd name="connsiteX60" fmla="*/ 51943 w 93726"/>
                    <a:gd name="connsiteY60" fmla="*/ 32893 h 113538"/>
                    <a:gd name="connsiteX61" fmla="*/ 48895 w 93726"/>
                    <a:gd name="connsiteY61" fmla="*/ 30988 h 113538"/>
                    <a:gd name="connsiteX62" fmla="*/ 45466 w 93726"/>
                    <a:gd name="connsiteY62" fmla="*/ 29464 h 113538"/>
                    <a:gd name="connsiteX63" fmla="*/ 41656 w 93726"/>
                    <a:gd name="connsiteY63" fmla="*/ 28321 h 113538"/>
                    <a:gd name="connsiteX64" fmla="*/ 37465 w 93726"/>
                    <a:gd name="connsiteY64" fmla="*/ 27559 h 113538"/>
                    <a:gd name="connsiteX65" fmla="*/ 33020 w 93726"/>
                    <a:gd name="connsiteY65" fmla="*/ 27305 h 113538"/>
                    <a:gd name="connsiteX66" fmla="*/ 33020 w 93726"/>
                    <a:gd name="connsiteY66" fmla="*/ 27305 h 113538"/>
                    <a:gd name="connsiteX67" fmla="*/ 28448 w 93726"/>
                    <a:gd name="connsiteY67" fmla="*/ 27559 h 113538"/>
                    <a:gd name="connsiteX68" fmla="*/ 24257 w 93726"/>
                    <a:gd name="connsiteY68" fmla="*/ 28321 h 113538"/>
                    <a:gd name="connsiteX69" fmla="*/ 20447 w 93726"/>
                    <a:gd name="connsiteY69" fmla="*/ 29464 h 113538"/>
                    <a:gd name="connsiteX70" fmla="*/ 17018 w 93726"/>
                    <a:gd name="connsiteY70" fmla="*/ 30988 h 113538"/>
                    <a:gd name="connsiteX71" fmla="*/ 13970 w 93726"/>
                    <a:gd name="connsiteY71" fmla="*/ 32893 h 113538"/>
                    <a:gd name="connsiteX72" fmla="*/ 11430 w 93726"/>
                    <a:gd name="connsiteY72" fmla="*/ 35179 h 113538"/>
                    <a:gd name="connsiteX73" fmla="*/ 9398 w 93726"/>
                    <a:gd name="connsiteY73" fmla="*/ 37846 h 113538"/>
                    <a:gd name="connsiteX74" fmla="*/ 7874 w 93726"/>
                    <a:gd name="connsiteY74" fmla="*/ 40894 h 113538"/>
                    <a:gd name="connsiteX75" fmla="*/ 6858 w 93726"/>
                    <a:gd name="connsiteY75" fmla="*/ 44069 h 113538"/>
                    <a:gd name="connsiteX76" fmla="*/ 6604 w 93726"/>
                    <a:gd name="connsiteY76" fmla="*/ 47625 h 113538"/>
                    <a:gd name="connsiteX77" fmla="*/ 6604 w 93726"/>
                    <a:gd name="connsiteY77" fmla="*/ 47625 h 113538"/>
                    <a:gd name="connsiteX78" fmla="*/ 6858 w 93726"/>
                    <a:gd name="connsiteY78" fmla="*/ 51181 h 113538"/>
                    <a:gd name="connsiteX79" fmla="*/ 7874 w 93726"/>
                    <a:gd name="connsiteY79" fmla="*/ 54483 h 113538"/>
                    <a:gd name="connsiteX80" fmla="*/ 9398 w 93726"/>
                    <a:gd name="connsiteY80" fmla="*/ 57404 h 113538"/>
                    <a:gd name="connsiteX81" fmla="*/ 11430 w 93726"/>
                    <a:gd name="connsiteY81" fmla="*/ 60071 h 113538"/>
                    <a:gd name="connsiteX82" fmla="*/ 13970 w 93726"/>
                    <a:gd name="connsiteY82" fmla="*/ 62357 h 113538"/>
                    <a:gd name="connsiteX83" fmla="*/ 17018 w 93726"/>
                    <a:gd name="connsiteY83" fmla="*/ 64262 h 113538"/>
                    <a:gd name="connsiteX84" fmla="*/ 20447 w 93726"/>
                    <a:gd name="connsiteY84" fmla="*/ 65786 h 113538"/>
                    <a:gd name="connsiteX85" fmla="*/ 24257 w 93726"/>
                    <a:gd name="connsiteY85" fmla="*/ 66929 h 113538"/>
                    <a:gd name="connsiteX86" fmla="*/ 28448 w 93726"/>
                    <a:gd name="connsiteY86" fmla="*/ 67564 h 113538"/>
                    <a:gd name="connsiteX87" fmla="*/ 33020 w 93726"/>
                    <a:gd name="connsiteY87" fmla="*/ 67818 h 113538"/>
                    <a:gd name="connsiteX88" fmla="*/ 33020 w 93726"/>
                    <a:gd name="connsiteY88" fmla="*/ 67818 h 113538"/>
                    <a:gd name="connsiteX89" fmla="*/ 37465 w 93726"/>
                    <a:gd name="connsiteY89" fmla="*/ 67564 h 113538"/>
                    <a:gd name="connsiteX90" fmla="*/ 41656 w 93726"/>
                    <a:gd name="connsiteY90" fmla="*/ 66929 h 113538"/>
                    <a:gd name="connsiteX91" fmla="*/ 45466 w 93726"/>
                    <a:gd name="connsiteY91" fmla="*/ 65786 h 113538"/>
                    <a:gd name="connsiteX92" fmla="*/ 48895 w 93726"/>
                    <a:gd name="connsiteY92" fmla="*/ 64262 h 113538"/>
                    <a:gd name="connsiteX93" fmla="*/ 51943 w 93726"/>
                    <a:gd name="connsiteY93" fmla="*/ 62357 h 113538"/>
                    <a:gd name="connsiteX94" fmla="*/ 54483 w 93726"/>
                    <a:gd name="connsiteY94" fmla="*/ 60071 h 113538"/>
                    <a:gd name="connsiteX95" fmla="*/ 56515 w 93726"/>
                    <a:gd name="connsiteY95" fmla="*/ 57404 h 113538"/>
                    <a:gd name="connsiteX96" fmla="*/ 58039 w 93726"/>
                    <a:gd name="connsiteY96" fmla="*/ 54483 h 113538"/>
                    <a:gd name="connsiteX97" fmla="*/ 58928 w 93726"/>
                    <a:gd name="connsiteY97" fmla="*/ 51181 h 113538"/>
                    <a:gd name="connsiteX98" fmla="*/ 59309 w 93726"/>
                    <a:gd name="connsiteY98" fmla="*/ 47625 h 113538"/>
                    <a:gd name="connsiteX99" fmla="*/ 29845 w 93726"/>
                    <a:gd name="connsiteY99" fmla="*/ 84455 h 113538"/>
                    <a:gd name="connsiteX100" fmla="*/ 83566 w 93726"/>
                    <a:gd name="connsiteY100" fmla="*/ 84455 h 113538"/>
                    <a:gd name="connsiteX101" fmla="*/ 83566 w 93726"/>
                    <a:gd name="connsiteY101" fmla="*/ 105156 h 113538"/>
                    <a:gd name="connsiteX102" fmla="*/ 29845 w 93726"/>
                    <a:gd name="connsiteY102" fmla="*/ 105156 h 113538"/>
                    <a:gd name="connsiteX103" fmla="*/ 29845 w 93726"/>
                    <a:gd name="connsiteY103" fmla="*/ 84455 h 113538"/>
                    <a:gd name="connsiteX104" fmla="*/ 19685 w 93726"/>
                    <a:gd name="connsiteY104" fmla="*/ 113538 h 113538"/>
                    <a:gd name="connsiteX105" fmla="*/ 93726 w 93726"/>
                    <a:gd name="connsiteY105" fmla="*/ 113538 h 113538"/>
                    <a:gd name="connsiteX106" fmla="*/ 93726 w 93726"/>
                    <a:gd name="connsiteY106" fmla="*/ 76200 h 113538"/>
                    <a:gd name="connsiteX107" fmla="*/ 19685 w 93726"/>
                    <a:gd name="connsiteY107" fmla="*/ 76200 h 113538"/>
                    <a:gd name="connsiteX108" fmla="*/ 19685 w 93726"/>
                    <a:gd name="connsiteY108" fmla="*/ 113538 h 113538"/>
                    <a:gd name="connsiteX109" fmla="*/ 83185 w 93726"/>
                    <a:gd name="connsiteY109" fmla="*/ 1270 h 113538"/>
                    <a:gd name="connsiteX110" fmla="*/ 83185 w 93726"/>
                    <a:gd name="connsiteY110" fmla="*/ 35814 h 113538"/>
                    <a:gd name="connsiteX111" fmla="*/ 64262 w 93726"/>
                    <a:gd name="connsiteY111" fmla="*/ 35814 h 113538"/>
                    <a:gd name="connsiteX112" fmla="*/ 64262 w 93726"/>
                    <a:gd name="connsiteY112" fmla="*/ 44323 h 113538"/>
                    <a:gd name="connsiteX113" fmla="*/ 83185 w 93726"/>
                    <a:gd name="connsiteY113" fmla="*/ 44323 h 113538"/>
                    <a:gd name="connsiteX114" fmla="*/ 83185 w 93726"/>
                    <a:gd name="connsiteY114" fmla="*/ 70104 h 113538"/>
                    <a:gd name="connsiteX115" fmla="*/ 93726 w 93726"/>
                    <a:gd name="connsiteY115" fmla="*/ 70104 h 113538"/>
                    <a:gd name="connsiteX116" fmla="*/ 93726 w 93726"/>
                    <a:gd name="connsiteY116" fmla="*/ 1270 h 113538"/>
                    <a:gd name="connsiteX117" fmla="*/ 83185 w 93726"/>
                    <a:gd name="connsiteY117" fmla="*/ 1270 h 11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</a:cxnLst>
                  <a:rect l="l" t="t" r="r" b="b"/>
                  <a:pathLst>
                    <a:path w="93726" h="113538">
                      <a:moveTo>
                        <a:pt x="66040" y="13081"/>
                      </a:moveTo>
                      <a:lnTo>
                        <a:pt x="38227" y="13081"/>
                      </a:lnTo>
                      <a:lnTo>
                        <a:pt x="38227" y="0"/>
                      </a:lnTo>
                      <a:lnTo>
                        <a:pt x="27813" y="0"/>
                      </a:lnTo>
                      <a:lnTo>
                        <a:pt x="27813" y="13081"/>
                      </a:lnTo>
                      <a:lnTo>
                        <a:pt x="0" y="13081"/>
                      </a:lnTo>
                      <a:lnTo>
                        <a:pt x="0" y="21463"/>
                      </a:lnTo>
                      <a:lnTo>
                        <a:pt x="66040" y="21463"/>
                      </a:lnTo>
                      <a:lnTo>
                        <a:pt x="66040" y="13081"/>
                      </a:lnTo>
                      <a:close/>
                      <a:moveTo>
                        <a:pt x="16510" y="47625"/>
                      </a:moveTo>
                      <a:lnTo>
                        <a:pt x="16510" y="47625"/>
                      </a:lnTo>
                      <a:lnTo>
                        <a:pt x="16637" y="45466"/>
                      </a:lnTo>
                      <a:lnTo>
                        <a:pt x="17272" y="43561"/>
                      </a:lnTo>
                      <a:lnTo>
                        <a:pt x="18161" y="41656"/>
                      </a:lnTo>
                      <a:lnTo>
                        <a:pt x="19558" y="40132"/>
                      </a:lnTo>
                      <a:lnTo>
                        <a:pt x="21082" y="38608"/>
                      </a:lnTo>
                      <a:lnTo>
                        <a:pt x="22987" y="37465"/>
                      </a:lnTo>
                      <a:lnTo>
                        <a:pt x="25146" y="36449"/>
                      </a:lnTo>
                      <a:lnTo>
                        <a:pt x="27559" y="35814"/>
                      </a:lnTo>
                      <a:lnTo>
                        <a:pt x="30226" y="35306"/>
                      </a:lnTo>
                      <a:lnTo>
                        <a:pt x="33020" y="35179"/>
                      </a:lnTo>
                      <a:lnTo>
                        <a:pt x="33020" y="35179"/>
                      </a:lnTo>
                      <a:lnTo>
                        <a:pt x="35814" y="35306"/>
                      </a:lnTo>
                      <a:lnTo>
                        <a:pt x="38354" y="35814"/>
                      </a:lnTo>
                      <a:lnTo>
                        <a:pt x="40767" y="36449"/>
                      </a:lnTo>
                      <a:lnTo>
                        <a:pt x="42926" y="37465"/>
                      </a:lnTo>
                      <a:lnTo>
                        <a:pt x="44831" y="38608"/>
                      </a:lnTo>
                      <a:lnTo>
                        <a:pt x="46482" y="40132"/>
                      </a:lnTo>
                      <a:lnTo>
                        <a:pt x="47752" y="41656"/>
                      </a:lnTo>
                      <a:lnTo>
                        <a:pt x="48768" y="43561"/>
                      </a:lnTo>
                      <a:lnTo>
                        <a:pt x="49276" y="45466"/>
                      </a:lnTo>
                      <a:lnTo>
                        <a:pt x="49530" y="47625"/>
                      </a:lnTo>
                      <a:lnTo>
                        <a:pt x="49530" y="47625"/>
                      </a:lnTo>
                      <a:lnTo>
                        <a:pt x="49276" y="49784"/>
                      </a:lnTo>
                      <a:lnTo>
                        <a:pt x="48768" y="51816"/>
                      </a:lnTo>
                      <a:lnTo>
                        <a:pt x="47752" y="53594"/>
                      </a:lnTo>
                      <a:lnTo>
                        <a:pt x="46482" y="55245"/>
                      </a:lnTo>
                      <a:lnTo>
                        <a:pt x="44831" y="56642"/>
                      </a:lnTo>
                      <a:lnTo>
                        <a:pt x="42926" y="57785"/>
                      </a:lnTo>
                      <a:lnTo>
                        <a:pt x="40767" y="58801"/>
                      </a:lnTo>
                      <a:lnTo>
                        <a:pt x="38354" y="59563"/>
                      </a:lnTo>
                      <a:lnTo>
                        <a:pt x="35814" y="59944"/>
                      </a:lnTo>
                      <a:lnTo>
                        <a:pt x="33020" y="60071"/>
                      </a:lnTo>
                      <a:lnTo>
                        <a:pt x="33020" y="60071"/>
                      </a:lnTo>
                      <a:lnTo>
                        <a:pt x="30226" y="59944"/>
                      </a:lnTo>
                      <a:lnTo>
                        <a:pt x="27559" y="59563"/>
                      </a:lnTo>
                      <a:lnTo>
                        <a:pt x="25146" y="58801"/>
                      </a:lnTo>
                      <a:lnTo>
                        <a:pt x="22987" y="57785"/>
                      </a:lnTo>
                      <a:lnTo>
                        <a:pt x="21082" y="56642"/>
                      </a:lnTo>
                      <a:lnTo>
                        <a:pt x="19558" y="55245"/>
                      </a:lnTo>
                      <a:lnTo>
                        <a:pt x="18161" y="53594"/>
                      </a:lnTo>
                      <a:lnTo>
                        <a:pt x="17272" y="51816"/>
                      </a:lnTo>
                      <a:lnTo>
                        <a:pt x="16637" y="49784"/>
                      </a:lnTo>
                      <a:lnTo>
                        <a:pt x="16510" y="47625"/>
                      </a:lnTo>
                      <a:close/>
                      <a:moveTo>
                        <a:pt x="59309" y="47625"/>
                      </a:moveTo>
                      <a:lnTo>
                        <a:pt x="59309" y="47625"/>
                      </a:lnTo>
                      <a:lnTo>
                        <a:pt x="58928" y="44069"/>
                      </a:lnTo>
                      <a:lnTo>
                        <a:pt x="58039" y="40894"/>
                      </a:lnTo>
                      <a:lnTo>
                        <a:pt x="56515" y="37846"/>
                      </a:lnTo>
                      <a:lnTo>
                        <a:pt x="54483" y="35179"/>
                      </a:lnTo>
                      <a:lnTo>
                        <a:pt x="51943" y="32893"/>
                      </a:lnTo>
                      <a:lnTo>
                        <a:pt x="48895" y="30988"/>
                      </a:lnTo>
                      <a:lnTo>
                        <a:pt x="45466" y="29464"/>
                      </a:lnTo>
                      <a:lnTo>
                        <a:pt x="41656" y="28321"/>
                      </a:lnTo>
                      <a:lnTo>
                        <a:pt x="37465" y="27559"/>
                      </a:lnTo>
                      <a:lnTo>
                        <a:pt x="33020" y="27305"/>
                      </a:lnTo>
                      <a:lnTo>
                        <a:pt x="33020" y="27305"/>
                      </a:lnTo>
                      <a:lnTo>
                        <a:pt x="28448" y="27559"/>
                      </a:lnTo>
                      <a:lnTo>
                        <a:pt x="24257" y="28321"/>
                      </a:lnTo>
                      <a:lnTo>
                        <a:pt x="20447" y="29464"/>
                      </a:lnTo>
                      <a:lnTo>
                        <a:pt x="17018" y="30988"/>
                      </a:lnTo>
                      <a:lnTo>
                        <a:pt x="13970" y="32893"/>
                      </a:lnTo>
                      <a:lnTo>
                        <a:pt x="11430" y="35179"/>
                      </a:lnTo>
                      <a:lnTo>
                        <a:pt x="9398" y="37846"/>
                      </a:lnTo>
                      <a:lnTo>
                        <a:pt x="7874" y="40894"/>
                      </a:lnTo>
                      <a:lnTo>
                        <a:pt x="6858" y="44069"/>
                      </a:lnTo>
                      <a:lnTo>
                        <a:pt x="6604" y="47625"/>
                      </a:lnTo>
                      <a:lnTo>
                        <a:pt x="6604" y="47625"/>
                      </a:lnTo>
                      <a:lnTo>
                        <a:pt x="6858" y="51181"/>
                      </a:lnTo>
                      <a:lnTo>
                        <a:pt x="7874" y="54483"/>
                      </a:lnTo>
                      <a:lnTo>
                        <a:pt x="9398" y="57404"/>
                      </a:lnTo>
                      <a:lnTo>
                        <a:pt x="11430" y="60071"/>
                      </a:lnTo>
                      <a:lnTo>
                        <a:pt x="13970" y="62357"/>
                      </a:lnTo>
                      <a:lnTo>
                        <a:pt x="17018" y="64262"/>
                      </a:lnTo>
                      <a:lnTo>
                        <a:pt x="20447" y="65786"/>
                      </a:lnTo>
                      <a:lnTo>
                        <a:pt x="24257" y="66929"/>
                      </a:lnTo>
                      <a:lnTo>
                        <a:pt x="28448" y="67564"/>
                      </a:lnTo>
                      <a:lnTo>
                        <a:pt x="33020" y="67818"/>
                      </a:lnTo>
                      <a:lnTo>
                        <a:pt x="33020" y="67818"/>
                      </a:lnTo>
                      <a:lnTo>
                        <a:pt x="37465" y="67564"/>
                      </a:lnTo>
                      <a:lnTo>
                        <a:pt x="41656" y="66929"/>
                      </a:lnTo>
                      <a:lnTo>
                        <a:pt x="45466" y="65786"/>
                      </a:lnTo>
                      <a:lnTo>
                        <a:pt x="48895" y="64262"/>
                      </a:lnTo>
                      <a:lnTo>
                        <a:pt x="51943" y="62357"/>
                      </a:lnTo>
                      <a:lnTo>
                        <a:pt x="54483" y="60071"/>
                      </a:lnTo>
                      <a:lnTo>
                        <a:pt x="56515" y="57404"/>
                      </a:lnTo>
                      <a:lnTo>
                        <a:pt x="58039" y="54483"/>
                      </a:lnTo>
                      <a:lnTo>
                        <a:pt x="58928" y="51181"/>
                      </a:lnTo>
                      <a:lnTo>
                        <a:pt x="59309" y="47625"/>
                      </a:lnTo>
                      <a:close/>
                      <a:moveTo>
                        <a:pt x="29845" y="84455"/>
                      </a:moveTo>
                      <a:lnTo>
                        <a:pt x="83566" y="84455"/>
                      </a:lnTo>
                      <a:lnTo>
                        <a:pt x="83566" y="105156"/>
                      </a:lnTo>
                      <a:lnTo>
                        <a:pt x="29845" y="105156"/>
                      </a:lnTo>
                      <a:lnTo>
                        <a:pt x="29845" y="84455"/>
                      </a:lnTo>
                      <a:close/>
                      <a:moveTo>
                        <a:pt x="19685" y="113538"/>
                      </a:moveTo>
                      <a:lnTo>
                        <a:pt x="93726" y="113538"/>
                      </a:lnTo>
                      <a:lnTo>
                        <a:pt x="93726" y="76200"/>
                      </a:lnTo>
                      <a:lnTo>
                        <a:pt x="19685" y="76200"/>
                      </a:lnTo>
                      <a:lnTo>
                        <a:pt x="19685" y="113538"/>
                      </a:lnTo>
                      <a:close/>
                      <a:moveTo>
                        <a:pt x="83185" y="1270"/>
                      </a:moveTo>
                      <a:lnTo>
                        <a:pt x="83185" y="35814"/>
                      </a:lnTo>
                      <a:lnTo>
                        <a:pt x="64262" y="35814"/>
                      </a:lnTo>
                      <a:lnTo>
                        <a:pt x="64262" y="44323"/>
                      </a:lnTo>
                      <a:lnTo>
                        <a:pt x="83185" y="44323"/>
                      </a:lnTo>
                      <a:lnTo>
                        <a:pt x="83185" y="70104"/>
                      </a:lnTo>
                      <a:lnTo>
                        <a:pt x="93726" y="70104"/>
                      </a:lnTo>
                      <a:lnTo>
                        <a:pt x="93726" y="1270"/>
                      </a:lnTo>
                      <a:lnTo>
                        <a:pt x="83185" y="127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65BB35C5-EBB1-0887-F020-8A6E457CE207}"/>
                    </a:ext>
                  </a:extLst>
                </p:cNvPr>
                <p:cNvSpPr/>
                <p:nvPr/>
              </p:nvSpPr>
              <p:spPr>
                <a:xfrm>
                  <a:off x="4471542" y="3475227"/>
                  <a:ext cx="92075" cy="112267"/>
                </a:xfrm>
                <a:custGeom>
                  <a:avLst/>
                  <a:gdLst>
                    <a:gd name="connsiteX0" fmla="*/ 81661 w 92075"/>
                    <a:gd name="connsiteY0" fmla="*/ 103886 h 112267"/>
                    <a:gd name="connsiteX1" fmla="*/ 29464 w 92075"/>
                    <a:gd name="connsiteY1" fmla="*/ 103886 h 112267"/>
                    <a:gd name="connsiteX2" fmla="*/ 29464 w 92075"/>
                    <a:gd name="connsiteY2" fmla="*/ 89154 h 112267"/>
                    <a:gd name="connsiteX3" fmla="*/ 81661 w 92075"/>
                    <a:gd name="connsiteY3" fmla="*/ 89154 h 112267"/>
                    <a:gd name="connsiteX4" fmla="*/ 81661 w 92075"/>
                    <a:gd name="connsiteY4" fmla="*/ 103886 h 112267"/>
                    <a:gd name="connsiteX5" fmla="*/ 81661 w 92075"/>
                    <a:gd name="connsiteY5" fmla="*/ 81026 h 112267"/>
                    <a:gd name="connsiteX6" fmla="*/ 29464 w 92075"/>
                    <a:gd name="connsiteY6" fmla="*/ 81026 h 112267"/>
                    <a:gd name="connsiteX7" fmla="*/ 29464 w 92075"/>
                    <a:gd name="connsiteY7" fmla="*/ 66548 h 112267"/>
                    <a:gd name="connsiteX8" fmla="*/ 19177 w 92075"/>
                    <a:gd name="connsiteY8" fmla="*/ 66548 h 112267"/>
                    <a:gd name="connsiteX9" fmla="*/ 19177 w 92075"/>
                    <a:gd name="connsiteY9" fmla="*/ 112268 h 112267"/>
                    <a:gd name="connsiteX10" fmla="*/ 92075 w 92075"/>
                    <a:gd name="connsiteY10" fmla="*/ 112268 h 112267"/>
                    <a:gd name="connsiteX11" fmla="*/ 92075 w 92075"/>
                    <a:gd name="connsiteY11" fmla="*/ 66548 h 112267"/>
                    <a:gd name="connsiteX12" fmla="*/ 81661 w 92075"/>
                    <a:gd name="connsiteY12" fmla="*/ 66548 h 112267"/>
                    <a:gd name="connsiteX13" fmla="*/ 81661 w 92075"/>
                    <a:gd name="connsiteY13" fmla="*/ 81026 h 112267"/>
                    <a:gd name="connsiteX14" fmla="*/ 29337 w 92075"/>
                    <a:gd name="connsiteY14" fmla="*/ 49276 h 112267"/>
                    <a:gd name="connsiteX15" fmla="*/ 29337 w 92075"/>
                    <a:gd name="connsiteY15" fmla="*/ 49276 h 112267"/>
                    <a:gd name="connsiteX16" fmla="*/ 26035 w 92075"/>
                    <a:gd name="connsiteY16" fmla="*/ 49149 h 112267"/>
                    <a:gd name="connsiteX17" fmla="*/ 22987 w 92075"/>
                    <a:gd name="connsiteY17" fmla="*/ 48514 h 112267"/>
                    <a:gd name="connsiteX18" fmla="*/ 20066 w 92075"/>
                    <a:gd name="connsiteY18" fmla="*/ 47371 h 112267"/>
                    <a:gd name="connsiteX19" fmla="*/ 17526 w 92075"/>
                    <a:gd name="connsiteY19" fmla="*/ 46101 h 112267"/>
                    <a:gd name="connsiteX20" fmla="*/ 15367 w 92075"/>
                    <a:gd name="connsiteY20" fmla="*/ 44323 h 112267"/>
                    <a:gd name="connsiteX21" fmla="*/ 13462 w 92075"/>
                    <a:gd name="connsiteY21" fmla="*/ 42291 h 112267"/>
                    <a:gd name="connsiteX22" fmla="*/ 11938 w 92075"/>
                    <a:gd name="connsiteY22" fmla="*/ 40005 h 112267"/>
                    <a:gd name="connsiteX23" fmla="*/ 10795 w 92075"/>
                    <a:gd name="connsiteY23" fmla="*/ 37338 h 112267"/>
                    <a:gd name="connsiteX24" fmla="*/ 10160 w 92075"/>
                    <a:gd name="connsiteY24" fmla="*/ 34544 h 112267"/>
                    <a:gd name="connsiteX25" fmla="*/ 9906 w 92075"/>
                    <a:gd name="connsiteY25" fmla="*/ 31496 h 112267"/>
                    <a:gd name="connsiteX26" fmla="*/ 9906 w 92075"/>
                    <a:gd name="connsiteY26" fmla="*/ 31496 h 112267"/>
                    <a:gd name="connsiteX27" fmla="*/ 10160 w 92075"/>
                    <a:gd name="connsiteY27" fmla="*/ 28448 h 112267"/>
                    <a:gd name="connsiteX28" fmla="*/ 10795 w 92075"/>
                    <a:gd name="connsiteY28" fmla="*/ 25654 h 112267"/>
                    <a:gd name="connsiteX29" fmla="*/ 11938 w 92075"/>
                    <a:gd name="connsiteY29" fmla="*/ 23114 h 112267"/>
                    <a:gd name="connsiteX30" fmla="*/ 13462 w 92075"/>
                    <a:gd name="connsiteY30" fmla="*/ 20828 h 112267"/>
                    <a:gd name="connsiteX31" fmla="*/ 15367 w 92075"/>
                    <a:gd name="connsiteY31" fmla="*/ 18796 h 112267"/>
                    <a:gd name="connsiteX32" fmla="*/ 17526 w 92075"/>
                    <a:gd name="connsiteY32" fmla="*/ 17145 h 112267"/>
                    <a:gd name="connsiteX33" fmla="*/ 20066 w 92075"/>
                    <a:gd name="connsiteY33" fmla="*/ 15748 h 112267"/>
                    <a:gd name="connsiteX34" fmla="*/ 22987 w 92075"/>
                    <a:gd name="connsiteY34" fmla="*/ 14732 h 112267"/>
                    <a:gd name="connsiteX35" fmla="*/ 26035 w 92075"/>
                    <a:gd name="connsiteY35" fmla="*/ 14097 h 112267"/>
                    <a:gd name="connsiteX36" fmla="*/ 29337 w 92075"/>
                    <a:gd name="connsiteY36" fmla="*/ 13843 h 112267"/>
                    <a:gd name="connsiteX37" fmla="*/ 29337 w 92075"/>
                    <a:gd name="connsiteY37" fmla="*/ 13843 h 112267"/>
                    <a:gd name="connsiteX38" fmla="*/ 32639 w 92075"/>
                    <a:gd name="connsiteY38" fmla="*/ 14097 h 112267"/>
                    <a:gd name="connsiteX39" fmla="*/ 35687 w 92075"/>
                    <a:gd name="connsiteY39" fmla="*/ 14732 h 112267"/>
                    <a:gd name="connsiteX40" fmla="*/ 38481 w 92075"/>
                    <a:gd name="connsiteY40" fmla="*/ 15748 h 112267"/>
                    <a:gd name="connsiteX41" fmla="*/ 41021 w 92075"/>
                    <a:gd name="connsiteY41" fmla="*/ 17145 h 112267"/>
                    <a:gd name="connsiteX42" fmla="*/ 43307 w 92075"/>
                    <a:gd name="connsiteY42" fmla="*/ 18796 h 112267"/>
                    <a:gd name="connsiteX43" fmla="*/ 45212 w 92075"/>
                    <a:gd name="connsiteY43" fmla="*/ 20828 h 112267"/>
                    <a:gd name="connsiteX44" fmla="*/ 46609 w 92075"/>
                    <a:gd name="connsiteY44" fmla="*/ 23114 h 112267"/>
                    <a:gd name="connsiteX45" fmla="*/ 47752 w 92075"/>
                    <a:gd name="connsiteY45" fmla="*/ 25654 h 112267"/>
                    <a:gd name="connsiteX46" fmla="*/ 48514 w 92075"/>
                    <a:gd name="connsiteY46" fmla="*/ 28448 h 112267"/>
                    <a:gd name="connsiteX47" fmla="*/ 48768 w 92075"/>
                    <a:gd name="connsiteY47" fmla="*/ 31496 h 112267"/>
                    <a:gd name="connsiteX48" fmla="*/ 48768 w 92075"/>
                    <a:gd name="connsiteY48" fmla="*/ 31496 h 112267"/>
                    <a:gd name="connsiteX49" fmla="*/ 48514 w 92075"/>
                    <a:gd name="connsiteY49" fmla="*/ 34544 h 112267"/>
                    <a:gd name="connsiteX50" fmla="*/ 47752 w 92075"/>
                    <a:gd name="connsiteY50" fmla="*/ 37338 h 112267"/>
                    <a:gd name="connsiteX51" fmla="*/ 46609 w 92075"/>
                    <a:gd name="connsiteY51" fmla="*/ 40005 h 112267"/>
                    <a:gd name="connsiteX52" fmla="*/ 45212 w 92075"/>
                    <a:gd name="connsiteY52" fmla="*/ 42291 h 112267"/>
                    <a:gd name="connsiteX53" fmla="*/ 43307 w 92075"/>
                    <a:gd name="connsiteY53" fmla="*/ 44323 h 112267"/>
                    <a:gd name="connsiteX54" fmla="*/ 41021 w 92075"/>
                    <a:gd name="connsiteY54" fmla="*/ 46101 h 112267"/>
                    <a:gd name="connsiteX55" fmla="*/ 38481 w 92075"/>
                    <a:gd name="connsiteY55" fmla="*/ 47371 h 112267"/>
                    <a:gd name="connsiteX56" fmla="*/ 35687 w 92075"/>
                    <a:gd name="connsiteY56" fmla="*/ 48514 h 112267"/>
                    <a:gd name="connsiteX57" fmla="*/ 32639 w 92075"/>
                    <a:gd name="connsiteY57" fmla="*/ 49149 h 112267"/>
                    <a:gd name="connsiteX58" fmla="*/ 29337 w 92075"/>
                    <a:gd name="connsiteY58" fmla="*/ 49276 h 112267"/>
                    <a:gd name="connsiteX59" fmla="*/ 81534 w 92075"/>
                    <a:gd name="connsiteY59" fmla="*/ 0 h 112267"/>
                    <a:gd name="connsiteX60" fmla="*/ 81534 w 92075"/>
                    <a:gd name="connsiteY60" fmla="*/ 27051 h 112267"/>
                    <a:gd name="connsiteX61" fmla="*/ 58293 w 92075"/>
                    <a:gd name="connsiteY61" fmla="*/ 27051 h 112267"/>
                    <a:gd name="connsiteX62" fmla="*/ 58293 w 92075"/>
                    <a:gd name="connsiteY62" fmla="*/ 27051 h 112267"/>
                    <a:gd name="connsiteX63" fmla="*/ 57277 w 92075"/>
                    <a:gd name="connsiteY63" fmla="*/ 23241 h 112267"/>
                    <a:gd name="connsiteX64" fmla="*/ 55880 w 92075"/>
                    <a:gd name="connsiteY64" fmla="*/ 19685 h 112267"/>
                    <a:gd name="connsiteX65" fmla="*/ 53975 w 92075"/>
                    <a:gd name="connsiteY65" fmla="*/ 16510 h 112267"/>
                    <a:gd name="connsiteX66" fmla="*/ 51562 w 92075"/>
                    <a:gd name="connsiteY66" fmla="*/ 13716 h 112267"/>
                    <a:gd name="connsiteX67" fmla="*/ 48768 w 92075"/>
                    <a:gd name="connsiteY67" fmla="*/ 11176 h 112267"/>
                    <a:gd name="connsiteX68" fmla="*/ 45466 w 92075"/>
                    <a:gd name="connsiteY68" fmla="*/ 9144 h 112267"/>
                    <a:gd name="connsiteX69" fmla="*/ 41910 w 92075"/>
                    <a:gd name="connsiteY69" fmla="*/ 7493 h 112267"/>
                    <a:gd name="connsiteX70" fmla="*/ 37973 w 92075"/>
                    <a:gd name="connsiteY70" fmla="*/ 6223 h 112267"/>
                    <a:gd name="connsiteX71" fmla="*/ 33782 w 92075"/>
                    <a:gd name="connsiteY71" fmla="*/ 5461 h 112267"/>
                    <a:gd name="connsiteX72" fmla="*/ 29337 w 92075"/>
                    <a:gd name="connsiteY72" fmla="*/ 5207 h 112267"/>
                    <a:gd name="connsiteX73" fmla="*/ 29337 w 92075"/>
                    <a:gd name="connsiteY73" fmla="*/ 5207 h 112267"/>
                    <a:gd name="connsiteX74" fmla="*/ 24384 w 92075"/>
                    <a:gd name="connsiteY74" fmla="*/ 5588 h 112267"/>
                    <a:gd name="connsiteX75" fmla="*/ 19685 w 92075"/>
                    <a:gd name="connsiteY75" fmla="*/ 6477 h 112267"/>
                    <a:gd name="connsiteX76" fmla="*/ 15494 w 92075"/>
                    <a:gd name="connsiteY76" fmla="*/ 8001 h 112267"/>
                    <a:gd name="connsiteX77" fmla="*/ 11684 w 92075"/>
                    <a:gd name="connsiteY77" fmla="*/ 10033 h 112267"/>
                    <a:gd name="connsiteX78" fmla="*/ 8255 w 92075"/>
                    <a:gd name="connsiteY78" fmla="*/ 12573 h 112267"/>
                    <a:gd name="connsiteX79" fmla="*/ 5334 w 92075"/>
                    <a:gd name="connsiteY79" fmla="*/ 15494 h 112267"/>
                    <a:gd name="connsiteX80" fmla="*/ 3048 w 92075"/>
                    <a:gd name="connsiteY80" fmla="*/ 18923 h 112267"/>
                    <a:gd name="connsiteX81" fmla="*/ 1397 w 92075"/>
                    <a:gd name="connsiteY81" fmla="*/ 22733 h 112267"/>
                    <a:gd name="connsiteX82" fmla="*/ 381 w 92075"/>
                    <a:gd name="connsiteY82" fmla="*/ 27051 h 112267"/>
                    <a:gd name="connsiteX83" fmla="*/ 0 w 92075"/>
                    <a:gd name="connsiteY83" fmla="*/ 31496 h 112267"/>
                    <a:gd name="connsiteX84" fmla="*/ 0 w 92075"/>
                    <a:gd name="connsiteY84" fmla="*/ 31496 h 112267"/>
                    <a:gd name="connsiteX85" fmla="*/ 381 w 92075"/>
                    <a:gd name="connsiteY85" fmla="*/ 36068 h 112267"/>
                    <a:gd name="connsiteX86" fmla="*/ 1397 w 92075"/>
                    <a:gd name="connsiteY86" fmla="*/ 40259 h 112267"/>
                    <a:gd name="connsiteX87" fmla="*/ 3048 w 92075"/>
                    <a:gd name="connsiteY87" fmla="*/ 44196 h 112267"/>
                    <a:gd name="connsiteX88" fmla="*/ 5334 w 92075"/>
                    <a:gd name="connsiteY88" fmla="*/ 47625 h 112267"/>
                    <a:gd name="connsiteX89" fmla="*/ 8255 w 92075"/>
                    <a:gd name="connsiteY89" fmla="*/ 50673 h 112267"/>
                    <a:gd name="connsiteX90" fmla="*/ 11684 w 92075"/>
                    <a:gd name="connsiteY90" fmla="*/ 53213 h 112267"/>
                    <a:gd name="connsiteX91" fmla="*/ 15494 w 92075"/>
                    <a:gd name="connsiteY91" fmla="*/ 55245 h 112267"/>
                    <a:gd name="connsiteX92" fmla="*/ 19685 w 92075"/>
                    <a:gd name="connsiteY92" fmla="*/ 56642 h 112267"/>
                    <a:gd name="connsiteX93" fmla="*/ 24384 w 92075"/>
                    <a:gd name="connsiteY93" fmla="*/ 57658 h 112267"/>
                    <a:gd name="connsiteX94" fmla="*/ 29337 w 92075"/>
                    <a:gd name="connsiteY94" fmla="*/ 57912 h 112267"/>
                    <a:gd name="connsiteX95" fmla="*/ 29337 w 92075"/>
                    <a:gd name="connsiteY95" fmla="*/ 57912 h 112267"/>
                    <a:gd name="connsiteX96" fmla="*/ 33909 w 92075"/>
                    <a:gd name="connsiteY96" fmla="*/ 57658 h 112267"/>
                    <a:gd name="connsiteX97" fmla="*/ 38100 w 92075"/>
                    <a:gd name="connsiteY97" fmla="*/ 56896 h 112267"/>
                    <a:gd name="connsiteX98" fmla="*/ 42037 w 92075"/>
                    <a:gd name="connsiteY98" fmla="*/ 55626 h 112267"/>
                    <a:gd name="connsiteX99" fmla="*/ 45720 w 92075"/>
                    <a:gd name="connsiteY99" fmla="*/ 53975 h 112267"/>
                    <a:gd name="connsiteX100" fmla="*/ 48895 w 92075"/>
                    <a:gd name="connsiteY100" fmla="*/ 51816 h 112267"/>
                    <a:gd name="connsiteX101" fmla="*/ 51816 w 92075"/>
                    <a:gd name="connsiteY101" fmla="*/ 49276 h 112267"/>
                    <a:gd name="connsiteX102" fmla="*/ 54102 w 92075"/>
                    <a:gd name="connsiteY102" fmla="*/ 46355 h 112267"/>
                    <a:gd name="connsiteX103" fmla="*/ 56134 w 92075"/>
                    <a:gd name="connsiteY103" fmla="*/ 43053 h 112267"/>
                    <a:gd name="connsiteX104" fmla="*/ 57531 w 92075"/>
                    <a:gd name="connsiteY104" fmla="*/ 39497 h 112267"/>
                    <a:gd name="connsiteX105" fmla="*/ 58420 w 92075"/>
                    <a:gd name="connsiteY105" fmla="*/ 35560 h 112267"/>
                    <a:gd name="connsiteX106" fmla="*/ 81534 w 92075"/>
                    <a:gd name="connsiteY106" fmla="*/ 35560 h 112267"/>
                    <a:gd name="connsiteX107" fmla="*/ 81534 w 92075"/>
                    <a:gd name="connsiteY107" fmla="*/ 61087 h 112267"/>
                    <a:gd name="connsiteX108" fmla="*/ 92075 w 92075"/>
                    <a:gd name="connsiteY108" fmla="*/ 61087 h 112267"/>
                    <a:gd name="connsiteX109" fmla="*/ 92075 w 92075"/>
                    <a:gd name="connsiteY109" fmla="*/ 0 h 112267"/>
                    <a:gd name="connsiteX110" fmla="*/ 81534 w 92075"/>
                    <a:gd name="connsiteY110" fmla="*/ 0 h 112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92075" h="112267">
                      <a:moveTo>
                        <a:pt x="81661" y="103886"/>
                      </a:moveTo>
                      <a:lnTo>
                        <a:pt x="29464" y="103886"/>
                      </a:lnTo>
                      <a:lnTo>
                        <a:pt x="29464" y="89154"/>
                      </a:lnTo>
                      <a:lnTo>
                        <a:pt x="81661" y="89154"/>
                      </a:lnTo>
                      <a:lnTo>
                        <a:pt x="81661" y="103886"/>
                      </a:lnTo>
                      <a:close/>
                      <a:moveTo>
                        <a:pt x="81661" y="81026"/>
                      </a:moveTo>
                      <a:lnTo>
                        <a:pt x="29464" y="81026"/>
                      </a:lnTo>
                      <a:lnTo>
                        <a:pt x="29464" y="66548"/>
                      </a:lnTo>
                      <a:lnTo>
                        <a:pt x="19177" y="66548"/>
                      </a:lnTo>
                      <a:lnTo>
                        <a:pt x="19177" y="112268"/>
                      </a:lnTo>
                      <a:lnTo>
                        <a:pt x="92075" y="112268"/>
                      </a:lnTo>
                      <a:lnTo>
                        <a:pt x="92075" y="66548"/>
                      </a:lnTo>
                      <a:lnTo>
                        <a:pt x="81661" y="66548"/>
                      </a:lnTo>
                      <a:lnTo>
                        <a:pt x="81661" y="81026"/>
                      </a:lnTo>
                      <a:close/>
                      <a:moveTo>
                        <a:pt x="29337" y="49276"/>
                      </a:moveTo>
                      <a:lnTo>
                        <a:pt x="29337" y="49276"/>
                      </a:lnTo>
                      <a:lnTo>
                        <a:pt x="26035" y="49149"/>
                      </a:lnTo>
                      <a:lnTo>
                        <a:pt x="22987" y="48514"/>
                      </a:lnTo>
                      <a:lnTo>
                        <a:pt x="20066" y="47371"/>
                      </a:lnTo>
                      <a:lnTo>
                        <a:pt x="17526" y="46101"/>
                      </a:lnTo>
                      <a:lnTo>
                        <a:pt x="15367" y="44323"/>
                      </a:lnTo>
                      <a:lnTo>
                        <a:pt x="13462" y="42291"/>
                      </a:lnTo>
                      <a:lnTo>
                        <a:pt x="11938" y="40005"/>
                      </a:lnTo>
                      <a:lnTo>
                        <a:pt x="10795" y="37338"/>
                      </a:lnTo>
                      <a:lnTo>
                        <a:pt x="10160" y="34544"/>
                      </a:lnTo>
                      <a:lnTo>
                        <a:pt x="9906" y="31496"/>
                      </a:lnTo>
                      <a:lnTo>
                        <a:pt x="9906" y="31496"/>
                      </a:lnTo>
                      <a:lnTo>
                        <a:pt x="10160" y="28448"/>
                      </a:lnTo>
                      <a:lnTo>
                        <a:pt x="10795" y="25654"/>
                      </a:lnTo>
                      <a:lnTo>
                        <a:pt x="11938" y="23114"/>
                      </a:lnTo>
                      <a:lnTo>
                        <a:pt x="13462" y="20828"/>
                      </a:lnTo>
                      <a:lnTo>
                        <a:pt x="15367" y="18796"/>
                      </a:lnTo>
                      <a:lnTo>
                        <a:pt x="17526" y="17145"/>
                      </a:lnTo>
                      <a:lnTo>
                        <a:pt x="20066" y="15748"/>
                      </a:lnTo>
                      <a:lnTo>
                        <a:pt x="22987" y="14732"/>
                      </a:lnTo>
                      <a:lnTo>
                        <a:pt x="26035" y="14097"/>
                      </a:lnTo>
                      <a:lnTo>
                        <a:pt x="29337" y="13843"/>
                      </a:lnTo>
                      <a:lnTo>
                        <a:pt x="29337" y="13843"/>
                      </a:lnTo>
                      <a:lnTo>
                        <a:pt x="32639" y="14097"/>
                      </a:lnTo>
                      <a:lnTo>
                        <a:pt x="35687" y="14732"/>
                      </a:lnTo>
                      <a:lnTo>
                        <a:pt x="38481" y="15748"/>
                      </a:lnTo>
                      <a:lnTo>
                        <a:pt x="41021" y="17145"/>
                      </a:lnTo>
                      <a:lnTo>
                        <a:pt x="43307" y="18796"/>
                      </a:lnTo>
                      <a:lnTo>
                        <a:pt x="45212" y="20828"/>
                      </a:lnTo>
                      <a:lnTo>
                        <a:pt x="46609" y="23114"/>
                      </a:lnTo>
                      <a:lnTo>
                        <a:pt x="47752" y="25654"/>
                      </a:lnTo>
                      <a:lnTo>
                        <a:pt x="48514" y="28448"/>
                      </a:lnTo>
                      <a:lnTo>
                        <a:pt x="48768" y="31496"/>
                      </a:lnTo>
                      <a:lnTo>
                        <a:pt x="48768" y="31496"/>
                      </a:lnTo>
                      <a:lnTo>
                        <a:pt x="48514" y="34544"/>
                      </a:lnTo>
                      <a:lnTo>
                        <a:pt x="47752" y="37338"/>
                      </a:lnTo>
                      <a:lnTo>
                        <a:pt x="46609" y="40005"/>
                      </a:lnTo>
                      <a:lnTo>
                        <a:pt x="45212" y="42291"/>
                      </a:lnTo>
                      <a:lnTo>
                        <a:pt x="43307" y="44323"/>
                      </a:lnTo>
                      <a:lnTo>
                        <a:pt x="41021" y="46101"/>
                      </a:lnTo>
                      <a:lnTo>
                        <a:pt x="38481" y="47371"/>
                      </a:lnTo>
                      <a:lnTo>
                        <a:pt x="35687" y="48514"/>
                      </a:lnTo>
                      <a:lnTo>
                        <a:pt x="32639" y="49149"/>
                      </a:lnTo>
                      <a:lnTo>
                        <a:pt x="29337" y="49276"/>
                      </a:lnTo>
                      <a:close/>
                      <a:moveTo>
                        <a:pt x="81534" y="0"/>
                      </a:moveTo>
                      <a:lnTo>
                        <a:pt x="81534" y="27051"/>
                      </a:lnTo>
                      <a:lnTo>
                        <a:pt x="58293" y="27051"/>
                      </a:lnTo>
                      <a:lnTo>
                        <a:pt x="58293" y="27051"/>
                      </a:lnTo>
                      <a:lnTo>
                        <a:pt x="57277" y="23241"/>
                      </a:lnTo>
                      <a:lnTo>
                        <a:pt x="55880" y="19685"/>
                      </a:lnTo>
                      <a:lnTo>
                        <a:pt x="53975" y="16510"/>
                      </a:lnTo>
                      <a:lnTo>
                        <a:pt x="51562" y="13716"/>
                      </a:lnTo>
                      <a:lnTo>
                        <a:pt x="48768" y="11176"/>
                      </a:lnTo>
                      <a:lnTo>
                        <a:pt x="45466" y="9144"/>
                      </a:lnTo>
                      <a:lnTo>
                        <a:pt x="41910" y="7493"/>
                      </a:lnTo>
                      <a:lnTo>
                        <a:pt x="37973" y="6223"/>
                      </a:lnTo>
                      <a:lnTo>
                        <a:pt x="33782" y="5461"/>
                      </a:lnTo>
                      <a:lnTo>
                        <a:pt x="29337" y="5207"/>
                      </a:lnTo>
                      <a:lnTo>
                        <a:pt x="29337" y="5207"/>
                      </a:lnTo>
                      <a:lnTo>
                        <a:pt x="24384" y="5588"/>
                      </a:lnTo>
                      <a:lnTo>
                        <a:pt x="19685" y="6477"/>
                      </a:lnTo>
                      <a:lnTo>
                        <a:pt x="15494" y="8001"/>
                      </a:lnTo>
                      <a:lnTo>
                        <a:pt x="11684" y="10033"/>
                      </a:lnTo>
                      <a:lnTo>
                        <a:pt x="8255" y="12573"/>
                      </a:lnTo>
                      <a:lnTo>
                        <a:pt x="5334" y="15494"/>
                      </a:lnTo>
                      <a:lnTo>
                        <a:pt x="3048" y="18923"/>
                      </a:lnTo>
                      <a:lnTo>
                        <a:pt x="1397" y="22733"/>
                      </a:lnTo>
                      <a:lnTo>
                        <a:pt x="381" y="27051"/>
                      </a:lnTo>
                      <a:lnTo>
                        <a:pt x="0" y="31496"/>
                      </a:lnTo>
                      <a:lnTo>
                        <a:pt x="0" y="31496"/>
                      </a:lnTo>
                      <a:lnTo>
                        <a:pt x="381" y="36068"/>
                      </a:lnTo>
                      <a:lnTo>
                        <a:pt x="1397" y="40259"/>
                      </a:lnTo>
                      <a:lnTo>
                        <a:pt x="3048" y="44196"/>
                      </a:lnTo>
                      <a:lnTo>
                        <a:pt x="5334" y="47625"/>
                      </a:lnTo>
                      <a:lnTo>
                        <a:pt x="8255" y="50673"/>
                      </a:lnTo>
                      <a:lnTo>
                        <a:pt x="11684" y="53213"/>
                      </a:lnTo>
                      <a:lnTo>
                        <a:pt x="15494" y="55245"/>
                      </a:lnTo>
                      <a:lnTo>
                        <a:pt x="19685" y="56642"/>
                      </a:lnTo>
                      <a:lnTo>
                        <a:pt x="24384" y="57658"/>
                      </a:lnTo>
                      <a:lnTo>
                        <a:pt x="29337" y="57912"/>
                      </a:lnTo>
                      <a:lnTo>
                        <a:pt x="29337" y="57912"/>
                      </a:lnTo>
                      <a:lnTo>
                        <a:pt x="33909" y="57658"/>
                      </a:lnTo>
                      <a:lnTo>
                        <a:pt x="38100" y="56896"/>
                      </a:lnTo>
                      <a:lnTo>
                        <a:pt x="42037" y="55626"/>
                      </a:lnTo>
                      <a:lnTo>
                        <a:pt x="45720" y="53975"/>
                      </a:lnTo>
                      <a:lnTo>
                        <a:pt x="48895" y="51816"/>
                      </a:lnTo>
                      <a:lnTo>
                        <a:pt x="51816" y="49276"/>
                      </a:lnTo>
                      <a:lnTo>
                        <a:pt x="54102" y="46355"/>
                      </a:lnTo>
                      <a:lnTo>
                        <a:pt x="56134" y="43053"/>
                      </a:lnTo>
                      <a:lnTo>
                        <a:pt x="57531" y="39497"/>
                      </a:lnTo>
                      <a:lnTo>
                        <a:pt x="58420" y="35560"/>
                      </a:lnTo>
                      <a:lnTo>
                        <a:pt x="81534" y="35560"/>
                      </a:lnTo>
                      <a:lnTo>
                        <a:pt x="81534" y="61087"/>
                      </a:lnTo>
                      <a:lnTo>
                        <a:pt x="92075" y="61087"/>
                      </a:lnTo>
                      <a:lnTo>
                        <a:pt x="92075" y="0"/>
                      </a:lnTo>
                      <a:lnTo>
                        <a:pt x="8153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9C083FEB-DAB2-9CC0-FBBA-FE9322BECFE6}"/>
                </a:ext>
              </a:extLst>
            </p:cNvPr>
            <p:cNvGrpSpPr/>
            <p:nvPr/>
          </p:nvGrpSpPr>
          <p:grpSpPr>
            <a:xfrm>
              <a:off x="5179312" y="3475101"/>
              <a:ext cx="1482344" cy="1206054"/>
              <a:chOff x="5079616" y="3475101"/>
              <a:chExt cx="1482344" cy="1206054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C8C86FDE-625B-2586-25D3-5F64EF2AC0BA}"/>
                  </a:ext>
                </a:extLst>
              </p:cNvPr>
              <p:cNvGrpSpPr/>
              <p:nvPr/>
            </p:nvGrpSpPr>
            <p:grpSpPr>
              <a:xfrm>
                <a:off x="5151625" y="3771264"/>
                <a:ext cx="1410335" cy="909891"/>
                <a:chOff x="4666234" y="3771264"/>
                <a:chExt cx="1410335" cy="909891"/>
              </a:xfrm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3C609D2-F73C-247D-923E-D3F0EA350151}"/>
                    </a:ext>
                  </a:extLst>
                </p:cNvPr>
                <p:cNvSpPr/>
                <p:nvPr/>
              </p:nvSpPr>
              <p:spPr>
                <a:xfrm>
                  <a:off x="5439917" y="3892804"/>
                  <a:ext cx="298958" cy="449833"/>
                </a:xfrm>
                <a:custGeom>
                  <a:avLst/>
                  <a:gdLst>
                    <a:gd name="connsiteX0" fmla="*/ 32258 w 298958"/>
                    <a:gd name="connsiteY0" fmla="*/ 349377 h 449833"/>
                    <a:gd name="connsiteX1" fmla="*/ 45974 w 298958"/>
                    <a:gd name="connsiteY1" fmla="*/ 355219 h 449833"/>
                    <a:gd name="connsiteX2" fmla="*/ 59690 w 298958"/>
                    <a:gd name="connsiteY2" fmla="*/ 361188 h 449833"/>
                    <a:gd name="connsiteX3" fmla="*/ 73406 w 298958"/>
                    <a:gd name="connsiteY3" fmla="*/ 367030 h 449833"/>
                    <a:gd name="connsiteX4" fmla="*/ 87122 w 298958"/>
                    <a:gd name="connsiteY4" fmla="*/ 372999 h 449833"/>
                    <a:gd name="connsiteX5" fmla="*/ 100838 w 298958"/>
                    <a:gd name="connsiteY5" fmla="*/ 378841 h 449833"/>
                    <a:gd name="connsiteX6" fmla="*/ 114554 w 298958"/>
                    <a:gd name="connsiteY6" fmla="*/ 384810 h 449833"/>
                    <a:gd name="connsiteX7" fmla="*/ 128270 w 298958"/>
                    <a:gd name="connsiteY7" fmla="*/ 390652 h 449833"/>
                    <a:gd name="connsiteX8" fmla="*/ 142113 w 298958"/>
                    <a:gd name="connsiteY8" fmla="*/ 396621 h 449833"/>
                    <a:gd name="connsiteX9" fmla="*/ 155829 w 298958"/>
                    <a:gd name="connsiteY9" fmla="*/ 402590 h 449833"/>
                    <a:gd name="connsiteX10" fmla="*/ 169545 w 298958"/>
                    <a:gd name="connsiteY10" fmla="*/ 408432 h 449833"/>
                    <a:gd name="connsiteX11" fmla="*/ 183261 w 298958"/>
                    <a:gd name="connsiteY11" fmla="*/ 414401 h 449833"/>
                    <a:gd name="connsiteX12" fmla="*/ 196977 w 298958"/>
                    <a:gd name="connsiteY12" fmla="*/ 420243 h 449833"/>
                    <a:gd name="connsiteX13" fmla="*/ 210693 w 298958"/>
                    <a:gd name="connsiteY13" fmla="*/ 426212 h 449833"/>
                    <a:gd name="connsiteX14" fmla="*/ 224409 w 298958"/>
                    <a:gd name="connsiteY14" fmla="*/ 432054 h 449833"/>
                    <a:gd name="connsiteX15" fmla="*/ 238125 w 298958"/>
                    <a:gd name="connsiteY15" fmla="*/ 438023 h 449833"/>
                    <a:gd name="connsiteX16" fmla="*/ 251968 w 298958"/>
                    <a:gd name="connsiteY16" fmla="*/ 443865 h 449833"/>
                    <a:gd name="connsiteX17" fmla="*/ 265684 w 298958"/>
                    <a:gd name="connsiteY17" fmla="*/ 449834 h 449833"/>
                    <a:gd name="connsiteX18" fmla="*/ 271272 w 298958"/>
                    <a:gd name="connsiteY18" fmla="*/ 436245 h 449833"/>
                    <a:gd name="connsiteX19" fmla="*/ 276352 w 298958"/>
                    <a:gd name="connsiteY19" fmla="*/ 422402 h 449833"/>
                    <a:gd name="connsiteX20" fmla="*/ 280924 w 298958"/>
                    <a:gd name="connsiteY20" fmla="*/ 408432 h 449833"/>
                    <a:gd name="connsiteX21" fmla="*/ 284988 w 298958"/>
                    <a:gd name="connsiteY21" fmla="*/ 394208 h 449833"/>
                    <a:gd name="connsiteX22" fmla="*/ 288544 w 298958"/>
                    <a:gd name="connsiteY22" fmla="*/ 379984 h 449833"/>
                    <a:gd name="connsiteX23" fmla="*/ 291592 w 298958"/>
                    <a:gd name="connsiteY23" fmla="*/ 365633 h 449833"/>
                    <a:gd name="connsiteX24" fmla="*/ 294132 w 298958"/>
                    <a:gd name="connsiteY24" fmla="*/ 351028 h 449833"/>
                    <a:gd name="connsiteX25" fmla="*/ 296164 w 298958"/>
                    <a:gd name="connsiteY25" fmla="*/ 336550 h 449833"/>
                    <a:gd name="connsiteX26" fmla="*/ 297561 w 298958"/>
                    <a:gd name="connsiteY26" fmla="*/ 321818 h 449833"/>
                    <a:gd name="connsiteX27" fmla="*/ 298577 w 298958"/>
                    <a:gd name="connsiteY27" fmla="*/ 307213 h 449833"/>
                    <a:gd name="connsiteX28" fmla="*/ 298958 w 298958"/>
                    <a:gd name="connsiteY28" fmla="*/ 292481 h 449833"/>
                    <a:gd name="connsiteX29" fmla="*/ 298831 w 298958"/>
                    <a:gd name="connsiteY29" fmla="*/ 277749 h 449833"/>
                    <a:gd name="connsiteX30" fmla="*/ 298323 w 298958"/>
                    <a:gd name="connsiteY30" fmla="*/ 263017 h 449833"/>
                    <a:gd name="connsiteX31" fmla="*/ 297053 w 298958"/>
                    <a:gd name="connsiteY31" fmla="*/ 248285 h 449833"/>
                    <a:gd name="connsiteX32" fmla="*/ 295402 w 298958"/>
                    <a:gd name="connsiteY32" fmla="*/ 233680 h 449833"/>
                    <a:gd name="connsiteX33" fmla="*/ 293243 w 298958"/>
                    <a:gd name="connsiteY33" fmla="*/ 219202 h 449833"/>
                    <a:gd name="connsiteX34" fmla="*/ 290449 w 298958"/>
                    <a:gd name="connsiteY34" fmla="*/ 204724 h 449833"/>
                    <a:gd name="connsiteX35" fmla="*/ 287274 w 298958"/>
                    <a:gd name="connsiteY35" fmla="*/ 190373 h 449833"/>
                    <a:gd name="connsiteX36" fmla="*/ 283464 w 298958"/>
                    <a:gd name="connsiteY36" fmla="*/ 176149 h 449833"/>
                    <a:gd name="connsiteX37" fmla="*/ 279146 w 298958"/>
                    <a:gd name="connsiteY37" fmla="*/ 162052 h 449833"/>
                    <a:gd name="connsiteX38" fmla="*/ 274447 w 298958"/>
                    <a:gd name="connsiteY38" fmla="*/ 148082 h 449833"/>
                    <a:gd name="connsiteX39" fmla="*/ 269113 w 298958"/>
                    <a:gd name="connsiteY39" fmla="*/ 134366 h 449833"/>
                    <a:gd name="connsiteX40" fmla="*/ 263398 w 298958"/>
                    <a:gd name="connsiteY40" fmla="*/ 120777 h 449833"/>
                    <a:gd name="connsiteX41" fmla="*/ 257175 w 298958"/>
                    <a:gd name="connsiteY41" fmla="*/ 107442 h 449833"/>
                    <a:gd name="connsiteX42" fmla="*/ 250444 w 298958"/>
                    <a:gd name="connsiteY42" fmla="*/ 94361 h 449833"/>
                    <a:gd name="connsiteX43" fmla="*/ 243205 w 298958"/>
                    <a:gd name="connsiteY43" fmla="*/ 81534 h 449833"/>
                    <a:gd name="connsiteX44" fmla="*/ 235585 w 298958"/>
                    <a:gd name="connsiteY44" fmla="*/ 68961 h 449833"/>
                    <a:gd name="connsiteX45" fmla="*/ 227457 w 298958"/>
                    <a:gd name="connsiteY45" fmla="*/ 56642 h 449833"/>
                    <a:gd name="connsiteX46" fmla="*/ 218948 w 298958"/>
                    <a:gd name="connsiteY46" fmla="*/ 44704 h 449833"/>
                    <a:gd name="connsiteX47" fmla="*/ 209931 w 298958"/>
                    <a:gd name="connsiteY47" fmla="*/ 33020 h 449833"/>
                    <a:gd name="connsiteX48" fmla="*/ 200660 w 298958"/>
                    <a:gd name="connsiteY48" fmla="*/ 21590 h 449833"/>
                    <a:gd name="connsiteX49" fmla="*/ 190881 w 298958"/>
                    <a:gd name="connsiteY49" fmla="*/ 10668 h 449833"/>
                    <a:gd name="connsiteX50" fmla="*/ 180721 w 298958"/>
                    <a:gd name="connsiteY50" fmla="*/ 0 h 449833"/>
                    <a:gd name="connsiteX51" fmla="*/ 170053 w 298958"/>
                    <a:gd name="connsiteY51" fmla="*/ 10414 h 449833"/>
                    <a:gd name="connsiteX52" fmla="*/ 159385 w 298958"/>
                    <a:gd name="connsiteY52" fmla="*/ 20955 h 449833"/>
                    <a:gd name="connsiteX53" fmla="*/ 148844 w 298958"/>
                    <a:gd name="connsiteY53" fmla="*/ 31496 h 449833"/>
                    <a:gd name="connsiteX54" fmla="*/ 138176 w 298958"/>
                    <a:gd name="connsiteY54" fmla="*/ 42037 h 449833"/>
                    <a:gd name="connsiteX55" fmla="*/ 127508 w 298958"/>
                    <a:gd name="connsiteY55" fmla="*/ 52578 h 449833"/>
                    <a:gd name="connsiteX56" fmla="*/ 116967 w 298958"/>
                    <a:gd name="connsiteY56" fmla="*/ 62992 h 449833"/>
                    <a:gd name="connsiteX57" fmla="*/ 106299 w 298958"/>
                    <a:gd name="connsiteY57" fmla="*/ 73533 h 449833"/>
                    <a:gd name="connsiteX58" fmla="*/ 95631 w 298958"/>
                    <a:gd name="connsiteY58" fmla="*/ 84074 h 449833"/>
                    <a:gd name="connsiteX59" fmla="*/ 84963 w 298958"/>
                    <a:gd name="connsiteY59" fmla="*/ 94615 h 449833"/>
                    <a:gd name="connsiteX60" fmla="*/ 74422 w 298958"/>
                    <a:gd name="connsiteY60" fmla="*/ 105029 h 449833"/>
                    <a:gd name="connsiteX61" fmla="*/ 63754 w 298958"/>
                    <a:gd name="connsiteY61" fmla="*/ 115570 h 449833"/>
                    <a:gd name="connsiteX62" fmla="*/ 53086 w 298958"/>
                    <a:gd name="connsiteY62" fmla="*/ 126111 h 449833"/>
                    <a:gd name="connsiteX63" fmla="*/ 42545 w 298958"/>
                    <a:gd name="connsiteY63" fmla="*/ 136652 h 449833"/>
                    <a:gd name="connsiteX64" fmla="*/ 31877 w 298958"/>
                    <a:gd name="connsiteY64" fmla="*/ 147193 h 449833"/>
                    <a:gd name="connsiteX65" fmla="*/ 21209 w 298958"/>
                    <a:gd name="connsiteY65" fmla="*/ 157607 h 449833"/>
                    <a:gd name="connsiteX66" fmla="*/ 10668 w 298958"/>
                    <a:gd name="connsiteY66" fmla="*/ 168148 h 449833"/>
                    <a:gd name="connsiteX67" fmla="*/ 0 w 298958"/>
                    <a:gd name="connsiteY67" fmla="*/ 178689 h 449833"/>
                    <a:gd name="connsiteX68" fmla="*/ 10160 w 298958"/>
                    <a:gd name="connsiteY68" fmla="*/ 190119 h 449833"/>
                    <a:gd name="connsiteX69" fmla="*/ 19304 w 298958"/>
                    <a:gd name="connsiteY69" fmla="*/ 202438 h 449833"/>
                    <a:gd name="connsiteX70" fmla="*/ 27051 w 298958"/>
                    <a:gd name="connsiteY70" fmla="*/ 215773 h 449833"/>
                    <a:gd name="connsiteX71" fmla="*/ 33528 w 298958"/>
                    <a:gd name="connsiteY71" fmla="*/ 229616 h 449833"/>
                    <a:gd name="connsiteX72" fmla="*/ 38608 w 298958"/>
                    <a:gd name="connsiteY72" fmla="*/ 244094 h 449833"/>
                    <a:gd name="connsiteX73" fmla="*/ 42164 w 298958"/>
                    <a:gd name="connsiteY73" fmla="*/ 259080 h 449833"/>
                    <a:gd name="connsiteX74" fmla="*/ 44323 w 298958"/>
                    <a:gd name="connsiteY74" fmla="*/ 274320 h 449833"/>
                    <a:gd name="connsiteX75" fmla="*/ 44831 w 298958"/>
                    <a:gd name="connsiteY75" fmla="*/ 289560 h 449833"/>
                    <a:gd name="connsiteX76" fmla="*/ 43942 w 298958"/>
                    <a:gd name="connsiteY76" fmla="*/ 304927 h 449833"/>
                    <a:gd name="connsiteX77" fmla="*/ 41529 w 298958"/>
                    <a:gd name="connsiteY77" fmla="*/ 320040 h 449833"/>
                    <a:gd name="connsiteX78" fmla="*/ 37592 w 298958"/>
                    <a:gd name="connsiteY78" fmla="*/ 334899 h 449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298958" h="449833">
                      <a:moveTo>
                        <a:pt x="32258" y="349377"/>
                      </a:moveTo>
                      <a:lnTo>
                        <a:pt x="45974" y="355219"/>
                      </a:lnTo>
                      <a:lnTo>
                        <a:pt x="59690" y="361188"/>
                      </a:lnTo>
                      <a:lnTo>
                        <a:pt x="73406" y="367030"/>
                      </a:lnTo>
                      <a:lnTo>
                        <a:pt x="87122" y="372999"/>
                      </a:lnTo>
                      <a:lnTo>
                        <a:pt x="100838" y="378841"/>
                      </a:lnTo>
                      <a:lnTo>
                        <a:pt x="114554" y="384810"/>
                      </a:lnTo>
                      <a:lnTo>
                        <a:pt x="128270" y="390652"/>
                      </a:lnTo>
                      <a:lnTo>
                        <a:pt x="142113" y="396621"/>
                      </a:lnTo>
                      <a:lnTo>
                        <a:pt x="155829" y="402590"/>
                      </a:lnTo>
                      <a:lnTo>
                        <a:pt x="169545" y="408432"/>
                      </a:lnTo>
                      <a:lnTo>
                        <a:pt x="183261" y="414401"/>
                      </a:lnTo>
                      <a:lnTo>
                        <a:pt x="196977" y="420243"/>
                      </a:lnTo>
                      <a:lnTo>
                        <a:pt x="210693" y="426212"/>
                      </a:lnTo>
                      <a:lnTo>
                        <a:pt x="224409" y="432054"/>
                      </a:lnTo>
                      <a:lnTo>
                        <a:pt x="238125" y="438023"/>
                      </a:lnTo>
                      <a:lnTo>
                        <a:pt x="251968" y="443865"/>
                      </a:lnTo>
                      <a:lnTo>
                        <a:pt x="265684" y="449834"/>
                      </a:lnTo>
                      <a:lnTo>
                        <a:pt x="271272" y="436245"/>
                      </a:lnTo>
                      <a:lnTo>
                        <a:pt x="276352" y="422402"/>
                      </a:lnTo>
                      <a:lnTo>
                        <a:pt x="280924" y="408432"/>
                      </a:lnTo>
                      <a:lnTo>
                        <a:pt x="284988" y="394208"/>
                      </a:lnTo>
                      <a:lnTo>
                        <a:pt x="288544" y="379984"/>
                      </a:lnTo>
                      <a:lnTo>
                        <a:pt x="291592" y="365633"/>
                      </a:lnTo>
                      <a:lnTo>
                        <a:pt x="294132" y="351028"/>
                      </a:lnTo>
                      <a:lnTo>
                        <a:pt x="296164" y="336550"/>
                      </a:lnTo>
                      <a:lnTo>
                        <a:pt x="297561" y="321818"/>
                      </a:lnTo>
                      <a:lnTo>
                        <a:pt x="298577" y="307213"/>
                      </a:lnTo>
                      <a:lnTo>
                        <a:pt x="298958" y="292481"/>
                      </a:lnTo>
                      <a:lnTo>
                        <a:pt x="298831" y="277749"/>
                      </a:lnTo>
                      <a:lnTo>
                        <a:pt x="298323" y="263017"/>
                      </a:lnTo>
                      <a:lnTo>
                        <a:pt x="297053" y="248285"/>
                      </a:lnTo>
                      <a:lnTo>
                        <a:pt x="295402" y="233680"/>
                      </a:lnTo>
                      <a:lnTo>
                        <a:pt x="293243" y="219202"/>
                      </a:lnTo>
                      <a:lnTo>
                        <a:pt x="290449" y="204724"/>
                      </a:lnTo>
                      <a:lnTo>
                        <a:pt x="287274" y="190373"/>
                      </a:lnTo>
                      <a:lnTo>
                        <a:pt x="283464" y="176149"/>
                      </a:lnTo>
                      <a:lnTo>
                        <a:pt x="279146" y="162052"/>
                      </a:lnTo>
                      <a:lnTo>
                        <a:pt x="274447" y="148082"/>
                      </a:lnTo>
                      <a:lnTo>
                        <a:pt x="269113" y="134366"/>
                      </a:lnTo>
                      <a:lnTo>
                        <a:pt x="263398" y="120777"/>
                      </a:lnTo>
                      <a:lnTo>
                        <a:pt x="257175" y="107442"/>
                      </a:lnTo>
                      <a:lnTo>
                        <a:pt x="250444" y="94361"/>
                      </a:lnTo>
                      <a:lnTo>
                        <a:pt x="243205" y="81534"/>
                      </a:lnTo>
                      <a:lnTo>
                        <a:pt x="235585" y="68961"/>
                      </a:lnTo>
                      <a:lnTo>
                        <a:pt x="227457" y="56642"/>
                      </a:lnTo>
                      <a:lnTo>
                        <a:pt x="218948" y="44704"/>
                      </a:lnTo>
                      <a:lnTo>
                        <a:pt x="209931" y="33020"/>
                      </a:lnTo>
                      <a:lnTo>
                        <a:pt x="200660" y="21590"/>
                      </a:lnTo>
                      <a:lnTo>
                        <a:pt x="190881" y="10668"/>
                      </a:lnTo>
                      <a:lnTo>
                        <a:pt x="180721" y="0"/>
                      </a:lnTo>
                      <a:lnTo>
                        <a:pt x="170053" y="10414"/>
                      </a:lnTo>
                      <a:lnTo>
                        <a:pt x="159385" y="20955"/>
                      </a:lnTo>
                      <a:lnTo>
                        <a:pt x="148844" y="31496"/>
                      </a:lnTo>
                      <a:lnTo>
                        <a:pt x="138176" y="42037"/>
                      </a:lnTo>
                      <a:lnTo>
                        <a:pt x="127508" y="52578"/>
                      </a:lnTo>
                      <a:lnTo>
                        <a:pt x="116967" y="62992"/>
                      </a:lnTo>
                      <a:lnTo>
                        <a:pt x="106299" y="73533"/>
                      </a:lnTo>
                      <a:lnTo>
                        <a:pt x="95631" y="84074"/>
                      </a:lnTo>
                      <a:lnTo>
                        <a:pt x="84963" y="94615"/>
                      </a:lnTo>
                      <a:lnTo>
                        <a:pt x="74422" y="105029"/>
                      </a:lnTo>
                      <a:lnTo>
                        <a:pt x="63754" y="115570"/>
                      </a:lnTo>
                      <a:lnTo>
                        <a:pt x="53086" y="126111"/>
                      </a:lnTo>
                      <a:lnTo>
                        <a:pt x="42545" y="136652"/>
                      </a:lnTo>
                      <a:lnTo>
                        <a:pt x="31877" y="147193"/>
                      </a:lnTo>
                      <a:lnTo>
                        <a:pt x="21209" y="157607"/>
                      </a:lnTo>
                      <a:lnTo>
                        <a:pt x="10668" y="168148"/>
                      </a:lnTo>
                      <a:lnTo>
                        <a:pt x="0" y="178689"/>
                      </a:lnTo>
                      <a:lnTo>
                        <a:pt x="10160" y="190119"/>
                      </a:lnTo>
                      <a:lnTo>
                        <a:pt x="19304" y="202438"/>
                      </a:lnTo>
                      <a:lnTo>
                        <a:pt x="27051" y="215773"/>
                      </a:lnTo>
                      <a:lnTo>
                        <a:pt x="33528" y="229616"/>
                      </a:lnTo>
                      <a:lnTo>
                        <a:pt x="38608" y="244094"/>
                      </a:lnTo>
                      <a:lnTo>
                        <a:pt x="42164" y="259080"/>
                      </a:lnTo>
                      <a:lnTo>
                        <a:pt x="44323" y="274320"/>
                      </a:lnTo>
                      <a:lnTo>
                        <a:pt x="44831" y="289560"/>
                      </a:lnTo>
                      <a:lnTo>
                        <a:pt x="43942" y="304927"/>
                      </a:lnTo>
                      <a:lnTo>
                        <a:pt x="41529" y="320040"/>
                      </a:lnTo>
                      <a:lnTo>
                        <a:pt x="37592" y="334899"/>
                      </a:lnTo>
                      <a:close/>
                    </a:path>
                  </a:pathLst>
                </a:custGeom>
                <a:solidFill>
                  <a:srgbClr val="CAB2D6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A4EBFFA8-6713-F75B-3C34-F4E558C6968F}"/>
                    </a:ext>
                  </a:extLst>
                </p:cNvPr>
                <p:cNvSpPr/>
                <p:nvPr/>
              </p:nvSpPr>
              <p:spPr>
                <a:xfrm>
                  <a:off x="5031994" y="4287392"/>
                  <a:ext cx="408432" cy="302767"/>
                </a:xfrm>
                <a:custGeom>
                  <a:avLst/>
                  <a:gdLst>
                    <a:gd name="connsiteX0" fmla="*/ 184658 w 408432"/>
                    <a:gd name="connsiteY0" fmla="*/ 0 h 302767"/>
                    <a:gd name="connsiteX1" fmla="*/ 173736 w 408432"/>
                    <a:gd name="connsiteY1" fmla="*/ 10287 h 302767"/>
                    <a:gd name="connsiteX2" fmla="*/ 162941 w 408432"/>
                    <a:gd name="connsiteY2" fmla="*/ 20574 h 302767"/>
                    <a:gd name="connsiteX3" fmla="*/ 152019 w 408432"/>
                    <a:gd name="connsiteY3" fmla="*/ 30861 h 302767"/>
                    <a:gd name="connsiteX4" fmla="*/ 141224 w 408432"/>
                    <a:gd name="connsiteY4" fmla="*/ 41148 h 302767"/>
                    <a:gd name="connsiteX5" fmla="*/ 130302 w 408432"/>
                    <a:gd name="connsiteY5" fmla="*/ 51435 h 302767"/>
                    <a:gd name="connsiteX6" fmla="*/ 119507 w 408432"/>
                    <a:gd name="connsiteY6" fmla="*/ 61722 h 302767"/>
                    <a:gd name="connsiteX7" fmla="*/ 108585 w 408432"/>
                    <a:gd name="connsiteY7" fmla="*/ 72009 h 302767"/>
                    <a:gd name="connsiteX8" fmla="*/ 97790 w 408432"/>
                    <a:gd name="connsiteY8" fmla="*/ 82296 h 302767"/>
                    <a:gd name="connsiteX9" fmla="*/ 86868 w 408432"/>
                    <a:gd name="connsiteY9" fmla="*/ 92456 h 302767"/>
                    <a:gd name="connsiteX10" fmla="*/ 76073 w 408432"/>
                    <a:gd name="connsiteY10" fmla="*/ 102743 h 302767"/>
                    <a:gd name="connsiteX11" fmla="*/ 65151 w 408432"/>
                    <a:gd name="connsiteY11" fmla="*/ 113030 h 302767"/>
                    <a:gd name="connsiteX12" fmla="*/ 54356 w 408432"/>
                    <a:gd name="connsiteY12" fmla="*/ 123317 h 302767"/>
                    <a:gd name="connsiteX13" fmla="*/ 43434 w 408432"/>
                    <a:gd name="connsiteY13" fmla="*/ 133604 h 302767"/>
                    <a:gd name="connsiteX14" fmla="*/ 32639 w 408432"/>
                    <a:gd name="connsiteY14" fmla="*/ 143891 h 302767"/>
                    <a:gd name="connsiteX15" fmla="*/ 21717 w 408432"/>
                    <a:gd name="connsiteY15" fmla="*/ 154178 h 302767"/>
                    <a:gd name="connsiteX16" fmla="*/ 10795 w 408432"/>
                    <a:gd name="connsiteY16" fmla="*/ 164465 h 302767"/>
                    <a:gd name="connsiteX17" fmla="*/ 0 w 408432"/>
                    <a:gd name="connsiteY17" fmla="*/ 174752 h 302767"/>
                    <a:gd name="connsiteX18" fmla="*/ 10033 w 408432"/>
                    <a:gd name="connsiteY18" fmla="*/ 184912 h 302767"/>
                    <a:gd name="connsiteX19" fmla="*/ 20447 w 408432"/>
                    <a:gd name="connsiteY19" fmla="*/ 194818 h 302767"/>
                    <a:gd name="connsiteX20" fmla="*/ 31242 w 408432"/>
                    <a:gd name="connsiteY20" fmla="*/ 204343 h 302767"/>
                    <a:gd name="connsiteX21" fmla="*/ 42291 w 408432"/>
                    <a:gd name="connsiteY21" fmla="*/ 213487 h 302767"/>
                    <a:gd name="connsiteX22" fmla="*/ 53721 w 408432"/>
                    <a:gd name="connsiteY22" fmla="*/ 222250 h 302767"/>
                    <a:gd name="connsiteX23" fmla="*/ 65405 w 408432"/>
                    <a:gd name="connsiteY23" fmla="*/ 230632 h 302767"/>
                    <a:gd name="connsiteX24" fmla="*/ 77343 w 408432"/>
                    <a:gd name="connsiteY24" fmla="*/ 238633 h 302767"/>
                    <a:gd name="connsiteX25" fmla="*/ 89535 w 408432"/>
                    <a:gd name="connsiteY25" fmla="*/ 246126 h 302767"/>
                    <a:gd name="connsiteX26" fmla="*/ 102108 w 408432"/>
                    <a:gd name="connsiteY26" fmla="*/ 253111 h 302767"/>
                    <a:gd name="connsiteX27" fmla="*/ 114808 w 408432"/>
                    <a:gd name="connsiteY27" fmla="*/ 259842 h 302767"/>
                    <a:gd name="connsiteX28" fmla="*/ 127762 w 408432"/>
                    <a:gd name="connsiteY28" fmla="*/ 265938 h 302767"/>
                    <a:gd name="connsiteX29" fmla="*/ 140970 w 408432"/>
                    <a:gd name="connsiteY29" fmla="*/ 271653 h 302767"/>
                    <a:gd name="connsiteX30" fmla="*/ 154305 w 408432"/>
                    <a:gd name="connsiteY30" fmla="*/ 276987 h 302767"/>
                    <a:gd name="connsiteX31" fmla="*/ 167894 w 408432"/>
                    <a:gd name="connsiteY31" fmla="*/ 281686 h 302767"/>
                    <a:gd name="connsiteX32" fmla="*/ 181610 w 408432"/>
                    <a:gd name="connsiteY32" fmla="*/ 286004 h 302767"/>
                    <a:gd name="connsiteX33" fmla="*/ 195453 w 408432"/>
                    <a:gd name="connsiteY33" fmla="*/ 289814 h 302767"/>
                    <a:gd name="connsiteX34" fmla="*/ 209423 w 408432"/>
                    <a:gd name="connsiteY34" fmla="*/ 293243 h 302767"/>
                    <a:gd name="connsiteX35" fmla="*/ 223520 w 408432"/>
                    <a:gd name="connsiteY35" fmla="*/ 296037 h 302767"/>
                    <a:gd name="connsiteX36" fmla="*/ 237617 w 408432"/>
                    <a:gd name="connsiteY36" fmla="*/ 298450 h 302767"/>
                    <a:gd name="connsiteX37" fmla="*/ 251841 w 408432"/>
                    <a:gd name="connsiteY37" fmla="*/ 300228 h 302767"/>
                    <a:gd name="connsiteX38" fmla="*/ 266192 w 408432"/>
                    <a:gd name="connsiteY38" fmla="*/ 301625 h 302767"/>
                    <a:gd name="connsiteX39" fmla="*/ 280543 w 408432"/>
                    <a:gd name="connsiteY39" fmla="*/ 302387 h 302767"/>
                    <a:gd name="connsiteX40" fmla="*/ 294894 w 408432"/>
                    <a:gd name="connsiteY40" fmla="*/ 302768 h 302767"/>
                    <a:gd name="connsiteX41" fmla="*/ 309245 w 408432"/>
                    <a:gd name="connsiteY41" fmla="*/ 302641 h 302767"/>
                    <a:gd name="connsiteX42" fmla="*/ 323596 w 408432"/>
                    <a:gd name="connsiteY42" fmla="*/ 302006 h 302767"/>
                    <a:gd name="connsiteX43" fmla="*/ 337947 w 408432"/>
                    <a:gd name="connsiteY43" fmla="*/ 300736 h 302767"/>
                    <a:gd name="connsiteX44" fmla="*/ 352171 w 408432"/>
                    <a:gd name="connsiteY44" fmla="*/ 299085 h 302767"/>
                    <a:gd name="connsiteX45" fmla="*/ 366395 w 408432"/>
                    <a:gd name="connsiteY45" fmla="*/ 296926 h 302767"/>
                    <a:gd name="connsiteX46" fmla="*/ 380492 w 408432"/>
                    <a:gd name="connsiteY46" fmla="*/ 294259 h 302767"/>
                    <a:gd name="connsiteX47" fmla="*/ 394589 w 408432"/>
                    <a:gd name="connsiteY47" fmla="*/ 291084 h 302767"/>
                    <a:gd name="connsiteX48" fmla="*/ 408432 w 408432"/>
                    <a:gd name="connsiteY48" fmla="*/ 287401 h 302767"/>
                    <a:gd name="connsiteX49" fmla="*/ 404368 w 408432"/>
                    <a:gd name="connsiteY49" fmla="*/ 273050 h 302767"/>
                    <a:gd name="connsiteX50" fmla="*/ 400304 w 408432"/>
                    <a:gd name="connsiteY50" fmla="*/ 258699 h 302767"/>
                    <a:gd name="connsiteX51" fmla="*/ 396240 w 408432"/>
                    <a:gd name="connsiteY51" fmla="*/ 244348 h 302767"/>
                    <a:gd name="connsiteX52" fmla="*/ 392176 w 408432"/>
                    <a:gd name="connsiteY52" fmla="*/ 229870 h 302767"/>
                    <a:gd name="connsiteX53" fmla="*/ 388112 w 408432"/>
                    <a:gd name="connsiteY53" fmla="*/ 215519 h 302767"/>
                    <a:gd name="connsiteX54" fmla="*/ 384175 w 408432"/>
                    <a:gd name="connsiteY54" fmla="*/ 201168 h 302767"/>
                    <a:gd name="connsiteX55" fmla="*/ 380111 w 408432"/>
                    <a:gd name="connsiteY55" fmla="*/ 186690 h 302767"/>
                    <a:gd name="connsiteX56" fmla="*/ 376047 w 408432"/>
                    <a:gd name="connsiteY56" fmla="*/ 172339 h 302767"/>
                    <a:gd name="connsiteX57" fmla="*/ 371983 w 408432"/>
                    <a:gd name="connsiteY57" fmla="*/ 157988 h 302767"/>
                    <a:gd name="connsiteX58" fmla="*/ 367919 w 408432"/>
                    <a:gd name="connsiteY58" fmla="*/ 143510 h 302767"/>
                    <a:gd name="connsiteX59" fmla="*/ 363855 w 408432"/>
                    <a:gd name="connsiteY59" fmla="*/ 129159 h 302767"/>
                    <a:gd name="connsiteX60" fmla="*/ 359791 w 408432"/>
                    <a:gd name="connsiteY60" fmla="*/ 114808 h 302767"/>
                    <a:gd name="connsiteX61" fmla="*/ 355727 w 408432"/>
                    <a:gd name="connsiteY61" fmla="*/ 100330 h 302767"/>
                    <a:gd name="connsiteX62" fmla="*/ 351663 w 408432"/>
                    <a:gd name="connsiteY62" fmla="*/ 85979 h 302767"/>
                    <a:gd name="connsiteX63" fmla="*/ 347599 w 408432"/>
                    <a:gd name="connsiteY63" fmla="*/ 71628 h 302767"/>
                    <a:gd name="connsiteX64" fmla="*/ 343662 w 408432"/>
                    <a:gd name="connsiteY64" fmla="*/ 57150 h 302767"/>
                    <a:gd name="connsiteX65" fmla="*/ 339598 w 408432"/>
                    <a:gd name="connsiteY65" fmla="*/ 42799 h 302767"/>
                    <a:gd name="connsiteX66" fmla="*/ 324612 w 408432"/>
                    <a:gd name="connsiteY66" fmla="*/ 46228 h 302767"/>
                    <a:gd name="connsiteX67" fmla="*/ 309372 w 408432"/>
                    <a:gd name="connsiteY67" fmla="*/ 48133 h 302767"/>
                    <a:gd name="connsiteX68" fmla="*/ 294005 w 408432"/>
                    <a:gd name="connsiteY68" fmla="*/ 48641 h 302767"/>
                    <a:gd name="connsiteX69" fmla="*/ 278765 w 408432"/>
                    <a:gd name="connsiteY69" fmla="*/ 47498 h 302767"/>
                    <a:gd name="connsiteX70" fmla="*/ 263525 w 408432"/>
                    <a:gd name="connsiteY70" fmla="*/ 44831 h 302767"/>
                    <a:gd name="connsiteX71" fmla="*/ 248793 w 408432"/>
                    <a:gd name="connsiteY71" fmla="*/ 40767 h 302767"/>
                    <a:gd name="connsiteX72" fmla="*/ 234442 w 408432"/>
                    <a:gd name="connsiteY72" fmla="*/ 35306 h 302767"/>
                    <a:gd name="connsiteX73" fmla="*/ 220726 w 408432"/>
                    <a:gd name="connsiteY73" fmla="*/ 28321 h 302767"/>
                    <a:gd name="connsiteX74" fmla="*/ 207772 w 408432"/>
                    <a:gd name="connsiteY74" fmla="*/ 20066 h 302767"/>
                    <a:gd name="connsiteX75" fmla="*/ 195707 w 408432"/>
                    <a:gd name="connsiteY75" fmla="*/ 10668 h 30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408432" h="302767">
                      <a:moveTo>
                        <a:pt x="184658" y="0"/>
                      </a:moveTo>
                      <a:lnTo>
                        <a:pt x="173736" y="10287"/>
                      </a:lnTo>
                      <a:lnTo>
                        <a:pt x="162941" y="20574"/>
                      </a:lnTo>
                      <a:lnTo>
                        <a:pt x="152019" y="30861"/>
                      </a:lnTo>
                      <a:lnTo>
                        <a:pt x="141224" y="41148"/>
                      </a:lnTo>
                      <a:lnTo>
                        <a:pt x="130302" y="51435"/>
                      </a:lnTo>
                      <a:lnTo>
                        <a:pt x="119507" y="61722"/>
                      </a:lnTo>
                      <a:lnTo>
                        <a:pt x="108585" y="72009"/>
                      </a:lnTo>
                      <a:lnTo>
                        <a:pt x="97790" y="82296"/>
                      </a:lnTo>
                      <a:lnTo>
                        <a:pt x="86868" y="92456"/>
                      </a:lnTo>
                      <a:lnTo>
                        <a:pt x="76073" y="102743"/>
                      </a:lnTo>
                      <a:lnTo>
                        <a:pt x="65151" y="113030"/>
                      </a:lnTo>
                      <a:lnTo>
                        <a:pt x="54356" y="123317"/>
                      </a:lnTo>
                      <a:lnTo>
                        <a:pt x="43434" y="133604"/>
                      </a:lnTo>
                      <a:lnTo>
                        <a:pt x="32639" y="143891"/>
                      </a:lnTo>
                      <a:lnTo>
                        <a:pt x="21717" y="154178"/>
                      </a:lnTo>
                      <a:lnTo>
                        <a:pt x="10795" y="164465"/>
                      </a:lnTo>
                      <a:lnTo>
                        <a:pt x="0" y="174752"/>
                      </a:lnTo>
                      <a:lnTo>
                        <a:pt x="10033" y="184912"/>
                      </a:lnTo>
                      <a:lnTo>
                        <a:pt x="20447" y="194818"/>
                      </a:lnTo>
                      <a:lnTo>
                        <a:pt x="31242" y="204343"/>
                      </a:lnTo>
                      <a:lnTo>
                        <a:pt x="42291" y="213487"/>
                      </a:lnTo>
                      <a:lnTo>
                        <a:pt x="53721" y="222250"/>
                      </a:lnTo>
                      <a:lnTo>
                        <a:pt x="65405" y="230632"/>
                      </a:lnTo>
                      <a:lnTo>
                        <a:pt x="77343" y="238633"/>
                      </a:lnTo>
                      <a:lnTo>
                        <a:pt x="89535" y="246126"/>
                      </a:lnTo>
                      <a:lnTo>
                        <a:pt x="102108" y="253111"/>
                      </a:lnTo>
                      <a:lnTo>
                        <a:pt x="114808" y="259842"/>
                      </a:lnTo>
                      <a:lnTo>
                        <a:pt x="127762" y="265938"/>
                      </a:lnTo>
                      <a:lnTo>
                        <a:pt x="140970" y="271653"/>
                      </a:lnTo>
                      <a:lnTo>
                        <a:pt x="154305" y="276987"/>
                      </a:lnTo>
                      <a:lnTo>
                        <a:pt x="167894" y="281686"/>
                      </a:lnTo>
                      <a:lnTo>
                        <a:pt x="181610" y="286004"/>
                      </a:lnTo>
                      <a:lnTo>
                        <a:pt x="195453" y="289814"/>
                      </a:lnTo>
                      <a:lnTo>
                        <a:pt x="209423" y="293243"/>
                      </a:lnTo>
                      <a:lnTo>
                        <a:pt x="223520" y="296037"/>
                      </a:lnTo>
                      <a:lnTo>
                        <a:pt x="237617" y="298450"/>
                      </a:lnTo>
                      <a:lnTo>
                        <a:pt x="251841" y="300228"/>
                      </a:lnTo>
                      <a:lnTo>
                        <a:pt x="266192" y="301625"/>
                      </a:lnTo>
                      <a:lnTo>
                        <a:pt x="280543" y="302387"/>
                      </a:lnTo>
                      <a:lnTo>
                        <a:pt x="294894" y="302768"/>
                      </a:lnTo>
                      <a:lnTo>
                        <a:pt x="309245" y="302641"/>
                      </a:lnTo>
                      <a:lnTo>
                        <a:pt x="323596" y="302006"/>
                      </a:lnTo>
                      <a:lnTo>
                        <a:pt x="337947" y="300736"/>
                      </a:lnTo>
                      <a:lnTo>
                        <a:pt x="352171" y="299085"/>
                      </a:lnTo>
                      <a:lnTo>
                        <a:pt x="366395" y="296926"/>
                      </a:lnTo>
                      <a:lnTo>
                        <a:pt x="380492" y="294259"/>
                      </a:lnTo>
                      <a:lnTo>
                        <a:pt x="394589" y="291084"/>
                      </a:lnTo>
                      <a:lnTo>
                        <a:pt x="408432" y="287401"/>
                      </a:lnTo>
                      <a:lnTo>
                        <a:pt x="404368" y="273050"/>
                      </a:lnTo>
                      <a:lnTo>
                        <a:pt x="400304" y="258699"/>
                      </a:lnTo>
                      <a:lnTo>
                        <a:pt x="396240" y="244348"/>
                      </a:lnTo>
                      <a:lnTo>
                        <a:pt x="392176" y="229870"/>
                      </a:lnTo>
                      <a:lnTo>
                        <a:pt x="388112" y="215519"/>
                      </a:lnTo>
                      <a:lnTo>
                        <a:pt x="384175" y="201168"/>
                      </a:lnTo>
                      <a:lnTo>
                        <a:pt x="380111" y="186690"/>
                      </a:lnTo>
                      <a:lnTo>
                        <a:pt x="376047" y="172339"/>
                      </a:lnTo>
                      <a:lnTo>
                        <a:pt x="371983" y="157988"/>
                      </a:lnTo>
                      <a:lnTo>
                        <a:pt x="367919" y="143510"/>
                      </a:lnTo>
                      <a:lnTo>
                        <a:pt x="363855" y="129159"/>
                      </a:lnTo>
                      <a:lnTo>
                        <a:pt x="359791" y="114808"/>
                      </a:lnTo>
                      <a:lnTo>
                        <a:pt x="355727" y="100330"/>
                      </a:lnTo>
                      <a:lnTo>
                        <a:pt x="351663" y="85979"/>
                      </a:lnTo>
                      <a:lnTo>
                        <a:pt x="347599" y="71628"/>
                      </a:lnTo>
                      <a:lnTo>
                        <a:pt x="343662" y="57150"/>
                      </a:lnTo>
                      <a:lnTo>
                        <a:pt x="339598" y="42799"/>
                      </a:lnTo>
                      <a:lnTo>
                        <a:pt x="324612" y="46228"/>
                      </a:lnTo>
                      <a:lnTo>
                        <a:pt x="309372" y="48133"/>
                      </a:lnTo>
                      <a:lnTo>
                        <a:pt x="294005" y="48641"/>
                      </a:lnTo>
                      <a:lnTo>
                        <a:pt x="278765" y="47498"/>
                      </a:lnTo>
                      <a:lnTo>
                        <a:pt x="263525" y="44831"/>
                      </a:lnTo>
                      <a:lnTo>
                        <a:pt x="248793" y="40767"/>
                      </a:lnTo>
                      <a:lnTo>
                        <a:pt x="234442" y="35306"/>
                      </a:lnTo>
                      <a:lnTo>
                        <a:pt x="220726" y="28321"/>
                      </a:lnTo>
                      <a:lnTo>
                        <a:pt x="207772" y="20066"/>
                      </a:lnTo>
                      <a:lnTo>
                        <a:pt x="195707" y="10668"/>
                      </a:lnTo>
                      <a:close/>
                    </a:path>
                  </a:pathLst>
                </a:custGeom>
                <a:solidFill>
                  <a:srgbClr val="B2DF8A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6F9A933F-CC5A-9A71-74A7-E804DF0F8F48}"/>
                    </a:ext>
                  </a:extLst>
                </p:cNvPr>
                <p:cNvSpPr/>
                <p:nvPr/>
              </p:nvSpPr>
              <p:spPr>
                <a:xfrm>
                  <a:off x="5329427" y="3771264"/>
                  <a:ext cx="291211" cy="300227"/>
                </a:xfrm>
                <a:custGeom>
                  <a:avLst/>
                  <a:gdLst>
                    <a:gd name="connsiteX0" fmla="*/ 110490 w 291211"/>
                    <a:gd name="connsiteY0" fmla="*/ 300228 h 300227"/>
                    <a:gd name="connsiteX1" fmla="*/ 121158 w 291211"/>
                    <a:gd name="connsiteY1" fmla="*/ 289687 h 300227"/>
                    <a:gd name="connsiteX2" fmla="*/ 131699 w 291211"/>
                    <a:gd name="connsiteY2" fmla="*/ 279146 h 300227"/>
                    <a:gd name="connsiteX3" fmla="*/ 142367 w 291211"/>
                    <a:gd name="connsiteY3" fmla="*/ 268732 h 300227"/>
                    <a:gd name="connsiteX4" fmla="*/ 153035 w 291211"/>
                    <a:gd name="connsiteY4" fmla="*/ 258191 h 300227"/>
                    <a:gd name="connsiteX5" fmla="*/ 163576 w 291211"/>
                    <a:gd name="connsiteY5" fmla="*/ 247650 h 300227"/>
                    <a:gd name="connsiteX6" fmla="*/ 174244 w 291211"/>
                    <a:gd name="connsiteY6" fmla="*/ 237109 h 300227"/>
                    <a:gd name="connsiteX7" fmla="*/ 184912 w 291211"/>
                    <a:gd name="connsiteY7" fmla="*/ 226568 h 300227"/>
                    <a:gd name="connsiteX8" fmla="*/ 195453 w 291211"/>
                    <a:gd name="connsiteY8" fmla="*/ 216154 h 300227"/>
                    <a:gd name="connsiteX9" fmla="*/ 206121 w 291211"/>
                    <a:gd name="connsiteY9" fmla="*/ 205613 h 300227"/>
                    <a:gd name="connsiteX10" fmla="*/ 216789 w 291211"/>
                    <a:gd name="connsiteY10" fmla="*/ 195072 h 300227"/>
                    <a:gd name="connsiteX11" fmla="*/ 227457 w 291211"/>
                    <a:gd name="connsiteY11" fmla="*/ 184531 h 300227"/>
                    <a:gd name="connsiteX12" fmla="*/ 237998 w 291211"/>
                    <a:gd name="connsiteY12" fmla="*/ 174117 h 300227"/>
                    <a:gd name="connsiteX13" fmla="*/ 248666 w 291211"/>
                    <a:gd name="connsiteY13" fmla="*/ 163576 h 300227"/>
                    <a:gd name="connsiteX14" fmla="*/ 259334 w 291211"/>
                    <a:gd name="connsiteY14" fmla="*/ 153035 h 300227"/>
                    <a:gd name="connsiteX15" fmla="*/ 269875 w 291211"/>
                    <a:gd name="connsiteY15" fmla="*/ 142494 h 300227"/>
                    <a:gd name="connsiteX16" fmla="*/ 280543 w 291211"/>
                    <a:gd name="connsiteY16" fmla="*/ 131953 h 300227"/>
                    <a:gd name="connsiteX17" fmla="*/ 291211 w 291211"/>
                    <a:gd name="connsiteY17" fmla="*/ 121539 h 300227"/>
                    <a:gd name="connsiteX18" fmla="*/ 280670 w 291211"/>
                    <a:gd name="connsiteY18" fmla="*/ 111252 h 300227"/>
                    <a:gd name="connsiteX19" fmla="*/ 269748 w 291211"/>
                    <a:gd name="connsiteY19" fmla="*/ 101346 h 300227"/>
                    <a:gd name="connsiteX20" fmla="*/ 258445 w 291211"/>
                    <a:gd name="connsiteY20" fmla="*/ 91821 h 300227"/>
                    <a:gd name="connsiteX21" fmla="*/ 246888 w 291211"/>
                    <a:gd name="connsiteY21" fmla="*/ 82804 h 300227"/>
                    <a:gd name="connsiteX22" fmla="*/ 234950 w 291211"/>
                    <a:gd name="connsiteY22" fmla="*/ 74041 h 300227"/>
                    <a:gd name="connsiteX23" fmla="*/ 222758 w 291211"/>
                    <a:gd name="connsiteY23" fmla="*/ 65913 h 300227"/>
                    <a:gd name="connsiteX24" fmla="*/ 210312 w 291211"/>
                    <a:gd name="connsiteY24" fmla="*/ 58039 h 300227"/>
                    <a:gd name="connsiteX25" fmla="*/ 197485 w 291211"/>
                    <a:gd name="connsiteY25" fmla="*/ 50673 h 300227"/>
                    <a:gd name="connsiteX26" fmla="*/ 184531 w 291211"/>
                    <a:gd name="connsiteY26" fmla="*/ 43815 h 300227"/>
                    <a:gd name="connsiteX27" fmla="*/ 171323 w 291211"/>
                    <a:gd name="connsiteY27" fmla="*/ 37465 h 300227"/>
                    <a:gd name="connsiteX28" fmla="*/ 157734 w 291211"/>
                    <a:gd name="connsiteY28" fmla="*/ 31496 h 300227"/>
                    <a:gd name="connsiteX29" fmla="*/ 144145 w 291211"/>
                    <a:gd name="connsiteY29" fmla="*/ 26162 h 300227"/>
                    <a:gd name="connsiteX30" fmla="*/ 130175 w 291211"/>
                    <a:gd name="connsiteY30" fmla="*/ 21209 h 300227"/>
                    <a:gd name="connsiteX31" fmla="*/ 116205 w 291211"/>
                    <a:gd name="connsiteY31" fmla="*/ 16764 h 300227"/>
                    <a:gd name="connsiteX32" fmla="*/ 101981 w 291211"/>
                    <a:gd name="connsiteY32" fmla="*/ 12827 h 300227"/>
                    <a:gd name="connsiteX33" fmla="*/ 87630 w 291211"/>
                    <a:gd name="connsiteY33" fmla="*/ 9398 h 300227"/>
                    <a:gd name="connsiteX34" fmla="*/ 73279 w 291211"/>
                    <a:gd name="connsiteY34" fmla="*/ 6604 h 300227"/>
                    <a:gd name="connsiteX35" fmla="*/ 58674 w 291211"/>
                    <a:gd name="connsiteY35" fmla="*/ 4191 h 300227"/>
                    <a:gd name="connsiteX36" fmla="*/ 44069 w 291211"/>
                    <a:gd name="connsiteY36" fmla="*/ 2286 h 300227"/>
                    <a:gd name="connsiteX37" fmla="*/ 29464 w 291211"/>
                    <a:gd name="connsiteY37" fmla="*/ 1016 h 300227"/>
                    <a:gd name="connsiteX38" fmla="*/ 14732 w 291211"/>
                    <a:gd name="connsiteY38" fmla="*/ 254 h 300227"/>
                    <a:gd name="connsiteX39" fmla="*/ 0 w 291211"/>
                    <a:gd name="connsiteY39" fmla="*/ 0 h 300227"/>
                    <a:gd name="connsiteX40" fmla="*/ 0 w 291211"/>
                    <a:gd name="connsiteY40" fmla="*/ 14859 h 300227"/>
                    <a:gd name="connsiteX41" fmla="*/ 0 w 291211"/>
                    <a:gd name="connsiteY41" fmla="*/ 29845 h 300227"/>
                    <a:gd name="connsiteX42" fmla="*/ 0 w 291211"/>
                    <a:gd name="connsiteY42" fmla="*/ 44831 h 300227"/>
                    <a:gd name="connsiteX43" fmla="*/ 0 w 291211"/>
                    <a:gd name="connsiteY43" fmla="*/ 59817 h 300227"/>
                    <a:gd name="connsiteX44" fmla="*/ 0 w 291211"/>
                    <a:gd name="connsiteY44" fmla="*/ 74676 h 300227"/>
                    <a:gd name="connsiteX45" fmla="*/ 0 w 291211"/>
                    <a:gd name="connsiteY45" fmla="*/ 89662 h 300227"/>
                    <a:gd name="connsiteX46" fmla="*/ 0 w 291211"/>
                    <a:gd name="connsiteY46" fmla="*/ 104648 h 300227"/>
                    <a:gd name="connsiteX47" fmla="*/ 0 w 291211"/>
                    <a:gd name="connsiteY47" fmla="*/ 119507 h 300227"/>
                    <a:gd name="connsiteX48" fmla="*/ 0 w 291211"/>
                    <a:gd name="connsiteY48" fmla="*/ 134493 h 300227"/>
                    <a:gd name="connsiteX49" fmla="*/ 0 w 291211"/>
                    <a:gd name="connsiteY49" fmla="*/ 149479 h 300227"/>
                    <a:gd name="connsiteX50" fmla="*/ 0 w 291211"/>
                    <a:gd name="connsiteY50" fmla="*/ 164465 h 300227"/>
                    <a:gd name="connsiteX51" fmla="*/ 0 w 291211"/>
                    <a:gd name="connsiteY51" fmla="*/ 179324 h 300227"/>
                    <a:gd name="connsiteX52" fmla="*/ 0 w 291211"/>
                    <a:gd name="connsiteY52" fmla="*/ 194310 h 300227"/>
                    <a:gd name="connsiteX53" fmla="*/ 0 w 291211"/>
                    <a:gd name="connsiteY53" fmla="*/ 209296 h 300227"/>
                    <a:gd name="connsiteX54" fmla="*/ 0 w 291211"/>
                    <a:gd name="connsiteY54" fmla="*/ 224155 h 300227"/>
                    <a:gd name="connsiteX55" fmla="*/ 0 w 291211"/>
                    <a:gd name="connsiteY55" fmla="*/ 239141 h 300227"/>
                    <a:gd name="connsiteX56" fmla="*/ 0 w 291211"/>
                    <a:gd name="connsiteY56" fmla="*/ 254127 h 300227"/>
                    <a:gd name="connsiteX57" fmla="*/ 15367 w 291211"/>
                    <a:gd name="connsiteY57" fmla="*/ 254889 h 300227"/>
                    <a:gd name="connsiteX58" fmla="*/ 30607 w 291211"/>
                    <a:gd name="connsiteY58" fmla="*/ 257175 h 300227"/>
                    <a:gd name="connsiteX59" fmla="*/ 45466 w 291211"/>
                    <a:gd name="connsiteY59" fmla="*/ 260858 h 300227"/>
                    <a:gd name="connsiteX60" fmla="*/ 59817 w 291211"/>
                    <a:gd name="connsiteY60" fmla="*/ 266065 h 300227"/>
                    <a:gd name="connsiteX61" fmla="*/ 73660 w 291211"/>
                    <a:gd name="connsiteY61" fmla="*/ 272669 h 300227"/>
                    <a:gd name="connsiteX62" fmla="*/ 86868 w 291211"/>
                    <a:gd name="connsiteY62" fmla="*/ 280670 h 300227"/>
                    <a:gd name="connsiteX63" fmla="*/ 99187 w 291211"/>
                    <a:gd name="connsiteY63" fmla="*/ 289814 h 300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291211" h="300227">
                      <a:moveTo>
                        <a:pt x="110490" y="300228"/>
                      </a:moveTo>
                      <a:lnTo>
                        <a:pt x="121158" y="289687"/>
                      </a:lnTo>
                      <a:lnTo>
                        <a:pt x="131699" y="279146"/>
                      </a:lnTo>
                      <a:lnTo>
                        <a:pt x="142367" y="268732"/>
                      </a:lnTo>
                      <a:lnTo>
                        <a:pt x="153035" y="258191"/>
                      </a:lnTo>
                      <a:lnTo>
                        <a:pt x="163576" y="247650"/>
                      </a:lnTo>
                      <a:lnTo>
                        <a:pt x="174244" y="237109"/>
                      </a:lnTo>
                      <a:lnTo>
                        <a:pt x="184912" y="226568"/>
                      </a:lnTo>
                      <a:lnTo>
                        <a:pt x="195453" y="216154"/>
                      </a:lnTo>
                      <a:lnTo>
                        <a:pt x="206121" y="205613"/>
                      </a:lnTo>
                      <a:lnTo>
                        <a:pt x="216789" y="195072"/>
                      </a:lnTo>
                      <a:lnTo>
                        <a:pt x="227457" y="184531"/>
                      </a:lnTo>
                      <a:lnTo>
                        <a:pt x="237998" y="174117"/>
                      </a:lnTo>
                      <a:lnTo>
                        <a:pt x="248666" y="163576"/>
                      </a:lnTo>
                      <a:lnTo>
                        <a:pt x="259334" y="153035"/>
                      </a:lnTo>
                      <a:lnTo>
                        <a:pt x="269875" y="142494"/>
                      </a:lnTo>
                      <a:lnTo>
                        <a:pt x="280543" y="131953"/>
                      </a:lnTo>
                      <a:lnTo>
                        <a:pt x="291211" y="121539"/>
                      </a:lnTo>
                      <a:lnTo>
                        <a:pt x="280670" y="111252"/>
                      </a:lnTo>
                      <a:lnTo>
                        <a:pt x="269748" y="101346"/>
                      </a:lnTo>
                      <a:lnTo>
                        <a:pt x="258445" y="91821"/>
                      </a:lnTo>
                      <a:lnTo>
                        <a:pt x="246888" y="82804"/>
                      </a:lnTo>
                      <a:lnTo>
                        <a:pt x="234950" y="74041"/>
                      </a:lnTo>
                      <a:lnTo>
                        <a:pt x="222758" y="65913"/>
                      </a:lnTo>
                      <a:lnTo>
                        <a:pt x="210312" y="58039"/>
                      </a:lnTo>
                      <a:lnTo>
                        <a:pt x="197485" y="50673"/>
                      </a:lnTo>
                      <a:lnTo>
                        <a:pt x="184531" y="43815"/>
                      </a:lnTo>
                      <a:lnTo>
                        <a:pt x="171323" y="37465"/>
                      </a:lnTo>
                      <a:lnTo>
                        <a:pt x="157734" y="31496"/>
                      </a:lnTo>
                      <a:lnTo>
                        <a:pt x="144145" y="26162"/>
                      </a:lnTo>
                      <a:lnTo>
                        <a:pt x="130175" y="21209"/>
                      </a:lnTo>
                      <a:lnTo>
                        <a:pt x="116205" y="16764"/>
                      </a:lnTo>
                      <a:lnTo>
                        <a:pt x="101981" y="12827"/>
                      </a:lnTo>
                      <a:lnTo>
                        <a:pt x="87630" y="9398"/>
                      </a:lnTo>
                      <a:lnTo>
                        <a:pt x="73279" y="6604"/>
                      </a:lnTo>
                      <a:lnTo>
                        <a:pt x="58674" y="4191"/>
                      </a:lnTo>
                      <a:lnTo>
                        <a:pt x="44069" y="2286"/>
                      </a:lnTo>
                      <a:lnTo>
                        <a:pt x="29464" y="1016"/>
                      </a:lnTo>
                      <a:lnTo>
                        <a:pt x="14732" y="254"/>
                      </a:lnTo>
                      <a:lnTo>
                        <a:pt x="0" y="0"/>
                      </a:lnTo>
                      <a:lnTo>
                        <a:pt x="0" y="14859"/>
                      </a:lnTo>
                      <a:lnTo>
                        <a:pt x="0" y="29845"/>
                      </a:lnTo>
                      <a:lnTo>
                        <a:pt x="0" y="44831"/>
                      </a:lnTo>
                      <a:lnTo>
                        <a:pt x="0" y="59817"/>
                      </a:lnTo>
                      <a:lnTo>
                        <a:pt x="0" y="74676"/>
                      </a:lnTo>
                      <a:lnTo>
                        <a:pt x="0" y="89662"/>
                      </a:lnTo>
                      <a:lnTo>
                        <a:pt x="0" y="104648"/>
                      </a:lnTo>
                      <a:lnTo>
                        <a:pt x="0" y="119507"/>
                      </a:lnTo>
                      <a:lnTo>
                        <a:pt x="0" y="134493"/>
                      </a:lnTo>
                      <a:lnTo>
                        <a:pt x="0" y="149479"/>
                      </a:lnTo>
                      <a:lnTo>
                        <a:pt x="0" y="164465"/>
                      </a:lnTo>
                      <a:lnTo>
                        <a:pt x="0" y="179324"/>
                      </a:lnTo>
                      <a:lnTo>
                        <a:pt x="0" y="194310"/>
                      </a:lnTo>
                      <a:lnTo>
                        <a:pt x="0" y="209296"/>
                      </a:lnTo>
                      <a:lnTo>
                        <a:pt x="0" y="224155"/>
                      </a:lnTo>
                      <a:lnTo>
                        <a:pt x="0" y="239141"/>
                      </a:lnTo>
                      <a:lnTo>
                        <a:pt x="0" y="254127"/>
                      </a:lnTo>
                      <a:lnTo>
                        <a:pt x="15367" y="254889"/>
                      </a:lnTo>
                      <a:lnTo>
                        <a:pt x="30607" y="257175"/>
                      </a:lnTo>
                      <a:lnTo>
                        <a:pt x="45466" y="260858"/>
                      </a:lnTo>
                      <a:lnTo>
                        <a:pt x="59817" y="266065"/>
                      </a:lnTo>
                      <a:lnTo>
                        <a:pt x="73660" y="272669"/>
                      </a:lnTo>
                      <a:lnTo>
                        <a:pt x="86868" y="280670"/>
                      </a:lnTo>
                      <a:lnTo>
                        <a:pt x="99187" y="289814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04C50D1-87C7-4B5C-57D1-AFF99D4CB3F4}"/>
                    </a:ext>
                  </a:extLst>
                </p:cNvPr>
                <p:cNvSpPr/>
                <p:nvPr/>
              </p:nvSpPr>
              <p:spPr>
                <a:xfrm>
                  <a:off x="4929251" y="4213605"/>
                  <a:ext cx="287400" cy="248539"/>
                </a:xfrm>
                <a:custGeom>
                  <a:avLst/>
                  <a:gdLst>
                    <a:gd name="connsiteX0" fmla="*/ 248412 w 287400"/>
                    <a:gd name="connsiteY0" fmla="*/ 0 h 248539"/>
                    <a:gd name="connsiteX1" fmla="*/ 233807 w 287400"/>
                    <a:gd name="connsiteY1" fmla="*/ 3175 h 248539"/>
                    <a:gd name="connsiteX2" fmla="*/ 219202 w 287400"/>
                    <a:gd name="connsiteY2" fmla="*/ 6350 h 248539"/>
                    <a:gd name="connsiteX3" fmla="*/ 204597 w 287400"/>
                    <a:gd name="connsiteY3" fmla="*/ 9525 h 248539"/>
                    <a:gd name="connsiteX4" fmla="*/ 189992 w 287400"/>
                    <a:gd name="connsiteY4" fmla="*/ 12700 h 248539"/>
                    <a:gd name="connsiteX5" fmla="*/ 175387 w 287400"/>
                    <a:gd name="connsiteY5" fmla="*/ 15875 h 248539"/>
                    <a:gd name="connsiteX6" fmla="*/ 160782 w 287400"/>
                    <a:gd name="connsiteY6" fmla="*/ 19050 h 248539"/>
                    <a:gd name="connsiteX7" fmla="*/ 146177 w 287400"/>
                    <a:gd name="connsiteY7" fmla="*/ 22225 h 248539"/>
                    <a:gd name="connsiteX8" fmla="*/ 131572 w 287400"/>
                    <a:gd name="connsiteY8" fmla="*/ 25400 h 248539"/>
                    <a:gd name="connsiteX9" fmla="*/ 116967 w 287400"/>
                    <a:gd name="connsiteY9" fmla="*/ 28575 h 248539"/>
                    <a:gd name="connsiteX10" fmla="*/ 102362 w 287400"/>
                    <a:gd name="connsiteY10" fmla="*/ 31750 h 248539"/>
                    <a:gd name="connsiteX11" fmla="*/ 87757 w 287400"/>
                    <a:gd name="connsiteY11" fmla="*/ 34925 h 248539"/>
                    <a:gd name="connsiteX12" fmla="*/ 73152 w 287400"/>
                    <a:gd name="connsiteY12" fmla="*/ 38100 h 248539"/>
                    <a:gd name="connsiteX13" fmla="*/ 58547 w 287400"/>
                    <a:gd name="connsiteY13" fmla="*/ 41275 h 248539"/>
                    <a:gd name="connsiteX14" fmla="*/ 43942 w 287400"/>
                    <a:gd name="connsiteY14" fmla="*/ 44450 h 248539"/>
                    <a:gd name="connsiteX15" fmla="*/ 29337 w 287400"/>
                    <a:gd name="connsiteY15" fmla="*/ 47625 h 248539"/>
                    <a:gd name="connsiteX16" fmla="*/ 14605 w 287400"/>
                    <a:gd name="connsiteY16" fmla="*/ 50800 h 248539"/>
                    <a:gd name="connsiteX17" fmla="*/ 0 w 287400"/>
                    <a:gd name="connsiteY17" fmla="*/ 53975 h 248539"/>
                    <a:gd name="connsiteX18" fmla="*/ 3429 w 287400"/>
                    <a:gd name="connsiteY18" fmla="*/ 68453 h 248539"/>
                    <a:gd name="connsiteX19" fmla="*/ 7366 w 287400"/>
                    <a:gd name="connsiteY19" fmla="*/ 82804 h 248539"/>
                    <a:gd name="connsiteX20" fmla="*/ 11811 w 287400"/>
                    <a:gd name="connsiteY20" fmla="*/ 96901 h 248539"/>
                    <a:gd name="connsiteX21" fmla="*/ 16764 w 287400"/>
                    <a:gd name="connsiteY21" fmla="*/ 110871 h 248539"/>
                    <a:gd name="connsiteX22" fmla="*/ 22225 w 287400"/>
                    <a:gd name="connsiteY22" fmla="*/ 124714 h 248539"/>
                    <a:gd name="connsiteX23" fmla="*/ 28194 w 287400"/>
                    <a:gd name="connsiteY23" fmla="*/ 138303 h 248539"/>
                    <a:gd name="connsiteX24" fmla="*/ 34671 w 287400"/>
                    <a:gd name="connsiteY24" fmla="*/ 151638 h 248539"/>
                    <a:gd name="connsiteX25" fmla="*/ 41656 w 287400"/>
                    <a:gd name="connsiteY25" fmla="*/ 164846 h 248539"/>
                    <a:gd name="connsiteX26" fmla="*/ 49022 w 287400"/>
                    <a:gd name="connsiteY26" fmla="*/ 177673 h 248539"/>
                    <a:gd name="connsiteX27" fmla="*/ 56896 w 287400"/>
                    <a:gd name="connsiteY27" fmla="*/ 190246 h 248539"/>
                    <a:gd name="connsiteX28" fmla="*/ 65151 w 287400"/>
                    <a:gd name="connsiteY28" fmla="*/ 202565 h 248539"/>
                    <a:gd name="connsiteX29" fmla="*/ 73914 w 287400"/>
                    <a:gd name="connsiteY29" fmla="*/ 214503 h 248539"/>
                    <a:gd name="connsiteX30" fmla="*/ 83185 w 287400"/>
                    <a:gd name="connsiteY30" fmla="*/ 226187 h 248539"/>
                    <a:gd name="connsiteX31" fmla="*/ 92710 w 287400"/>
                    <a:gd name="connsiteY31" fmla="*/ 237490 h 248539"/>
                    <a:gd name="connsiteX32" fmla="*/ 102743 w 287400"/>
                    <a:gd name="connsiteY32" fmla="*/ 248539 h 248539"/>
                    <a:gd name="connsiteX33" fmla="*/ 113538 w 287400"/>
                    <a:gd name="connsiteY33" fmla="*/ 238252 h 248539"/>
                    <a:gd name="connsiteX34" fmla="*/ 124460 w 287400"/>
                    <a:gd name="connsiteY34" fmla="*/ 227965 h 248539"/>
                    <a:gd name="connsiteX35" fmla="*/ 135382 w 287400"/>
                    <a:gd name="connsiteY35" fmla="*/ 217678 h 248539"/>
                    <a:gd name="connsiteX36" fmla="*/ 146177 w 287400"/>
                    <a:gd name="connsiteY36" fmla="*/ 207391 h 248539"/>
                    <a:gd name="connsiteX37" fmla="*/ 157099 w 287400"/>
                    <a:gd name="connsiteY37" fmla="*/ 197104 h 248539"/>
                    <a:gd name="connsiteX38" fmla="*/ 167894 w 287400"/>
                    <a:gd name="connsiteY38" fmla="*/ 186817 h 248539"/>
                    <a:gd name="connsiteX39" fmla="*/ 178816 w 287400"/>
                    <a:gd name="connsiteY39" fmla="*/ 176530 h 248539"/>
                    <a:gd name="connsiteX40" fmla="*/ 189611 w 287400"/>
                    <a:gd name="connsiteY40" fmla="*/ 166243 h 248539"/>
                    <a:gd name="connsiteX41" fmla="*/ 200533 w 287400"/>
                    <a:gd name="connsiteY41" fmla="*/ 156083 h 248539"/>
                    <a:gd name="connsiteX42" fmla="*/ 211328 w 287400"/>
                    <a:gd name="connsiteY42" fmla="*/ 145796 h 248539"/>
                    <a:gd name="connsiteX43" fmla="*/ 222250 w 287400"/>
                    <a:gd name="connsiteY43" fmla="*/ 135509 h 248539"/>
                    <a:gd name="connsiteX44" fmla="*/ 233045 w 287400"/>
                    <a:gd name="connsiteY44" fmla="*/ 125222 h 248539"/>
                    <a:gd name="connsiteX45" fmla="*/ 243967 w 287400"/>
                    <a:gd name="connsiteY45" fmla="*/ 114935 h 248539"/>
                    <a:gd name="connsiteX46" fmla="*/ 254762 w 287400"/>
                    <a:gd name="connsiteY46" fmla="*/ 104648 h 248539"/>
                    <a:gd name="connsiteX47" fmla="*/ 265684 w 287400"/>
                    <a:gd name="connsiteY47" fmla="*/ 94361 h 248539"/>
                    <a:gd name="connsiteX48" fmla="*/ 276479 w 287400"/>
                    <a:gd name="connsiteY48" fmla="*/ 84074 h 248539"/>
                    <a:gd name="connsiteX49" fmla="*/ 287401 w 287400"/>
                    <a:gd name="connsiteY49" fmla="*/ 73787 h 248539"/>
                    <a:gd name="connsiteX50" fmla="*/ 276479 w 287400"/>
                    <a:gd name="connsiteY50" fmla="*/ 60960 h 248539"/>
                    <a:gd name="connsiteX51" fmla="*/ 266954 w 287400"/>
                    <a:gd name="connsiteY51" fmla="*/ 46990 h 248539"/>
                    <a:gd name="connsiteX52" fmla="*/ 259080 w 287400"/>
                    <a:gd name="connsiteY52" fmla="*/ 32004 h 248539"/>
                    <a:gd name="connsiteX53" fmla="*/ 252857 w 287400"/>
                    <a:gd name="connsiteY53" fmla="*/ 16383 h 248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287400" h="248539">
                      <a:moveTo>
                        <a:pt x="248412" y="0"/>
                      </a:moveTo>
                      <a:lnTo>
                        <a:pt x="233807" y="3175"/>
                      </a:lnTo>
                      <a:lnTo>
                        <a:pt x="219202" y="6350"/>
                      </a:lnTo>
                      <a:lnTo>
                        <a:pt x="204597" y="9525"/>
                      </a:lnTo>
                      <a:lnTo>
                        <a:pt x="189992" y="12700"/>
                      </a:lnTo>
                      <a:lnTo>
                        <a:pt x="175387" y="15875"/>
                      </a:lnTo>
                      <a:lnTo>
                        <a:pt x="160782" y="19050"/>
                      </a:lnTo>
                      <a:lnTo>
                        <a:pt x="146177" y="22225"/>
                      </a:lnTo>
                      <a:lnTo>
                        <a:pt x="131572" y="25400"/>
                      </a:lnTo>
                      <a:lnTo>
                        <a:pt x="116967" y="28575"/>
                      </a:lnTo>
                      <a:lnTo>
                        <a:pt x="102362" y="31750"/>
                      </a:lnTo>
                      <a:lnTo>
                        <a:pt x="87757" y="34925"/>
                      </a:lnTo>
                      <a:lnTo>
                        <a:pt x="73152" y="38100"/>
                      </a:lnTo>
                      <a:lnTo>
                        <a:pt x="58547" y="41275"/>
                      </a:lnTo>
                      <a:lnTo>
                        <a:pt x="43942" y="44450"/>
                      </a:lnTo>
                      <a:lnTo>
                        <a:pt x="29337" y="47625"/>
                      </a:lnTo>
                      <a:lnTo>
                        <a:pt x="14605" y="50800"/>
                      </a:lnTo>
                      <a:lnTo>
                        <a:pt x="0" y="53975"/>
                      </a:lnTo>
                      <a:lnTo>
                        <a:pt x="3429" y="68453"/>
                      </a:lnTo>
                      <a:lnTo>
                        <a:pt x="7366" y="82804"/>
                      </a:lnTo>
                      <a:lnTo>
                        <a:pt x="11811" y="96901"/>
                      </a:lnTo>
                      <a:lnTo>
                        <a:pt x="16764" y="110871"/>
                      </a:lnTo>
                      <a:lnTo>
                        <a:pt x="22225" y="124714"/>
                      </a:lnTo>
                      <a:lnTo>
                        <a:pt x="28194" y="138303"/>
                      </a:lnTo>
                      <a:lnTo>
                        <a:pt x="34671" y="151638"/>
                      </a:lnTo>
                      <a:lnTo>
                        <a:pt x="41656" y="164846"/>
                      </a:lnTo>
                      <a:lnTo>
                        <a:pt x="49022" y="177673"/>
                      </a:lnTo>
                      <a:lnTo>
                        <a:pt x="56896" y="190246"/>
                      </a:lnTo>
                      <a:lnTo>
                        <a:pt x="65151" y="202565"/>
                      </a:lnTo>
                      <a:lnTo>
                        <a:pt x="73914" y="214503"/>
                      </a:lnTo>
                      <a:lnTo>
                        <a:pt x="83185" y="226187"/>
                      </a:lnTo>
                      <a:lnTo>
                        <a:pt x="92710" y="237490"/>
                      </a:lnTo>
                      <a:lnTo>
                        <a:pt x="102743" y="248539"/>
                      </a:lnTo>
                      <a:lnTo>
                        <a:pt x="113538" y="238252"/>
                      </a:lnTo>
                      <a:lnTo>
                        <a:pt x="124460" y="227965"/>
                      </a:lnTo>
                      <a:lnTo>
                        <a:pt x="135382" y="217678"/>
                      </a:lnTo>
                      <a:lnTo>
                        <a:pt x="146177" y="207391"/>
                      </a:lnTo>
                      <a:lnTo>
                        <a:pt x="157099" y="197104"/>
                      </a:lnTo>
                      <a:lnTo>
                        <a:pt x="167894" y="186817"/>
                      </a:lnTo>
                      <a:lnTo>
                        <a:pt x="178816" y="176530"/>
                      </a:lnTo>
                      <a:lnTo>
                        <a:pt x="189611" y="166243"/>
                      </a:lnTo>
                      <a:lnTo>
                        <a:pt x="200533" y="156083"/>
                      </a:lnTo>
                      <a:lnTo>
                        <a:pt x="211328" y="145796"/>
                      </a:lnTo>
                      <a:lnTo>
                        <a:pt x="222250" y="135509"/>
                      </a:lnTo>
                      <a:lnTo>
                        <a:pt x="233045" y="125222"/>
                      </a:lnTo>
                      <a:lnTo>
                        <a:pt x="243967" y="114935"/>
                      </a:lnTo>
                      <a:lnTo>
                        <a:pt x="254762" y="104648"/>
                      </a:lnTo>
                      <a:lnTo>
                        <a:pt x="265684" y="94361"/>
                      </a:lnTo>
                      <a:lnTo>
                        <a:pt x="276479" y="84074"/>
                      </a:lnTo>
                      <a:lnTo>
                        <a:pt x="287401" y="73787"/>
                      </a:lnTo>
                      <a:lnTo>
                        <a:pt x="276479" y="60960"/>
                      </a:lnTo>
                      <a:lnTo>
                        <a:pt x="266954" y="46990"/>
                      </a:lnTo>
                      <a:lnTo>
                        <a:pt x="259080" y="32004"/>
                      </a:lnTo>
                      <a:lnTo>
                        <a:pt x="252857" y="16383"/>
                      </a:lnTo>
                      <a:close/>
                    </a:path>
                  </a:pathLst>
                </a:custGeom>
                <a:solidFill>
                  <a:srgbClr val="1F78B4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2DE31F3B-1200-2F93-9D12-1939689344D4}"/>
                    </a:ext>
                  </a:extLst>
                </p:cNvPr>
                <p:cNvSpPr/>
                <p:nvPr/>
              </p:nvSpPr>
              <p:spPr>
                <a:xfrm>
                  <a:off x="5371592" y="4297552"/>
                  <a:ext cx="227710" cy="277241"/>
                </a:xfrm>
                <a:custGeom>
                  <a:avLst/>
                  <a:gdLst>
                    <a:gd name="connsiteX0" fmla="*/ 0 w 227710"/>
                    <a:gd name="connsiteY0" fmla="*/ 32639 h 277241"/>
                    <a:gd name="connsiteX1" fmla="*/ 4064 w 227710"/>
                    <a:gd name="connsiteY1" fmla="*/ 46990 h 277241"/>
                    <a:gd name="connsiteX2" fmla="*/ 8001 w 227710"/>
                    <a:gd name="connsiteY2" fmla="*/ 61468 h 277241"/>
                    <a:gd name="connsiteX3" fmla="*/ 12065 w 227710"/>
                    <a:gd name="connsiteY3" fmla="*/ 75819 h 277241"/>
                    <a:gd name="connsiteX4" fmla="*/ 16129 w 227710"/>
                    <a:gd name="connsiteY4" fmla="*/ 90170 h 277241"/>
                    <a:gd name="connsiteX5" fmla="*/ 20193 w 227710"/>
                    <a:gd name="connsiteY5" fmla="*/ 104648 h 277241"/>
                    <a:gd name="connsiteX6" fmla="*/ 24257 w 227710"/>
                    <a:gd name="connsiteY6" fmla="*/ 118999 h 277241"/>
                    <a:gd name="connsiteX7" fmla="*/ 28321 w 227710"/>
                    <a:gd name="connsiteY7" fmla="*/ 133350 h 277241"/>
                    <a:gd name="connsiteX8" fmla="*/ 32385 w 227710"/>
                    <a:gd name="connsiteY8" fmla="*/ 147828 h 277241"/>
                    <a:gd name="connsiteX9" fmla="*/ 36449 w 227710"/>
                    <a:gd name="connsiteY9" fmla="*/ 162179 h 277241"/>
                    <a:gd name="connsiteX10" fmla="*/ 40513 w 227710"/>
                    <a:gd name="connsiteY10" fmla="*/ 176530 h 277241"/>
                    <a:gd name="connsiteX11" fmla="*/ 44577 w 227710"/>
                    <a:gd name="connsiteY11" fmla="*/ 191008 h 277241"/>
                    <a:gd name="connsiteX12" fmla="*/ 48514 w 227710"/>
                    <a:gd name="connsiteY12" fmla="*/ 205359 h 277241"/>
                    <a:gd name="connsiteX13" fmla="*/ 52578 w 227710"/>
                    <a:gd name="connsiteY13" fmla="*/ 219710 h 277241"/>
                    <a:gd name="connsiteX14" fmla="*/ 56642 w 227710"/>
                    <a:gd name="connsiteY14" fmla="*/ 234188 h 277241"/>
                    <a:gd name="connsiteX15" fmla="*/ 60706 w 227710"/>
                    <a:gd name="connsiteY15" fmla="*/ 248539 h 277241"/>
                    <a:gd name="connsiteX16" fmla="*/ 64770 w 227710"/>
                    <a:gd name="connsiteY16" fmla="*/ 262890 h 277241"/>
                    <a:gd name="connsiteX17" fmla="*/ 68834 w 227710"/>
                    <a:gd name="connsiteY17" fmla="*/ 277241 h 277241"/>
                    <a:gd name="connsiteX18" fmla="*/ 83312 w 227710"/>
                    <a:gd name="connsiteY18" fmla="*/ 272923 h 277241"/>
                    <a:gd name="connsiteX19" fmla="*/ 97663 w 227710"/>
                    <a:gd name="connsiteY19" fmla="*/ 267970 h 277241"/>
                    <a:gd name="connsiteX20" fmla="*/ 111887 w 227710"/>
                    <a:gd name="connsiteY20" fmla="*/ 262509 h 277241"/>
                    <a:gd name="connsiteX21" fmla="*/ 125857 w 227710"/>
                    <a:gd name="connsiteY21" fmla="*/ 256540 h 277241"/>
                    <a:gd name="connsiteX22" fmla="*/ 139573 w 227710"/>
                    <a:gd name="connsiteY22" fmla="*/ 250063 h 277241"/>
                    <a:gd name="connsiteX23" fmla="*/ 153035 w 227710"/>
                    <a:gd name="connsiteY23" fmla="*/ 243078 h 277241"/>
                    <a:gd name="connsiteX24" fmla="*/ 166243 w 227710"/>
                    <a:gd name="connsiteY24" fmla="*/ 235585 h 277241"/>
                    <a:gd name="connsiteX25" fmla="*/ 179197 w 227710"/>
                    <a:gd name="connsiteY25" fmla="*/ 227711 h 277241"/>
                    <a:gd name="connsiteX26" fmla="*/ 191770 w 227710"/>
                    <a:gd name="connsiteY26" fmla="*/ 219202 h 277241"/>
                    <a:gd name="connsiteX27" fmla="*/ 204089 w 227710"/>
                    <a:gd name="connsiteY27" fmla="*/ 210312 h 277241"/>
                    <a:gd name="connsiteX28" fmla="*/ 216027 w 227710"/>
                    <a:gd name="connsiteY28" fmla="*/ 200914 h 277241"/>
                    <a:gd name="connsiteX29" fmla="*/ 227711 w 227710"/>
                    <a:gd name="connsiteY29" fmla="*/ 191135 h 277241"/>
                    <a:gd name="connsiteX30" fmla="*/ 217805 w 227710"/>
                    <a:gd name="connsiteY30" fmla="*/ 179959 h 277241"/>
                    <a:gd name="connsiteX31" fmla="*/ 207899 w 227710"/>
                    <a:gd name="connsiteY31" fmla="*/ 168656 h 277241"/>
                    <a:gd name="connsiteX32" fmla="*/ 198120 w 227710"/>
                    <a:gd name="connsiteY32" fmla="*/ 157480 h 277241"/>
                    <a:gd name="connsiteX33" fmla="*/ 188214 w 227710"/>
                    <a:gd name="connsiteY33" fmla="*/ 146177 h 277241"/>
                    <a:gd name="connsiteX34" fmla="*/ 178435 w 227710"/>
                    <a:gd name="connsiteY34" fmla="*/ 135001 h 277241"/>
                    <a:gd name="connsiteX35" fmla="*/ 168529 w 227710"/>
                    <a:gd name="connsiteY35" fmla="*/ 123698 h 277241"/>
                    <a:gd name="connsiteX36" fmla="*/ 158750 w 227710"/>
                    <a:gd name="connsiteY36" fmla="*/ 112395 h 277241"/>
                    <a:gd name="connsiteX37" fmla="*/ 148844 w 227710"/>
                    <a:gd name="connsiteY37" fmla="*/ 101219 h 277241"/>
                    <a:gd name="connsiteX38" fmla="*/ 139065 w 227710"/>
                    <a:gd name="connsiteY38" fmla="*/ 89916 h 277241"/>
                    <a:gd name="connsiteX39" fmla="*/ 129159 w 227710"/>
                    <a:gd name="connsiteY39" fmla="*/ 78740 h 277241"/>
                    <a:gd name="connsiteX40" fmla="*/ 119253 w 227710"/>
                    <a:gd name="connsiteY40" fmla="*/ 67437 h 277241"/>
                    <a:gd name="connsiteX41" fmla="*/ 109474 w 227710"/>
                    <a:gd name="connsiteY41" fmla="*/ 56261 h 277241"/>
                    <a:gd name="connsiteX42" fmla="*/ 99568 w 227710"/>
                    <a:gd name="connsiteY42" fmla="*/ 44958 h 277241"/>
                    <a:gd name="connsiteX43" fmla="*/ 89789 w 227710"/>
                    <a:gd name="connsiteY43" fmla="*/ 33782 h 277241"/>
                    <a:gd name="connsiteX44" fmla="*/ 79883 w 227710"/>
                    <a:gd name="connsiteY44" fmla="*/ 22479 h 277241"/>
                    <a:gd name="connsiteX45" fmla="*/ 70104 w 227710"/>
                    <a:gd name="connsiteY45" fmla="*/ 11176 h 277241"/>
                    <a:gd name="connsiteX46" fmla="*/ 60198 w 227710"/>
                    <a:gd name="connsiteY46" fmla="*/ 0 h 277241"/>
                    <a:gd name="connsiteX47" fmla="*/ 46609 w 227710"/>
                    <a:gd name="connsiteY47" fmla="*/ 10668 h 277241"/>
                    <a:gd name="connsiteX48" fmla="*/ 31877 w 227710"/>
                    <a:gd name="connsiteY48" fmla="*/ 19685 h 277241"/>
                    <a:gd name="connsiteX49" fmla="*/ 16256 w 227710"/>
                    <a:gd name="connsiteY49" fmla="*/ 27051 h 27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227710" h="277241">
                      <a:moveTo>
                        <a:pt x="0" y="32639"/>
                      </a:moveTo>
                      <a:lnTo>
                        <a:pt x="4064" y="46990"/>
                      </a:lnTo>
                      <a:lnTo>
                        <a:pt x="8001" y="61468"/>
                      </a:lnTo>
                      <a:lnTo>
                        <a:pt x="12065" y="75819"/>
                      </a:lnTo>
                      <a:lnTo>
                        <a:pt x="16129" y="90170"/>
                      </a:lnTo>
                      <a:lnTo>
                        <a:pt x="20193" y="104648"/>
                      </a:lnTo>
                      <a:lnTo>
                        <a:pt x="24257" y="118999"/>
                      </a:lnTo>
                      <a:lnTo>
                        <a:pt x="28321" y="133350"/>
                      </a:lnTo>
                      <a:lnTo>
                        <a:pt x="32385" y="147828"/>
                      </a:lnTo>
                      <a:lnTo>
                        <a:pt x="36449" y="162179"/>
                      </a:lnTo>
                      <a:lnTo>
                        <a:pt x="40513" y="176530"/>
                      </a:lnTo>
                      <a:lnTo>
                        <a:pt x="44577" y="191008"/>
                      </a:lnTo>
                      <a:lnTo>
                        <a:pt x="48514" y="205359"/>
                      </a:lnTo>
                      <a:lnTo>
                        <a:pt x="52578" y="219710"/>
                      </a:lnTo>
                      <a:lnTo>
                        <a:pt x="56642" y="234188"/>
                      </a:lnTo>
                      <a:lnTo>
                        <a:pt x="60706" y="248539"/>
                      </a:lnTo>
                      <a:lnTo>
                        <a:pt x="64770" y="262890"/>
                      </a:lnTo>
                      <a:lnTo>
                        <a:pt x="68834" y="277241"/>
                      </a:lnTo>
                      <a:lnTo>
                        <a:pt x="83312" y="272923"/>
                      </a:lnTo>
                      <a:lnTo>
                        <a:pt x="97663" y="267970"/>
                      </a:lnTo>
                      <a:lnTo>
                        <a:pt x="111887" y="262509"/>
                      </a:lnTo>
                      <a:lnTo>
                        <a:pt x="125857" y="256540"/>
                      </a:lnTo>
                      <a:lnTo>
                        <a:pt x="139573" y="250063"/>
                      </a:lnTo>
                      <a:lnTo>
                        <a:pt x="153035" y="243078"/>
                      </a:lnTo>
                      <a:lnTo>
                        <a:pt x="166243" y="235585"/>
                      </a:lnTo>
                      <a:lnTo>
                        <a:pt x="179197" y="227711"/>
                      </a:lnTo>
                      <a:lnTo>
                        <a:pt x="191770" y="219202"/>
                      </a:lnTo>
                      <a:lnTo>
                        <a:pt x="204089" y="210312"/>
                      </a:lnTo>
                      <a:lnTo>
                        <a:pt x="216027" y="200914"/>
                      </a:lnTo>
                      <a:lnTo>
                        <a:pt x="227711" y="191135"/>
                      </a:lnTo>
                      <a:lnTo>
                        <a:pt x="217805" y="179959"/>
                      </a:lnTo>
                      <a:lnTo>
                        <a:pt x="207899" y="168656"/>
                      </a:lnTo>
                      <a:lnTo>
                        <a:pt x="198120" y="157480"/>
                      </a:lnTo>
                      <a:lnTo>
                        <a:pt x="188214" y="146177"/>
                      </a:lnTo>
                      <a:lnTo>
                        <a:pt x="178435" y="135001"/>
                      </a:lnTo>
                      <a:lnTo>
                        <a:pt x="168529" y="123698"/>
                      </a:lnTo>
                      <a:lnTo>
                        <a:pt x="158750" y="112395"/>
                      </a:lnTo>
                      <a:lnTo>
                        <a:pt x="148844" y="101219"/>
                      </a:lnTo>
                      <a:lnTo>
                        <a:pt x="139065" y="89916"/>
                      </a:lnTo>
                      <a:lnTo>
                        <a:pt x="129159" y="78740"/>
                      </a:lnTo>
                      <a:lnTo>
                        <a:pt x="119253" y="67437"/>
                      </a:lnTo>
                      <a:lnTo>
                        <a:pt x="109474" y="56261"/>
                      </a:lnTo>
                      <a:lnTo>
                        <a:pt x="99568" y="44958"/>
                      </a:lnTo>
                      <a:lnTo>
                        <a:pt x="89789" y="33782"/>
                      </a:lnTo>
                      <a:lnTo>
                        <a:pt x="79883" y="22479"/>
                      </a:lnTo>
                      <a:lnTo>
                        <a:pt x="70104" y="11176"/>
                      </a:lnTo>
                      <a:lnTo>
                        <a:pt x="60198" y="0"/>
                      </a:lnTo>
                      <a:lnTo>
                        <a:pt x="46609" y="10668"/>
                      </a:lnTo>
                      <a:lnTo>
                        <a:pt x="31877" y="19685"/>
                      </a:lnTo>
                      <a:lnTo>
                        <a:pt x="16256" y="27051"/>
                      </a:lnTo>
                      <a:close/>
                    </a:path>
                  </a:pathLst>
                </a:custGeom>
                <a:solidFill>
                  <a:srgbClr val="33A02C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204FF6F-8F05-9902-7230-79B0798505FC}"/>
                    </a:ext>
                  </a:extLst>
                </p:cNvPr>
                <p:cNvSpPr/>
                <p:nvPr/>
              </p:nvSpPr>
              <p:spPr>
                <a:xfrm>
                  <a:off x="5431789" y="4242180"/>
                  <a:ext cx="273812" cy="246507"/>
                </a:xfrm>
                <a:custGeom>
                  <a:avLst/>
                  <a:gdLst>
                    <a:gd name="connsiteX0" fmla="*/ 0 w 273812"/>
                    <a:gd name="connsiteY0" fmla="*/ 55372 h 246507"/>
                    <a:gd name="connsiteX1" fmla="*/ 9906 w 273812"/>
                    <a:gd name="connsiteY1" fmla="*/ 66548 h 246507"/>
                    <a:gd name="connsiteX2" fmla="*/ 19685 w 273812"/>
                    <a:gd name="connsiteY2" fmla="*/ 77851 h 246507"/>
                    <a:gd name="connsiteX3" fmla="*/ 29591 w 273812"/>
                    <a:gd name="connsiteY3" fmla="*/ 89154 h 246507"/>
                    <a:gd name="connsiteX4" fmla="*/ 39370 w 273812"/>
                    <a:gd name="connsiteY4" fmla="*/ 100330 h 246507"/>
                    <a:gd name="connsiteX5" fmla="*/ 49276 w 273812"/>
                    <a:gd name="connsiteY5" fmla="*/ 111633 h 246507"/>
                    <a:gd name="connsiteX6" fmla="*/ 59055 w 273812"/>
                    <a:gd name="connsiteY6" fmla="*/ 122809 h 246507"/>
                    <a:gd name="connsiteX7" fmla="*/ 68961 w 273812"/>
                    <a:gd name="connsiteY7" fmla="*/ 134112 h 246507"/>
                    <a:gd name="connsiteX8" fmla="*/ 78867 w 273812"/>
                    <a:gd name="connsiteY8" fmla="*/ 145288 h 246507"/>
                    <a:gd name="connsiteX9" fmla="*/ 88646 w 273812"/>
                    <a:gd name="connsiteY9" fmla="*/ 156591 h 246507"/>
                    <a:gd name="connsiteX10" fmla="*/ 98552 w 273812"/>
                    <a:gd name="connsiteY10" fmla="*/ 167767 h 246507"/>
                    <a:gd name="connsiteX11" fmla="*/ 108331 w 273812"/>
                    <a:gd name="connsiteY11" fmla="*/ 179070 h 246507"/>
                    <a:gd name="connsiteX12" fmla="*/ 118237 w 273812"/>
                    <a:gd name="connsiteY12" fmla="*/ 190373 h 246507"/>
                    <a:gd name="connsiteX13" fmla="*/ 128016 w 273812"/>
                    <a:gd name="connsiteY13" fmla="*/ 201549 h 246507"/>
                    <a:gd name="connsiteX14" fmla="*/ 137922 w 273812"/>
                    <a:gd name="connsiteY14" fmla="*/ 212852 h 246507"/>
                    <a:gd name="connsiteX15" fmla="*/ 147701 w 273812"/>
                    <a:gd name="connsiteY15" fmla="*/ 224028 h 246507"/>
                    <a:gd name="connsiteX16" fmla="*/ 157607 w 273812"/>
                    <a:gd name="connsiteY16" fmla="*/ 235331 h 246507"/>
                    <a:gd name="connsiteX17" fmla="*/ 167513 w 273812"/>
                    <a:gd name="connsiteY17" fmla="*/ 246507 h 246507"/>
                    <a:gd name="connsiteX18" fmla="*/ 178689 w 273812"/>
                    <a:gd name="connsiteY18" fmla="*/ 236347 h 246507"/>
                    <a:gd name="connsiteX19" fmla="*/ 189484 w 273812"/>
                    <a:gd name="connsiteY19" fmla="*/ 225679 h 246507"/>
                    <a:gd name="connsiteX20" fmla="*/ 200025 w 273812"/>
                    <a:gd name="connsiteY20" fmla="*/ 214757 h 246507"/>
                    <a:gd name="connsiteX21" fmla="*/ 210058 w 273812"/>
                    <a:gd name="connsiteY21" fmla="*/ 203327 h 246507"/>
                    <a:gd name="connsiteX22" fmla="*/ 219583 w 273812"/>
                    <a:gd name="connsiteY22" fmla="*/ 191516 h 246507"/>
                    <a:gd name="connsiteX23" fmla="*/ 228727 w 273812"/>
                    <a:gd name="connsiteY23" fmla="*/ 179451 h 246507"/>
                    <a:gd name="connsiteX24" fmla="*/ 237490 w 273812"/>
                    <a:gd name="connsiteY24" fmla="*/ 167005 h 246507"/>
                    <a:gd name="connsiteX25" fmla="*/ 245745 w 273812"/>
                    <a:gd name="connsiteY25" fmla="*/ 154305 h 246507"/>
                    <a:gd name="connsiteX26" fmla="*/ 253492 w 273812"/>
                    <a:gd name="connsiteY26" fmla="*/ 141224 h 246507"/>
                    <a:gd name="connsiteX27" fmla="*/ 260731 w 273812"/>
                    <a:gd name="connsiteY27" fmla="*/ 127889 h 246507"/>
                    <a:gd name="connsiteX28" fmla="*/ 267462 w 273812"/>
                    <a:gd name="connsiteY28" fmla="*/ 114300 h 246507"/>
                    <a:gd name="connsiteX29" fmla="*/ 273812 w 273812"/>
                    <a:gd name="connsiteY29" fmla="*/ 100457 h 246507"/>
                    <a:gd name="connsiteX30" fmla="*/ 260096 w 273812"/>
                    <a:gd name="connsiteY30" fmla="*/ 94488 h 246507"/>
                    <a:gd name="connsiteX31" fmla="*/ 246253 w 273812"/>
                    <a:gd name="connsiteY31" fmla="*/ 88646 h 246507"/>
                    <a:gd name="connsiteX32" fmla="*/ 232537 w 273812"/>
                    <a:gd name="connsiteY32" fmla="*/ 82677 h 246507"/>
                    <a:gd name="connsiteX33" fmla="*/ 218821 w 273812"/>
                    <a:gd name="connsiteY33" fmla="*/ 76835 h 246507"/>
                    <a:gd name="connsiteX34" fmla="*/ 205105 w 273812"/>
                    <a:gd name="connsiteY34" fmla="*/ 70866 h 246507"/>
                    <a:gd name="connsiteX35" fmla="*/ 191389 w 273812"/>
                    <a:gd name="connsiteY35" fmla="*/ 65024 h 246507"/>
                    <a:gd name="connsiteX36" fmla="*/ 177673 w 273812"/>
                    <a:gd name="connsiteY36" fmla="*/ 59055 h 246507"/>
                    <a:gd name="connsiteX37" fmla="*/ 163957 w 273812"/>
                    <a:gd name="connsiteY37" fmla="*/ 53213 h 246507"/>
                    <a:gd name="connsiteX38" fmla="*/ 150241 w 273812"/>
                    <a:gd name="connsiteY38" fmla="*/ 47244 h 246507"/>
                    <a:gd name="connsiteX39" fmla="*/ 136398 w 273812"/>
                    <a:gd name="connsiteY39" fmla="*/ 41275 h 246507"/>
                    <a:gd name="connsiteX40" fmla="*/ 122682 w 273812"/>
                    <a:gd name="connsiteY40" fmla="*/ 35433 h 246507"/>
                    <a:gd name="connsiteX41" fmla="*/ 108966 w 273812"/>
                    <a:gd name="connsiteY41" fmla="*/ 29464 h 246507"/>
                    <a:gd name="connsiteX42" fmla="*/ 95250 w 273812"/>
                    <a:gd name="connsiteY42" fmla="*/ 23622 h 246507"/>
                    <a:gd name="connsiteX43" fmla="*/ 81534 w 273812"/>
                    <a:gd name="connsiteY43" fmla="*/ 17653 h 246507"/>
                    <a:gd name="connsiteX44" fmla="*/ 67818 w 273812"/>
                    <a:gd name="connsiteY44" fmla="*/ 11811 h 246507"/>
                    <a:gd name="connsiteX45" fmla="*/ 54102 w 273812"/>
                    <a:gd name="connsiteY45" fmla="*/ 5842 h 246507"/>
                    <a:gd name="connsiteX46" fmla="*/ 40386 w 273812"/>
                    <a:gd name="connsiteY46" fmla="*/ 0 h 246507"/>
                    <a:gd name="connsiteX47" fmla="*/ 32639 w 273812"/>
                    <a:gd name="connsiteY47" fmla="*/ 15367 h 246507"/>
                    <a:gd name="connsiteX48" fmla="*/ 23241 w 273812"/>
                    <a:gd name="connsiteY48" fmla="*/ 29845 h 246507"/>
                    <a:gd name="connsiteX49" fmla="*/ 12319 w 273812"/>
                    <a:gd name="connsiteY49" fmla="*/ 43307 h 246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273812" h="246507">
                      <a:moveTo>
                        <a:pt x="0" y="55372"/>
                      </a:moveTo>
                      <a:lnTo>
                        <a:pt x="9906" y="66548"/>
                      </a:lnTo>
                      <a:lnTo>
                        <a:pt x="19685" y="77851"/>
                      </a:lnTo>
                      <a:lnTo>
                        <a:pt x="29591" y="89154"/>
                      </a:lnTo>
                      <a:lnTo>
                        <a:pt x="39370" y="100330"/>
                      </a:lnTo>
                      <a:lnTo>
                        <a:pt x="49276" y="111633"/>
                      </a:lnTo>
                      <a:lnTo>
                        <a:pt x="59055" y="122809"/>
                      </a:lnTo>
                      <a:lnTo>
                        <a:pt x="68961" y="134112"/>
                      </a:lnTo>
                      <a:lnTo>
                        <a:pt x="78867" y="145288"/>
                      </a:lnTo>
                      <a:lnTo>
                        <a:pt x="88646" y="156591"/>
                      </a:lnTo>
                      <a:lnTo>
                        <a:pt x="98552" y="167767"/>
                      </a:lnTo>
                      <a:lnTo>
                        <a:pt x="108331" y="179070"/>
                      </a:lnTo>
                      <a:lnTo>
                        <a:pt x="118237" y="190373"/>
                      </a:lnTo>
                      <a:lnTo>
                        <a:pt x="128016" y="201549"/>
                      </a:lnTo>
                      <a:lnTo>
                        <a:pt x="137922" y="212852"/>
                      </a:lnTo>
                      <a:lnTo>
                        <a:pt x="147701" y="224028"/>
                      </a:lnTo>
                      <a:lnTo>
                        <a:pt x="157607" y="235331"/>
                      </a:lnTo>
                      <a:lnTo>
                        <a:pt x="167513" y="246507"/>
                      </a:lnTo>
                      <a:lnTo>
                        <a:pt x="178689" y="236347"/>
                      </a:lnTo>
                      <a:lnTo>
                        <a:pt x="189484" y="225679"/>
                      </a:lnTo>
                      <a:lnTo>
                        <a:pt x="200025" y="214757"/>
                      </a:lnTo>
                      <a:lnTo>
                        <a:pt x="210058" y="203327"/>
                      </a:lnTo>
                      <a:lnTo>
                        <a:pt x="219583" y="191516"/>
                      </a:lnTo>
                      <a:lnTo>
                        <a:pt x="228727" y="179451"/>
                      </a:lnTo>
                      <a:lnTo>
                        <a:pt x="237490" y="167005"/>
                      </a:lnTo>
                      <a:lnTo>
                        <a:pt x="245745" y="154305"/>
                      </a:lnTo>
                      <a:lnTo>
                        <a:pt x="253492" y="141224"/>
                      </a:lnTo>
                      <a:lnTo>
                        <a:pt x="260731" y="127889"/>
                      </a:lnTo>
                      <a:lnTo>
                        <a:pt x="267462" y="114300"/>
                      </a:lnTo>
                      <a:lnTo>
                        <a:pt x="273812" y="100457"/>
                      </a:lnTo>
                      <a:lnTo>
                        <a:pt x="260096" y="94488"/>
                      </a:lnTo>
                      <a:lnTo>
                        <a:pt x="246253" y="88646"/>
                      </a:lnTo>
                      <a:lnTo>
                        <a:pt x="232537" y="82677"/>
                      </a:lnTo>
                      <a:lnTo>
                        <a:pt x="218821" y="76835"/>
                      </a:lnTo>
                      <a:lnTo>
                        <a:pt x="205105" y="70866"/>
                      </a:lnTo>
                      <a:lnTo>
                        <a:pt x="191389" y="65024"/>
                      </a:lnTo>
                      <a:lnTo>
                        <a:pt x="177673" y="59055"/>
                      </a:lnTo>
                      <a:lnTo>
                        <a:pt x="163957" y="53213"/>
                      </a:lnTo>
                      <a:lnTo>
                        <a:pt x="150241" y="47244"/>
                      </a:lnTo>
                      <a:lnTo>
                        <a:pt x="136398" y="41275"/>
                      </a:lnTo>
                      <a:lnTo>
                        <a:pt x="122682" y="35433"/>
                      </a:lnTo>
                      <a:lnTo>
                        <a:pt x="108966" y="29464"/>
                      </a:lnTo>
                      <a:lnTo>
                        <a:pt x="95250" y="23622"/>
                      </a:lnTo>
                      <a:lnTo>
                        <a:pt x="81534" y="17653"/>
                      </a:lnTo>
                      <a:lnTo>
                        <a:pt x="67818" y="11811"/>
                      </a:lnTo>
                      <a:lnTo>
                        <a:pt x="54102" y="5842"/>
                      </a:lnTo>
                      <a:lnTo>
                        <a:pt x="40386" y="0"/>
                      </a:lnTo>
                      <a:lnTo>
                        <a:pt x="32639" y="15367"/>
                      </a:lnTo>
                      <a:lnTo>
                        <a:pt x="23241" y="29845"/>
                      </a:lnTo>
                      <a:lnTo>
                        <a:pt x="12319" y="43307"/>
                      </a:lnTo>
                      <a:close/>
                    </a:path>
                  </a:pathLst>
                </a:custGeom>
                <a:solidFill>
                  <a:srgbClr val="E31A1C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02AA2F6F-C287-32DB-30AA-7BEC381587D2}"/>
                    </a:ext>
                  </a:extLst>
                </p:cNvPr>
                <p:cNvSpPr/>
                <p:nvPr/>
              </p:nvSpPr>
              <p:spPr>
                <a:xfrm flipH="1">
                  <a:off x="5581395" y="4084827"/>
                  <a:ext cx="132206" cy="433133"/>
                </a:xfrm>
                <a:custGeom>
                  <a:avLst/>
                  <a:gdLst>
                    <a:gd name="connsiteX0" fmla="*/ 0 w 48132"/>
                    <a:gd name="connsiteY0" fmla="*/ 49022 h 49022"/>
                    <a:gd name="connsiteX1" fmla="*/ 48133 w 48132"/>
                    <a:gd name="connsiteY1" fmla="*/ 0 h 49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132" h="49022">
                      <a:moveTo>
                        <a:pt x="0" y="49022"/>
                      </a:moveTo>
                      <a:lnTo>
                        <a:pt x="48133" y="0"/>
                      </a:lnTo>
                    </a:path>
                  </a:pathLst>
                </a:custGeom>
                <a:ln w="13589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7221890A-323A-8416-4357-39B6E069D835}"/>
                    </a:ext>
                  </a:extLst>
                </p:cNvPr>
                <p:cNvSpPr/>
                <p:nvPr/>
              </p:nvSpPr>
              <p:spPr>
                <a:xfrm>
                  <a:off x="5012117" y="3966841"/>
                  <a:ext cx="198437" cy="495303"/>
                </a:xfrm>
                <a:custGeom>
                  <a:avLst/>
                  <a:gdLst>
                    <a:gd name="connsiteX0" fmla="*/ 0 w 39496"/>
                    <a:gd name="connsiteY0" fmla="*/ 0 h 48387"/>
                    <a:gd name="connsiteX1" fmla="*/ 39497 w 39496"/>
                    <a:gd name="connsiteY1" fmla="*/ 48387 h 4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496" h="48387">
                      <a:moveTo>
                        <a:pt x="0" y="0"/>
                      </a:moveTo>
                      <a:lnTo>
                        <a:pt x="39497" y="48387"/>
                      </a:lnTo>
                    </a:path>
                  </a:pathLst>
                </a:custGeom>
                <a:ln w="13589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383449F4-B4A6-EF2E-E538-7903C24BEFF8}"/>
                    </a:ext>
                  </a:extLst>
                </p:cNvPr>
                <p:cNvGrpSpPr/>
                <p:nvPr/>
              </p:nvGrpSpPr>
              <p:grpSpPr>
                <a:xfrm>
                  <a:off x="5242053" y="4510213"/>
                  <a:ext cx="834516" cy="170942"/>
                  <a:chOff x="4851654" y="4133850"/>
                  <a:chExt cx="834516" cy="170942"/>
                </a:xfrm>
              </p:grpSpPr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210478F3-D372-F402-31C0-EFF2B985E1AC}"/>
                      </a:ext>
                    </a:extLst>
                  </p:cNvPr>
                  <p:cNvSpPr/>
                  <p:nvPr/>
                </p:nvSpPr>
                <p:spPr>
                  <a:xfrm>
                    <a:off x="4851654" y="4133850"/>
                    <a:ext cx="834516" cy="170942"/>
                  </a:xfrm>
                  <a:custGeom>
                    <a:avLst/>
                    <a:gdLst>
                      <a:gd name="connsiteX0" fmla="*/ 27432 w 834516"/>
                      <a:gd name="connsiteY0" fmla="*/ 170942 h 170942"/>
                      <a:gd name="connsiteX1" fmla="*/ 807085 w 834516"/>
                      <a:gd name="connsiteY1" fmla="*/ 170942 h 170942"/>
                      <a:gd name="connsiteX2" fmla="*/ 806069 w 834516"/>
                      <a:gd name="connsiteY2" fmla="*/ 170942 h 170942"/>
                      <a:gd name="connsiteX3" fmla="*/ 810387 w 834516"/>
                      <a:gd name="connsiteY3" fmla="*/ 170815 h 170942"/>
                      <a:gd name="connsiteX4" fmla="*/ 814705 w 834516"/>
                      <a:gd name="connsiteY4" fmla="*/ 169926 h 170942"/>
                      <a:gd name="connsiteX5" fmla="*/ 818896 w 834516"/>
                      <a:gd name="connsiteY5" fmla="*/ 168275 h 170942"/>
                      <a:gd name="connsiteX6" fmla="*/ 822706 w 834516"/>
                      <a:gd name="connsiteY6" fmla="*/ 166116 h 170942"/>
                      <a:gd name="connsiteX7" fmla="*/ 826135 w 834516"/>
                      <a:gd name="connsiteY7" fmla="*/ 163322 h 170942"/>
                      <a:gd name="connsiteX8" fmla="*/ 829056 w 834516"/>
                      <a:gd name="connsiteY8" fmla="*/ 160020 h 170942"/>
                      <a:gd name="connsiteX9" fmla="*/ 831342 w 834516"/>
                      <a:gd name="connsiteY9" fmla="*/ 156337 h 170942"/>
                      <a:gd name="connsiteX10" fmla="*/ 833120 w 834516"/>
                      <a:gd name="connsiteY10" fmla="*/ 152273 h 170942"/>
                      <a:gd name="connsiteX11" fmla="*/ 834136 w 834516"/>
                      <a:gd name="connsiteY11" fmla="*/ 147955 h 170942"/>
                      <a:gd name="connsiteX12" fmla="*/ 834517 w 834516"/>
                      <a:gd name="connsiteY12" fmla="*/ 143510 h 170942"/>
                      <a:gd name="connsiteX13" fmla="*/ 834517 w 834516"/>
                      <a:gd name="connsiteY13" fmla="*/ 143510 h 170942"/>
                      <a:gd name="connsiteX14" fmla="*/ 834517 w 834516"/>
                      <a:gd name="connsiteY14" fmla="*/ 27432 h 170942"/>
                      <a:gd name="connsiteX15" fmla="*/ 834517 w 834516"/>
                      <a:gd name="connsiteY15" fmla="*/ 27432 h 170942"/>
                      <a:gd name="connsiteX16" fmla="*/ 834136 w 834516"/>
                      <a:gd name="connsiteY16" fmla="*/ 22987 h 170942"/>
                      <a:gd name="connsiteX17" fmla="*/ 833120 w 834516"/>
                      <a:gd name="connsiteY17" fmla="*/ 18669 h 170942"/>
                      <a:gd name="connsiteX18" fmla="*/ 831342 w 834516"/>
                      <a:gd name="connsiteY18" fmla="*/ 14605 h 170942"/>
                      <a:gd name="connsiteX19" fmla="*/ 829056 w 834516"/>
                      <a:gd name="connsiteY19" fmla="*/ 10922 h 170942"/>
                      <a:gd name="connsiteX20" fmla="*/ 826135 w 834516"/>
                      <a:gd name="connsiteY20" fmla="*/ 7620 h 170942"/>
                      <a:gd name="connsiteX21" fmla="*/ 822706 w 834516"/>
                      <a:gd name="connsiteY21" fmla="*/ 4826 h 170942"/>
                      <a:gd name="connsiteX22" fmla="*/ 818896 w 834516"/>
                      <a:gd name="connsiteY22" fmla="*/ 2667 h 170942"/>
                      <a:gd name="connsiteX23" fmla="*/ 814705 w 834516"/>
                      <a:gd name="connsiteY23" fmla="*/ 1016 h 170942"/>
                      <a:gd name="connsiteX24" fmla="*/ 810387 w 834516"/>
                      <a:gd name="connsiteY24" fmla="*/ 127 h 170942"/>
                      <a:gd name="connsiteX25" fmla="*/ 807085 w 834516"/>
                      <a:gd name="connsiteY25" fmla="*/ 0 h 170942"/>
                      <a:gd name="connsiteX26" fmla="*/ 27432 w 834516"/>
                      <a:gd name="connsiteY26" fmla="*/ 0 h 170942"/>
                      <a:gd name="connsiteX27" fmla="*/ 30734 w 834516"/>
                      <a:gd name="connsiteY27" fmla="*/ 127 h 170942"/>
                      <a:gd name="connsiteX28" fmla="*/ 26289 w 834516"/>
                      <a:gd name="connsiteY28" fmla="*/ 0 h 170942"/>
                      <a:gd name="connsiteX29" fmla="*/ 21971 w 834516"/>
                      <a:gd name="connsiteY29" fmla="*/ 508 h 170942"/>
                      <a:gd name="connsiteX30" fmla="*/ 17653 w 834516"/>
                      <a:gd name="connsiteY30" fmla="*/ 1778 h 170942"/>
                      <a:gd name="connsiteX31" fmla="*/ 13716 w 834516"/>
                      <a:gd name="connsiteY31" fmla="*/ 3683 h 170942"/>
                      <a:gd name="connsiteX32" fmla="*/ 10033 w 834516"/>
                      <a:gd name="connsiteY32" fmla="*/ 6096 h 170942"/>
                      <a:gd name="connsiteX33" fmla="*/ 6858 w 834516"/>
                      <a:gd name="connsiteY33" fmla="*/ 9271 h 170942"/>
                      <a:gd name="connsiteX34" fmla="*/ 4191 w 834516"/>
                      <a:gd name="connsiteY34" fmla="*/ 12700 h 170942"/>
                      <a:gd name="connsiteX35" fmla="*/ 2159 w 834516"/>
                      <a:gd name="connsiteY35" fmla="*/ 16637 h 170942"/>
                      <a:gd name="connsiteX36" fmla="*/ 762 w 834516"/>
                      <a:gd name="connsiteY36" fmla="*/ 20828 h 170942"/>
                      <a:gd name="connsiteX37" fmla="*/ 127 w 834516"/>
                      <a:gd name="connsiteY37" fmla="*/ 25146 h 170942"/>
                      <a:gd name="connsiteX38" fmla="*/ 0 w 834516"/>
                      <a:gd name="connsiteY38" fmla="*/ 27432 h 170942"/>
                      <a:gd name="connsiteX39" fmla="*/ 0 w 834516"/>
                      <a:gd name="connsiteY39" fmla="*/ 143510 h 170942"/>
                      <a:gd name="connsiteX40" fmla="*/ 127 w 834516"/>
                      <a:gd name="connsiteY40" fmla="*/ 141351 h 170942"/>
                      <a:gd name="connsiteX41" fmla="*/ 127 w 834516"/>
                      <a:gd name="connsiteY41" fmla="*/ 145796 h 170942"/>
                      <a:gd name="connsiteX42" fmla="*/ 762 w 834516"/>
                      <a:gd name="connsiteY42" fmla="*/ 150114 h 170942"/>
                      <a:gd name="connsiteX43" fmla="*/ 2159 w 834516"/>
                      <a:gd name="connsiteY43" fmla="*/ 154305 h 170942"/>
                      <a:gd name="connsiteX44" fmla="*/ 4191 w 834516"/>
                      <a:gd name="connsiteY44" fmla="*/ 158242 h 170942"/>
                      <a:gd name="connsiteX45" fmla="*/ 6858 w 834516"/>
                      <a:gd name="connsiteY45" fmla="*/ 161798 h 170942"/>
                      <a:gd name="connsiteX46" fmla="*/ 10033 w 834516"/>
                      <a:gd name="connsiteY46" fmla="*/ 164846 h 170942"/>
                      <a:gd name="connsiteX47" fmla="*/ 13716 w 834516"/>
                      <a:gd name="connsiteY47" fmla="*/ 167259 h 170942"/>
                      <a:gd name="connsiteX48" fmla="*/ 17653 w 834516"/>
                      <a:gd name="connsiteY48" fmla="*/ 169164 h 170942"/>
                      <a:gd name="connsiteX49" fmla="*/ 21971 w 834516"/>
                      <a:gd name="connsiteY49" fmla="*/ 170434 h 170942"/>
                      <a:gd name="connsiteX50" fmla="*/ 26289 w 834516"/>
                      <a:gd name="connsiteY50" fmla="*/ 170942 h 170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834516" h="170942">
                        <a:moveTo>
                          <a:pt x="27432" y="170942"/>
                        </a:moveTo>
                        <a:lnTo>
                          <a:pt x="807085" y="170942"/>
                        </a:lnTo>
                        <a:lnTo>
                          <a:pt x="806069" y="170942"/>
                        </a:lnTo>
                        <a:lnTo>
                          <a:pt x="810387" y="170815"/>
                        </a:lnTo>
                        <a:lnTo>
                          <a:pt x="814705" y="169926"/>
                        </a:lnTo>
                        <a:lnTo>
                          <a:pt x="818896" y="168275"/>
                        </a:lnTo>
                        <a:lnTo>
                          <a:pt x="822706" y="166116"/>
                        </a:lnTo>
                        <a:lnTo>
                          <a:pt x="826135" y="163322"/>
                        </a:lnTo>
                        <a:lnTo>
                          <a:pt x="829056" y="160020"/>
                        </a:lnTo>
                        <a:lnTo>
                          <a:pt x="831342" y="156337"/>
                        </a:lnTo>
                        <a:lnTo>
                          <a:pt x="833120" y="152273"/>
                        </a:lnTo>
                        <a:lnTo>
                          <a:pt x="834136" y="147955"/>
                        </a:lnTo>
                        <a:lnTo>
                          <a:pt x="834517" y="143510"/>
                        </a:lnTo>
                        <a:lnTo>
                          <a:pt x="834517" y="143510"/>
                        </a:lnTo>
                        <a:lnTo>
                          <a:pt x="834517" y="27432"/>
                        </a:lnTo>
                        <a:lnTo>
                          <a:pt x="834517" y="27432"/>
                        </a:lnTo>
                        <a:lnTo>
                          <a:pt x="834136" y="22987"/>
                        </a:lnTo>
                        <a:lnTo>
                          <a:pt x="833120" y="18669"/>
                        </a:lnTo>
                        <a:lnTo>
                          <a:pt x="831342" y="14605"/>
                        </a:lnTo>
                        <a:lnTo>
                          <a:pt x="829056" y="10922"/>
                        </a:lnTo>
                        <a:lnTo>
                          <a:pt x="826135" y="7620"/>
                        </a:lnTo>
                        <a:lnTo>
                          <a:pt x="822706" y="4826"/>
                        </a:lnTo>
                        <a:lnTo>
                          <a:pt x="818896" y="2667"/>
                        </a:lnTo>
                        <a:lnTo>
                          <a:pt x="814705" y="1016"/>
                        </a:lnTo>
                        <a:lnTo>
                          <a:pt x="810387" y="127"/>
                        </a:lnTo>
                        <a:lnTo>
                          <a:pt x="807085" y="0"/>
                        </a:lnTo>
                        <a:lnTo>
                          <a:pt x="27432" y="0"/>
                        </a:lnTo>
                        <a:lnTo>
                          <a:pt x="30734" y="127"/>
                        </a:lnTo>
                        <a:lnTo>
                          <a:pt x="26289" y="0"/>
                        </a:lnTo>
                        <a:lnTo>
                          <a:pt x="21971" y="508"/>
                        </a:lnTo>
                        <a:lnTo>
                          <a:pt x="17653" y="1778"/>
                        </a:lnTo>
                        <a:lnTo>
                          <a:pt x="13716" y="3683"/>
                        </a:lnTo>
                        <a:lnTo>
                          <a:pt x="10033" y="6096"/>
                        </a:lnTo>
                        <a:lnTo>
                          <a:pt x="6858" y="9271"/>
                        </a:lnTo>
                        <a:lnTo>
                          <a:pt x="4191" y="12700"/>
                        </a:lnTo>
                        <a:lnTo>
                          <a:pt x="2159" y="16637"/>
                        </a:lnTo>
                        <a:lnTo>
                          <a:pt x="762" y="20828"/>
                        </a:lnTo>
                        <a:lnTo>
                          <a:pt x="127" y="25146"/>
                        </a:lnTo>
                        <a:lnTo>
                          <a:pt x="0" y="27432"/>
                        </a:lnTo>
                        <a:lnTo>
                          <a:pt x="0" y="143510"/>
                        </a:lnTo>
                        <a:lnTo>
                          <a:pt x="127" y="141351"/>
                        </a:lnTo>
                        <a:lnTo>
                          <a:pt x="127" y="145796"/>
                        </a:lnTo>
                        <a:lnTo>
                          <a:pt x="762" y="150114"/>
                        </a:lnTo>
                        <a:lnTo>
                          <a:pt x="2159" y="154305"/>
                        </a:lnTo>
                        <a:lnTo>
                          <a:pt x="4191" y="158242"/>
                        </a:lnTo>
                        <a:lnTo>
                          <a:pt x="6858" y="161798"/>
                        </a:lnTo>
                        <a:lnTo>
                          <a:pt x="10033" y="164846"/>
                        </a:lnTo>
                        <a:lnTo>
                          <a:pt x="13716" y="167259"/>
                        </a:lnTo>
                        <a:lnTo>
                          <a:pt x="17653" y="169164"/>
                        </a:lnTo>
                        <a:lnTo>
                          <a:pt x="21971" y="170434"/>
                        </a:lnTo>
                        <a:lnTo>
                          <a:pt x="26289" y="1709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73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A1839B4D-431F-6809-8E63-D4548C5C9561}"/>
                      </a:ext>
                    </a:extLst>
                  </p:cNvPr>
                  <p:cNvSpPr/>
                  <p:nvPr/>
                </p:nvSpPr>
                <p:spPr>
                  <a:xfrm>
                    <a:off x="4904613" y="4170045"/>
                    <a:ext cx="78613" cy="95757"/>
                  </a:xfrm>
                  <a:custGeom>
                    <a:avLst/>
                    <a:gdLst>
                      <a:gd name="connsiteX0" fmla="*/ 69723 w 78613"/>
                      <a:gd name="connsiteY0" fmla="*/ 88646 h 95757"/>
                      <a:gd name="connsiteX1" fmla="*/ 25146 w 78613"/>
                      <a:gd name="connsiteY1" fmla="*/ 88646 h 95757"/>
                      <a:gd name="connsiteX2" fmla="*/ 25146 w 78613"/>
                      <a:gd name="connsiteY2" fmla="*/ 76073 h 95757"/>
                      <a:gd name="connsiteX3" fmla="*/ 69723 w 78613"/>
                      <a:gd name="connsiteY3" fmla="*/ 76073 h 95757"/>
                      <a:gd name="connsiteX4" fmla="*/ 69723 w 78613"/>
                      <a:gd name="connsiteY4" fmla="*/ 88646 h 95757"/>
                      <a:gd name="connsiteX5" fmla="*/ 69723 w 78613"/>
                      <a:gd name="connsiteY5" fmla="*/ 69088 h 95757"/>
                      <a:gd name="connsiteX6" fmla="*/ 25146 w 78613"/>
                      <a:gd name="connsiteY6" fmla="*/ 69088 h 95757"/>
                      <a:gd name="connsiteX7" fmla="*/ 25146 w 78613"/>
                      <a:gd name="connsiteY7" fmla="*/ 56769 h 95757"/>
                      <a:gd name="connsiteX8" fmla="*/ 16383 w 78613"/>
                      <a:gd name="connsiteY8" fmla="*/ 56769 h 95757"/>
                      <a:gd name="connsiteX9" fmla="*/ 16383 w 78613"/>
                      <a:gd name="connsiteY9" fmla="*/ 95758 h 95757"/>
                      <a:gd name="connsiteX10" fmla="*/ 78613 w 78613"/>
                      <a:gd name="connsiteY10" fmla="*/ 95758 h 95757"/>
                      <a:gd name="connsiteX11" fmla="*/ 78613 w 78613"/>
                      <a:gd name="connsiteY11" fmla="*/ 56769 h 95757"/>
                      <a:gd name="connsiteX12" fmla="*/ 69723 w 78613"/>
                      <a:gd name="connsiteY12" fmla="*/ 56769 h 95757"/>
                      <a:gd name="connsiteX13" fmla="*/ 69723 w 78613"/>
                      <a:gd name="connsiteY13" fmla="*/ 69088 h 95757"/>
                      <a:gd name="connsiteX14" fmla="*/ 25019 w 78613"/>
                      <a:gd name="connsiteY14" fmla="*/ 42037 h 95757"/>
                      <a:gd name="connsiteX15" fmla="*/ 25019 w 78613"/>
                      <a:gd name="connsiteY15" fmla="*/ 42037 h 95757"/>
                      <a:gd name="connsiteX16" fmla="*/ 22225 w 78613"/>
                      <a:gd name="connsiteY16" fmla="*/ 41783 h 95757"/>
                      <a:gd name="connsiteX17" fmla="*/ 19685 w 78613"/>
                      <a:gd name="connsiteY17" fmla="*/ 41275 h 95757"/>
                      <a:gd name="connsiteX18" fmla="*/ 17272 w 78613"/>
                      <a:gd name="connsiteY18" fmla="*/ 40386 h 95757"/>
                      <a:gd name="connsiteX19" fmla="*/ 15113 w 78613"/>
                      <a:gd name="connsiteY19" fmla="*/ 39243 h 95757"/>
                      <a:gd name="connsiteX20" fmla="*/ 13208 w 78613"/>
                      <a:gd name="connsiteY20" fmla="*/ 37719 h 95757"/>
                      <a:gd name="connsiteX21" fmla="*/ 11557 w 78613"/>
                      <a:gd name="connsiteY21" fmla="*/ 36068 h 95757"/>
                      <a:gd name="connsiteX22" fmla="*/ 10287 w 78613"/>
                      <a:gd name="connsiteY22" fmla="*/ 34036 h 95757"/>
                      <a:gd name="connsiteX23" fmla="*/ 9271 w 78613"/>
                      <a:gd name="connsiteY23" fmla="*/ 31877 h 95757"/>
                      <a:gd name="connsiteX24" fmla="*/ 8636 w 78613"/>
                      <a:gd name="connsiteY24" fmla="*/ 29464 h 95757"/>
                      <a:gd name="connsiteX25" fmla="*/ 8509 w 78613"/>
                      <a:gd name="connsiteY25" fmla="*/ 26797 h 95757"/>
                      <a:gd name="connsiteX26" fmla="*/ 8509 w 78613"/>
                      <a:gd name="connsiteY26" fmla="*/ 26797 h 95757"/>
                      <a:gd name="connsiteX27" fmla="*/ 8636 w 78613"/>
                      <a:gd name="connsiteY27" fmla="*/ 24257 h 95757"/>
                      <a:gd name="connsiteX28" fmla="*/ 9271 w 78613"/>
                      <a:gd name="connsiteY28" fmla="*/ 21844 h 95757"/>
                      <a:gd name="connsiteX29" fmla="*/ 10287 w 78613"/>
                      <a:gd name="connsiteY29" fmla="*/ 19685 h 95757"/>
                      <a:gd name="connsiteX30" fmla="*/ 11557 w 78613"/>
                      <a:gd name="connsiteY30" fmla="*/ 17653 h 95757"/>
                      <a:gd name="connsiteX31" fmla="*/ 13208 w 78613"/>
                      <a:gd name="connsiteY31" fmla="*/ 16002 h 95757"/>
                      <a:gd name="connsiteX32" fmla="*/ 15113 w 78613"/>
                      <a:gd name="connsiteY32" fmla="*/ 14478 h 95757"/>
                      <a:gd name="connsiteX33" fmla="*/ 17272 w 78613"/>
                      <a:gd name="connsiteY33" fmla="*/ 13335 h 95757"/>
                      <a:gd name="connsiteX34" fmla="*/ 19685 w 78613"/>
                      <a:gd name="connsiteY34" fmla="*/ 12446 h 95757"/>
                      <a:gd name="connsiteX35" fmla="*/ 22225 w 78613"/>
                      <a:gd name="connsiteY35" fmla="*/ 11938 h 95757"/>
                      <a:gd name="connsiteX36" fmla="*/ 25019 w 78613"/>
                      <a:gd name="connsiteY36" fmla="*/ 11811 h 95757"/>
                      <a:gd name="connsiteX37" fmla="*/ 25019 w 78613"/>
                      <a:gd name="connsiteY37" fmla="*/ 11811 h 95757"/>
                      <a:gd name="connsiteX38" fmla="*/ 27813 w 78613"/>
                      <a:gd name="connsiteY38" fmla="*/ 11938 h 95757"/>
                      <a:gd name="connsiteX39" fmla="*/ 30480 w 78613"/>
                      <a:gd name="connsiteY39" fmla="*/ 12446 h 95757"/>
                      <a:gd name="connsiteX40" fmla="*/ 32893 w 78613"/>
                      <a:gd name="connsiteY40" fmla="*/ 13335 h 95757"/>
                      <a:gd name="connsiteX41" fmla="*/ 35052 w 78613"/>
                      <a:gd name="connsiteY41" fmla="*/ 14478 h 95757"/>
                      <a:gd name="connsiteX42" fmla="*/ 36957 w 78613"/>
                      <a:gd name="connsiteY42" fmla="*/ 16002 h 95757"/>
                      <a:gd name="connsiteX43" fmla="*/ 38608 w 78613"/>
                      <a:gd name="connsiteY43" fmla="*/ 17653 h 95757"/>
                      <a:gd name="connsiteX44" fmla="*/ 39878 w 78613"/>
                      <a:gd name="connsiteY44" fmla="*/ 19685 h 95757"/>
                      <a:gd name="connsiteX45" fmla="*/ 40894 w 78613"/>
                      <a:gd name="connsiteY45" fmla="*/ 21844 h 95757"/>
                      <a:gd name="connsiteX46" fmla="*/ 41402 w 78613"/>
                      <a:gd name="connsiteY46" fmla="*/ 24257 h 95757"/>
                      <a:gd name="connsiteX47" fmla="*/ 41656 w 78613"/>
                      <a:gd name="connsiteY47" fmla="*/ 26797 h 95757"/>
                      <a:gd name="connsiteX48" fmla="*/ 41656 w 78613"/>
                      <a:gd name="connsiteY48" fmla="*/ 26797 h 95757"/>
                      <a:gd name="connsiteX49" fmla="*/ 41402 w 78613"/>
                      <a:gd name="connsiteY49" fmla="*/ 29464 h 95757"/>
                      <a:gd name="connsiteX50" fmla="*/ 40894 w 78613"/>
                      <a:gd name="connsiteY50" fmla="*/ 31877 h 95757"/>
                      <a:gd name="connsiteX51" fmla="*/ 39878 w 78613"/>
                      <a:gd name="connsiteY51" fmla="*/ 34036 h 95757"/>
                      <a:gd name="connsiteX52" fmla="*/ 38608 w 78613"/>
                      <a:gd name="connsiteY52" fmla="*/ 36068 h 95757"/>
                      <a:gd name="connsiteX53" fmla="*/ 36957 w 78613"/>
                      <a:gd name="connsiteY53" fmla="*/ 37719 h 95757"/>
                      <a:gd name="connsiteX54" fmla="*/ 35052 w 78613"/>
                      <a:gd name="connsiteY54" fmla="*/ 39243 h 95757"/>
                      <a:gd name="connsiteX55" fmla="*/ 32893 w 78613"/>
                      <a:gd name="connsiteY55" fmla="*/ 40386 h 95757"/>
                      <a:gd name="connsiteX56" fmla="*/ 30480 w 78613"/>
                      <a:gd name="connsiteY56" fmla="*/ 41275 h 95757"/>
                      <a:gd name="connsiteX57" fmla="*/ 27813 w 78613"/>
                      <a:gd name="connsiteY57" fmla="*/ 41783 h 95757"/>
                      <a:gd name="connsiteX58" fmla="*/ 25019 w 78613"/>
                      <a:gd name="connsiteY58" fmla="*/ 42037 h 95757"/>
                      <a:gd name="connsiteX59" fmla="*/ 69596 w 78613"/>
                      <a:gd name="connsiteY59" fmla="*/ 0 h 95757"/>
                      <a:gd name="connsiteX60" fmla="*/ 69596 w 78613"/>
                      <a:gd name="connsiteY60" fmla="*/ 22987 h 95757"/>
                      <a:gd name="connsiteX61" fmla="*/ 49784 w 78613"/>
                      <a:gd name="connsiteY61" fmla="*/ 22987 h 95757"/>
                      <a:gd name="connsiteX62" fmla="*/ 49784 w 78613"/>
                      <a:gd name="connsiteY62" fmla="*/ 22987 h 95757"/>
                      <a:gd name="connsiteX63" fmla="*/ 49022 w 78613"/>
                      <a:gd name="connsiteY63" fmla="*/ 19812 h 95757"/>
                      <a:gd name="connsiteX64" fmla="*/ 47752 w 78613"/>
                      <a:gd name="connsiteY64" fmla="*/ 16764 h 95757"/>
                      <a:gd name="connsiteX65" fmla="*/ 46101 w 78613"/>
                      <a:gd name="connsiteY65" fmla="*/ 14097 h 95757"/>
                      <a:gd name="connsiteX66" fmla="*/ 44069 w 78613"/>
                      <a:gd name="connsiteY66" fmla="*/ 11557 h 95757"/>
                      <a:gd name="connsiteX67" fmla="*/ 41656 w 78613"/>
                      <a:gd name="connsiteY67" fmla="*/ 9525 h 95757"/>
                      <a:gd name="connsiteX68" fmla="*/ 38862 w 78613"/>
                      <a:gd name="connsiteY68" fmla="*/ 7747 h 95757"/>
                      <a:gd name="connsiteX69" fmla="*/ 35814 w 78613"/>
                      <a:gd name="connsiteY69" fmla="*/ 6350 h 95757"/>
                      <a:gd name="connsiteX70" fmla="*/ 32512 w 78613"/>
                      <a:gd name="connsiteY70" fmla="*/ 5207 h 95757"/>
                      <a:gd name="connsiteX71" fmla="*/ 28829 w 78613"/>
                      <a:gd name="connsiteY71" fmla="*/ 4572 h 95757"/>
                      <a:gd name="connsiteX72" fmla="*/ 25019 w 78613"/>
                      <a:gd name="connsiteY72" fmla="*/ 4445 h 95757"/>
                      <a:gd name="connsiteX73" fmla="*/ 25019 w 78613"/>
                      <a:gd name="connsiteY73" fmla="*/ 4445 h 95757"/>
                      <a:gd name="connsiteX74" fmla="*/ 20828 w 78613"/>
                      <a:gd name="connsiteY74" fmla="*/ 4699 h 95757"/>
                      <a:gd name="connsiteX75" fmla="*/ 16891 w 78613"/>
                      <a:gd name="connsiteY75" fmla="*/ 5461 h 95757"/>
                      <a:gd name="connsiteX76" fmla="*/ 13208 w 78613"/>
                      <a:gd name="connsiteY76" fmla="*/ 6731 h 95757"/>
                      <a:gd name="connsiteX77" fmla="*/ 9906 w 78613"/>
                      <a:gd name="connsiteY77" fmla="*/ 8509 h 95757"/>
                      <a:gd name="connsiteX78" fmla="*/ 7112 w 78613"/>
                      <a:gd name="connsiteY78" fmla="*/ 10668 h 95757"/>
                      <a:gd name="connsiteX79" fmla="*/ 4699 w 78613"/>
                      <a:gd name="connsiteY79" fmla="*/ 13208 h 95757"/>
                      <a:gd name="connsiteX80" fmla="*/ 2667 w 78613"/>
                      <a:gd name="connsiteY80" fmla="*/ 16129 h 95757"/>
                      <a:gd name="connsiteX81" fmla="*/ 1270 w 78613"/>
                      <a:gd name="connsiteY81" fmla="*/ 19431 h 95757"/>
                      <a:gd name="connsiteX82" fmla="*/ 381 w 78613"/>
                      <a:gd name="connsiteY82" fmla="*/ 22987 h 95757"/>
                      <a:gd name="connsiteX83" fmla="*/ 0 w 78613"/>
                      <a:gd name="connsiteY83" fmla="*/ 26797 h 95757"/>
                      <a:gd name="connsiteX84" fmla="*/ 0 w 78613"/>
                      <a:gd name="connsiteY84" fmla="*/ 26797 h 95757"/>
                      <a:gd name="connsiteX85" fmla="*/ 381 w 78613"/>
                      <a:gd name="connsiteY85" fmla="*/ 30734 h 95757"/>
                      <a:gd name="connsiteX86" fmla="*/ 1270 w 78613"/>
                      <a:gd name="connsiteY86" fmla="*/ 34290 h 95757"/>
                      <a:gd name="connsiteX87" fmla="*/ 2667 w 78613"/>
                      <a:gd name="connsiteY87" fmla="*/ 37592 h 95757"/>
                      <a:gd name="connsiteX88" fmla="*/ 4699 w 78613"/>
                      <a:gd name="connsiteY88" fmla="*/ 40640 h 95757"/>
                      <a:gd name="connsiteX89" fmla="*/ 7112 w 78613"/>
                      <a:gd name="connsiteY89" fmla="*/ 43180 h 95757"/>
                      <a:gd name="connsiteX90" fmla="*/ 9906 w 78613"/>
                      <a:gd name="connsiteY90" fmla="*/ 45339 h 95757"/>
                      <a:gd name="connsiteX91" fmla="*/ 13208 w 78613"/>
                      <a:gd name="connsiteY91" fmla="*/ 47117 h 95757"/>
                      <a:gd name="connsiteX92" fmla="*/ 16891 w 78613"/>
                      <a:gd name="connsiteY92" fmla="*/ 48387 h 95757"/>
                      <a:gd name="connsiteX93" fmla="*/ 20828 w 78613"/>
                      <a:gd name="connsiteY93" fmla="*/ 49149 h 95757"/>
                      <a:gd name="connsiteX94" fmla="*/ 25019 w 78613"/>
                      <a:gd name="connsiteY94" fmla="*/ 49403 h 95757"/>
                      <a:gd name="connsiteX95" fmla="*/ 25019 w 78613"/>
                      <a:gd name="connsiteY95" fmla="*/ 49403 h 95757"/>
                      <a:gd name="connsiteX96" fmla="*/ 28956 w 78613"/>
                      <a:gd name="connsiteY96" fmla="*/ 49149 h 95757"/>
                      <a:gd name="connsiteX97" fmla="*/ 32639 w 78613"/>
                      <a:gd name="connsiteY97" fmla="*/ 48514 h 95757"/>
                      <a:gd name="connsiteX98" fmla="*/ 35941 w 78613"/>
                      <a:gd name="connsiteY98" fmla="*/ 47498 h 95757"/>
                      <a:gd name="connsiteX99" fmla="*/ 39116 w 78613"/>
                      <a:gd name="connsiteY99" fmla="*/ 45974 h 95757"/>
                      <a:gd name="connsiteX100" fmla="*/ 41783 w 78613"/>
                      <a:gd name="connsiteY100" fmla="*/ 44196 h 95757"/>
                      <a:gd name="connsiteX101" fmla="*/ 44196 w 78613"/>
                      <a:gd name="connsiteY101" fmla="*/ 42037 h 95757"/>
                      <a:gd name="connsiteX102" fmla="*/ 46228 w 78613"/>
                      <a:gd name="connsiteY102" fmla="*/ 39497 h 95757"/>
                      <a:gd name="connsiteX103" fmla="*/ 47879 w 78613"/>
                      <a:gd name="connsiteY103" fmla="*/ 36703 h 95757"/>
                      <a:gd name="connsiteX104" fmla="*/ 49149 w 78613"/>
                      <a:gd name="connsiteY104" fmla="*/ 33655 h 95757"/>
                      <a:gd name="connsiteX105" fmla="*/ 49911 w 78613"/>
                      <a:gd name="connsiteY105" fmla="*/ 30353 h 95757"/>
                      <a:gd name="connsiteX106" fmla="*/ 69596 w 78613"/>
                      <a:gd name="connsiteY106" fmla="*/ 30353 h 95757"/>
                      <a:gd name="connsiteX107" fmla="*/ 69596 w 78613"/>
                      <a:gd name="connsiteY107" fmla="*/ 52070 h 95757"/>
                      <a:gd name="connsiteX108" fmla="*/ 78613 w 78613"/>
                      <a:gd name="connsiteY108" fmla="*/ 52070 h 95757"/>
                      <a:gd name="connsiteX109" fmla="*/ 78613 w 78613"/>
                      <a:gd name="connsiteY109" fmla="*/ 0 h 95757"/>
                      <a:gd name="connsiteX110" fmla="*/ 69596 w 78613"/>
                      <a:gd name="connsiteY110" fmla="*/ 0 h 95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78613" h="95757">
                        <a:moveTo>
                          <a:pt x="69723" y="88646"/>
                        </a:moveTo>
                        <a:lnTo>
                          <a:pt x="25146" y="88646"/>
                        </a:lnTo>
                        <a:lnTo>
                          <a:pt x="25146" y="76073"/>
                        </a:lnTo>
                        <a:lnTo>
                          <a:pt x="69723" y="76073"/>
                        </a:lnTo>
                        <a:lnTo>
                          <a:pt x="69723" y="88646"/>
                        </a:lnTo>
                        <a:close/>
                        <a:moveTo>
                          <a:pt x="69723" y="69088"/>
                        </a:moveTo>
                        <a:lnTo>
                          <a:pt x="25146" y="69088"/>
                        </a:lnTo>
                        <a:lnTo>
                          <a:pt x="25146" y="56769"/>
                        </a:lnTo>
                        <a:lnTo>
                          <a:pt x="16383" y="56769"/>
                        </a:lnTo>
                        <a:lnTo>
                          <a:pt x="16383" y="95758"/>
                        </a:lnTo>
                        <a:lnTo>
                          <a:pt x="78613" y="95758"/>
                        </a:lnTo>
                        <a:lnTo>
                          <a:pt x="78613" y="56769"/>
                        </a:lnTo>
                        <a:lnTo>
                          <a:pt x="69723" y="56769"/>
                        </a:lnTo>
                        <a:lnTo>
                          <a:pt x="69723" y="69088"/>
                        </a:lnTo>
                        <a:close/>
                        <a:moveTo>
                          <a:pt x="25019" y="42037"/>
                        </a:moveTo>
                        <a:lnTo>
                          <a:pt x="25019" y="42037"/>
                        </a:lnTo>
                        <a:lnTo>
                          <a:pt x="22225" y="41783"/>
                        </a:lnTo>
                        <a:lnTo>
                          <a:pt x="19685" y="41275"/>
                        </a:lnTo>
                        <a:lnTo>
                          <a:pt x="17272" y="40386"/>
                        </a:lnTo>
                        <a:lnTo>
                          <a:pt x="15113" y="39243"/>
                        </a:lnTo>
                        <a:lnTo>
                          <a:pt x="13208" y="37719"/>
                        </a:lnTo>
                        <a:lnTo>
                          <a:pt x="11557" y="36068"/>
                        </a:lnTo>
                        <a:lnTo>
                          <a:pt x="10287" y="34036"/>
                        </a:lnTo>
                        <a:lnTo>
                          <a:pt x="9271" y="31877"/>
                        </a:lnTo>
                        <a:lnTo>
                          <a:pt x="8636" y="29464"/>
                        </a:lnTo>
                        <a:lnTo>
                          <a:pt x="8509" y="26797"/>
                        </a:lnTo>
                        <a:lnTo>
                          <a:pt x="8509" y="26797"/>
                        </a:lnTo>
                        <a:lnTo>
                          <a:pt x="8636" y="24257"/>
                        </a:lnTo>
                        <a:lnTo>
                          <a:pt x="9271" y="21844"/>
                        </a:lnTo>
                        <a:lnTo>
                          <a:pt x="10287" y="19685"/>
                        </a:lnTo>
                        <a:lnTo>
                          <a:pt x="11557" y="17653"/>
                        </a:lnTo>
                        <a:lnTo>
                          <a:pt x="13208" y="16002"/>
                        </a:lnTo>
                        <a:lnTo>
                          <a:pt x="15113" y="14478"/>
                        </a:lnTo>
                        <a:lnTo>
                          <a:pt x="17272" y="13335"/>
                        </a:lnTo>
                        <a:lnTo>
                          <a:pt x="19685" y="12446"/>
                        </a:lnTo>
                        <a:lnTo>
                          <a:pt x="22225" y="11938"/>
                        </a:lnTo>
                        <a:lnTo>
                          <a:pt x="25019" y="11811"/>
                        </a:lnTo>
                        <a:lnTo>
                          <a:pt x="25019" y="11811"/>
                        </a:lnTo>
                        <a:lnTo>
                          <a:pt x="27813" y="11938"/>
                        </a:lnTo>
                        <a:lnTo>
                          <a:pt x="30480" y="12446"/>
                        </a:lnTo>
                        <a:lnTo>
                          <a:pt x="32893" y="13335"/>
                        </a:lnTo>
                        <a:lnTo>
                          <a:pt x="35052" y="14478"/>
                        </a:lnTo>
                        <a:lnTo>
                          <a:pt x="36957" y="16002"/>
                        </a:lnTo>
                        <a:lnTo>
                          <a:pt x="38608" y="17653"/>
                        </a:lnTo>
                        <a:lnTo>
                          <a:pt x="39878" y="19685"/>
                        </a:lnTo>
                        <a:lnTo>
                          <a:pt x="40894" y="21844"/>
                        </a:lnTo>
                        <a:lnTo>
                          <a:pt x="41402" y="24257"/>
                        </a:lnTo>
                        <a:lnTo>
                          <a:pt x="41656" y="26797"/>
                        </a:lnTo>
                        <a:lnTo>
                          <a:pt x="41656" y="26797"/>
                        </a:lnTo>
                        <a:lnTo>
                          <a:pt x="41402" y="29464"/>
                        </a:lnTo>
                        <a:lnTo>
                          <a:pt x="40894" y="31877"/>
                        </a:lnTo>
                        <a:lnTo>
                          <a:pt x="39878" y="34036"/>
                        </a:lnTo>
                        <a:lnTo>
                          <a:pt x="38608" y="36068"/>
                        </a:lnTo>
                        <a:lnTo>
                          <a:pt x="36957" y="37719"/>
                        </a:lnTo>
                        <a:lnTo>
                          <a:pt x="35052" y="39243"/>
                        </a:lnTo>
                        <a:lnTo>
                          <a:pt x="32893" y="40386"/>
                        </a:lnTo>
                        <a:lnTo>
                          <a:pt x="30480" y="41275"/>
                        </a:lnTo>
                        <a:lnTo>
                          <a:pt x="27813" y="41783"/>
                        </a:lnTo>
                        <a:lnTo>
                          <a:pt x="25019" y="42037"/>
                        </a:lnTo>
                        <a:close/>
                        <a:moveTo>
                          <a:pt x="69596" y="0"/>
                        </a:moveTo>
                        <a:lnTo>
                          <a:pt x="69596" y="22987"/>
                        </a:lnTo>
                        <a:lnTo>
                          <a:pt x="49784" y="22987"/>
                        </a:lnTo>
                        <a:lnTo>
                          <a:pt x="49784" y="22987"/>
                        </a:lnTo>
                        <a:lnTo>
                          <a:pt x="49022" y="19812"/>
                        </a:lnTo>
                        <a:lnTo>
                          <a:pt x="47752" y="16764"/>
                        </a:lnTo>
                        <a:lnTo>
                          <a:pt x="46101" y="14097"/>
                        </a:lnTo>
                        <a:lnTo>
                          <a:pt x="44069" y="11557"/>
                        </a:lnTo>
                        <a:lnTo>
                          <a:pt x="41656" y="9525"/>
                        </a:lnTo>
                        <a:lnTo>
                          <a:pt x="38862" y="7747"/>
                        </a:lnTo>
                        <a:lnTo>
                          <a:pt x="35814" y="6350"/>
                        </a:lnTo>
                        <a:lnTo>
                          <a:pt x="32512" y="5207"/>
                        </a:lnTo>
                        <a:lnTo>
                          <a:pt x="28829" y="4572"/>
                        </a:lnTo>
                        <a:lnTo>
                          <a:pt x="25019" y="4445"/>
                        </a:lnTo>
                        <a:lnTo>
                          <a:pt x="25019" y="4445"/>
                        </a:lnTo>
                        <a:lnTo>
                          <a:pt x="20828" y="4699"/>
                        </a:lnTo>
                        <a:lnTo>
                          <a:pt x="16891" y="5461"/>
                        </a:lnTo>
                        <a:lnTo>
                          <a:pt x="13208" y="6731"/>
                        </a:lnTo>
                        <a:lnTo>
                          <a:pt x="9906" y="8509"/>
                        </a:lnTo>
                        <a:lnTo>
                          <a:pt x="7112" y="10668"/>
                        </a:lnTo>
                        <a:lnTo>
                          <a:pt x="4699" y="13208"/>
                        </a:lnTo>
                        <a:lnTo>
                          <a:pt x="2667" y="16129"/>
                        </a:lnTo>
                        <a:lnTo>
                          <a:pt x="1270" y="19431"/>
                        </a:lnTo>
                        <a:lnTo>
                          <a:pt x="381" y="22987"/>
                        </a:lnTo>
                        <a:lnTo>
                          <a:pt x="0" y="26797"/>
                        </a:lnTo>
                        <a:lnTo>
                          <a:pt x="0" y="26797"/>
                        </a:lnTo>
                        <a:lnTo>
                          <a:pt x="381" y="30734"/>
                        </a:lnTo>
                        <a:lnTo>
                          <a:pt x="1270" y="34290"/>
                        </a:lnTo>
                        <a:lnTo>
                          <a:pt x="2667" y="37592"/>
                        </a:lnTo>
                        <a:lnTo>
                          <a:pt x="4699" y="40640"/>
                        </a:lnTo>
                        <a:lnTo>
                          <a:pt x="7112" y="43180"/>
                        </a:lnTo>
                        <a:lnTo>
                          <a:pt x="9906" y="45339"/>
                        </a:lnTo>
                        <a:lnTo>
                          <a:pt x="13208" y="47117"/>
                        </a:lnTo>
                        <a:lnTo>
                          <a:pt x="16891" y="48387"/>
                        </a:lnTo>
                        <a:lnTo>
                          <a:pt x="20828" y="49149"/>
                        </a:lnTo>
                        <a:lnTo>
                          <a:pt x="25019" y="49403"/>
                        </a:lnTo>
                        <a:lnTo>
                          <a:pt x="25019" y="49403"/>
                        </a:lnTo>
                        <a:lnTo>
                          <a:pt x="28956" y="49149"/>
                        </a:lnTo>
                        <a:lnTo>
                          <a:pt x="32639" y="48514"/>
                        </a:lnTo>
                        <a:lnTo>
                          <a:pt x="35941" y="47498"/>
                        </a:lnTo>
                        <a:lnTo>
                          <a:pt x="39116" y="45974"/>
                        </a:lnTo>
                        <a:lnTo>
                          <a:pt x="41783" y="44196"/>
                        </a:lnTo>
                        <a:lnTo>
                          <a:pt x="44196" y="42037"/>
                        </a:lnTo>
                        <a:lnTo>
                          <a:pt x="46228" y="39497"/>
                        </a:lnTo>
                        <a:lnTo>
                          <a:pt x="47879" y="36703"/>
                        </a:lnTo>
                        <a:lnTo>
                          <a:pt x="49149" y="33655"/>
                        </a:lnTo>
                        <a:lnTo>
                          <a:pt x="49911" y="30353"/>
                        </a:lnTo>
                        <a:lnTo>
                          <a:pt x="69596" y="30353"/>
                        </a:lnTo>
                        <a:lnTo>
                          <a:pt x="69596" y="52070"/>
                        </a:lnTo>
                        <a:lnTo>
                          <a:pt x="78613" y="52070"/>
                        </a:lnTo>
                        <a:lnTo>
                          <a:pt x="78613" y="0"/>
                        </a:lnTo>
                        <a:lnTo>
                          <a:pt x="6959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9F21B562-C793-0006-96E6-76A95EDAEFAD}"/>
                      </a:ext>
                    </a:extLst>
                  </p:cNvPr>
                  <p:cNvSpPr/>
                  <p:nvPr/>
                </p:nvSpPr>
                <p:spPr>
                  <a:xfrm>
                    <a:off x="5002783" y="4175251"/>
                    <a:ext cx="88138" cy="91821"/>
                  </a:xfrm>
                  <a:custGeom>
                    <a:avLst/>
                    <a:gdLst>
                      <a:gd name="connsiteX0" fmla="*/ 68199 w 88138"/>
                      <a:gd name="connsiteY0" fmla="*/ 30861 h 91821"/>
                      <a:gd name="connsiteX1" fmla="*/ 19939 w 88138"/>
                      <a:gd name="connsiteY1" fmla="*/ 30861 h 91821"/>
                      <a:gd name="connsiteX2" fmla="*/ 19939 w 88138"/>
                      <a:gd name="connsiteY2" fmla="*/ 7239 h 91821"/>
                      <a:gd name="connsiteX3" fmla="*/ 68199 w 88138"/>
                      <a:gd name="connsiteY3" fmla="*/ 7239 h 91821"/>
                      <a:gd name="connsiteX4" fmla="*/ 68199 w 88138"/>
                      <a:gd name="connsiteY4" fmla="*/ 30861 h 91821"/>
                      <a:gd name="connsiteX5" fmla="*/ 76962 w 88138"/>
                      <a:gd name="connsiteY5" fmla="*/ 0 h 91821"/>
                      <a:gd name="connsiteX6" fmla="*/ 11176 w 88138"/>
                      <a:gd name="connsiteY6" fmla="*/ 0 h 91821"/>
                      <a:gd name="connsiteX7" fmla="*/ 11176 w 88138"/>
                      <a:gd name="connsiteY7" fmla="*/ 37846 h 91821"/>
                      <a:gd name="connsiteX8" fmla="*/ 76962 w 88138"/>
                      <a:gd name="connsiteY8" fmla="*/ 37846 h 91821"/>
                      <a:gd name="connsiteX9" fmla="*/ 76962 w 88138"/>
                      <a:gd name="connsiteY9" fmla="*/ 0 h 91821"/>
                      <a:gd name="connsiteX10" fmla="*/ 88138 w 88138"/>
                      <a:gd name="connsiteY10" fmla="*/ 51181 h 91821"/>
                      <a:gd name="connsiteX11" fmla="*/ 0 w 88138"/>
                      <a:gd name="connsiteY11" fmla="*/ 51181 h 91821"/>
                      <a:gd name="connsiteX12" fmla="*/ 0 w 88138"/>
                      <a:gd name="connsiteY12" fmla="*/ 58293 h 91821"/>
                      <a:gd name="connsiteX13" fmla="*/ 39370 w 88138"/>
                      <a:gd name="connsiteY13" fmla="*/ 58293 h 91821"/>
                      <a:gd name="connsiteX14" fmla="*/ 39370 w 88138"/>
                      <a:gd name="connsiteY14" fmla="*/ 91821 h 91821"/>
                      <a:gd name="connsiteX15" fmla="*/ 48260 w 88138"/>
                      <a:gd name="connsiteY15" fmla="*/ 91821 h 91821"/>
                      <a:gd name="connsiteX16" fmla="*/ 48260 w 88138"/>
                      <a:gd name="connsiteY16" fmla="*/ 58293 h 91821"/>
                      <a:gd name="connsiteX17" fmla="*/ 88138 w 88138"/>
                      <a:gd name="connsiteY17" fmla="*/ 58293 h 91821"/>
                      <a:gd name="connsiteX18" fmla="*/ 88138 w 88138"/>
                      <a:gd name="connsiteY18" fmla="*/ 51181 h 91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88138" h="91821">
                        <a:moveTo>
                          <a:pt x="68199" y="30861"/>
                        </a:moveTo>
                        <a:lnTo>
                          <a:pt x="19939" y="30861"/>
                        </a:lnTo>
                        <a:lnTo>
                          <a:pt x="19939" y="7239"/>
                        </a:lnTo>
                        <a:lnTo>
                          <a:pt x="68199" y="7239"/>
                        </a:lnTo>
                        <a:lnTo>
                          <a:pt x="68199" y="30861"/>
                        </a:lnTo>
                        <a:close/>
                        <a:moveTo>
                          <a:pt x="76962" y="0"/>
                        </a:moveTo>
                        <a:lnTo>
                          <a:pt x="11176" y="0"/>
                        </a:lnTo>
                        <a:lnTo>
                          <a:pt x="11176" y="37846"/>
                        </a:lnTo>
                        <a:lnTo>
                          <a:pt x="76962" y="37846"/>
                        </a:lnTo>
                        <a:lnTo>
                          <a:pt x="76962" y="0"/>
                        </a:lnTo>
                        <a:close/>
                        <a:moveTo>
                          <a:pt x="88138" y="51181"/>
                        </a:moveTo>
                        <a:lnTo>
                          <a:pt x="0" y="51181"/>
                        </a:lnTo>
                        <a:lnTo>
                          <a:pt x="0" y="58293"/>
                        </a:lnTo>
                        <a:lnTo>
                          <a:pt x="39370" y="58293"/>
                        </a:lnTo>
                        <a:lnTo>
                          <a:pt x="39370" y="91821"/>
                        </a:lnTo>
                        <a:lnTo>
                          <a:pt x="48260" y="91821"/>
                        </a:lnTo>
                        <a:lnTo>
                          <a:pt x="48260" y="58293"/>
                        </a:lnTo>
                        <a:lnTo>
                          <a:pt x="88138" y="58293"/>
                        </a:lnTo>
                        <a:lnTo>
                          <a:pt x="88138" y="511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64EF4CEC-E848-B830-C9A3-B41D93041BEA}"/>
                      </a:ext>
                    </a:extLst>
                  </p:cNvPr>
                  <p:cNvSpPr/>
                  <p:nvPr/>
                </p:nvSpPr>
                <p:spPr>
                  <a:xfrm>
                    <a:off x="5102098" y="4170045"/>
                    <a:ext cx="90297" cy="97027"/>
                  </a:xfrm>
                  <a:custGeom>
                    <a:avLst/>
                    <a:gdLst>
                      <a:gd name="connsiteX0" fmla="*/ 56642 w 90297"/>
                      <a:gd name="connsiteY0" fmla="*/ 45593 h 97027"/>
                      <a:gd name="connsiteX1" fmla="*/ 56642 w 90297"/>
                      <a:gd name="connsiteY1" fmla="*/ 45593 h 97027"/>
                      <a:gd name="connsiteX2" fmla="*/ 52578 w 90297"/>
                      <a:gd name="connsiteY2" fmla="*/ 43942 h 97027"/>
                      <a:gd name="connsiteX3" fmla="*/ 48768 w 90297"/>
                      <a:gd name="connsiteY3" fmla="*/ 41910 h 97027"/>
                      <a:gd name="connsiteX4" fmla="*/ 45339 w 90297"/>
                      <a:gd name="connsiteY4" fmla="*/ 39497 h 97027"/>
                      <a:gd name="connsiteX5" fmla="*/ 42291 w 90297"/>
                      <a:gd name="connsiteY5" fmla="*/ 36703 h 97027"/>
                      <a:gd name="connsiteX6" fmla="*/ 39624 w 90297"/>
                      <a:gd name="connsiteY6" fmla="*/ 33655 h 97027"/>
                      <a:gd name="connsiteX7" fmla="*/ 37338 w 90297"/>
                      <a:gd name="connsiteY7" fmla="*/ 30480 h 97027"/>
                      <a:gd name="connsiteX8" fmla="*/ 35560 w 90297"/>
                      <a:gd name="connsiteY8" fmla="*/ 26924 h 97027"/>
                      <a:gd name="connsiteX9" fmla="*/ 34163 w 90297"/>
                      <a:gd name="connsiteY9" fmla="*/ 23241 h 97027"/>
                      <a:gd name="connsiteX10" fmla="*/ 33401 w 90297"/>
                      <a:gd name="connsiteY10" fmla="*/ 19431 h 97027"/>
                      <a:gd name="connsiteX11" fmla="*/ 33147 w 90297"/>
                      <a:gd name="connsiteY11" fmla="*/ 15621 h 97027"/>
                      <a:gd name="connsiteX12" fmla="*/ 33147 w 90297"/>
                      <a:gd name="connsiteY12" fmla="*/ 4826 h 97027"/>
                      <a:gd name="connsiteX13" fmla="*/ 24257 w 90297"/>
                      <a:gd name="connsiteY13" fmla="*/ 4826 h 97027"/>
                      <a:gd name="connsiteX14" fmla="*/ 24257 w 90297"/>
                      <a:gd name="connsiteY14" fmla="*/ 14859 h 97027"/>
                      <a:gd name="connsiteX15" fmla="*/ 24257 w 90297"/>
                      <a:gd name="connsiteY15" fmla="*/ 14859 h 97027"/>
                      <a:gd name="connsiteX16" fmla="*/ 23876 w 90297"/>
                      <a:gd name="connsiteY16" fmla="*/ 19177 h 97027"/>
                      <a:gd name="connsiteX17" fmla="*/ 23114 w 90297"/>
                      <a:gd name="connsiteY17" fmla="*/ 23495 h 97027"/>
                      <a:gd name="connsiteX18" fmla="*/ 21844 w 90297"/>
                      <a:gd name="connsiteY18" fmla="*/ 27559 h 97027"/>
                      <a:gd name="connsiteX19" fmla="*/ 19939 w 90297"/>
                      <a:gd name="connsiteY19" fmla="*/ 31496 h 97027"/>
                      <a:gd name="connsiteX20" fmla="*/ 17653 w 90297"/>
                      <a:gd name="connsiteY20" fmla="*/ 35052 h 97027"/>
                      <a:gd name="connsiteX21" fmla="*/ 14859 w 90297"/>
                      <a:gd name="connsiteY21" fmla="*/ 38481 h 97027"/>
                      <a:gd name="connsiteX22" fmla="*/ 11811 w 90297"/>
                      <a:gd name="connsiteY22" fmla="*/ 41402 h 97027"/>
                      <a:gd name="connsiteX23" fmla="*/ 8255 w 90297"/>
                      <a:gd name="connsiteY23" fmla="*/ 44069 h 97027"/>
                      <a:gd name="connsiteX24" fmla="*/ 4318 w 90297"/>
                      <a:gd name="connsiteY24" fmla="*/ 46355 h 97027"/>
                      <a:gd name="connsiteX25" fmla="*/ 0 w 90297"/>
                      <a:gd name="connsiteY25" fmla="*/ 48133 h 97027"/>
                      <a:gd name="connsiteX26" fmla="*/ 4699 w 90297"/>
                      <a:gd name="connsiteY26" fmla="*/ 55245 h 97027"/>
                      <a:gd name="connsiteX27" fmla="*/ 4699 w 90297"/>
                      <a:gd name="connsiteY27" fmla="*/ 55245 h 97027"/>
                      <a:gd name="connsiteX28" fmla="*/ 8001 w 90297"/>
                      <a:gd name="connsiteY28" fmla="*/ 53848 h 97027"/>
                      <a:gd name="connsiteX29" fmla="*/ 11176 w 90297"/>
                      <a:gd name="connsiteY29" fmla="*/ 52070 h 97027"/>
                      <a:gd name="connsiteX30" fmla="*/ 14224 w 90297"/>
                      <a:gd name="connsiteY30" fmla="*/ 50165 h 97027"/>
                      <a:gd name="connsiteX31" fmla="*/ 16891 w 90297"/>
                      <a:gd name="connsiteY31" fmla="*/ 48006 h 97027"/>
                      <a:gd name="connsiteX32" fmla="*/ 19558 w 90297"/>
                      <a:gd name="connsiteY32" fmla="*/ 45593 h 97027"/>
                      <a:gd name="connsiteX33" fmla="*/ 21844 w 90297"/>
                      <a:gd name="connsiteY33" fmla="*/ 42926 h 97027"/>
                      <a:gd name="connsiteX34" fmla="*/ 24003 w 90297"/>
                      <a:gd name="connsiteY34" fmla="*/ 40132 h 97027"/>
                      <a:gd name="connsiteX35" fmla="*/ 25781 w 90297"/>
                      <a:gd name="connsiteY35" fmla="*/ 37211 h 97027"/>
                      <a:gd name="connsiteX36" fmla="*/ 27432 w 90297"/>
                      <a:gd name="connsiteY36" fmla="*/ 33909 h 97027"/>
                      <a:gd name="connsiteX37" fmla="*/ 28829 w 90297"/>
                      <a:gd name="connsiteY37" fmla="*/ 30607 h 97027"/>
                      <a:gd name="connsiteX38" fmla="*/ 28829 w 90297"/>
                      <a:gd name="connsiteY38" fmla="*/ 30607 h 97027"/>
                      <a:gd name="connsiteX39" fmla="*/ 30226 w 90297"/>
                      <a:gd name="connsiteY39" fmla="*/ 33528 h 97027"/>
                      <a:gd name="connsiteX40" fmla="*/ 31877 w 90297"/>
                      <a:gd name="connsiteY40" fmla="*/ 36322 h 97027"/>
                      <a:gd name="connsiteX41" fmla="*/ 33655 w 90297"/>
                      <a:gd name="connsiteY41" fmla="*/ 38989 h 97027"/>
                      <a:gd name="connsiteX42" fmla="*/ 35814 w 90297"/>
                      <a:gd name="connsiteY42" fmla="*/ 41529 h 97027"/>
                      <a:gd name="connsiteX43" fmla="*/ 38100 w 90297"/>
                      <a:gd name="connsiteY43" fmla="*/ 43815 h 97027"/>
                      <a:gd name="connsiteX44" fmla="*/ 40513 w 90297"/>
                      <a:gd name="connsiteY44" fmla="*/ 45974 h 97027"/>
                      <a:gd name="connsiteX45" fmla="*/ 43180 w 90297"/>
                      <a:gd name="connsiteY45" fmla="*/ 48006 h 97027"/>
                      <a:gd name="connsiteX46" fmla="*/ 45974 w 90297"/>
                      <a:gd name="connsiteY46" fmla="*/ 49657 h 97027"/>
                      <a:gd name="connsiteX47" fmla="*/ 48895 w 90297"/>
                      <a:gd name="connsiteY47" fmla="*/ 51181 h 97027"/>
                      <a:gd name="connsiteX48" fmla="*/ 51943 w 90297"/>
                      <a:gd name="connsiteY48" fmla="*/ 52578 h 97027"/>
                      <a:gd name="connsiteX49" fmla="*/ 56642 w 90297"/>
                      <a:gd name="connsiteY49" fmla="*/ 45593 h 97027"/>
                      <a:gd name="connsiteX50" fmla="*/ 45085 w 90297"/>
                      <a:gd name="connsiteY50" fmla="*/ 90043 h 97027"/>
                      <a:gd name="connsiteX51" fmla="*/ 45085 w 90297"/>
                      <a:gd name="connsiteY51" fmla="*/ 90043 h 97027"/>
                      <a:gd name="connsiteX52" fmla="*/ 40894 w 90297"/>
                      <a:gd name="connsiteY52" fmla="*/ 89916 h 97027"/>
                      <a:gd name="connsiteX53" fmla="*/ 37084 w 90297"/>
                      <a:gd name="connsiteY53" fmla="*/ 89535 h 97027"/>
                      <a:gd name="connsiteX54" fmla="*/ 33655 w 90297"/>
                      <a:gd name="connsiteY54" fmla="*/ 89027 h 97027"/>
                      <a:gd name="connsiteX55" fmla="*/ 30607 w 90297"/>
                      <a:gd name="connsiteY55" fmla="*/ 88138 h 97027"/>
                      <a:gd name="connsiteX56" fmla="*/ 28067 w 90297"/>
                      <a:gd name="connsiteY56" fmla="*/ 87249 h 97027"/>
                      <a:gd name="connsiteX57" fmla="*/ 25908 w 90297"/>
                      <a:gd name="connsiteY57" fmla="*/ 85979 h 97027"/>
                      <a:gd name="connsiteX58" fmla="*/ 24130 w 90297"/>
                      <a:gd name="connsiteY58" fmla="*/ 84582 h 97027"/>
                      <a:gd name="connsiteX59" fmla="*/ 22860 w 90297"/>
                      <a:gd name="connsiteY59" fmla="*/ 83058 h 97027"/>
                      <a:gd name="connsiteX60" fmla="*/ 22098 w 90297"/>
                      <a:gd name="connsiteY60" fmla="*/ 81280 h 97027"/>
                      <a:gd name="connsiteX61" fmla="*/ 21844 w 90297"/>
                      <a:gd name="connsiteY61" fmla="*/ 79248 h 97027"/>
                      <a:gd name="connsiteX62" fmla="*/ 21844 w 90297"/>
                      <a:gd name="connsiteY62" fmla="*/ 79248 h 97027"/>
                      <a:gd name="connsiteX63" fmla="*/ 22098 w 90297"/>
                      <a:gd name="connsiteY63" fmla="*/ 77343 h 97027"/>
                      <a:gd name="connsiteX64" fmla="*/ 22860 w 90297"/>
                      <a:gd name="connsiteY64" fmla="*/ 75565 h 97027"/>
                      <a:gd name="connsiteX65" fmla="*/ 24130 w 90297"/>
                      <a:gd name="connsiteY65" fmla="*/ 73914 h 97027"/>
                      <a:gd name="connsiteX66" fmla="*/ 25908 w 90297"/>
                      <a:gd name="connsiteY66" fmla="*/ 72517 h 97027"/>
                      <a:gd name="connsiteX67" fmla="*/ 28067 w 90297"/>
                      <a:gd name="connsiteY67" fmla="*/ 71374 h 97027"/>
                      <a:gd name="connsiteX68" fmla="*/ 30607 w 90297"/>
                      <a:gd name="connsiteY68" fmla="*/ 70358 h 97027"/>
                      <a:gd name="connsiteX69" fmla="*/ 33655 w 90297"/>
                      <a:gd name="connsiteY69" fmla="*/ 69469 h 97027"/>
                      <a:gd name="connsiteX70" fmla="*/ 37084 w 90297"/>
                      <a:gd name="connsiteY70" fmla="*/ 68961 h 97027"/>
                      <a:gd name="connsiteX71" fmla="*/ 40894 w 90297"/>
                      <a:gd name="connsiteY71" fmla="*/ 68580 h 97027"/>
                      <a:gd name="connsiteX72" fmla="*/ 45085 w 90297"/>
                      <a:gd name="connsiteY72" fmla="*/ 68453 h 97027"/>
                      <a:gd name="connsiteX73" fmla="*/ 45085 w 90297"/>
                      <a:gd name="connsiteY73" fmla="*/ 68453 h 97027"/>
                      <a:gd name="connsiteX74" fmla="*/ 49149 w 90297"/>
                      <a:gd name="connsiteY74" fmla="*/ 68580 h 97027"/>
                      <a:gd name="connsiteX75" fmla="*/ 52959 w 90297"/>
                      <a:gd name="connsiteY75" fmla="*/ 68961 h 97027"/>
                      <a:gd name="connsiteX76" fmla="*/ 56388 w 90297"/>
                      <a:gd name="connsiteY76" fmla="*/ 69469 h 97027"/>
                      <a:gd name="connsiteX77" fmla="*/ 59309 w 90297"/>
                      <a:gd name="connsiteY77" fmla="*/ 70358 h 97027"/>
                      <a:gd name="connsiteX78" fmla="*/ 61976 w 90297"/>
                      <a:gd name="connsiteY78" fmla="*/ 71374 h 97027"/>
                      <a:gd name="connsiteX79" fmla="*/ 64135 w 90297"/>
                      <a:gd name="connsiteY79" fmla="*/ 72517 h 97027"/>
                      <a:gd name="connsiteX80" fmla="*/ 65786 w 90297"/>
                      <a:gd name="connsiteY80" fmla="*/ 73914 h 97027"/>
                      <a:gd name="connsiteX81" fmla="*/ 67056 w 90297"/>
                      <a:gd name="connsiteY81" fmla="*/ 75565 h 97027"/>
                      <a:gd name="connsiteX82" fmla="*/ 67818 w 90297"/>
                      <a:gd name="connsiteY82" fmla="*/ 77343 h 97027"/>
                      <a:gd name="connsiteX83" fmla="*/ 68072 w 90297"/>
                      <a:gd name="connsiteY83" fmla="*/ 79248 h 97027"/>
                      <a:gd name="connsiteX84" fmla="*/ 68072 w 90297"/>
                      <a:gd name="connsiteY84" fmla="*/ 79248 h 97027"/>
                      <a:gd name="connsiteX85" fmla="*/ 67818 w 90297"/>
                      <a:gd name="connsiteY85" fmla="*/ 81280 h 97027"/>
                      <a:gd name="connsiteX86" fmla="*/ 67056 w 90297"/>
                      <a:gd name="connsiteY86" fmla="*/ 83058 h 97027"/>
                      <a:gd name="connsiteX87" fmla="*/ 65786 w 90297"/>
                      <a:gd name="connsiteY87" fmla="*/ 84582 h 97027"/>
                      <a:gd name="connsiteX88" fmla="*/ 64135 w 90297"/>
                      <a:gd name="connsiteY88" fmla="*/ 85979 h 97027"/>
                      <a:gd name="connsiteX89" fmla="*/ 61976 w 90297"/>
                      <a:gd name="connsiteY89" fmla="*/ 87249 h 97027"/>
                      <a:gd name="connsiteX90" fmla="*/ 59309 w 90297"/>
                      <a:gd name="connsiteY90" fmla="*/ 88138 h 97027"/>
                      <a:gd name="connsiteX91" fmla="*/ 56388 w 90297"/>
                      <a:gd name="connsiteY91" fmla="*/ 89027 h 97027"/>
                      <a:gd name="connsiteX92" fmla="*/ 52959 w 90297"/>
                      <a:gd name="connsiteY92" fmla="*/ 89535 h 97027"/>
                      <a:gd name="connsiteX93" fmla="*/ 49149 w 90297"/>
                      <a:gd name="connsiteY93" fmla="*/ 89916 h 97027"/>
                      <a:gd name="connsiteX94" fmla="*/ 45085 w 90297"/>
                      <a:gd name="connsiteY94" fmla="*/ 90043 h 97027"/>
                      <a:gd name="connsiteX95" fmla="*/ 45085 w 90297"/>
                      <a:gd name="connsiteY95" fmla="*/ 61468 h 97027"/>
                      <a:gd name="connsiteX96" fmla="*/ 45085 w 90297"/>
                      <a:gd name="connsiteY96" fmla="*/ 61468 h 97027"/>
                      <a:gd name="connsiteX97" fmla="*/ 39370 w 90297"/>
                      <a:gd name="connsiteY97" fmla="*/ 61722 h 97027"/>
                      <a:gd name="connsiteX98" fmla="*/ 34036 w 90297"/>
                      <a:gd name="connsiteY98" fmla="*/ 62230 h 97027"/>
                      <a:gd name="connsiteX99" fmla="*/ 29337 w 90297"/>
                      <a:gd name="connsiteY99" fmla="*/ 63246 h 97027"/>
                      <a:gd name="connsiteX100" fmla="*/ 25146 w 90297"/>
                      <a:gd name="connsiteY100" fmla="*/ 64516 h 97027"/>
                      <a:gd name="connsiteX101" fmla="*/ 21590 w 90297"/>
                      <a:gd name="connsiteY101" fmla="*/ 66167 h 97027"/>
                      <a:gd name="connsiteX102" fmla="*/ 18542 w 90297"/>
                      <a:gd name="connsiteY102" fmla="*/ 68072 h 97027"/>
                      <a:gd name="connsiteX103" fmla="*/ 16129 w 90297"/>
                      <a:gd name="connsiteY103" fmla="*/ 70485 h 97027"/>
                      <a:gd name="connsiteX104" fmla="*/ 14351 w 90297"/>
                      <a:gd name="connsiteY104" fmla="*/ 73025 h 97027"/>
                      <a:gd name="connsiteX105" fmla="*/ 13335 w 90297"/>
                      <a:gd name="connsiteY105" fmla="*/ 76073 h 97027"/>
                      <a:gd name="connsiteX106" fmla="*/ 12954 w 90297"/>
                      <a:gd name="connsiteY106" fmla="*/ 79248 h 97027"/>
                      <a:gd name="connsiteX107" fmla="*/ 12954 w 90297"/>
                      <a:gd name="connsiteY107" fmla="*/ 79248 h 97027"/>
                      <a:gd name="connsiteX108" fmla="*/ 13335 w 90297"/>
                      <a:gd name="connsiteY108" fmla="*/ 82550 h 97027"/>
                      <a:gd name="connsiteX109" fmla="*/ 14351 w 90297"/>
                      <a:gd name="connsiteY109" fmla="*/ 85471 h 97027"/>
                      <a:gd name="connsiteX110" fmla="*/ 16129 w 90297"/>
                      <a:gd name="connsiteY110" fmla="*/ 88138 h 97027"/>
                      <a:gd name="connsiteX111" fmla="*/ 18542 w 90297"/>
                      <a:gd name="connsiteY111" fmla="*/ 90424 h 97027"/>
                      <a:gd name="connsiteX112" fmla="*/ 21590 w 90297"/>
                      <a:gd name="connsiteY112" fmla="*/ 92329 h 97027"/>
                      <a:gd name="connsiteX113" fmla="*/ 25146 w 90297"/>
                      <a:gd name="connsiteY113" fmla="*/ 93980 h 97027"/>
                      <a:gd name="connsiteX114" fmla="*/ 29337 w 90297"/>
                      <a:gd name="connsiteY114" fmla="*/ 95250 h 97027"/>
                      <a:gd name="connsiteX115" fmla="*/ 34036 w 90297"/>
                      <a:gd name="connsiteY115" fmla="*/ 96266 h 97027"/>
                      <a:gd name="connsiteX116" fmla="*/ 39370 w 90297"/>
                      <a:gd name="connsiteY116" fmla="*/ 96774 h 97027"/>
                      <a:gd name="connsiteX117" fmla="*/ 45085 w 90297"/>
                      <a:gd name="connsiteY117" fmla="*/ 97028 h 97027"/>
                      <a:gd name="connsiteX118" fmla="*/ 45085 w 90297"/>
                      <a:gd name="connsiteY118" fmla="*/ 97028 h 97027"/>
                      <a:gd name="connsiteX119" fmla="*/ 50673 w 90297"/>
                      <a:gd name="connsiteY119" fmla="*/ 96774 h 97027"/>
                      <a:gd name="connsiteX120" fmla="*/ 55880 w 90297"/>
                      <a:gd name="connsiteY120" fmla="*/ 96266 h 97027"/>
                      <a:gd name="connsiteX121" fmla="*/ 60579 w 90297"/>
                      <a:gd name="connsiteY121" fmla="*/ 95250 h 97027"/>
                      <a:gd name="connsiteX122" fmla="*/ 64770 w 90297"/>
                      <a:gd name="connsiteY122" fmla="*/ 93980 h 97027"/>
                      <a:gd name="connsiteX123" fmla="*/ 68453 w 90297"/>
                      <a:gd name="connsiteY123" fmla="*/ 92329 h 97027"/>
                      <a:gd name="connsiteX124" fmla="*/ 71374 w 90297"/>
                      <a:gd name="connsiteY124" fmla="*/ 90424 h 97027"/>
                      <a:gd name="connsiteX125" fmla="*/ 73787 w 90297"/>
                      <a:gd name="connsiteY125" fmla="*/ 88138 h 97027"/>
                      <a:gd name="connsiteX126" fmla="*/ 75565 w 90297"/>
                      <a:gd name="connsiteY126" fmla="*/ 85471 h 97027"/>
                      <a:gd name="connsiteX127" fmla="*/ 76708 w 90297"/>
                      <a:gd name="connsiteY127" fmla="*/ 82550 h 97027"/>
                      <a:gd name="connsiteX128" fmla="*/ 76962 w 90297"/>
                      <a:gd name="connsiteY128" fmla="*/ 79248 h 97027"/>
                      <a:gd name="connsiteX129" fmla="*/ 76962 w 90297"/>
                      <a:gd name="connsiteY129" fmla="*/ 79248 h 97027"/>
                      <a:gd name="connsiteX130" fmla="*/ 76708 w 90297"/>
                      <a:gd name="connsiteY130" fmla="*/ 76073 h 97027"/>
                      <a:gd name="connsiteX131" fmla="*/ 75565 w 90297"/>
                      <a:gd name="connsiteY131" fmla="*/ 73025 h 97027"/>
                      <a:gd name="connsiteX132" fmla="*/ 73787 w 90297"/>
                      <a:gd name="connsiteY132" fmla="*/ 70485 h 97027"/>
                      <a:gd name="connsiteX133" fmla="*/ 71374 w 90297"/>
                      <a:gd name="connsiteY133" fmla="*/ 68072 h 97027"/>
                      <a:gd name="connsiteX134" fmla="*/ 68453 w 90297"/>
                      <a:gd name="connsiteY134" fmla="*/ 66167 h 97027"/>
                      <a:gd name="connsiteX135" fmla="*/ 64770 w 90297"/>
                      <a:gd name="connsiteY135" fmla="*/ 64516 h 97027"/>
                      <a:gd name="connsiteX136" fmla="*/ 60579 w 90297"/>
                      <a:gd name="connsiteY136" fmla="*/ 63246 h 97027"/>
                      <a:gd name="connsiteX137" fmla="*/ 55880 w 90297"/>
                      <a:gd name="connsiteY137" fmla="*/ 62230 h 97027"/>
                      <a:gd name="connsiteX138" fmla="*/ 50673 w 90297"/>
                      <a:gd name="connsiteY138" fmla="*/ 61722 h 97027"/>
                      <a:gd name="connsiteX139" fmla="*/ 45085 w 90297"/>
                      <a:gd name="connsiteY139" fmla="*/ 61468 h 97027"/>
                      <a:gd name="connsiteX140" fmla="*/ 75946 w 90297"/>
                      <a:gd name="connsiteY140" fmla="*/ 25019 h 97027"/>
                      <a:gd name="connsiteX141" fmla="*/ 75946 w 90297"/>
                      <a:gd name="connsiteY141" fmla="*/ 0 h 97027"/>
                      <a:gd name="connsiteX142" fmla="*/ 67056 w 90297"/>
                      <a:gd name="connsiteY142" fmla="*/ 0 h 97027"/>
                      <a:gd name="connsiteX143" fmla="*/ 67056 w 90297"/>
                      <a:gd name="connsiteY143" fmla="*/ 58801 h 97027"/>
                      <a:gd name="connsiteX144" fmla="*/ 75946 w 90297"/>
                      <a:gd name="connsiteY144" fmla="*/ 58801 h 97027"/>
                      <a:gd name="connsiteX145" fmla="*/ 75946 w 90297"/>
                      <a:gd name="connsiteY145" fmla="*/ 32385 h 97027"/>
                      <a:gd name="connsiteX146" fmla="*/ 90297 w 90297"/>
                      <a:gd name="connsiteY146" fmla="*/ 32385 h 97027"/>
                      <a:gd name="connsiteX147" fmla="*/ 90297 w 90297"/>
                      <a:gd name="connsiteY147" fmla="*/ 25019 h 97027"/>
                      <a:gd name="connsiteX148" fmla="*/ 75946 w 90297"/>
                      <a:gd name="connsiteY148" fmla="*/ 25019 h 97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</a:cxnLst>
                    <a:rect l="l" t="t" r="r" b="b"/>
                    <a:pathLst>
                      <a:path w="90297" h="97027">
                        <a:moveTo>
                          <a:pt x="56642" y="45593"/>
                        </a:moveTo>
                        <a:lnTo>
                          <a:pt x="56642" y="45593"/>
                        </a:lnTo>
                        <a:lnTo>
                          <a:pt x="52578" y="43942"/>
                        </a:lnTo>
                        <a:lnTo>
                          <a:pt x="48768" y="41910"/>
                        </a:lnTo>
                        <a:lnTo>
                          <a:pt x="45339" y="39497"/>
                        </a:lnTo>
                        <a:lnTo>
                          <a:pt x="42291" y="36703"/>
                        </a:lnTo>
                        <a:lnTo>
                          <a:pt x="39624" y="33655"/>
                        </a:lnTo>
                        <a:lnTo>
                          <a:pt x="37338" y="30480"/>
                        </a:lnTo>
                        <a:lnTo>
                          <a:pt x="35560" y="26924"/>
                        </a:lnTo>
                        <a:lnTo>
                          <a:pt x="34163" y="23241"/>
                        </a:lnTo>
                        <a:lnTo>
                          <a:pt x="33401" y="19431"/>
                        </a:lnTo>
                        <a:lnTo>
                          <a:pt x="33147" y="15621"/>
                        </a:lnTo>
                        <a:lnTo>
                          <a:pt x="33147" y="4826"/>
                        </a:lnTo>
                        <a:lnTo>
                          <a:pt x="24257" y="4826"/>
                        </a:lnTo>
                        <a:lnTo>
                          <a:pt x="24257" y="14859"/>
                        </a:lnTo>
                        <a:lnTo>
                          <a:pt x="24257" y="14859"/>
                        </a:lnTo>
                        <a:lnTo>
                          <a:pt x="23876" y="19177"/>
                        </a:lnTo>
                        <a:lnTo>
                          <a:pt x="23114" y="23495"/>
                        </a:lnTo>
                        <a:lnTo>
                          <a:pt x="21844" y="27559"/>
                        </a:lnTo>
                        <a:lnTo>
                          <a:pt x="19939" y="31496"/>
                        </a:lnTo>
                        <a:lnTo>
                          <a:pt x="17653" y="35052"/>
                        </a:lnTo>
                        <a:lnTo>
                          <a:pt x="14859" y="38481"/>
                        </a:lnTo>
                        <a:lnTo>
                          <a:pt x="11811" y="41402"/>
                        </a:lnTo>
                        <a:lnTo>
                          <a:pt x="8255" y="44069"/>
                        </a:lnTo>
                        <a:lnTo>
                          <a:pt x="4318" y="46355"/>
                        </a:lnTo>
                        <a:lnTo>
                          <a:pt x="0" y="48133"/>
                        </a:lnTo>
                        <a:lnTo>
                          <a:pt x="4699" y="55245"/>
                        </a:lnTo>
                        <a:lnTo>
                          <a:pt x="4699" y="55245"/>
                        </a:lnTo>
                        <a:lnTo>
                          <a:pt x="8001" y="53848"/>
                        </a:lnTo>
                        <a:lnTo>
                          <a:pt x="11176" y="52070"/>
                        </a:lnTo>
                        <a:lnTo>
                          <a:pt x="14224" y="50165"/>
                        </a:lnTo>
                        <a:lnTo>
                          <a:pt x="16891" y="48006"/>
                        </a:lnTo>
                        <a:lnTo>
                          <a:pt x="19558" y="45593"/>
                        </a:lnTo>
                        <a:lnTo>
                          <a:pt x="21844" y="42926"/>
                        </a:lnTo>
                        <a:lnTo>
                          <a:pt x="24003" y="40132"/>
                        </a:lnTo>
                        <a:lnTo>
                          <a:pt x="25781" y="37211"/>
                        </a:lnTo>
                        <a:lnTo>
                          <a:pt x="27432" y="33909"/>
                        </a:lnTo>
                        <a:lnTo>
                          <a:pt x="28829" y="30607"/>
                        </a:lnTo>
                        <a:lnTo>
                          <a:pt x="28829" y="30607"/>
                        </a:lnTo>
                        <a:lnTo>
                          <a:pt x="30226" y="33528"/>
                        </a:lnTo>
                        <a:lnTo>
                          <a:pt x="31877" y="36322"/>
                        </a:lnTo>
                        <a:lnTo>
                          <a:pt x="33655" y="38989"/>
                        </a:lnTo>
                        <a:lnTo>
                          <a:pt x="35814" y="41529"/>
                        </a:lnTo>
                        <a:lnTo>
                          <a:pt x="38100" y="43815"/>
                        </a:lnTo>
                        <a:lnTo>
                          <a:pt x="40513" y="45974"/>
                        </a:lnTo>
                        <a:lnTo>
                          <a:pt x="43180" y="48006"/>
                        </a:lnTo>
                        <a:lnTo>
                          <a:pt x="45974" y="49657"/>
                        </a:lnTo>
                        <a:lnTo>
                          <a:pt x="48895" y="51181"/>
                        </a:lnTo>
                        <a:lnTo>
                          <a:pt x="51943" y="52578"/>
                        </a:lnTo>
                        <a:lnTo>
                          <a:pt x="56642" y="45593"/>
                        </a:lnTo>
                        <a:close/>
                        <a:moveTo>
                          <a:pt x="45085" y="90043"/>
                        </a:moveTo>
                        <a:lnTo>
                          <a:pt x="45085" y="90043"/>
                        </a:lnTo>
                        <a:lnTo>
                          <a:pt x="40894" y="89916"/>
                        </a:lnTo>
                        <a:lnTo>
                          <a:pt x="37084" y="89535"/>
                        </a:lnTo>
                        <a:lnTo>
                          <a:pt x="33655" y="89027"/>
                        </a:lnTo>
                        <a:lnTo>
                          <a:pt x="30607" y="88138"/>
                        </a:lnTo>
                        <a:lnTo>
                          <a:pt x="28067" y="87249"/>
                        </a:lnTo>
                        <a:lnTo>
                          <a:pt x="25908" y="85979"/>
                        </a:lnTo>
                        <a:lnTo>
                          <a:pt x="24130" y="84582"/>
                        </a:lnTo>
                        <a:lnTo>
                          <a:pt x="22860" y="83058"/>
                        </a:lnTo>
                        <a:lnTo>
                          <a:pt x="22098" y="81280"/>
                        </a:lnTo>
                        <a:lnTo>
                          <a:pt x="21844" y="79248"/>
                        </a:lnTo>
                        <a:lnTo>
                          <a:pt x="21844" y="79248"/>
                        </a:lnTo>
                        <a:lnTo>
                          <a:pt x="22098" y="77343"/>
                        </a:lnTo>
                        <a:lnTo>
                          <a:pt x="22860" y="75565"/>
                        </a:lnTo>
                        <a:lnTo>
                          <a:pt x="24130" y="73914"/>
                        </a:lnTo>
                        <a:lnTo>
                          <a:pt x="25908" y="72517"/>
                        </a:lnTo>
                        <a:lnTo>
                          <a:pt x="28067" y="71374"/>
                        </a:lnTo>
                        <a:lnTo>
                          <a:pt x="30607" y="70358"/>
                        </a:lnTo>
                        <a:lnTo>
                          <a:pt x="33655" y="69469"/>
                        </a:lnTo>
                        <a:lnTo>
                          <a:pt x="37084" y="68961"/>
                        </a:lnTo>
                        <a:lnTo>
                          <a:pt x="40894" y="68580"/>
                        </a:lnTo>
                        <a:lnTo>
                          <a:pt x="45085" y="68453"/>
                        </a:lnTo>
                        <a:lnTo>
                          <a:pt x="45085" y="68453"/>
                        </a:lnTo>
                        <a:lnTo>
                          <a:pt x="49149" y="68580"/>
                        </a:lnTo>
                        <a:lnTo>
                          <a:pt x="52959" y="68961"/>
                        </a:lnTo>
                        <a:lnTo>
                          <a:pt x="56388" y="69469"/>
                        </a:lnTo>
                        <a:lnTo>
                          <a:pt x="59309" y="70358"/>
                        </a:lnTo>
                        <a:lnTo>
                          <a:pt x="61976" y="71374"/>
                        </a:lnTo>
                        <a:lnTo>
                          <a:pt x="64135" y="72517"/>
                        </a:lnTo>
                        <a:lnTo>
                          <a:pt x="65786" y="73914"/>
                        </a:lnTo>
                        <a:lnTo>
                          <a:pt x="67056" y="75565"/>
                        </a:lnTo>
                        <a:lnTo>
                          <a:pt x="67818" y="77343"/>
                        </a:lnTo>
                        <a:lnTo>
                          <a:pt x="68072" y="79248"/>
                        </a:lnTo>
                        <a:lnTo>
                          <a:pt x="68072" y="79248"/>
                        </a:lnTo>
                        <a:lnTo>
                          <a:pt x="67818" y="81280"/>
                        </a:lnTo>
                        <a:lnTo>
                          <a:pt x="67056" y="83058"/>
                        </a:lnTo>
                        <a:lnTo>
                          <a:pt x="65786" y="84582"/>
                        </a:lnTo>
                        <a:lnTo>
                          <a:pt x="64135" y="85979"/>
                        </a:lnTo>
                        <a:lnTo>
                          <a:pt x="61976" y="87249"/>
                        </a:lnTo>
                        <a:lnTo>
                          <a:pt x="59309" y="88138"/>
                        </a:lnTo>
                        <a:lnTo>
                          <a:pt x="56388" y="89027"/>
                        </a:lnTo>
                        <a:lnTo>
                          <a:pt x="52959" y="89535"/>
                        </a:lnTo>
                        <a:lnTo>
                          <a:pt x="49149" y="89916"/>
                        </a:lnTo>
                        <a:lnTo>
                          <a:pt x="45085" y="90043"/>
                        </a:lnTo>
                        <a:close/>
                        <a:moveTo>
                          <a:pt x="45085" y="61468"/>
                        </a:moveTo>
                        <a:lnTo>
                          <a:pt x="45085" y="61468"/>
                        </a:lnTo>
                        <a:lnTo>
                          <a:pt x="39370" y="61722"/>
                        </a:lnTo>
                        <a:lnTo>
                          <a:pt x="34036" y="62230"/>
                        </a:lnTo>
                        <a:lnTo>
                          <a:pt x="29337" y="63246"/>
                        </a:lnTo>
                        <a:lnTo>
                          <a:pt x="25146" y="64516"/>
                        </a:lnTo>
                        <a:lnTo>
                          <a:pt x="21590" y="66167"/>
                        </a:lnTo>
                        <a:lnTo>
                          <a:pt x="18542" y="68072"/>
                        </a:lnTo>
                        <a:lnTo>
                          <a:pt x="16129" y="70485"/>
                        </a:lnTo>
                        <a:lnTo>
                          <a:pt x="14351" y="73025"/>
                        </a:lnTo>
                        <a:lnTo>
                          <a:pt x="13335" y="76073"/>
                        </a:lnTo>
                        <a:lnTo>
                          <a:pt x="12954" y="79248"/>
                        </a:lnTo>
                        <a:lnTo>
                          <a:pt x="12954" y="79248"/>
                        </a:lnTo>
                        <a:lnTo>
                          <a:pt x="13335" y="82550"/>
                        </a:lnTo>
                        <a:lnTo>
                          <a:pt x="14351" y="85471"/>
                        </a:lnTo>
                        <a:lnTo>
                          <a:pt x="16129" y="88138"/>
                        </a:lnTo>
                        <a:lnTo>
                          <a:pt x="18542" y="90424"/>
                        </a:lnTo>
                        <a:lnTo>
                          <a:pt x="21590" y="92329"/>
                        </a:lnTo>
                        <a:lnTo>
                          <a:pt x="25146" y="93980"/>
                        </a:lnTo>
                        <a:lnTo>
                          <a:pt x="29337" y="95250"/>
                        </a:lnTo>
                        <a:lnTo>
                          <a:pt x="34036" y="96266"/>
                        </a:lnTo>
                        <a:lnTo>
                          <a:pt x="39370" y="96774"/>
                        </a:lnTo>
                        <a:lnTo>
                          <a:pt x="45085" y="97028"/>
                        </a:lnTo>
                        <a:lnTo>
                          <a:pt x="45085" y="97028"/>
                        </a:lnTo>
                        <a:lnTo>
                          <a:pt x="50673" y="96774"/>
                        </a:lnTo>
                        <a:lnTo>
                          <a:pt x="55880" y="96266"/>
                        </a:lnTo>
                        <a:lnTo>
                          <a:pt x="60579" y="95250"/>
                        </a:lnTo>
                        <a:lnTo>
                          <a:pt x="64770" y="93980"/>
                        </a:lnTo>
                        <a:lnTo>
                          <a:pt x="68453" y="92329"/>
                        </a:lnTo>
                        <a:lnTo>
                          <a:pt x="71374" y="90424"/>
                        </a:lnTo>
                        <a:lnTo>
                          <a:pt x="73787" y="88138"/>
                        </a:lnTo>
                        <a:lnTo>
                          <a:pt x="75565" y="85471"/>
                        </a:lnTo>
                        <a:lnTo>
                          <a:pt x="76708" y="82550"/>
                        </a:lnTo>
                        <a:lnTo>
                          <a:pt x="76962" y="79248"/>
                        </a:lnTo>
                        <a:lnTo>
                          <a:pt x="76962" y="79248"/>
                        </a:lnTo>
                        <a:lnTo>
                          <a:pt x="76708" y="76073"/>
                        </a:lnTo>
                        <a:lnTo>
                          <a:pt x="75565" y="73025"/>
                        </a:lnTo>
                        <a:lnTo>
                          <a:pt x="73787" y="70485"/>
                        </a:lnTo>
                        <a:lnTo>
                          <a:pt x="71374" y="68072"/>
                        </a:lnTo>
                        <a:lnTo>
                          <a:pt x="68453" y="66167"/>
                        </a:lnTo>
                        <a:lnTo>
                          <a:pt x="64770" y="64516"/>
                        </a:lnTo>
                        <a:lnTo>
                          <a:pt x="60579" y="63246"/>
                        </a:lnTo>
                        <a:lnTo>
                          <a:pt x="55880" y="62230"/>
                        </a:lnTo>
                        <a:lnTo>
                          <a:pt x="50673" y="61722"/>
                        </a:lnTo>
                        <a:lnTo>
                          <a:pt x="45085" y="61468"/>
                        </a:lnTo>
                        <a:close/>
                        <a:moveTo>
                          <a:pt x="75946" y="25019"/>
                        </a:moveTo>
                        <a:lnTo>
                          <a:pt x="75946" y="0"/>
                        </a:lnTo>
                        <a:lnTo>
                          <a:pt x="67056" y="0"/>
                        </a:lnTo>
                        <a:lnTo>
                          <a:pt x="67056" y="58801"/>
                        </a:lnTo>
                        <a:lnTo>
                          <a:pt x="75946" y="58801"/>
                        </a:lnTo>
                        <a:lnTo>
                          <a:pt x="75946" y="32385"/>
                        </a:lnTo>
                        <a:lnTo>
                          <a:pt x="90297" y="32385"/>
                        </a:lnTo>
                        <a:lnTo>
                          <a:pt x="90297" y="25019"/>
                        </a:lnTo>
                        <a:lnTo>
                          <a:pt x="75946" y="250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7E5EECC1-953A-DEDF-2869-9416289FF40F}"/>
                      </a:ext>
                    </a:extLst>
                  </p:cNvPr>
                  <p:cNvSpPr/>
                  <p:nvPr/>
                </p:nvSpPr>
                <p:spPr>
                  <a:xfrm>
                    <a:off x="5203570" y="4170045"/>
                    <a:ext cx="81788" cy="96011"/>
                  </a:xfrm>
                  <a:custGeom>
                    <a:avLst/>
                    <a:gdLst>
                      <a:gd name="connsiteX0" fmla="*/ 78359 w 81788"/>
                      <a:gd name="connsiteY0" fmla="*/ 0 h 96011"/>
                      <a:gd name="connsiteX1" fmla="*/ 69469 w 81788"/>
                      <a:gd name="connsiteY1" fmla="*/ 0 h 96011"/>
                      <a:gd name="connsiteX2" fmla="*/ 69469 w 81788"/>
                      <a:gd name="connsiteY2" fmla="*/ 50419 h 96011"/>
                      <a:gd name="connsiteX3" fmla="*/ 78359 w 81788"/>
                      <a:gd name="connsiteY3" fmla="*/ 50419 h 96011"/>
                      <a:gd name="connsiteX4" fmla="*/ 78359 w 81788"/>
                      <a:gd name="connsiteY4" fmla="*/ 0 h 96011"/>
                      <a:gd name="connsiteX5" fmla="*/ 58293 w 81788"/>
                      <a:gd name="connsiteY5" fmla="*/ 41529 h 96011"/>
                      <a:gd name="connsiteX6" fmla="*/ 58293 w 81788"/>
                      <a:gd name="connsiteY6" fmla="*/ 41529 h 96011"/>
                      <a:gd name="connsiteX7" fmla="*/ 54102 w 81788"/>
                      <a:gd name="connsiteY7" fmla="*/ 40005 h 96011"/>
                      <a:gd name="connsiteX8" fmla="*/ 50165 w 81788"/>
                      <a:gd name="connsiteY8" fmla="*/ 38100 h 96011"/>
                      <a:gd name="connsiteX9" fmla="*/ 46609 w 81788"/>
                      <a:gd name="connsiteY9" fmla="*/ 35941 h 96011"/>
                      <a:gd name="connsiteX10" fmla="*/ 43434 w 81788"/>
                      <a:gd name="connsiteY10" fmla="*/ 33401 h 96011"/>
                      <a:gd name="connsiteX11" fmla="*/ 40640 w 81788"/>
                      <a:gd name="connsiteY11" fmla="*/ 30607 h 96011"/>
                      <a:gd name="connsiteX12" fmla="*/ 38227 w 81788"/>
                      <a:gd name="connsiteY12" fmla="*/ 27559 h 96011"/>
                      <a:gd name="connsiteX13" fmla="*/ 36322 w 81788"/>
                      <a:gd name="connsiteY13" fmla="*/ 24384 h 96011"/>
                      <a:gd name="connsiteX14" fmla="*/ 34925 w 81788"/>
                      <a:gd name="connsiteY14" fmla="*/ 20955 h 96011"/>
                      <a:gd name="connsiteX15" fmla="*/ 34036 w 81788"/>
                      <a:gd name="connsiteY15" fmla="*/ 17272 h 96011"/>
                      <a:gd name="connsiteX16" fmla="*/ 33782 w 81788"/>
                      <a:gd name="connsiteY16" fmla="*/ 13589 h 96011"/>
                      <a:gd name="connsiteX17" fmla="*/ 33782 w 81788"/>
                      <a:gd name="connsiteY17" fmla="*/ 12573 h 96011"/>
                      <a:gd name="connsiteX18" fmla="*/ 55753 w 81788"/>
                      <a:gd name="connsiteY18" fmla="*/ 12573 h 96011"/>
                      <a:gd name="connsiteX19" fmla="*/ 55753 w 81788"/>
                      <a:gd name="connsiteY19" fmla="*/ 5334 h 96011"/>
                      <a:gd name="connsiteX20" fmla="*/ 2413 w 81788"/>
                      <a:gd name="connsiteY20" fmla="*/ 5334 h 96011"/>
                      <a:gd name="connsiteX21" fmla="*/ 2413 w 81788"/>
                      <a:gd name="connsiteY21" fmla="*/ 12573 h 96011"/>
                      <a:gd name="connsiteX22" fmla="*/ 24638 w 81788"/>
                      <a:gd name="connsiteY22" fmla="*/ 12573 h 96011"/>
                      <a:gd name="connsiteX23" fmla="*/ 24638 w 81788"/>
                      <a:gd name="connsiteY23" fmla="*/ 13589 h 96011"/>
                      <a:gd name="connsiteX24" fmla="*/ 24638 w 81788"/>
                      <a:gd name="connsiteY24" fmla="*/ 13589 h 96011"/>
                      <a:gd name="connsiteX25" fmla="*/ 24384 w 81788"/>
                      <a:gd name="connsiteY25" fmla="*/ 17526 h 96011"/>
                      <a:gd name="connsiteX26" fmla="*/ 23495 w 81788"/>
                      <a:gd name="connsiteY26" fmla="*/ 21336 h 96011"/>
                      <a:gd name="connsiteX27" fmla="*/ 22098 w 81788"/>
                      <a:gd name="connsiteY27" fmla="*/ 25019 h 96011"/>
                      <a:gd name="connsiteX28" fmla="*/ 20193 w 81788"/>
                      <a:gd name="connsiteY28" fmla="*/ 28448 h 96011"/>
                      <a:gd name="connsiteX29" fmla="*/ 17780 w 81788"/>
                      <a:gd name="connsiteY29" fmla="*/ 31750 h 96011"/>
                      <a:gd name="connsiteX30" fmla="*/ 14986 w 81788"/>
                      <a:gd name="connsiteY30" fmla="*/ 34671 h 96011"/>
                      <a:gd name="connsiteX31" fmla="*/ 11811 w 81788"/>
                      <a:gd name="connsiteY31" fmla="*/ 37465 h 96011"/>
                      <a:gd name="connsiteX32" fmla="*/ 8255 w 81788"/>
                      <a:gd name="connsiteY32" fmla="*/ 39751 h 96011"/>
                      <a:gd name="connsiteX33" fmla="*/ 4318 w 81788"/>
                      <a:gd name="connsiteY33" fmla="*/ 41783 h 96011"/>
                      <a:gd name="connsiteX34" fmla="*/ 0 w 81788"/>
                      <a:gd name="connsiteY34" fmla="*/ 43434 h 96011"/>
                      <a:gd name="connsiteX35" fmla="*/ 4318 w 81788"/>
                      <a:gd name="connsiteY35" fmla="*/ 50419 h 96011"/>
                      <a:gd name="connsiteX36" fmla="*/ 4318 w 81788"/>
                      <a:gd name="connsiteY36" fmla="*/ 50419 h 96011"/>
                      <a:gd name="connsiteX37" fmla="*/ 7747 w 81788"/>
                      <a:gd name="connsiteY37" fmla="*/ 49149 h 96011"/>
                      <a:gd name="connsiteX38" fmla="*/ 11049 w 81788"/>
                      <a:gd name="connsiteY38" fmla="*/ 47498 h 96011"/>
                      <a:gd name="connsiteX39" fmla="*/ 14097 w 81788"/>
                      <a:gd name="connsiteY39" fmla="*/ 45720 h 96011"/>
                      <a:gd name="connsiteX40" fmla="*/ 17018 w 81788"/>
                      <a:gd name="connsiteY40" fmla="*/ 43688 h 96011"/>
                      <a:gd name="connsiteX41" fmla="*/ 19685 w 81788"/>
                      <a:gd name="connsiteY41" fmla="*/ 41402 h 96011"/>
                      <a:gd name="connsiteX42" fmla="*/ 22098 w 81788"/>
                      <a:gd name="connsiteY42" fmla="*/ 38862 h 96011"/>
                      <a:gd name="connsiteX43" fmla="*/ 24257 w 81788"/>
                      <a:gd name="connsiteY43" fmla="*/ 36322 h 96011"/>
                      <a:gd name="connsiteX44" fmla="*/ 26289 w 81788"/>
                      <a:gd name="connsiteY44" fmla="*/ 33401 h 96011"/>
                      <a:gd name="connsiteX45" fmla="*/ 27940 w 81788"/>
                      <a:gd name="connsiteY45" fmla="*/ 30480 h 96011"/>
                      <a:gd name="connsiteX46" fmla="*/ 29337 w 81788"/>
                      <a:gd name="connsiteY46" fmla="*/ 27305 h 96011"/>
                      <a:gd name="connsiteX47" fmla="*/ 29337 w 81788"/>
                      <a:gd name="connsiteY47" fmla="*/ 27305 h 96011"/>
                      <a:gd name="connsiteX48" fmla="*/ 30734 w 81788"/>
                      <a:gd name="connsiteY48" fmla="*/ 30226 h 96011"/>
                      <a:gd name="connsiteX49" fmla="*/ 32512 w 81788"/>
                      <a:gd name="connsiteY49" fmla="*/ 33020 h 96011"/>
                      <a:gd name="connsiteX50" fmla="*/ 34417 w 81788"/>
                      <a:gd name="connsiteY50" fmla="*/ 35560 h 96011"/>
                      <a:gd name="connsiteX51" fmla="*/ 36703 w 81788"/>
                      <a:gd name="connsiteY51" fmla="*/ 37973 h 96011"/>
                      <a:gd name="connsiteX52" fmla="*/ 39116 w 81788"/>
                      <a:gd name="connsiteY52" fmla="*/ 40259 h 96011"/>
                      <a:gd name="connsiteX53" fmla="*/ 41783 w 81788"/>
                      <a:gd name="connsiteY53" fmla="*/ 42291 h 96011"/>
                      <a:gd name="connsiteX54" fmla="*/ 44577 w 81788"/>
                      <a:gd name="connsiteY54" fmla="*/ 44196 h 96011"/>
                      <a:gd name="connsiteX55" fmla="*/ 47625 w 81788"/>
                      <a:gd name="connsiteY55" fmla="*/ 45847 h 96011"/>
                      <a:gd name="connsiteX56" fmla="*/ 50800 w 81788"/>
                      <a:gd name="connsiteY56" fmla="*/ 47244 h 96011"/>
                      <a:gd name="connsiteX57" fmla="*/ 54102 w 81788"/>
                      <a:gd name="connsiteY57" fmla="*/ 48387 h 96011"/>
                      <a:gd name="connsiteX58" fmla="*/ 58293 w 81788"/>
                      <a:gd name="connsiteY58" fmla="*/ 41529 h 96011"/>
                      <a:gd name="connsiteX59" fmla="*/ 24511 w 81788"/>
                      <a:gd name="connsiteY59" fmla="*/ 88900 h 96011"/>
                      <a:gd name="connsiteX60" fmla="*/ 24511 w 81788"/>
                      <a:gd name="connsiteY60" fmla="*/ 78359 h 96011"/>
                      <a:gd name="connsiteX61" fmla="*/ 78486 w 81788"/>
                      <a:gd name="connsiteY61" fmla="*/ 78359 h 96011"/>
                      <a:gd name="connsiteX62" fmla="*/ 78486 w 81788"/>
                      <a:gd name="connsiteY62" fmla="*/ 54991 h 96011"/>
                      <a:gd name="connsiteX63" fmla="*/ 15494 w 81788"/>
                      <a:gd name="connsiteY63" fmla="*/ 54991 h 96011"/>
                      <a:gd name="connsiteX64" fmla="*/ 15494 w 81788"/>
                      <a:gd name="connsiteY64" fmla="*/ 61976 h 96011"/>
                      <a:gd name="connsiteX65" fmla="*/ 69723 w 81788"/>
                      <a:gd name="connsiteY65" fmla="*/ 61976 h 96011"/>
                      <a:gd name="connsiteX66" fmla="*/ 69723 w 81788"/>
                      <a:gd name="connsiteY66" fmla="*/ 71755 h 96011"/>
                      <a:gd name="connsiteX67" fmla="*/ 15748 w 81788"/>
                      <a:gd name="connsiteY67" fmla="*/ 71755 h 96011"/>
                      <a:gd name="connsiteX68" fmla="*/ 15748 w 81788"/>
                      <a:gd name="connsiteY68" fmla="*/ 96012 h 96011"/>
                      <a:gd name="connsiteX69" fmla="*/ 81788 w 81788"/>
                      <a:gd name="connsiteY69" fmla="*/ 96012 h 96011"/>
                      <a:gd name="connsiteX70" fmla="*/ 81788 w 81788"/>
                      <a:gd name="connsiteY70" fmla="*/ 88900 h 96011"/>
                      <a:gd name="connsiteX71" fmla="*/ 24511 w 81788"/>
                      <a:gd name="connsiteY71" fmla="*/ 88900 h 96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81788" h="96011">
                        <a:moveTo>
                          <a:pt x="78359" y="0"/>
                        </a:moveTo>
                        <a:lnTo>
                          <a:pt x="69469" y="0"/>
                        </a:lnTo>
                        <a:lnTo>
                          <a:pt x="69469" y="50419"/>
                        </a:lnTo>
                        <a:lnTo>
                          <a:pt x="78359" y="50419"/>
                        </a:lnTo>
                        <a:lnTo>
                          <a:pt x="78359" y="0"/>
                        </a:lnTo>
                        <a:close/>
                        <a:moveTo>
                          <a:pt x="58293" y="41529"/>
                        </a:moveTo>
                        <a:lnTo>
                          <a:pt x="58293" y="41529"/>
                        </a:lnTo>
                        <a:lnTo>
                          <a:pt x="54102" y="40005"/>
                        </a:lnTo>
                        <a:lnTo>
                          <a:pt x="50165" y="38100"/>
                        </a:lnTo>
                        <a:lnTo>
                          <a:pt x="46609" y="35941"/>
                        </a:lnTo>
                        <a:lnTo>
                          <a:pt x="43434" y="33401"/>
                        </a:lnTo>
                        <a:lnTo>
                          <a:pt x="40640" y="30607"/>
                        </a:lnTo>
                        <a:lnTo>
                          <a:pt x="38227" y="27559"/>
                        </a:lnTo>
                        <a:lnTo>
                          <a:pt x="36322" y="24384"/>
                        </a:lnTo>
                        <a:lnTo>
                          <a:pt x="34925" y="20955"/>
                        </a:lnTo>
                        <a:lnTo>
                          <a:pt x="34036" y="17272"/>
                        </a:lnTo>
                        <a:lnTo>
                          <a:pt x="33782" y="13589"/>
                        </a:lnTo>
                        <a:lnTo>
                          <a:pt x="33782" y="12573"/>
                        </a:lnTo>
                        <a:lnTo>
                          <a:pt x="55753" y="12573"/>
                        </a:lnTo>
                        <a:lnTo>
                          <a:pt x="55753" y="5334"/>
                        </a:lnTo>
                        <a:lnTo>
                          <a:pt x="2413" y="5334"/>
                        </a:lnTo>
                        <a:lnTo>
                          <a:pt x="2413" y="12573"/>
                        </a:lnTo>
                        <a:lnTo>
                          <a:pt x="24638" y="12573"/>
                        </a:lnTo>
                        <a:lnTo>
                          <a:pt x="24638" y="13589"/>
                        </a:lnTo>
                        <a:lnTo>
                          <a:pt x="24638" y="13589"/>
                        </a:lnTo>
                        <a:lnTo>
                          <a:pt x="24384" y="17526"/>
                        </a:lnTo>
                        <a:lnTo>
                          <a:pt x="23495" y="21336"/>
                        </a:lnTo>
                        <a:lnTo>
                          <a:pt x="22098" y="25019"/>
                        </a:lnTo>
                        <a:lnTo>
                          <a:pt x="20193" y="28448"/>
                        </a:lnTo>
                        <a:lnTo>
                          <a:pt x="17780" y="31750"/>
                        </a:lnTo>
                        <a:lnTo>
                          <a:pt x="14986" y="34671"/>
                        </a:lnTo>
                        <a:lnTo>
                          <a:pt x="11811" y="37465"/>
                        </a:lnTo>
                        <a:lnTo>
                          <a:pt x="8255" y="39751"/>
                        </a:lnTo>
                        <a:lnTo>
                          <a:pt x="4318" y="41783"/>
                        </a:lnTo>
                        <a:lnTo>
                          <a:pt x="0" y="43434"/>
                        </a:lnTo>
                        <a:lnTo>
                          <a:pt x="4318" y="50419"/>
                        </a:lnTo>
                        <a:lnTo>
                          <a:pt x="4318" y="50419"/>
                        </a:lnTo>
                        <a:lnTo>
                          <a:pt x="7747" y="49149"/>
                        </a:lnTo>
                        <a:lnTo>
                          <a:pt x="11049" y="47498"/>
                        </a:lnTo>
                        <a:lnTo>
                          <a:pt x="14097" y="45720"/>
                        </a:lnTo>
                        <a:lnTo>
                          <a:pt x="17018" y="43688"/>
                        </a:lnTo>
                        <a:lnTo>
                          <a:pt x="19685" y="41402"/>
                        </a:lnTo>
                        <a:lnTo>
                          <a:pt x="22098" y="38862"/>
                        </a:lnTo>
                        <a:lnTo>
                          <a:pt x="24257" y="36322"/>
                        </a:lnTo>
                        <a:lnTo>
                          <a:pt x="26289" y="33401"/>
                        </a:lnTo>
                        <a:lnTo>
                          <a:pt x="27940" y="30480"/>
                        </a:lnTo>
                        <a:lnTo>
                          <a:pt x="29337" y="27305"/>
                        </a:lnTo>
                        <a:lnTo>
                          <a:pt x="29337" y="27305"/>
                        </a:lnTo>
                        <a:lnTo>
                          <a:pt x="30734" y="30226"/>
                        </a:lnTo>
                        <a:lnTo>
                          <a:pt x="32512" y="33020"/>
                        </a:lnTo>
                        <a:lnTo>
                          <a:pt x="34417" y="35560"/>
                        </a:lnTo>
                        <a:lnTo>
                          <a:pt x="36703" y="37973"/>
                        </a:lnTo>
                        <a:lnTo>
                          <a:pt x="39116" y="40259"/>
                        </a:lnTo>
                        <a:lnTo>
                          <a:pt x="41783" y="42291"/>
                        </a:lnTo>
                        <a:lnTo>
                          <a:pt x="44577" y="44196"/>
                        </a:lnTo>
                        <a:lnTo>
                          <a:pt x="47625" y="45847"/>
                        </a:lnTo>
                        <a:lnTo>
                          <a:pt x="50800" y="47244"/>
                        </a:lnTo>
                        <a:lnTo>
                          <a:pt x="54102" y="48387"/>
                        </a:lnTo>
                        <a:lnTo>
                          <a:pt x="58293" y="41529"/>
                        </a:lnTo>
                        <a:close/>
                        <a:moveTo>
                          <a:pt x="24511" y="88900"/>
                        </a:moveTo>
                        <a:lnTo>
                          <a:pt x="24511" y="78359"/>
                        </a:lnTo>
                        <a:lnTo>
                          <a:pt x="78486" y="78359"/>
                        </a:lnTo>
                        <a:lnTo>
                          <a:pt x="78486" y="54991"/>
                        </a:lnTo>
                        <a:lnTo>
                          <a:pt x="15494" y="54991"/>
                        </a:lnTo>
                        <a:lnTo>
                          <a:pt x="15494" y="61976"/>
                        </a:lnTo>
                        <a:lnTo>
                          <a:pt x="69723" y="61976"/>
                        </a:lnTo>
                        <a:lnTo>
                          <a:pt x="69723" y="71755"/>
                        </a:lnTo>
                        <a:lnTo>
                          <a:pt x="15748" y="71755"/>
                        </a:lnTo>
                        <a:lnTo>
                          <a:pt x="15748" y="96012"/>
                        </a:lnTo>
                        <a:lnTo>
                          <a:pt x="81788" y="96012"/>
                        </a:lnTo>
                        <a:lnTo>
                          <a:pt x="81788" y="88900"/>
                        </a:lnTo>
                        <a:lnTo>
                          <a:pt x="24511" y="889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553A51B5-92A5-C95F-F4DF-05A9AF53F260}"/>
                      </a:ext>
                    </a:extLst>
                  </p:cNvPr>
                  <p:cNvSpPr/>
                  <p:nvPr/>
                </p:nvSpPr>
                <p:spPr>
                  <a:xfrm>
                    <a:off x="5306948" y="4170045"/>
                    <a:ext cx="75565" cy="97027"/>
                  </a:xfrm>
                  <a:custGeom>
                    <a:avLst/>
                    <a:gdLst>
                      <a:gd name="connsiteX0" fmla="*/ 66167 w 75565"/>
                      <a:gd name="connsiteY0" fmla="*/ 22987 h 97027"/>
                      <a:gd name="connsiteX1" fmla="*/ 66167 w 75565"/>
                      <a:gd name="connsiteY1" fmla="*/ 35560 h 97027"/>
                      <a:gd name="connsiteX2" fmla="*/ 43815 w 75565"/>
                      <a:gd name="connsiteY2" fmla="*/ 35560 h 97027"/>
                      <a:gd name="connsiteX3" fmla="*/ 43815 w 75565"/>
                      <a:gd name="connsiteY3" fmla="*/ 22987 h 97027"/>
                      <a:gd name="connsiteX4" fmla="*/ 66167 w 75565"/>
                      <a:gd name="connsiteY4" fmla="*/ 22987 h 97027"/>
                      <a:gd name="connsiteX5" fmla="*/ 34925 w 75565"/>
                      <a:gd name="connsiteY5" fmla="*/ 44450 h 97027"/>
                      <a:gd name="connsiteX6" fmla="*/ 8763 w 75565"/>
                      <a:gd name="connsiteY6" fmla="*/ 44450 h 97027"/>
                      <a:gd name="connsiteX7" fmla="*/ 8763 w 75565"/>
                      <a:gd name="connsiteY7" fmla="*/ 28448 h 97027"/>
                      <a:gd name="connsiteX8" fmla="*/ 34925 w 75565"/>
                      <a:gd name="connsiteY8" fmla="*/ 28448 h 97027"/>
                      <a:gd name="connsiteX9" fmla="*/ 34925 w 75565"/>
                      <a:gd name="connsiteY9" fmla="*/ 44450 h 97027"/>
                      <a:gd name="connsiteX10" fmla="*/ 43815 w 75565"/>
                      <a:gd name="connsiteY10" fmla="*/ 42926 h 97027"/>
                      <a:gd name="connsiteX11" fmla="*/ 66167 w 75565"/>
                      <a:gd name="connsiteY11" fmla="*/ 42926 h 97027"/>
                      <a:gd name="connsiteX12" fmla="*/ 66167 w 75565"/>
                      <a:gd name="connsiteY12" fmla="*/ 58801 h 97027"/>
                      <a:gd name="connsiteX13" fmla="*/ 75184 w 75565"/>
                      <a:gd name="connsiteY13" fmla="*/ 58801 h 97027"/>
                      <a:gd name="connsiteX14" fmla="*/ 75184 w 75565"/>
                      <a:gd name="connsiteY14" fmla="*/ 0 h 97027"/>
                      <a:gd name="connsiteX15" fmla="*/ 66167 w 75565"/>
                      <a:gd name="connsiteY15" fmla="*/ 0 h 97027"/>
                      <a:gd name="connsiteX16" fmla="*/ 66167 w 75565"/>
                      <a:gd name="connsiteY16" fmla="*/ 15748 h 97027"/>
                      <a:gd name="connsiteX17" fmla="*/ 43815 w 75565"/>
                      <a:gd name="connsiteY17" fmla="*/ 15748 h 97027"/>
                      <a:gd name="connsiteX18" fmla="*/ 43815 w 75565"/>
                      <a:gd name="connsiteY18" fmla="*/ 5969 h 97027"/>
                      <a:gd name="connsiteX19" fmla="*/ 34925 w 75565"/>
                      <a:gd name="connsiteY19" fmla="*/ 5969 h 97027"/>
                      <a:gd name="connsiteX20" fmla="*/ 34925 w 75565"/>
                      <a:gd name="connsiteY20" fmla="*/ 21463 h 97027"/>
                      <a:gd name="connsiteX21" fmla="*/ 8763 w 75565"/>
                      <a:gd name="connsiteY21" fmla="*/ 21463 h 97027"/>
                      <a:gd name="connsiteX22" fmla="*/ 8763 w 75565"/>
                      <a:gd name="connsiteY22" fmla="*/ 5969 h 97027"/>
                      <a:gd name="connsiteX23" fmla="*/ 0 w 75565"/>
                      <a:gd name="connsiteY23" fmla="*/ 5969 h 97027"/>
                      <a:gd name="connsiteX24" fmla="*/ 0 w 75565"/>
                      <a:gd name="connsiteY24" fmla="*/ 51562 h 97027"/>
                      <a:gd name="connsiteX25" fmla="*/ 43815 w 75565"/>
                      <a:gd name="connsiteY25" fmla="*/ 51562 h 97027"/>
                      <a:gd name="connsiteX26" fmla="*/ 43815 w 75565"/>
                      <a:gd name="connsiteY26" fmla="*/ 42926 h 97027"/>
                      <a:gd name="connsiteX27" fmla="*/ 43053 w 75565"/>
                      <a:gd name="connsiteY27" fmla="*/ 90043 h 97027"/>
                      <a:gd name="connsiteX28" fmla="*/ 43053 w 75565"/>
                      <a:gd name="connsiteY28" fmla="*/ 90043 h 97027"/>
                      <a:gd name="connsiteX29" fmla="*/ 38862 w 75565"/>
                      <a:gd name="connsiteY29" fmla="*/ 89916 h 97027"/>
                      <a:gd name="connsiteX30" fmla="*/ 35052 w 75565"/>
                      <a:gd name="connsiteY30" fmla="*/ 89535 h 97027"/>
                      <a:gd name="connsiteX31" fmla="*/ 31496 w 75565"/>
                      <a:gd name="connsiteY31" fmla="*/ 88900 h 97027"/>
                      <a:gd name="connsiteX32" fmla="*/ 28448 w 75565"/>
                      <a:gd name="connsiteY32" fmla="*/ 88138 h 97027"/>
                      <a:gd name="connsiteX33" fmla="*/ 25908 w 75565"/>
                      <a:gd name="connsiteY33" fmla="*/ 87122 h 97027"/>
                      <a:gd name="connsiteX34" fmla="*/ 23622 w 75565"/>
                      <a:gd name="connsiteY34" fmla="*/ 85852 h 97027"/>
                      <a:gd name="connsiteX35" fmla="*/ 21844 w 75565"/>
                      <a:gd name="connsiteY35" fmla="*/ 84455 h 97027"/>
                      <a:gd name="connsiteX36" fmla="*/ 20574 w 75565"/>
                      <a:gd name="connsiteY36" fmla="*/ 82804 h 97027"/>
                      <a:gd name="connsiteX37" fmla="*/ 19812 w 75565"/>
                      <a:gd name="connsiteY37" fmla="*/ 80899 h 97027"/>
                      <a:gd name="connsiteX38" fmla="*/ 19558 w 75565"/>
                      <a:gd name="connsiteY38" fmla="*/ 78867 h 97027"/>
                      <a:gd name="connsiteX39" fmla="*/ 19558 w 75565"/>
                      <a:gd name="connsiteY39" fmla="*/ 78867 h 97027"/>
                      <a:gd name="connsiteX40" fmla="*/ 19812 w 75565"/>
                      <a:gd name="connsiteY40" fmla="*/ 76835 h 97027"/>
                      <a:gd name="connsiteX41" fmla="*/ 20574 w 75565"/>
                      <a:gd name="connsiteY41" fmla="*/ 75057 h 97027"/>
                      <a:gd name="connsiteX42" fmla="*/ 21844 w 75565"/>
                      <a:gd name="connsiteY42" fmla="*/ 73279 h 97027"/>
                      <a:gd name="connsiteX43" fmla="*/ 23622 w 75565"/>
                      <a:gd name="connsiteY43" fmla="*/ 71882 h 97027"/>
                      <a:gd name="connsiteX44" fmla="*/ 25908 w 75565"/>
                      <a:gd name="connsiteY44" fmla="*/ 70612 h 97027"/>
                      <a:gd name="connsiteX45" fmla="*/ 28448 w 75565"/>
                      <a:gd name="connsiteY45" fmla="*/ 69596 h 97027"/>
                      <a:gd name="connsiteX46" fmla="*/ 31496 w 75565"/>
                      <a:gd name="connsiteY46" fmla="*/ 68707 h 97027"/>
                      <a:gd name="connsiteX47" fmla="*/ 35052 w 75565"/>
                      <a:gd name="connsiteY47" fmla="*/ 68072 h 97027"/>
                      <a:gd name="connsiteX48" fmla="*/ 38862 w 75565"/>
                      <a:gd name="connsiteY48" fmla="*/ 67691 h 97027"/>
                      <a:gd name="connsiteX49" fmla="*/ 43053 w 75565"/>
                      <a:gd name="connsiteY49" fmla="*/ 67564 h 97027"/>
                      <a:gd name="connsiteX50" fmla="*/ 43053 w 75565"/>
                      <a:gd name="connsiteY50" fmla="*/ 67564 h 97027"/>
                      <a:gd name="connsiteX51" fmla="*/ 47244 w 75565"/>
                      <a:gd name="connsiteY51" fmla="*/ 67691 h 97027"/>
                      <a:gd name="connsiteX52" fmla="*/ 51181 w 75565"/>
                      <a:gd name="connsiteY52" fmla="*/ 68072 h 97027"/>
                      <a:gd name="connsiteX53" fmla="*/ 54610 w 75565"/>
                      <a:gd name="connsiteY53" fmla="*/ 68707 h 97027"/>
                      <a:gd name="connsiteX54" fmla="*/ 57658 w 75565"/>
                      <a:gd name="connsiteY54" fmla="*/ 69596 h 97027"/>
                      <a:gd name="connsiteX55" fmla="*/ 60325 w 75565"/>
                      <a:gd name="connsiteY55" fmla="*/ 70612 h 97027"/>
                      <a:gd name="connsiteX56" fmla="*/ 62611 w 75565"/>
                      <a:gd name="connsiteY56" fmla="*/ 71882 h 97027"/>
                      <a:gd name="connsiteX57" fmla="*/ 64262 w 75565"/>
                      <a:gd name="connsiteY57" fmla="*/ 73279 h 97027"/>
                      <a:gd name="connsiteX58" fmla="*/ 65659 w 75565"/>
                      <a:gd name="connsiteY58" fmla="*/ 75057 h 97027"/>
                      <a:gd name="connsiteX59" fmla="*/ 66421 w 75565"/>
                      <a:gd name="connsiteY59" fmla="*/ 76835 h 97027"/>
                      <a:gd name="connsiteX60" fmla="*/ 66675 w 75565"/>
                      <a:gd name="connsiteY60" fmla="*/ 78867 h 97027"/>
                      <a:gd name="connsiteX61" fmla="*/ 66675 w 75565"/>
                      <a:gd name="connsiteY61" fmla="*/ 78867 h 97027"/>
                      <a:gd name="connsiteX62" fmla="*/ 66421 w 75565"/>
                      <a:gd name="connsiteY62" fmla="*/ 80899 h 97027"/>
                      <a:gd name="connsiteX63" fmla="*/ 65659 w 75565"/>
                      <a:gd name="connsiteY63" fmla="*/ 82804 h 97027"/>
                      <a:gd name="connsiteX64" fmla="*/ 64262 w 75565"/>
                      <a:gd name="connsiteY64" fmla="*/ 84455 h 97027"/>
                      <a:gd name="connsiteX65" fmla="*/ 62611 w 75565"/>
                      <a:gd name="connsiteY65" fmla="*/ 85852 h 97027"/>
                      <a:gd name="connsiteX66" fmla="*/ 60325 w 75565"/>
                      <a:gd name="connsiteY66" fmla="*/ 87122 h 97027"/>
                      <a:gd name="connsiteX67" fmla="*/ 57658 w 75565"/>
                      <a:gd name="connsiteY67" fmla="*/ 88138 h 97027"/>
                      <a:gd name="connsiteX68" fmla="*/ 54610 w 75565"/>
                      <a:gd name="connsiteY68" fmla="*/ 88900 h 97027"/>
                      <a:gd name="connsiteX69" fmla="*/ 51181 w 75565"/>
                      <a:gd name="connsiteY69" fmla="*/ 89535 h 97027"/>
                      <a:gd name="connsiteX70" fmla="*/ 47244 w 75565"/>
                      <a:gd name="connsiteY70" fmla="*/ 89916 h 97027"/>
                      <a:gd name="connsiteX71" fmla="*/ 43053 w 75565"/>
                      <a:gd name="connsiteY71" fmla="*/ 90043 h 97027"/>
                      <a:gd name="connsiteX72" fmla="*/ 43053 w 75565"/>
                      <a:gd name="connsiteY72" fmla="*/ 60833 h 97027"/>
                      <a:gd name="connsiteX73" fmla="*/ 43053 w 75565"/>
                      <a:gd name="connsiteY73" fmla="*/ 60833 h 97027"/>
                      <a:gd name="connsiteX74" fmla="*/ 37211 w 75565"/>
                      <a:gd name="connsiteY74" fmla="*/ 60960 h 97027"/>
                      <a:gd name="connsiteX75" fmla="*/ 32004 w 75565"/>
                      <a:gd name="connsiteY75" fmla="*/ 61595 h 97027"/>
                      <a:gd name="connsiteX76" fmla="*/ 27178 w 75565"/>
                      <a:gd name="connsiteY76" fmla="*/ 62484 h 97027"/>
                      <a:gd name="connsiteX77" fmla="*/ 22987 w 75565"/>
                      <a:gd name="connsiteY77" fmla="*/ 63881 h 97027"/>
                      <a:gd name="connsiteX78" fmla="*/ 19431 w 75565"/>
                      <a:gd name="connsiteY78" fmla="*/ 65532 h 97027"/>
                      <a:gd name="connsiteX79" fmla="*/ 16383 w 75565"/>
                      <a:gd name="connsiteY79" fmla="*/ 67564 h 97027"/>
                      <a:gd name="connsiteX80" fmla="*/ 13970 w 75565"/>
                      <a:gd name="connsiteY80" fmla="*/ 69850 h 97027"/>
                      <a:gd name="connsiteX81" fmla="*/ 12192 w 75565"/>
                      <a:gd name="connsiteY81" fmla="*/ 72517 h 97027"/>
                      <a:gd name="connsiteX82" fmla="*/ 11049 w 75565"/>
                      <a:gd name="connsiteY82" fmla="*/ 75565 h 97027"/>
                      <a:gd name="connsiteX83" fmla="*/ 10668 w 75565"/>
                      <a:gd name="connsiteY83" fmla="*/ 78867 h 97027"/>
                      <a:gd name="connsiteX84" fmla="*/ 10668 w 75565"/>
                      <a:gd name="connsiteY84" fmla="*/ 78867 h 97027"/>
                      <a:gd name="connsiteX85" fmla="*/ 11049 w 75565"/>
                      <a:gd name="connsiteY85" fmla="*/ 82169 h 97027"/>
                      <a:gd name="connsiteX86" fmla="*/ 12192 w 75565"/>
                      <a:gd name="connsiteY86" fmla="*/ 85217 h 97027"/>
                      <a:gd name="connsiteX87" fmla="*/ 13970 w 75565"/>
                      <a:gd name="connsiteY87" fmla="*/ 87884 h 97027"/>
                      <a:gd name="connsiteX88" fmla="*/ 16383 w 75565"/>
                      <a:gd name="connsiteY88" fmla="*/ 90170 h 97027"/>
                      <a:gd name="connsiteX89" fmla="*/ 19431 w 75565"/>
                      <a:gd name="connsiteY89" fmla="*/ 92202 h 97027"/>
                      <a:gd name="connsiteX90" fmla="*/ 22987 w 75565"/>
                      <a:gd name="connsiteY90" fmla="*/ 93853 h 97027"/>
                      <a:gd name="connsiteX91" fmla="*/ 27178 w 75565"/>
                      <a:gd name="connsiteY91" fmla="*/ 95250 h 97027"/>
                      <a:gd name="connsiteX92" fmla="*/ 32004 w 75565"/>
                      <a:gd name="connsiteY92" fmla="*/ 96139 h 97027"/>
                      <a:gd name="connsiteX93" fmla="*/ 37211 w 75565"/>
                      <a:gd name="connsiteY93" fmla="*/ 96774 h 97027"/>
                      <a:gd name="connsiteX94" fmla="*/ 43053 w 75565"/>
                      <a:gd name="connsiteY94" fmla="*/ 97028 h 97027"/>
                      <a:gd name="connsiteX95" fmla="*/ 43053 w 75565"/>
                      <a:gd name="connsiteY95" fmla="*/ 97028 h 97027"/>
                      <a:gd name="connsiteX96" fmla="*/ 48768 w 75565"/>
                      <a:gd name="connsiteY96" fmla="*/ 96774 h 97027"/>
                      <a:gd name="connsiteX97" fmla="*/ 54102 w 75565"/>
                      <a:gd name="connsiteY97" fmla="*/ 96139 h 97027"/>
                      <a:gd name="connsiteX98" fmla="*/ 58928 w 75565"/>
                      <a:gd name="connsiteY98" fmla="*/ 95250 h 97027"/>
                      <a:gd name="connsiteX99" fmla="*/ 63119 w 75565"/>
                      <a:gd name="connsiteY99" fmla="*/ 93853 h 97027"/>
                      <a:gd name="connsiteX100" fmla="*/ 66802 w 75565"/>
                      <a:gd name="connsiteY100" fmla="*/ 92202 h 97027"/>
                      <a:gd name="connsiteX101" fmla="*/ 69850 w 75565"/>
                      <a:gd name="connsiteY101" fmla="*/ 90170 h 97027"/>
                      <a:gd name="connsiteX102" fmla="*/ 72263 w 75565"/>
                      <a:gd name="connsiteY102" fmla="*/ 87884 h 97027"/>
                      <a:gd name="connsiteX103" fmla="*/ 74041 w 75565"/>
                      <a:gd name="connsiteY103" fmla="*/ 85217 h 97027"/>
                      <a:gd name="connsiteX104" fmla="*/ 75184 w 75565"/>
                      <a:gd name="connsiteY104" fmla="*/ 82169 h 97027"/>
                      <a:gd name="connsiteX105" fmla="*/ 75565 w 75565"/>
                      <a:gd name="connsiteY105" fmla="*/ 78867 h 97027"/>
                      <a:gd name="connsiteX106" fmla="*/ 75565 w 75565"/>
                      <a:gd name="connsiteY106" fmla="*/ 78867 h 97027"/>
                      <a:gd name="connsiteX107" fmla="*/ 75184 w 75565"/>
                      <a:gd name="connsiteY107" fmla="*/ 75565 h 97027"/>
                      <a:gd name="connsiteX108" fmla="*/ 74041 w 75565"/>
                      <a:gd name="connsiteY108" fmla="*/ 72517 h 97027"/>
                      <a:gd name="connsiteX109" fmla="*/ 72263 w 75565"/>
                      <a:gd name="connsiteY109" fmla="*/ 69850 h 97027"/>
                      <a:gd name="connsiteX110" fmla="*/ 69850 w 75565"/>
                      <a:gd name="connsiteY110" fmla="*/ 67564 h 97027"/>
                      <a:gd name="connsiteX111" fmla="*/ 66802 w 75565"/>
                      <a:gd name="connsiteY111" fmla="*/ 65532 h 97027"/>
                      <a:gd name="connsiteX112" fmla="*/ 63119 w 75565"/>
                      <a:gd name="connsiteY112" fmla="*/ 63881 h 97027"/>
                      <a:gd name="connsiteX113" fmla="*/ 58928 w 75565"/>
                      <a:gd name="connsiteY113" fmla="*/ 62484 h 97027"/>
                      <a:gd name="connsiteX114" fmla="*/ 54102 w 75565"/>
                      <a:gd name="connsiteY114" fmla="*/ 61595 h 97027"/>
                      <a:gd name="connsiteX115" fmla="*/ 48768 w 75565"/>
                      <a:gd name="connsiteY115" fmla="*/ 60960 h 97027"/>
                      <a:gd name="connsiteX116" fmla="*/ 43053 w 75565"/>
                      <a:gd name="connsiteY116" fmla="*/ 60833 h 97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</a:cxnLst>
                    <a:rect l="l" t="t" r="r" b="b"/>
                    <a:pathLst>
                      <a:path w="75565" h="97027">
                        <a:moveTo>
                          <a:pt x="66167" y="22987"/>
                        </a:moveTo>
                        <a:lnTo>
                          <a:pt x="66167" y="35560"/>
                        </a:lnTo>
                        <a:lnTo>
                          <a:pt x="43815" y="35560"/>
                        </a:lnTo>
                        <a:lnTo>
                          <a:pt x="43815" y="22987"/>
                        </a:lnTo>
                        <a:lnTo>
                          <a:pt x="66167" y="22987"/>
                        </a:lnTo>
                        <a:close/>
                        <a:moveTo>
                          <a:pt x="34925" y="44450"/>
                        </a:moveTo>
                        <a:lnTo>
                          <a:pt x="8763" y="44450"/>
                        </a:lnTo>
                        <a:lnTo>
                          <a:pt x="8763" y="28448"/>
                        </a:lnTo>
                        <a:lnTo>
                          <a:pt x="34925" y="28448"/>
                        </a:lnTo>
                        <a:lnTo>
                          <a:pt x="34925" y="44450"/>
                        </a:lnTo>
                        <a:close/>
                        <a:moveTo>
                          <a:pt x="43815" y="42926"/>
                        </a:moveTo>
                        <a:lnTo>
                          <a:pt x="66167" y="42926"/>
                        </a:lnTo>
                        <a:lnTo>
                          <a:pt x="66167" y="58801"/>
                        </a:lnTo>
                        <a:lnTo>
                          <a:pt x="75184" y="58801"/>
                        </a:lnTo>
                        <a:lnTo>
                          <a:pt x="75184" y="0"/>
                        </a:lnTo>
                        <a:lnTo>
                          <a:pt x="66167" y="0"/>
                        </a:lnTo>
                        <a:lnTo>
                          <a:pt x="66167" y="15748"/>
                        </a:lnTo>
                        <a:lnTo>
                          <a:pt x="43815" y="15748"/>
                        </a:lnTo>
                        <a:lnTo>
                          <a:pt x="43815" y="5969"/>
                        </a:lnTo>
                        <a:lnTo>
                          <a:pt x="34925" y="5969"/>
                        </a:lnTo>
                        <a:lnTo>
                          <a:pt x="34925" y="21463"/>
                        </a:lnTo>
                        <a:lnTo>
                          <a:pt x="8763" y="21463"/>
                        </a:lnTo>
                        <a:lnTo>
                          <a:pt x="8763" y="5969"/>
                        </a:lnTo>
                        <a:lnTo>
                          <a:pt x="0" y="5969"/>
                        </a:lnTo>
                        <a:lnTo>
                          <a:pt x="0" y="51562"/>
                        </a:lnTo>
                        <a:lnTo>
                          <a:pt x="43815" y="51562"/>
                        </a:lnTo>
                        <a:lnTo>
                          <a:pt x="43815" y="42926"/>
                        </a:lnTo>
                        <a:close/>
                        <a:moveTo>
                          <a:pt x="43053" y="90043"/>
                        </a:moveTo>
                        <a:lnTo>
                          <a:pt x="43053" y="90043"/>
                        </a:lnTo>
                        <a:lnTo>
                          <a:pt x="38862" y="89916"/>
                        </a:lnTo>
                        <a:lnTo>
                          <a:pt x="35052" y="89535"/>
                        </a:lnTo>
                        <a:lnTo>
                          <a:pt x="31496" y="88900"/>
                        </a:lnTo>
                        <a:lnTo>
                          <a:pt x="28448" y="88138"/>
                        </a:lnTo>
                        <a:lnTo>
                          <a:pt x="25908" y="87122"/>
                        </a:lnTo>
                        <a:lnTo>
                          <a:pt x="23622" y="85852"/>
                        </a:lnTo>
                        <a:lnTo>
                          <a:pt x="21844" y="84455"/>
                        </a:lnTo>
                        <a:lnTo>
                          <a:pt x="20574" y="82804"/>
                        </a:lnTo>
                        <a:lnTo>
                          <a:pt x="19812" y="80899"/>
                        </a:lnTo>
                        <a:lnTo>
                          <a:pt x="19558" y="78867"/>
                        </a:lnTo>
                        <a:lnTo>
                          <a:pt x="19558" y="78867"/>
                        </a:lnTo>
                        <a:lnTo>
                          <a:pt x="19812" y="76835"/>
                        </a:lnTo>
                        <a:lnTo>
                          <a:pt x="20574" y="75057"/>
                        </a:lnTo>
                        <a:lnTo>
                          <a:pt x="21844" y="73279"/>
                        </a:lnTo>
                        <a:lnTo>
                          <a:pt x="23622" y="71882"/>
                        </a:lnTo>
                        <a:lnTo>
                          <a:pt x="25908" y="70612"/>
                        </a:lnTo>
                        <a:lnTo>
                          <a:pt x="28448" y="69596"/>
                        </a:lnTo>
                        <a:lnTo>
                          <a:pt x="31496" y="68707"/>
                        </a:lnTo>
                        <a:lnTo>
                          <a:pt x="35052" y="68072"/>
                        </a:lnTo>
                        <a:lnTo>
                          <a:pt x="38862" y="67691"/>
                        </a:lnTo>
                        <a:lnTo>
                          <a:pt x="43053" y="67564"/>
                        </a:lnTo>
                        <a:lnTo>
                          <a:pt x="43053" y="67564"/>
                        </a:lnTo>
                        <a:lnTo>
                          <a:pt x="47244" y="67691"/>
                        </a:lnTo>
                        <a:lnTo>
                          <a:pt x="51181" y="68072"/>
                        </a:lnTo>
                        <a:lnTo>
                          <a:pt x="54610" y="68707"/>
                        </a:lnTo>
                        <a:lnTo>
                          <a:pt x="57658" y="69596"/>
                        </a:lnTo>
                        <a:lnTo>
                          <a:pt x="60325" y="70612"/>
                        </a:lnTo>
                        <a:lnTo>
                          <a:pt x="62611" y="71882"/>
                        </a:lnTo>
                        <a:lnTo>
                          <a:pt x="64262" y="73279"/>
                        </a:lnTo>
                        <a:lnTo>
                          <a:pt x="65659" y="75057"/>
                        </a:lnTo>
                        <a:lnTo>
                          <a:pt x="66421" y="76835"/>
                        </a:lnTo>
                        <a:lnTo>
                          <a:pt x="66675" y="78867"/>
                        </a:lnTo>
                        <a:lnTo>
                          <a:pt x="66675" y="78867"/>
                        </a:lnTo>
                        <a:lnTo>
                          <a:pt x="66421" y="80899"/>
                        </a:lnTo>
                        <a:lnTo>
                          <a:pt x="65659" y="82804"/>
                        </a:lnTo>
                        <a:lnTo>
                          <a:pt x="64262" y="84455"/>
                        </a:lnTo>
                        <a:lnTo>
                          <a:pt x="62611" y="85852"/>
                        </a:lnTo>
                        <a:lnTo>
                          <a:pt x="60325" y="87122"/>
                        </a:lnTo>
                        <a:lnTo>
                          <a:pt x="57658" y="88138"/>
                        </a:lnTo>
                        <a:lnTo>
                          <a:pt x="54610" y="88900"/>
                        </a:lnTo>
                        <a:lnTo>
                          <a:pt x="51181" y="89535"/>
                        </a:lnTo>
                        <a:lnTo>
                          <a:pt x="47244" y="89916"/>
                        </a:lnTo>
                        <a:lnTo>
                          <a:pt x="43053" y="90043"/>
                        </a:lnTo>
                        <a:close/>
                        <a:moveTo>
                          <a:pt x="43053" y="60833"/>
                        </a:moveTo>
                        <a:lnTo>
                          <a:pt x="43053" y="60833"/>
                        </a:lnTo>
                        <a:lnTo>
                          <a:pt x="37211" y="60960"/>
                        </a:lnTo>
                        <a:lnTo>
                          <a:pt x="32004" y="61595"/>
                        </a:lnTo>
                        <a:lnTo>
                          <a:pt x="27178" y="62484"/>
                        </a:lnTo>
                        <a:lnTo>
                          <a:pt x="22987" y="63881"/>
                        </a:lnTo>
                        <a:lnTo>
                          <a:pt x="19431" y="65532"/>
                        </a:lnTo>
                        <a:lnTo>
                          <a:pt x="16383" y="67564"/>
                        </a:lnTo>
                        <a:lnTo>
                          <a:pt x="13970" y="69850"/>
                        </a:lnTo>
                        <a:lnTo>
                          <a:pt x="12192" y="72517"/>
                        </a:lnTo>
                        <a:lnTo>
                          <a:pt x="11049" y="75565"/>
                        </a:lnTo>
                        <a:lnTo>
                          <a:pt x="10668" y="78867"/>
                        </a:lnTo>
                        <a:lnTo>
                          <a:pt x="10668" y="78867"/>
                        </a:lnTo>
                        <a:lnTo>
                          <a:pt x="11049" y="82169"/>
                        </a:lnTo>
                        <a:lnTo>
                          <a:pt x="12192" y="85217"/>
                        </a:lnTo>
                        <a:lnTo>
                          <a:pt x="13970" y="87884"/>
                        </a:lnTo>
                        <a:lnTo>
                          <a:pt x="16383" y="90170"/>
                        </a:lnTo>
                        <a:lnTo>
                          <a:pt x="19431" y="92202"/>
                        </a:lnTo>
                        <a:lnTo>
                          <a:pt x="22987" y="93853"/>
                        </a:lnTo>
                        <a:lnTo>
                          <a:pt x="27178" y="95250"/>
                        </a:lnTo>
                        <a:lnTo>
                          <a:pt x="32004" y="96139"/>
                        </a:lnTo>
                        <a:lnTo>
                          <a:pt x="37211" y="96774"/>
                        </a:lnTo>
                        <a:lnTo>
                          <a:pt x="43053" y="97028"/>
                        </a:lnTo>
                        <a:lnTo>
                          <a:pt x="43053" y="97028"/>
                        </a:lnTo>
                        <a:lnTo>
                          <a:pt x="48768" y="96774"/>
                        </a:lnTo>
                        <a:lnTo>
                          <a:pt x="54102" y="96139"/>
                        </a:lnTo>
                        <a:lnTo>
                          <a:pt x="58928" y="95250"/>
                        </a:lnTo>
                        <a:lnTo>
                          <a:pt x="63119" y="93853"/>
                        </a:lnTo>
                        <a:lnTo>
                          <a:pt x="66802" y="92202"/>
                        </a:lnTo>
                        <a:lnTo>
                          <a:pt x="69850" y="90170"/>
                        </a:lnTo>
                        <a:lnTo>
                          <a:pt x="72263" y="87884"/>
                        </a:lnTo>
                        <a:lnTo>
                          <a:pt x="74041" y="85217"/>
                        </a:lnTo>
                        <a:lnTo>
                          <a:pt x="75184" y="82169"/>
                        </a:lnTo>
                        <a:lnTo>
                          <a:pt x="75565" y="78867"/>
                        </a:lnTo>
                        <a:lnTo>
                          <a:pt x="75565" y="78867"/>
                        </a:lnTo>
                        <a:lnTo>
                          <a:pt x="75184" y="75565"/>
                        </a:lnTo>
                        <a:lnTo>
                          <a:pt x="74041" y="72517"/>
                        </a:lnTo>
                        <a:lnTo>
                          <a:pt x="72263" y="69850"/>
                        </a:lnTo>
                        <a:lnTo>
                          <a:pt x="69850" y="67564"/>
                        </a:lnTo>
                        <a:lnTo>
                          <a:pt x="66802" y="65532"/>
                        </a:lnTo>
                        <a:lnTo>
                          <a:pt x="63119" y="63881"/>
                        </a:lnTo>
                        <a:lnTo>
                          <a:pt x="58928" y="62484"/>
                        </a:lnTo>
                        <a:lnTo>
                          <a:pt x="54102" y="61595"/>
                        </a:lnTo>
                        <a:lnTo>
                          <a:pt x="48768" y="60960"/>
                        </a:lnTo>
                        <a:lnTo>
                          <a:pt x="43053" y="6083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FFBEE8B4-AC2D-C547-5FFE-E28B54DB8D43}"/>
                      </a:ext>
                    </a:extLst>
                  </p:cNvPr>
                  <p:cNvSpPr/>
                  <p:nvPr/>
                </p:nvSpPr>
                <p:spPr>
                  <a:xfrm>
                    <a:off x="5429885" y="4179570"/>
                    <a:ext cx="43560" cy="79501"/>
                  </a:xfrm>
                  <a:custGeom>
                    <a:avLst/>
                    <a:gdLst>
                      <a:gd name="connsiteX0" fmla="*/ 0 w 43560"/>
                      <a:gd name="connsiteY0" fmla="*/ 79502 h 79501"/>
                      <a:gd name="connsiteX1" fmla="*/ 43561 w 43560"/>
                      <a:gd name="connsiteY1" fmla="*/ 79502 h 79501"/>
                      <a:gd name="connsiteX2" fmla="*/ 43561 w 43560"/>
                      <a:gd name="connsiteY2" fmla="*/ 71247 h 79501"/>
                      <a:gd name="connsiteX3" fmla="*/ 27559 w 43560"/>
                      <a:gd name="connsiteY3" fmla="*/ 71247 h 79501"/>
                      <a:gd name="connsiteX4" fmla="*/ 27559 w 43560"/>
                      <a:gd name="connsiteY4" fmla="*/ 0 h 79501"/>
                      <a:gd name="connsiteX5" fmla="*/ 20066 w 43560"/>
                      <a:gd name="connsiteY5" fmla="*/ 0 h 79501"/>
                      <a:gd name="connsiteX6" fmla="*/ 20066 w 43560"/>
                      <a:gd name="connsiteY6" fmla="*/ 0 h 79501"/>
                      <a:gd name="connsiteX7" fmla="*/ 18669 w 43560"/>
                      <a:gd name="connsiteY7" fmla="*/ 762 h 79501"/>
                      <a:gd name="connsiteX8" fmla="*/ 17272 w 43560"/>
                      <a:gd name="connsiteY8" fmla="*/ 1397 h 79501"/>
                      <a:gd name="connsiteX9" fmla="*/ 15875 w 43560"/>
                      <a:gd name="connsiteY9" fmla="*/ 2159 h 79501"/>
                      <a:gd name="connsiteX10" fmla="*/ 14351 w 43560"/>
                      <a:gd name="connsiteY10" fmla="*/ 2794 h 79501"/>
                      <a:gd name="connsiteX11" fmla="*/ 12827 w 43560"/>
                      <a:gd name="connsiteY11" fmla="*/ 3302 h 79501"/>
                      <a:gd name="connsiteX12" fmla="*/ 11176 w 43560"/>
                      <a:gd name="connsiteY12" fmla="*/ 3937 h 79501"/>
                      <a:gd name="connsiteX13" fmla="*/ 9398 w 43560"/>
                      <a:gd name="connsiteY13" fmla="*/ 4445 h 79501"/>
                      <a:gd name="connsiteX14" fmla="*/ 7493 w 43560"/>
                      <a:gd name="connsiteY14" fmla="*/ 4826 h 79501"/>
                      <a:gd name="connsiteX15" fmla="*/ 5588 w 43560"/>
                      <a:gd name="connsiteY15" fmla="*/ 5334 h 79501"/>
                      <a:gd name="connsiteX16" fmla="*/ 3556 w 43560"/>
                      <a:gd name="connsiteY16" fmla="*/ 5715 h 79501"/>
                      <a:gd name="connsiteX17" fmla="*/ 3556 w 43560"/>
                      <a:gd name="connsiteY17" fmla="*/ 12065 h 79501"/>
                      <a:gd name="connsiteX18" fmla="*/ 17653 w 43560"/>
                      <a:gd name="connsiteY18" fmla="*/ 12065 h 79501"/>
                      <a:gd name="connsiteX19" fmla="*/ 17653 w 43560"/>
                      <a:gd name="connsiteY19" fmla="*/ 71247 h 79501"/>
                      <a:gd name="connsiteX20" fmla="*/ 0 w 43560"/>
                      <a:gd name="connsiteY20" fmla="*/ 71247 h 79501"/>
                      <a:gd name="connsiteX21" fmla="*/ 0 w 43560"/>
                      <a:gd name="connsiteY21" fmla="*/ 79502 h 79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560" h="79501">
                        <a:moveTo>
                          <a:pt x="0" y="79502"/>
                        </a:moveTo>
                        <a:lnTo>
                          <a:pt x="43561" y="79502"/>
                        </a:lnTo>
                        <a:lnTo>
                          <a:pt x="43561" y="71247"/>
                        </a:lnTo>
                        <a:lnTo>
                          <a:pt x="27559" y="71247"/>
                        </a:lnTo>
                        <a:lnTo>
                          <a:pt x="27559" y="0"/>
                        </a:lnTo>
                        <a:lnTo>
                          <a:pt x="20066" y="0"/>
                        </a:lnTo>
                        <a:lnTo>
                          <a:pt x="20066" y="0"/>
                        </a:lnTo>
                        <a:lnTo>
                          <a:pt x="18669" y="762"/>
                        </a:lnTo>
                        <a:lnTo>
                          <a:pt x="17272" y="1397"/>
                        </a:lnTo>
                        <a:lnTo>
                          <a:pt x="15875" y="2159"/>
                        </a:lnTo>
                        <a:lnTo>
                          <a:pt x="14351" y="2794"/>
                        </a:lnTo>
                        <a:lnTo>
                          <a:pt x="12827" y="3302"/>
                        </a:lnTo>
                        <a:lnTo>
                          <a:pt x="11176" y="3937"/>
                        </a:lnTo>
                        <a:lnTo>
                          <a:pt x="9398" y="4445"/>
                        </a:lnTo>
                        <a:lnTo>
                          <a:pt x="7493" y="4826"/>
                        </a:lnTo>
                        <a:lnTo>
                          <a:pt x="5588" y="5334"/>
                        </a:lnTo>
                        <a:lnTo>
                          <a:pt x="3556" y="5715"/>
                        </a:lnTo>
                        <a:lnTo>
                          <a:pt x="3556" y="12065"/>
                        </a:lnTo>
                        <a:lnTo>
                          <a:pt x="17653" y="12065"/>
                        </a:lnTo>
                        <a:lnTo>
                          <a:pt x="17653" y="71247"/>
                        </a:lnTo>
                        <a:lnTo>
                          <a:pt x="0" y="71247"/>
                        </a:lnTo>
                        <a:lnTo>
                          <a:pt x="0" y="7950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FDAFBB2C-F48A-6764-465F-4DC3F0DD79AA}"/>
                      </a:ext>
                    </a:extLst>
                  </p:cNvPr>
                  <p:cNvSpPr/>
                  <p:nvPr/>
                </p:nvSpPr>
                <p:spPr>
                  <a:xfrm>
                    <a:off x="5485257" y="4178173"/>
                    <a:ext cx="49402" cy="82295"/>
                  </a:xfrm>
                  <a:custGeom>
                    <a:avLst/>
                    <a:gdLst>
                      <a:gd name="connsiteX0" fmla="*/ 9271 w 49402"/>
                      <a:gd name="connsiteY0" fmla="*/ 25781 h 82295"/>
                      <a:gd name="connsiteX1" fmla="*/ 9271 w 49402"/>
                      <a:gd name="connsiteY1" fmla="*/ 25781 h 82295"/>
                      <a:gd name="connsiteX2" fmla="*/ 9525 w 49402"/>
                      <a:gd name="connsiteY2" fmla="*/ 22606 h 82295"/>
                      <a:gd name="connsiteX3" fmla="*/ 10033 w 49402"/>
                      <a:gd name="connsiteY3" fmla="*/ 19685 h 82295"/>
                      <a:gd name="connsiteX4" fmla="*/ 10795 w 49402"/>
                      <a:gd name="connsiteY4" fmla="*/ 17145 h 82295"/>
                      <a:gd name="connsiteX5" fmla="*/ 11811 w 49402"/>
                      <a:gd name="connsiteY5" fmla="*/ 14732 h 82295"/>
                      <a:gd name="connsiteX6" fmla="*/ 13208 w 49402"/>
                      <a:gd name="connsiteY6" fmla="*/ 12700 h 82295"/>
                      <a:gd name="connsiteX7" fmla="*/ 14732 w 49402"/>
                      <a:gd name="connsiteY7" fmla="*/ 10922 h 82295"/>
                      <a:gd name="connsiteX8" fmla="*/ 16510 w 49402"/>
                      <a:gd name="connsiteY8" fmla="*/ 9652 h 82295"/>
                      <a:gd name="connsiteX9" fmla="*/ 18415 w 49402"/>
                      <a:gd name="connsiteY9" fmla="*/ 8636 h 82295"/>
                      <a:gd name="connsiteX10" fmla="*/ 20574 w 49402"/>
                      <a:gd name="connsiteY10" fmla="*/ 8001 h 82295"/>
                      <a:gd name="connsiteX11" fmla="*/ 22733 w 49402"/>
                      <a:gd name="connsiteY11" fmla="*/ 7747 h 82295"/>
                      <a:gd name="connsiteX12" fmla="*/ 22733 w 49402"/>
                      <a:gd name="connsiteY12" fmla="*/ 7747 h 82295"/>
                      <a:gd name="connsiteX13" fmla="*/ 25654 w 49402"/>
                      <a:gd name="connsiteY13" fmla="*/ 8001 h 82295"/>
                      <a:gd name="connsiteX14" fmla="*/ 28321 w 49402"/>
                      <a:gd name="connsiteY14" fmla="*/ 8763 h 82295"/>
                      <a:gd name="connsiteX15" fmla="*/ 30734 w 49402"/>
                      <a:gd name="connsiteY15" fmla="*/ 10033 h 82295"/>
                      <a:gd name="connsiteX16" fmla="*/ 32893 w 49402"/>
                      <a:gd name="connsiteY16" fmla="*/ 11811 h 82295"/>
                      <a:gd name="connsiteX17" fmla="*/ 34798 w 49402"/>
                      <a:gd name="connsiteY17" fmla="*/ 14097 h 82295"/>
                      <a:gd name="connsiteX18" fmla="*/ 36449 w 49402"/>
                      <a:gd name="connsiteY18" fmla="*/ 16891 h 82295"/>
                      <a:gd name="connsiteX19" fmla="*/ 37846 w 49402"/>
                      <a:gd name="connsiteY19" fmla="*/ 20193 h 82295"/>
                      <a:gd name="connsiteX20" fmla="*/ 38862 w 49402"/>
                      <a:gd name="connsiteY20" fmla="*/ 23876 h 82295"/>
                      <a:gd name="connsiteX21" fmla="*/ 39624 w 49402"/>
                      <a:gd name="connsiteY21" fmla="*/ 28067 h 82295"/>
                      <a:gd name="connsiteX22" fmla="*/ 40132 w 49402"/>
                      <a:gd name="connsiteY22" fmla="*/ 32766 h 82295"/>
                      <a:gd name="connsiteX23" fmla="*/ 40132 w 49402"/>
                      <a:gd name="connsiteY23" fmla="*/ 32766 h 82295"/>
                      <a:gd name="connsiteX24" fmla="*/ 38481 w 49402"/>
                      <a:gd name="connsiteY24" fmla="*/ 34925 h 82295"/>
                      <a:gd name="connsiteX25" fmla="*/ 36957 w 49402"/>
                      <a:gd name="connsiteY25" fmla="*/ 36830 h 82295"/>
                      <a:gd name="connsiteX26" fmla="*/ 35306 w 49402"/>
                      <a:gd name="connsiteY26" fmla="*/ 38354 h 82295"/>
                      <a:gd name="connsiteX27" fmla="*/ 33655 w 49402"/>
                      <a:gd name="connsiteY27" fmla="*/ 39751 h 82295"/>
                      <a:gd name="connsiteX28" fmla="*/ 31877 w 49402"/>
                      <a:gd name="connsiteY28" fmla="*/ 40894 h 82295"/>
                      <a:gd name="connsiteX29" fmla="*/ 30226 w 49402"/>
                      <a:gd name="connsiteY29" fmla="*/ 41783 h 82295"/>
                      <a:gd name="connsiteX30" fmla="*/ 28575 w 49402"/>
                      <a:gd name="connsiteY30" fmla="*/ 42545 h 82295"/>
                      <a:gd name="connsiteX31" fmla="*/ 26797 w 49402"/>
                      <a:gd name="connsiteY31" fmla="*/ 43053 h 82295"/>
                      <a:gd name="connsiteX32" fmla="*/ 25146 w 49402"/>
                      <a:gd name="connsiteY32" fmla="*/ 43307 h 82295"/>
                      <a:gd name="connsiteX33" fmla="*/ 23495 w 49402"/>
                      <a:gd name="connsiteY33" fmla="*/ 43434 h 82295"/>
                      <a:gd name="connsiteX34" fmla="*/ 23495 w 49402"/>
                      <a:gd name="connsiteY34" fmla="*/ 43434 h 82295"/>
                      <a:gd name="connsiteX35" fmla="*/ 20828 w 49402"/>
                      <a:gd name="connsiteY35" fmla="*/ 43180 h 82295"/>
                      <a:gd name="connsiteX36" fmla="*/ 18415 w 49402"/>
                      <a:gd name="connsiteY36" fmla="*/ 42672 h 82295"/>
                      <a:gd name="connsiteX37" fmla="*/ 16256 w 49402"/>
                      <a:gd name="connsiteY37" fmla="*/ 41656 h 82295"/>
                      <a:gd name="connsiteX38" fmla="*/ 14478 w 49402"/>
                      <a:gd name="connsiteY38" fmla="*/ 40259 h 82295"/>
                      <a:gd name="connsiteX39" fmla="*/ 12827 w 49402"/>
                      <a:gd name="connsiteY39" fmla="*/ 38608 h 82295"/>
                      <a:gd name="connsiteX40" fmla="*/ 11557 w 49402"/>
                      <a:gd name="connsiteY40" fmla="*/ 36576 h 82295"/>
                      <a:gd name="connsiteX41" fmla="*/ 10541 w 49402"/>
                      <a:gd name="connsiteY41" fmla="*/ 34290 h 82295"/>
                      <a:gd name="connsiteX42" fmla="*/ 9906 w 49402"/>
                      <a:gd name="connsiteY42" fmla="*/ 31750 h 82295"/>
                      <a:gd name="connsiteX43" fmla="*/ 9398 w 49402"/>
                      <a:gd name="connsiteY43" fmla="*/ 28829 h 82295"/>
                      <a:gd name="connsiteX44" fmla="*/ 9271 w 49402"/>
                      <a:gd name="connsiteY44" fmla="*/ 25781 h 82295"/>
                      <a:gd name="connsiteX45" fmla="*/ 20574 w 49402"/>
                      <a:gd name="connsiteY45" fmla="*/ 82296 h 82295"/>
                      <a:gd name="connsiteX46" fmla="*/ 20574 w 49402"/>
                      <a:gd name="connsiteY46" fmla="*/ 82296 h 82295"/>
                      <a:gd name="connsiteX47" fmla="*/ 25019 w 49402"/>
                      <a:gd name="connsiteY47" fmla="*/ 81915 h 82295"/>
                      <a:gd name="connsiteX48" fmla="*/ 29337 w 49402"/>
                      <a:gd name="connsiteY48" fmla="*/ 80772 h 82295"/>
                      <a:gd name="connsiteX49" fmla="*/ 33401 w 49402"/>
                      <a:gd name="connsiteY49" fmla="*/ 78867 h 82295"/>
                      <a:gd name="connsiteX50" fmla="*/ 37211 w 49402"/>
                      <a:gd name="connsiteY50" fmla="*/ 75946 h 82295"/>
                      <a:gd name="connsiteX51" fmla="*/ 40640 w 49402"/>
                      <a:gd name="connsiteY51" fmla="*/ 72136 h 82295"/>
                      <a:gd name="connsiteX52" fmla="*/ 43561 w 49402"/>
                      <a:gd name="connsiteY52" fmla="*/ 67437 h 82295"/>
                      <a:gd name="connsiteX53" fmla="*/ 45974 w 49402"/>
                      <a:gd name="connsiteY53" fmla="*/ 61595 h 82295"/>
                      <a:gd name="connsiteX54" fmla="*/ 47879 w 49402"/>
                      <a:gd name="connsiteY54" fmla="*/ 54737 h 82295"/>
                      <a:gd name="connsiteX55" fmla="*/ 49022 w 49402"/>
                      <a:gd name="connsiteY55" fmla="*/ 46863 h 82295"/>
                      <a:gd name="connsiteX56" fmla="*/ 49403 w 49402"/>
                      <a:gd name="connsiteY56" fmla="*/ 37846 h 82295"/>
                      <a:gd name="connsiteX57" fmla="*/ 49403 w 49402"/>
                      <a:gd name="connsiteY57" fmla="*/ 37846 h 82295"/>
                      <a:gd name="connsiteX58" fmla="*/ 49149 w 49402"/>
                      <a:gd name="connsiteY58" fmla="*/ 30607 h 82295"/>
                      <a:gd name="connsiteX59" fmla="*/ 48133 w 49402"/>
                      <a:gd name="connsiteY59" fmla="*/ 24130 h 82295"/>
                      <a:gd name="connsiteX60" fmla="*/ 46609 w 49402"/>
                      <a:gd name="connsiteY60" fmla="*/ 18542 h 82295"/>
                      <a:gd name="connsiteX61" fmla="*/ 44450 w 49402"/>
                      <a:gd name="connsiteY61" fmla="*/ 13589 h 82295"/>
                      <a:gd name="connsiteX62" fmla="*/ 41783 w 49402"/>
                      <a:gd name="connsiteY62" fmla="*/ 9398 h 82295"/>
                      <a:gd name="connsiteX63" fmla="*/ 38735 w 49402"/>
                      <a:gd name="connsiteY63" fmla="*/ 5969 h 82295"/>
                      <a:gd name="connsiteX64" fmla="*/ 35306 w 49402"/>
                      <a:gd name="connsiteY64" fmla="*/ 3302 h 82295"/>
                      <a:gd name="connsiteX65" fmla="*/ 31369 w 49402"/>
                      <a:gd name="connsiteY65" fmla="*/ 1524 h 82295"/>
                      <a:gd name="connsiteX66" fmla="*/ 27178 w 49402"/>
                      <a:gd name="connsiteY66" fmla="*/ 381 h 82295"/>
                      <a:gd name="connsiteX67" fmla="*/ 22733 w 49402"/>
                      <a:gd name="connsiteY67" fmla="*/ 0 h 82295"/>
                      <a:gd name="connsiteX68" fmla="*/ 22733 w 49402"/>
                      <a:gd name="connsiteY68" fmla="*/ 0 h 82295"/>
                      <a:gd name="connsiteX69" fmla="*/ 19050 w 49402"/>
                      <a:gd name="connsiteY69" fmla="*/ 254 h 82295"/>
                      <a:gd name="connsiteX70" fmla="*/ 15621 w 49402"/>
                      <a:gd name="connsiteY70" fmla="*/ 1143 h 82295"/>
                      <a:gd name="connsiteX71" fmla="*/ 12446 w 49402"/>
                      <a:gd name="connsiteY71" fmla="*/ 2667 h 82295"/>
                      <a:gd name="connsiteX72" fmla="*/ 9398 w 49402"/>
                      <a:gd name="connsiteY72" fmla="*/ 4572 h 82295"/>
                      <a:gd name="connsiteX73" fmla="*/ 6731 w 49402"/>
                      <a:gd name="connsiteY73" fmla="*/ 7112 h 82295"/>
                      <a:gd name="connsiteX74" fmla="*/ 4445 w 49402"/>
                      <a:gd name="connsiteY74" fmla="*/ 10033 h 82295"/>
                      <a:gd name="connsiteX75" fmla="*/ 2540 w 49402"/>
                      <a:gd name="connsiteY75" fmla="*/ 13335 h 82295"/>
                      <a:gd name="connsiteX76" fmla="*/ 1143 w 49402"/>
                      <a:gd name="connsiteY76" fmla="*/ 17145 h 82295"/>
                      <a:gd name="connsiteX77" fmla="*/ 254 w 49402"/>
                      <a:gd name="connsiteY77" fmla="*/ 21336 h 82295"/>
                      <a:gd name="connsiteX78" fmla="*/ 0 w 49402"/>
                      <a:gd name="connsiteY78" fmla="*/ 25781 h 82295"/>
                      <a:gd name="connsiteX79" fmla="*/ 0 w 49402"/>
                      <a:gd name="connsiteY79" fmla="*/ 25781 h 82295"/>
                      <a:gd name="connsiteX80" fmla="*/ 254 w 49402"/>
                      <a:gd name="connsiteY80" fmla="*/ 30480 h 82295"/>
                      <a:gd name="connsiteX81" fmla="*/ 1016 w 49402"/>
                      <a:gd name="connsiteY81" fmla="*/ 34671 h 82295"/>
                      <a:gd name="connsiteX82" fmla="*/ 2159 w 49402"/>
                      <a:gd name="connsiteY82" fmla="*/ 38481 h 82295"/>
                      <a:gd name="connsiteX83" fmla="*/ 3937 w 49402"/>
                      <a:gd name="connsiteY83" fmla="*/ 41656 h 82295"/>
                      <a:gd name="connsiteX84" fmla="*/ 5969 w 49402"/>
                      <a:gd name="connsiteY84" fmla="*/ 44450 h 82295"/>
                      <a:gd name="connsiteX85" fmla="*/ 8509 w 49402"/>
                      <a:gd name="connsiteY85" fmla="*/ 46736 h 82295"/>
                      <a:gd name="connsiteX86" fmla="*/ 11303 w 49402"/>
                      <a:gd name="connsiteY86" fmla="*/ 48514 h 82295"/>
                      <a:gd name="connsiteX87" fmla="*/ 14478 w 49402"/>
                      <a:gd name="connsiteY87" fmla="*/ 49784 h 82295"/>
                      <a:gd name="connsiteX88" fmla="*/ 18034 w 49402"/>
                      <a:gd name="connsiteY88" fmla="*/ 50546 h 82295"/>
                      <a:gd name="connsiteX89" fmla="*/ 21844 w 49402"/>
                      <a:gd name="connsiteY89" fmla="*/ 50800 h 82295"/>
                      <a:gd name="connsiteX90" fmla="*/ 21844 w 49402"/>
                      <a:gd name="connsiteY90" fmla="*/ 50800 h 82295"/>
                      <a:gd name="connsiteX91" fmla="*/ 23876 w 49402"/>
                      <a:gd name="connsiteY91" fmla="*/ 50673 h 82295"/>
                      <a:gd name="connsiteX92" fmla="*/ 25908 w 49402"/>
                      <a:gd name="connsiteY92" fmla="*/ 50419 h 82295"/>
                      <a:gd name="connsiteX93" fmla="*/ 27813 w 49402"/>
                      <a:gd name="connsiteY93" fmla="*/ 49784 h 82295"/>
                      <a:gd name="connsiteX94" fmla="*/ 29845 w 49402"/>
                      <a:gd name="connsiteY94" fmla="*/ 49022 h 82295"/>
                      <a:gd name="connsiteX95" fmla="*/ 31750 w 49402"/>
                      <a:gd name="connsiteY95" fmla="*/ 48133 h 82295"/>
                      <a:gd name="connsiteX96" fmla="*/ 33528 w 49402"/>
                      <a:gd name="connsiteY96" fmla="*/ 46990 h 82295"/>
                      <a:gd name="connsiteX97" fmla="*/ 35306 w 49402"/>
                      <a:gd name="connsiteY97" fmla="*/ 45720 h 82295"/>
                      <a:gd name="connsiteX98" fmla="*/ 37084 w 49402"/>
                      <a:gd name="connsiteY98" fmla="*/ 44323 h 82295"/>
                      <a:gd name="connsiteX99" fmla="*/ 38735 w 49402"/>
                      <a:gd name="connsiteY99" fmla="*/ 42799 h 82295"/>
                      <a:gd name="connsiteX100" fmla="*/ 40259 w 49402"/>
                      <a:gd name="connsiteY100" fmla="*/ 41021 h 82295"/>
                      <a:gd name="connsiteX101" fmla="*/ 40259 w 49402"/>
                      <a:gd name="connsiteY101" fmla="*/ 41021 h 82295"/>
                      <a:gd name="connsiteX102" fmla="*/ 39751 w 49402"/>
                      <a:gd name="connsiteY102" fmla="*/ 48006 h 82295"/>
                      <a:gd name="connsiteX103" fmla="*/ 38862 w 49402"/>
                      <a:gd name="connsiteY103" fmla="*/ 53975 h 82295"/>
                      <a:gd name="connsiteX104" fmla="*/ 37465 w 49402"/>
                      <a:gd name="connsiteY104" fmla="*/ 59055 h 82295"/>
                      <a:gd name="connsiteX105" fmla="*/ 35814 w 49402"/>
                      <a:gd name="connsiteY105" fmla="*/ 63373 h 82295"/>
                      <a:gd name="connsiteX106" fmla="*/ 33782 w 49402"/>
                      <a:gd name="connsiteY106" fmla="*/ 66802 h 82295"/>
                      <a:gd name="connsiteX107" fmla="*/ 31496 w 49402"/>
                      <a:gd name="connsiteY107" fmla="*/ 69596 h 82295"/>
                      <a:gd name="connsiteX108" fmla="*/ 28956 w 49402"/>
                      <a:gd name="connsiteY108" fmla="*/ 71628 h 82295"/>
                      <a:gd name="connsiteX109" fmla="*/ 26162 w 49402"/>
                      <a:gd name="connsiteY109" fmla="*/ 73025 h 82295"/>
                      <a:gd name="connsiteX110" fmla="*/ 23241 w 49402"/>
                      <a:gd name="connsiteY110" fmla="*/ 73787 h 82295"/>
                      <a:gd name="connsiteX111" fmla="*/ 20320 w 49402"/>
                      <a:gd name="connsiteY111" fmla="*/ 74168 h 82295"/>
                      <a:gd name="connsiteX112" fmla="*/ 20320 w 49402"/>
                      <a:gd name="connsiteY112" fmla="*/ 74168 h 82295"/>
                      <a:gd name="connsiteX113" fmla="*/ 18796 w 49402"/>
                      <a:gd name="connsiteY113" fmla="*/ 74041 h 82295"/>
                      <a:gd name="connsiteX114" fmla="*/ 17272 w 49402"/>
                      <a:gd name="connsiteY114" fmla="*/ 73787 h 82295"/>
                      <a:gd name="connsiteX115" fmla="*/ 15748 w 49402"/>
                      <a:gd name="connsiteY115" fmla="*/ 73533 h 82295"/>
                      <a:gd name="connsiteX116" fmla="*/ 14351 w 49402"/>
                      <a:gd name="connsiteY116" fmla="*/ 73025 h 82295"/>
                      <a:gd name="connsiteX117" fmla="*/ 12954 w 49402"/>
                      <a:gd name="connsiteY117" fmla="*/ 72517 h 82295"/>
                      <a:gd name="connsiteX118" fmla="*/ 11684 w 49402"/>
                      <a:gd name="connsiteY118" fmla="*/ 71755 h 82295"/>
                      <a:gd name="connsiteX119" fmla="*/ 10414 w 49402"/>
                      <a:gd name="connsiteY119" fmla="*/ 70993 h 82295"/>
                      <a:gd name="connsiteX120" fmla="*/ 9144 w 49402"/>
                      <a:gd name="connsiteY120" fmla="*/ 70104 h 82295"/>
                      <a:gd name="connsiteX121" fmla="*/ 8001 w 49402"/>
                      <a:gd name="connsiteY121" fmla="*/ 69088 h 82295"/>
                      <a:gd name="connsiteX122" fmla="*/ 6985 w 49402"/>
                      <a:gd name="connsiteY122" fmla="*/ 68072 h 82295"/>
                      <a:gd name="connsiteX123" fmla="*/ 1524 w 49402"/>
                      <a:gd name="connsiteY123" fmla="*/ 74168 h 82295"/>
                      <a:gd name="connsiteX124" fmla="*/ 1524 w 49402"/>
                      <a:gd name="connsiteY124" fmla="*/ 74168 h 82295"/>
                      <a:gd name="connsiteX125" fmla="*/ 2921 w 49402"/>
                      <a:gd name="connsiteY125" fmla="*/ 75565 h 82295"/>
                      <a:gd name="connsiteX126" fmla="*/ 4318 w 49402"/>
                      <a:gd name="connsiteY126" fmla="*/ 76835 h 82295"/>
                      <a:gd name="connsiteX127" fmla="*/ 5969 w 49402"/>
                      <a:gd name="connsiteY127" fmla="*/ 77978 h 82295"/>
                      <a:gd name="connsiteX128" fmla="*/ 7620 w 49402"/>
                      <a:gd name="connsiteY128" fmla="*/ 79121 h 82295"/>
                      <a:gd name="connsiteX129" fmla="*/ 9525 w 49402"/>
                      <a:gd name="connsiteY129" fmla="*/ 80010 h 82295"/>
                      <a:gd name="connsiteX130" fmla="*/ 11430 w 49402"/>
                      <a:gd name="connsiteY130" fmla="*/ 80772 h 82295"/>
                      <a:gd name="connsiteX131" fmla="*/ 13589 w 49402"/>
                      <a:gd name="connsiteY131" fmla="*/ 81407 h 82295"/>
                      <a:gd name="connsiteX132" fmla="*/ 15748 w 49402"/>
                      <a:gd name="connsiteY132" fmla="*/ 81915 h 82295"/>
                      <a:gd name="connsiteX133" fmla="*/ 18034 w 49402"/>
                      <a:gd name="connsiteY133" fmla="*/ 82296 h 82295"/>
                      <a:gd name="connsiteX134" fmla="*/ 20574 w 49402"/>
                      <a:gd name="connsiteY134" fmla="*/ 82296 h 822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</a:cxnLst>
                    <a:rect l="l" t="t" r="r" b="b"/>
                    <a:pathLst>
                      <a:path w="49402" h="82295">
                        <a:moveTo>
                          <a:pt x="9271" y="25781"/>
                        </a:moveTo>
                        <a:lnTo>
                          <a:pt x="9271" y="25781"/>
                        </a:lnTo>
                        <a:lnTo>
                          <a:pt x="9525" y="22606"/>
                        </a:lnTo>
                        <a:lnTo>
                          <a:pt x="10033" y="19685"/>
                        </a:lnTo>
                        <a:lnTo>
                          <a:pt x="10795" y="17145"/>
                        </a:lnTo>
                        <a:lnTo>
                          <a:pt x="11811" y="14732"/>
                        </a:lnTo>
                        <a:lnTo>
                          <a:pt x="13208" y="12700"/>
                        </a:lnTo>
                        <a:lnTo>
                          <a:pt x="14732" y="10922"/>
                        </a:lnTo>
                        <a:lnTo>
                          <a:pt x="16510" y="9652"/>
                        </a:lnTo>
                        <a:lnTo>
                          <a:pt x="18415" y="8636"/>
                        </a:lnTo>
                        <a:lnTo>
                          <a:pt x="20574" y="8001"/>
                        </a:lnTo>
                        <a:lnTo>
                          <a:pt x="22733" y="7747"/>
                        </a:lnTo>
                        <a:lnTo>
                          <a:pt x="22733" y="7747"/>
                        </a:lnTo>
                        <a:lnTo>
                          <a:pt x="25654" y="8001"/>
                        </a:lnTo>
                        <a:lnTo>
                          <a:pt x="28321" y="8763"/>
                        </a:lnTo>
                        <a:lnTo>
                          <a:pt x="30734" y="10033"/>
                        </a:lnTo>
                        <a:lnTo>
                          <a:pt x="32893" y="11811"/>
                        </a:lnTo>
                        <a:lnTo>
                          <a:pt x="34798" y="14097"/>
                        </a:lnTo>
                        <a:lnTo>
                          <a:pt x="36449" y="16891"/>
                        </a:lnTo>
                        <a:lnTo>
                          <a:pt x="37846" y="20193"/>
                        </a:lnTo>
                        <a:lnTo>
                          <a:pt x="38862" y="23876"/>
                        </a:lnTo>
                        <a:lnTo>
                          <a:pt x="39624" y="28067"/>
                        </a:lnTo>
                        <a:lnTo>
                          <a:pt x="40132" y="32766"/>
                        </a:lnTo>
                        <a:lnTo>
                          <a:pt x="40132" y="32766"/>
                        </a:lnTo>
                        <a:lnTo>
                          <a:pt x="38481" y="34925"/>
                        </a:lnTo>
                        <a:lnTo>
                          <a:pt x="36957" y="36830"/>
                        </a:lnTo>
                        <a:lnTo>
                          <a:pt x="35306" y="38354"/>
                        </a:lnTo>
                        <a:lnTo>
                          <a:pt x="33655" y="39751"/>
                        </a:lnTo>
                        <a:lnTo>
                          <a:pt x="31877" y="40894"/>
                        </a:lnTo>
                        <a:lnTo>
                          <a:pt x="30226" y="41783"/>
                        </a:lnTo>
                        <a:lnTo>
                          <a:pt x="28575" y="42545"/>
                        </a:lnTo>
                        <a:lnTo>
                          <a:pt x="26797" y="43053"/>
                        </a:lnTo>
                        <a:lnTo>
                          <a:pt x="25146" y="43307"/>
                        </a:lnTo>
                        <a:lnTo>
                          <a:pt x="23495" y="43434"/>
                        </a:lnTo>
                        <a:lnTo>
                          <a:pt x="23495" y="43434"/>
                        </a:lnTo>
                        <a:lnTo>
                          <a:pt x="20828" y="43180"/>
                        </a:lnTo>
                        <a:lnTo>
                          <a:pt x="18415" y="42672"/>
                        </a:lnTo>
                        <a:lnTo>
                          <a:pt x="16256" y="41656"/>
                        </a:lnTo>
                        <a:lnTo>
                          <a:pt x="14478" y="40259"/>
                        </a:lnTo>
                        <a:lnTo>
                          <a:pt x="12827" y="38608"/>
                        </a:lnTo>
                        <a:lnTo>
                          <a:pt x="11557" y="36576"/>
                        </a:lnTo>
                        <a:lnTo>
                          <a:pt x="10541" y="34290"/>
                        </a:lnTo>
                        <a:lnTo>
                          <a:pt x="9906" y="31750"/>
                        </a:lnTo>
                        <a:lnTo>
                          <a:pt x="9398" y="28829"/>
                        </a:lnTo>
                        <a:lnTo>
                          <a:pt x="9271" y="25781"/>
                        </a:lnTo>
                        <a:close/>
                        <a:moveTo>
                          <a:pt x="20574" y="82296"/>
                        </a:moveTo>
                        <a:lnTo>
                          <a:pt x="20574" y="82296"/>
                        </a:lnTo>
                        <a:lnTo>
                          <a:pt x="25019" y="81915"/>
                        </a:lnTo>
                        <a:lnTo>
                          <a:pt x="29337" y="80772"/>
                        </a:lnTo>
                        <a:lnTo>
                          <a:pt x="33401" y="78867"/>
                        </a:lnTo>
                        <a:lnTo>
                          <a:pt x="37211" y="75946"/>
                        </a:lnTo>
                        <a:lnTo>
                          <a:pt x="40640" y="72136"/>
                        </a:lnTo>
                        <a:lnTo>
                          <a:pt x="43561" y="67437"/>
                        </a:lnTo>
                        <a:lnTo>
                          <a:pt x="45974" y="61595"/>
                        </a:lnTo>
                        <a:lnTo>
                          <a:pt x="47879" y="54737"/>
                        </a:lnTo>
                        <a:lnTo>
                          <a:pt x="49022" y="46863"/>
                        </a:lnTo>
                        <a:lnTo>
                          <a:pt x="49403" y="37846"/>
                        </a:lnTo>
                        <a:lnTo>
                          <a:pt x="49403" y="37846"/>
                        </a:lnTo>
                        <a:lnTo>
                          <a:pt x="49149" y="30607"/>
                        </a:lnTo>
                        <a:lnTo>
                          <a:pt x="48133" y="24130"/>
                        </a:lnTo>
                        <a:lnTo>
                          <a:pt x="46609" y="18542"/>
                        </a:lnTo>
                        <a:lnTo>
                          <a:pt x="44450" y="13589"/>
                        </a:lnTo>
                        <a:lnTo>
                          <a:pt x="41783" y="9398"/>
                        </a:lnTo>
                        <a:lnTo>
                          <a:pt x="38735" y="5969"/>
                        </a:lnTo>
                        <a:lnTo>
                          <a:pt x="35306" y="3302"/>
                        </a:lnTo>
                        <a:lnTo>
                          <a:pt x="31369" y="1524"/>
                        </a:lnTo>
                        <a:lnTo>
                          <a:pt x="27178" y="381"/>
                        </a:lnTo>
                        <a:lnTo>
                          <a:pt x="22733" y="0"/>
                        </a:lnTo>
                        <a:lnTo>
                          <a:pt x="22733" y="0"/>
                        </a:lnTo>
                        <a:lnTo>
                          <a:pt x="19050" y="254"/>
                        </a:lnTo>
                        <a:lnTo>
                          <a:pt x="15621" y="1143"/>
                        </a:lnTo>
                        <a:lnTo>
                          <a:pt x="12446" y="2667"/>
                        </a:lnTo>
                        <a:lnTo>
                          <a:pt x="9398" y="4572"/>
                        </a:lnTo>
                        <a:lnTo>
                          <a:pt x="6731" y="7112"/>
                        </a:lnTo>
                        <a:lnTo>
                          <a:pt x="4445" y="10033"/>
                        </a:lnTo>
                        <a:lnTo>
                          <a:pt x="2540" y="13335"/>
                        </a:lnTo>
                        <a:lnTo>
                          <a:pt x="1143" y="17145"/>
                        </a:lnTo>
                        <a:lnTo>
                          <a:pt x="254" y="21336"/>
                        </a:lnTo>
                        <a:lnTo>
                          <a:pt x="0" y="25781"/>
                        </a:lnTo>
                        <a:lnTo>
                          <a:pt x="0" y="25781"/>
                        </a:lnTo>
                        <a:lnTo>
                          <a:pt x="254" y="30480"/>
                        </a:lnTo>
                        <a:lnTo>
                          <a:pt x="1016" y="34671"/>
                        </a:lnTo>
                        <a:lnTo>
                          <a:pt x="2159" y="38481"/>
                        </a:lnTo>
                        <a:lnTo>
                          <a:pt x="3937" y="41656"/>
                        </a:lnTo>
                        <a:lnTo>
                          <a:pt x="5969" y="44450"/>
                        </a:lnTo>
                        <a:lnTo>
                          <a:pt x="8509" y="46736"/>
                        </a:lnTo>
                        <a:lnTo>
                          <a:pt x="11303" y="48514"/>
                        </a:lnTo>
                        <a:lnTo>
                          <a:pt x="14478" y="49784"/>
                        </a:lnTo>
                        <a:lnTo>
                          <a:pt x="18034" y="50546"/>
                        </a:lnTo>
                        <a:lnTo>
                          <a:pt x="21844" y="50800"/>
                        </a:lnTo>
                        <a:lnTo>
                          <a:pt x="21844" y="50800"/>
                        </a:lnTo>
                        <a:lnTo>
                          <a:pt x="23876" y="50673"/>
                        </a:lnTo>
                        <a:lnTo>
                          <a:pt x="25908" y="50419"/>
                        </a:lnTo>
                        <a:lnTo>
                          <a:pt x="27813" y="49784"/>
                        </a:lnTo>
                        <a:lnTo>
                          <a:pt x="29845" y="49022"/>
                        </a:lnTo>
                        <a:lnTo>
                          <a:pt x="31750" y="48133"/>
                        </a:lnTo>
                        <a:lnTo>
                          <a:pt x="33528" y="46990"/>
                        </a:lnTo>
                        <a:lnTo>
                          <a:pt x="35306" y="45720"/>
                        </a:lnTo>
                        <a:lnTo>
                          <a:pt x="37084" y="44323"/>
                        </a:lnTo>
                        <a:lnTo>
                          <a:pt x="38735" y="42799"/>
                        </a:lnTo>
                        <a:lnTo>
                          <a:pt x="40259" y="41021"/>
                        </a:lnTo>
                        <a:lnTo>
                          <a:pt x="40259" y="41021"/>
                        </a:lnTo>
                        <a:lnTo>
                          <a:pt x="39751" y="48006"/>
                        </a:lnTo>
                        <a:lnTo>
                          <a:pt x="38862" y="53975"/>
                        </a:lnTo>
                        <a:lnTo>
                          <a:pt x="37465" y="59055"/>
                        </a:lnTo>
                        <a:lnTo>
                          <a:pt x="35814" y="63373"/>
                        </a:lnTo>
                        <a:lnTo>
                          <a:pt x="33782" y="66802"/>
                        </a:lnTo>
                        <a:lnTo>
                          <a:pt x="31496" y="69596"/>
                        </a:lnTo>
                        <a:lnTo>
                          <a:pt x="28956" y="71628"/>
                        </a:lnTo>
                        <a:lnTo>
                          <a:pt x="26162" y="73025"/>
                        </a:lnTo>
                        <a:lnTo>
                          <a:pt x="23241" y="73787"/>
                        </a:lnTo>
                        <a:lnTo>
                          <a:pt x="20320" y="74168"/>
                        </a:lnTo>
                        <a:lnTo>
                          <a:pt x="20320" y="74168"/>
                        </a:lnTo>
                        <a:lnTo>
                          <a:pt x="18796" y="74041"/>
                        </a:lnTo>
                        <a:lnTo>
                          <a:pt x="17272" y="73787"/>
                        </a:lnTo>
                        <a:lnTo>
                          <a:pt x="15748" y="73533"/>
                        </a:lnTo>
                        <a:lnTo>
                          <a:pt x="14351" y="73025"/>
                        </a:lnTo>
                        <a:lnTo>
                          <a:pt x="12954" y="72517"/>
                        </a:lnTo>
                        <a:lnTo>
                          <a:pt x="11684" y="71755"/>
                        </a:lnTo>
                        <a:lnTo>
                          <a:pt x="10414" y="70993"/>
                        </a:lnTo>
                        <a:lnTo>
                          <a:pt x="9144" y="70104"/>
                        </a:lnTo>
                        <a:lnTo>
                          <a:pt x="8001" y="69088"/>
                        </a:lnTo>
                        <a:lnTo>
                          <a:pt x="6985" y="68072"/>
                        </a:lnTo>
                        <a:lnTo>
                          <a:pt x="1524" y="74168"/>
                        </a:lnTo>
                        <a:lnTo>
                          <a:pt x="1524" y="74168"/>
                        </a:lnTo>
                        <a:lnTo>
                          <a:pt x="2921" y="75565"/>
                        </a:lnTo>
                        <a:lnTo>
                          <a:pt x="4318" y="76835"/>
                        </a:lnTo>
                        <a:lnTo>
                          <a:pt x="5969" y="77978"/>
                        </a:lnTo>
                        <a:lnTo>
                          <a:pt x="7620" y="79121"/>
                        </a:lnTo>
                        <a:lnTo>
                          <a:pt x="9525" y="80010"/>
                        </a:lnTo>
                        <a:lnTo>
                          <a:pt x="11430" y="80772"/>
                        </a:lnTo>
                        <a:lnTo>
                          <a:pt x="13589" y="81407"/>
                        </a:lnTo>
                        <a:lnTo>
                          <a:pt x="15748" y="81915"/>
                        </a:lnTo>
                        <a:lnTo>
                          <a:pt x="18034" y="82296"/>
                        </a:lnTo>
                        <a:lnTo>
                          <a:pt x="20574" y="822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F41651D3-F33A-E9E9-1FCA-E004222944F8}"/>
                      </a:ext>
                    </a:extLst>
                  </p:cNvPr>
                  <p:cNvSpPr/>
                  <p:nvPr/>
                </p:nvSpPr>
                <p:spPr>
                  <a:xfrm>
                    <a:off x="5544820" y="4178173"/>
                    <a:ext cx="91439" cy="82295"/>
                  </a:xfrm>
                  <a:custGeom>
                    <a:avLst/>
                    <a:gdLst>
                      <a:gd name="connsiteX0" fmla="*/ 18034 w 91439"/>
                      <a:gd name="connsiteY0" fmla="*/ 50165 h 82295"/>
                      <a:gd name="connsiteX1" fmla="*/ 18034 w 91439"/>
                      <a:gd name="connsiteY1" fmla="*/ 50165 h 82295"/>
                      <a:gd name="connsiteX2" fmla="*/ 21209 w 91439"/>
                      <a:gd name="connsiteY2" fmla="*/ 49911 h 82295"/>
                      <a:gd name="connsiteX3" fmla="*/ 24130 w 91439"/>
                      <a:gd name="connsiteY3" fmla="*/ 49022 h 82295"/>
                      <a:gd name="connsiteX4" fmla="*/ 26797 w 91439"/>
                      <a:gd name="connsiteY4" fmla="*/ 47752 h 82295"/>
                      <a:gd name="connsiteX5" fmla="*/ 29083 w 91439"/>
                      <a:gd name="connsiteY5" fmla="*/ 45847 h 82295"/>
                      <a:gd name="connsiteX6" fmla="*/ 31242 w 91439"/>
                      <a:gd name="connsiteY6" fmla="*/ 43561 h 82295"/>
                      <a:gd name="connsiteX7" fmla="*/ 32893 w 91439"/>
                      <a:gd name="connsiteY7" fmla="*/ 40767 h 82295"/>
                      <a:gd name="connsiteX8" fmla="*/ 34290 w 91439"/>
                      <a:gd name="connsiteY8" fmla="*/ 37465 h 82295"/>
                      <a:gd name="connsiteX9" fmla="*/ 35306 w 91439"/>
                      <a:gd name="connsiteY9" fmla="*/ 33655 h 82295"/>
                      <a:gd name="connsiteX10" fmla="*/ 35941 w 91439"/>
                      <a:gd name="connsiteY10" fmla="*/ 29464 h 82295"/>
                      <a:gd name="connsiteX11" fmla="*/ 36195 w 91439"/>
                      <a:gd name="connsiteY11" fmla="*/ 24892 h 82295"/>
                      <a:gd name="connsiteX12" fmla="*/ 36195 w 91439"/>
                      <a:gd name="connsiteY12" fmla="*/ 24892 h 82295"/>
                      <a:gd name="connsiteX13" fmla="*/ 35941 w 91439"/>
                      <a:gd name="connsiteY13" fmla="*/ 20320 h 82295"/>
                      <a:gd name="connsiteX14" fmla="*/ 35306 w 91439"/>
                      <a:gd name="connsiteY14" fmla="*/ 16129 h 82295"/>
                      <a:gd name="connsiteX15" fmla="*/ 34290 w 91439"/>
                      <a:gd name="connsiteY15" fmla="*/ 12446 h 82295"/>
                      <a:gd name="connsiteX16" fmla="*/ 32893 w 91439"/>
                      <a:gd name="connsiteY16" fmla="*/ 9271 h 82295"/>
                      <a:gd name="connsiteX17" fmla="*/ 31242 w 91439"/>
                      <a:gd name="connsiteY17" fmla="*/ 6477 h 82295"/>
                      <a:gd name="connsiteX18" fmla="*/ 29083 w 91439"/>
                      <a:gd name="connsiteY18" fmla="*/ 4191 h 82295"/>
                      <a:gd name="connsiteX19" fmla="*/ 26797 w 91439"/>
                      <a:gd name="connsiteY19" fmla="*/ 2286 h 82295"/>
                      <a:gd name="connsiteX20" fmla="*/ 24130 w 91439"/>
                      <a:gd name="connsiteY20" fmla="*/ 1016 h 82295"/>
                      <a:gd name="connsiteX21" fmla="*/ 21209 w 91439"/>
                      <a:gd name="connsiteY21" fmla="*/ 254 h 82295"/>
                      <a:gd name="connsiteX22" fmla="*/ 18034 w 91439"/>
                      <a:gd name="connsiteY22" fmla="*/ 0 h 82295"/>
                      <a:gd name="connsiteX23" fmla="*/ 18034 w 91439"/>
                      <a:gd name="connsiteY23" fmla="*/ 0 h 82295"/>
                      <a:gd name="connsiteX24" fmla="*/ 14859 w 91439"/>
                      <a:gd name="connsiteY24" fmla="*/ 254 h 82295"/>
                      <a:gd name="connsiteX25" fmla="*/ 12065 w 91439"/>
                      <a:gd name="connsiteY25" fmla="*/ 1016 h 82295"/>
                      <a:gd name="connsiteX26" fmla="*/ 9398 w 91439"/>
                      <a:gd name="connsiteY26" fmla="*/ 2286 h 82295"/>
                      <a:gd name="connsiteX27" fmla="*/ 6985 w 91439"/>
                      <a:gd name="connsiteY27" fmla="*/ 4191 h 82295"/>
                      <a:gd name="connsiteX28" fmla="*/ 4953 w 91439"/>
                      <a:gd name="connsiteY28" fmla="*/ 6477 h 82295"/>
                      <a:gd name="connsiteX29" fmla="*/ 3302 w 91439"/>
                      <a:gd name="connsiteY29" fmla="*/ 9271 h 82295"/>
                      <a:gd name="connsiteX30" fmla="*/ 1905 w 91439"/>
                      <a:gd name="connsiteY30" fmla="*/ 12446 h 82295"/>
                      <a:gd name="connsiteX31" fmla="*/ 889 w 91439"/>
                      <a:gd name="connsiteY31" fmla="*/ 16129 h 82295"/>
                      <a:gd name="connsiteX32" fmla="*/ 254 w 91439"/>
                      <a:gd name="connsiteY32" fmla="*/ 20320 h 82295"/>
                      <a:gd name="connsiteX33" fmla="*/ 0 w 91439"/>
                      <a:gd name="connsiteY33" fmla="*/ 24892 h 82295"/>
                      <a:gd name="connsiteX34" fmla="*/ 0 w 91439"/>
                      <a:gd name="connsiteY34" fmla="*/ 24892 h 82295"/>
                      <a:gd name="connsiteX35" fmla="*/ 254 w 91439"/>
                      <a:gd name="connsiteY35" fmla="*/ 29464 h 82295"/>
                      <a:gd name="connsiteX36" fmla="*/ 889 w 91439"/>
                      <a:gd name="connsiteY36" fmla="*/ 33655 h 82295"/>
                      <a:gd name="connsiteX37" fmla="*/ 1905 w 91439"/>
                      <a:gd name="connsiteY37" fmla="*/ 37465 h 82295"/>
                      <a:gd name="connsiteX38" fmla="*/ 3302 w 91439"/>
                      <a:gd name="connsiteY38" fmla="*/ 40767 h 82295"/>
                      <a:gd name="connsiteX39" fmla="*/ 4953 w 91439"/>
                      <a:gd name="connsiteY39" fmla="*/ 43561 h 82295"/>
                      <a:gd name="connsiteX40" fmla="*/ 6985 w 91439"/>
                      <a:gd name="connsiteY40" fmla="*/ 45847 h 82295"/>
                      <a:gd name="connsiteX41" fmla="*/ 9398 w 91439"/>
                      <a:gd name="connsiteY41" fmla="*/ 47752 h 82295"/>
                      <a:gd name="connsiteX42" fmla="*/ 12065 w 91439"/>
                      <a:gd name="connsiteY42" fmla="*/ 49022 h 82295"/>
                      <a:gd name="connsiteX43" fmla="*/ 14859 w 91439"/>
                      <a:gd name="connsiteY43" fmla="*/ 49911 h 82295"/>
                      <a:gd name="connsiteX44" fmla="*/ 18034 w 91439"/>
                      <a:gd name="connsiteY44" fmla="*/ 50165 h 82295"/>
                      <a:gd name="connsiteX45" fmla="*/ 18034 w 91439"/>
                      <a:gd name="connsiteY45" fmla="*/ 43942 h 82295"/>
                      <a:gd name="connsiteX46" fmla="*/ 18034 w 91439"/>
                      <a:gd name="connsiteY46" fmla="*/ 43942 h 82295"/>
                      <a:gd name="connsiteX47" fmla="*/ 16256 w 91439"/>
                      <a:gd name="connsiteY47" fmla="*/ 43815 h 82295"/>
                      <a:gd name="connsiteX48" fmla="*/ 14605 w 91439"/>
                      <a:gd name="connsiteY48" fmla="*/ 43180 h 82295"/>
                      <a:gd name="connsiteX49" fmla="*/ 13081 w 91439"/>
                      <a:gd name="connsiteY49" fmla="*/ 42291 h 82295"/>
                      <a:gd name="connsiteX50" fmla="*/ 11684 w 91439"/>
                      <a:gd name="connsiteY50" fmla="*/ 40894 h 82295"/>
                      <a:gd name="connsiteX51" fmla="*/ 10414 w 91439"/>
                      <a:gd name="connsiteY51" fmla="*/ 39243 h 82295"/>
                      <a:gd name="connsiteX52" fmla="*/ 9398 w 91439"/>
                      <a:gd name="connsiteY52" fmla="*/ 37084 h 82295"/>
                      <a:gd name="connsiteX53" fmla="*/ 8636 w 91439"/>
                      <a:gd name="connsiteY53" fmla="*/ 34544 h 82295"/>
                      <a:gd name="connsiteX54" fmla="*/ 8001 w 91439"/>
                      <a:gd name="connsiteY54" fmla="*/ 31750 h 82295"/>
                      <a:gd name="connsiteX55" fmla="*/ 7620 w 91439"/>
                      <a:gd name="connsiteY55" fmla="*/ 28448 h 82295"/>
                      <a:gd name="connsiteX56" fmla="*/ 7493 w 91439"/>
                      <a:gd name="connsiteY56" fmla="*/ 24892 h 82295"/>
                      <a:gd name="connsiteX57" fmla="*/ 7493 w 91439"/>
                      <a:gd name="connsiteY57" fmla="*/ 24892 h 82295"/>
                      <a:gd name="connsiteX58" fmla="*/ 7620 w 91439"/>
                      <a:gd name="connsiteY58" fmla="*/ 21336 h 82295"/>
                      <a:gd name="connsiteX59" fmla="*/ 8001 w 91439"/>
                      <a:gd name="connsiteY59" fmla="*/ 18034 h 82295"/>
                      <a:gd name="connsiteX60" fmla="*/ 8636 w 91439"/>
                      <a:gd name="connsiteY60" fmla="*/ 15240 h 82295"/>
                      <a:gd name="connsiteX61" fmla="*/ 9398 w 91439"/>
                      <a:gd name="connsiteY61" fmla="*/ 12827 h 82295"/>
                      <a:gd name="connsiteX62" fmla="*/ 10414 w 91439"/>
                      <a:gd name="connsiteY62" fmla="*/ 10668 h 82295"/>
                      <a:gd name="connsiteX63" fmla="*/ 11684 w 91439"/>
                      <a:gd name="connsiteY63" fmla="*/ 9017 h 82295"/>
                      <a:gd name="connsiteX64" fmla="*/ 13081 w 91439"/>
                      <a:gd name="connsiteY64" fmla="*/ 7747 h 82295"/>
                      <a:gd name="connsiteX65" fmla="*/ 14605 w 91439"/>
                      <a:gd name="connsiteY65" fmla="*/ 6731 h 82295"/>
                      <a:gd name="connsiteX66" fmla="*/ 16256 w 91439"/>
                      <a:gd name="connsiteY66" fmla="*/ 6223 h 82295"/>
                      <a:gd name="connsiteX67" fmla="*/ 18034 w 91439"/>
                      <a:gd name="connsiteY67" fmla="*/ 5969 h 82295"/>
                      <a:gd name="connsiteX68" fmla="*/ 18034 w 91439"/>
                      <a:gd name="connsiteY68" fmla="*/ 5969 h 82295"/>
                      <a:gd name="connsiteX69" fmla="*/ 19812 w 91439"/>
                      <a:gd name="connsiteY69" fmla="*/ 6223 h 82295"/>
                      <a:gd name="connsiteX70" fmla="*/ 21590 w 91439"/>
                      <a:gd name="connsiteY70" fmla="*/ 6731 h 82295"/>
                      <a:gd name="connsiteX71" fmla="*/ 23114 w 91439"/>
                      <a:gd name="connsiteY71" fmla="*/ 7747 h 82295"/>
                      <a:gd name="connsiteX72" fmla="*/ 24511 w 91439"/>
                      <a:gd name="connsiteY72" fmla="*/ 9017 h 82295"/>
                      <a:gd name="connsiteX73" fmla="*/ 25654 w 91439"/>
                      <a:gd name="connsiteY73" fmla="*/ 10668 h 82295"/>
                      <a:gd name="connsiteX74" fmla="*/ 26797 w 91439"/>
                      <a:gd name="connsiteY74" fmla="*/ 12827 h 82295"/>
                      <a:gd name="connsiteX75" fmla="*/ 27559 w 91439"/>
                      <a:gd name="connsiteY75" fmla="*/ 15240 h 82295"/>
                      <a:gd name="connsiteX76" fmla="*/ 28194 w 91439"/>
                      <a:gd name="connsiteY76" fmla="*/ 18034 h 82295"/>
                      <a:gd name="connsiteX77" fmla="*/ 28575 w 91439"/>
                      <a:gd name="connsiteY77" fmla="*/ 21336 h 82295"/>
                      <a:gd name="connsiteX78" fmla="*/ 28702 w 91439"/>
                      <a:gd name="connsiteY78" fmla="*/ 24892 h 82295"/>
                      <a:gd name="connsiteX79" fmla="*/ 28702 w 91439"/>
                      <a:gd name="connsiteY79" fmla="*/ 24892 h 82295"/>
                      <a:gd name="connsiteX80" fmla="*/ 28575 w 91439"/>
                      <a:gd name="connsiteY80" fmla="*/ 28448 h 82295"/>
                      <a:gd name="connsiteX81" fmla="*/ 28194 w 91439"/>
                      <a:gd name="connsiteY81" fmla="*/ 31750 h 82295"/>
                      <a:gd name="connsiteX82" fmla="*/ 27559 w 91439"/>
                      <a:gd name="connsiteY82" fmla="*/ 34544 h 82295"/>
                      <a:gd name="connsiteX83" fmla="*/ 26797 w 91439"/>
                      <a:gd name="connsiteY83" fmla="*/ 37084 h 82295"/>
                      <a:gd name="connsiteX84" fmla="*/ 25654 w 91439"/>
                      <a:gd name="connsiteY84" fmla="*/ 39243 h 82295"/>
                      <a:gd name="connsiteX85" fmla="*/ 24511 w 91439"/>
                      <a:gd name="connsiteY85" fmla="*/ 40894 h 82295"/>
                      <a:gd name="connsiteX86" fmla="*/ 23114 w 91439"/>
                      <a:gd name="connsiteY86" fmla="*/ 42291 h 82295"/>
                      <a:gd name="connsiteX87" fmla="*/ 21590 w 91439"/>
                      <a:gd name="connsiteY87" fmla="*/ 43180 h 82295"/>
                      <a:gd name="connsiteX88" fmla="*/ 19812 w 91439"/>
                      <a:gd name="connsiteY88" fmla="*/ 43815 h 82295"/>
                      <a:gd name="connsiteX89" fmla="*/ 18034 w 91439"/>
                      <a:gd name="connsiteY89" fmla="*/ 43942 h 82295"/>
                      <a:gd name="connsiteX90" fmla="*/ 20447 w 91439"/>
                      <a:gd name="connsiteY90" fmla="*/ 82296 h 82295"/>
                      <a:gd name="connsiteX91" fmla="*/ 27051 w 91439"/>
                      <a:gd name="connsiteY91" fmla="*/ 82296 h 82295"/>
                      <a:gd name="connsiteX92" fmla="*/ 70993 w 91439"/>
                      <a:gd name="connsiteY92" fmla="*/ 0 h 82295"/>
                      <a:gd name="connsiteX93" fmla="*/ 64262 w 91439"/>
                      <a:gd name="connsiteY93" fmla="*/ 0 h 82295"/>
                      <a:gd name="connsiteX94" fmla="*/ 20447 w 91439"/>
                      <a:gd name="connsiteY94" fmla="*/ 82296 h 82295"/>
                      <a:gd name="connsiteX95" fmla="*/ 73406 w 91439"/>
                      <a:gd name="connsiteY95" fmla="*/ 82296 h 82295"/>
                      <a:gd name="connsiteX96" fmla="*/ 73406 w 91439"/>
                      <a:gd name="connsiteY96" fmla="*/ 82296 h 82295"/>
                      <a:gd name="connsiteX97" fmla="*/ 76581 w 91439"/>
                      <a:gd name="connsiteY97" fmla="*/ 82042 h 82295"/>
                      <a:gd name="connsiteX98" fmla="*/ 79502 w 91439"/>
                      <a:gd name="connsiteY98" fmla="*/ 81280 h 82295"/>
                      <a:gd name="connsiteX99" fmla="*/ 82042 w 91439"/>
                      <a:gd name="connsiteY99" fmla="*/ 79883 h 82295"/>
                      <a:gd name="connsiteX100" fmla="*/ 84455 w 91439"/>
                      <a:gd name="connsiteY100" fmla="*/ 78105 h 82295"/>
                      <a:gd name="connsiteX101" fmla="*/ 86487 w 91439"/>
                      <a:gd name="connsiteY101" fmla="*/ 75819 h 82295"/>
                      <a:gd name="connsiteX102" fmla="*/ 88265 w 91439"/>
                      <a:gd name="connsiteY102" fmla="*/ 73025 h 82295"/>
                      <a:gd name="connsiteX103" fmla="*/ 89535 w 91439"/>
                      <a:gd name="connsiteY103" fmla="*/ 69723 h 82295"/>
                      <a:gd name="connsiteX104" fmla="*/ 90551 w 91439"/>
                      <a:gd name="connsiteY104" fmla="*/ 65913 h 82295"/>
                      <a:gd name="connsiteX105" fmla="*/ 91186 w 91439"/>
                      <a:gd name="connsiteY105" fmla="*/ 61849 h 82295"/>
                      <a:gd name="connsiteX106" fmla="*/ 91440 w 91439"/>
                      <a:gd name="connsiteY106" fmla="*/ 57150 h 82295"/>
                      <a:gd name="connsiteX107" fmla="*/ 91440 w 91439"/>
                      <a:gd name="connsiteY107" fmla="*/ 57150 h 82295"/>
                      <a:gd name="connsiteX108" fmla="*/ 91186 w 91439"/>
                      <a:gd name="connsiteY108" fmla="*/ 52578 h 82295"/>
                      <a:gd name="connsiteX109" fmla="*/ 90551 w 91439"/>
                      <a:gd name="connsiteY109" fmla="*/ 48514 h 82295"/>
                      <a:gd name="connsiteX110" fmla="*/ 89535 w 91439"/>
                      <a:gd name="connsiteY110" fmla="*/ 44831 h 82295"/>
                      <a:gd name="connsiteX111" fmla="*/ 88265 w 91439"/>
                      <a:gd name="connsiteY111" fmla="*/ 41529 h 82295"/>
                      <a:gd name="connsiteX112" fmla="*/ 86487 w 91439"/>
                      <a:gd name="connsiteY112" fmla="*/ 38735 h 82295"/>
                      <a:gd name="connsiteX113" fmla="*/ 84455 w 91439"/>
                      <a:gd name="connsiteY113" fmla="*/ 36449 h 82295"/>
                      <a:gd name="connsiteX114" fmla="*/ 82042 w 91439"/>
                      <a:gd name="connsiteY114" fmla="*/ 34671 h 82295"/>
                      <a:gd name="connsiteX115" fmla="*/ 79502 w 91439"/>
                      <a:gd name="connsiteY115" fmla="*/ 33274 h 82295"/>
                      <a:gd name="connsiteX116" fmla="*/ 76581 w 91439"/>
                      <a:gd name="connsiteY116" fmla="*/ 32512 h 82295"/>
                      <a:gd name="connsiteX117" fmla="*/ 73406 w 91439"/>
                      <a:gd name="connsiteY117" fmla="*/ 32258 h 82295"/>
                      <a:gd name="connsiteX118" fmla="*/ 73406 w 91439"/>
                      <a:gd name="connsiteY118" fmla="*/ 32258 h 82295"/>
                      <a:gd name="connsiteX119" fmla="*/ 70358 w 91439"/>
                      <a:gd name="connsiteY119" fmla="*/ 32512 h 82295"/>
                      <a:gd name="connsiteX120" fmla="*/ 67437 w 91439"/>
                      <a:gd name="connsiteY120" fmla="*/ 33274 h 82295"/>
                      <a:gd name="connsiteX121" fmla="*/ 64770 w 91439"/>
                      <a:gd name="connsiteY121" fmla="*/ 34671 h 82295"/>
                      <a:gd name="connsiteX122" fmla="*/ 62357 w 91439"/>
                      <a:gd name="connsiteY122" fmla="*/ 36449 h 82295"/>
                      <a:gd name="connsiteX123" fmla="*/ 60325 w 91439"/>
                      <a:gd name="connsiteY123" fmla="*/ 38735 h 82295"/>
                      <a:gd name="connsiteX124" fmla="*/ 58547 w 91439"/>
                      <a:gd name="connsiteY124" fmla="*/ 41529 h 82295"/>
                      <a:gd name="connsiteX125" fmla="*/ 57150 w 91439"/>
                      <a:gd name="connsiteY125" fmla="*/ 44831 h 82295"/>
                      <a:gd name="connsiteX126" fmla="*/ 56134 w 91439"/>
                      <a:gd name="connsiteY126" fmla="*/ 48514 h 82295"/>
                      <a:gd name="connsiteX127" fmla="*/ 55499 w 91439"/>
                      <a:gd name="connsiteY127" fmla="*/ 52578 h 82295"/>
                      <a:gd name="connsiteX128" fmla="*/ 55372 w 91439"/>
                      <a:gd name="connsiteY128" fmla="*/ 57150 h 82295"/>
                      <a:gd name="connsiteX129" fmla="*/ 55372 w 91439"/>
                      <a:gd name="connsiteY129" fmla="*/ 57150 h 82295"/>
                      <a:gd name="connsiteX130" fmla="*/ 55499 w 91439"/>
                      <a:gd name="connsiteY130" fmla="*/ 61849 h 82295"/>
                      <a:gd name="connsiteX131" fmla="*/ 56134 w 91439"/>
                      <a:gd name="connsiteY131" fmla="*/ 65913 h 82295"/>
                      <a:gd name="connsiteX132" fmla="*/ 57150 w 91439"/>
                      <a:gd name="connsiteY132" fmla="*/ 69723 h 82295"/>
                      <a:gd name="connsiteX133" fmla="*/ 58547 w 91439"/>
                      <a:gd name="connsiteY133" fmla="*/ 73025 h 82295"/>
                      <a:gd name="connsiteX134" fmla="*/ 60325 w 91439"/>
                      <a:gd name="connsiteY134" fmla="*/ 75819 h 82295"/>
                      <a:gd name="connsiteX135" fmla="*/ 62357 w 91439"/>
                      <a:gd name="connsiteY135" fmla="*/ 78105 h 82295"/>
                      <a:gd name="connsiteX136" fmla="*/ 64770 w 91439"/>
                      <a:gd name="connsiteY136" fmla="*/ 79883 h 82295"/>
                      <a:gd name="connsiteX137" fmla="*/ 67437 w 91439"/>
                      <a:gd name="connsiteY137" fmla="*/ 81280 h 82295"/>
                      <a:gd name="connsiteX138" fmla="*/ 70358 w 91439"/>
                      <a:gd name="connsiteY138" fmla="*/ 82042 h 82295"/>
                      <a:gd name="connsiteX139" fmla="*/ 73406 w 91439"/>
                      <a:gd name="connsiteY139" fmla="*/ 82296 h 82295"/>
                      <a:gd name="connsiteX140" fmla="*/ 73406 w 91439"/>
                      <a:gd name="connsiteY140" fmla="*/ 76327 h 82295"/>
                      <a:gd name="connsiteX141" fmla="*/ 73406 w 91439"/>
                      <a:gd name="connsiteY141" fmla="*/ 76327 h 82295"/>
                      <a:gd name="connsiteX142" fmla="*/ 71628 w 91439"/>
                      <a:gd name="connsiteY142" fmla="*/ 76073 h 82295"/>
                      <a:gd name="connsiteX143" fmla="*/ 69977 w 91439"/>
                      <a:gd name="connsiteY143" fmla="*/ 75565 h 82295"/>
                      <a:gd name="connsiteX144" fmla="*/ 68453 w 91439"/>
                      <a:gd name="connsiteY144" fmla="*/ 74549 h 82295"/>
                      <a:gd name="connsiteX145" fmla="*/ 67056 w 91439"/>
                      <a:gd name="connsiteY145" fmla="*/ 73152 h 82295"/>
                      <a:gd name="connsiteX146" fmla="*/ 65786 w 91439"/>
                      <a:gd name="connsiteY146" fmla="*/ 71501 h 82295"/>
                      <a:gd name="connsiteX147" fmla="*/ 64770 w 91439"/>
                      <a:gd name="connsiteY147" fmla="*/ 69342 h 82295"/>
                      <a:gd name="connsiteX148" fmla="*/ 64008 w 91439"/>
                      <a:gd name="connsiteY148" fmla="*/ 66929 h 82295"/>
                      <a:gd name="connsiteX149" fmla="*/ 63373 w 91439"/>
                      <a:gd name="connsiteY149" fmla="*/ 64008 h 82295"/>
                      <a:gd name="connsiteX150" fmla="*/ 62992 w 91439"/>
                      <a:gd name="connsiteY150" fmla="*/ 60833 h 82295"/>
                      <a:gd name="connsiteX151" fmla="*/ 62865 w 91439"/>
                      <a:gd name="connsiteY151" fmla="*/ 57150 h 82295"/>
                      <a:gd name="connsiteX152" fmla="*/ 62865 w 91439"/>
                      <a:gd name="connsiteY152" fmla="*/ 57150 h 82295"/>
                      <a:gd name="connsiteX153" fmla="*/ 62992 w 91439"/>
                      <a:gd name="connsiteY153" fmla="*/ 53594 h 82295"/>
                      <a:gd name="connsiteX154" fmla="*/ 63373 w 91439"/>
                      <a:gd name="connsiteY154" fmla="*/ 50419 h 82295"/>
                      <a:gd name="connsiteX155" fmla="*/ 64008 w 91439"/>
                      <a:gd name="connsiteY155" fmla="*/ 47498 h 82295"/>
                      <a:gd name="connsiteX156" fmla="*/ 64770 w 91439"/>
                      <a:gd name="connsiteY156" fmla="*/ 45085 h 82295"/>
                      <a:gd name="connsiteX157" fmla="*/ 65786 w 91439"/>
                      <a:gd name="connsiteY157" fmla="*/ 43053 h 82295"/>
                      <a:gd name="connsiteX158" fmla="*/ 67056 w 91439"/>
                      <a:gd name="connsiteY158" fmla="*/ 41275 h 82295"/>
                      <a:gd name="connsiteX159" fmla="*/ 68453 w 91439"/>
                      <a:gd name="connsiteY159" fmla="*/ 40005 h 82295"/>
                      <a:gd name="connsiteX160" fmla="*/ 69977 w 91439"/>
                      <a:gd name="connsiteY160" fmla="*/ 39116 h 82295"/>
                      <a:gd name="connsiteX161" fmla="*/ 71628 w 91439"/>
                      <a:gd name="connsiteY161" fmla="*/ 38481 h 82295"/>
                      <a:gd name="connsiteX162" fmla="*/ 73406 w 91439"/>
                      <a:gd name="connsiteY162" fmla="*/ 38354 h 82295"/>
                      <a:gd name="connsiteX163" fmla="*/ 73406 w 91439"/>
                      <a:gd name="connsiteY163" fmla="*/ 38354 h 82295"/>
                      <a:gd name="connsiteX164" fmla="*/ 75184 w 91439"/>
                      <a:gd name="connsiteY164" fmla="*/ 38481 h 82295"/>
                      <a:gd name="connsiteX165" fmla="*/ 76962 w 91439"/>
                      <a:gd name="connsiteY165" fmla="*/ 39116 h 82295"/>
                      <a:gd name="connsiteX166" fmla="*/ 78486 w 91439"/>
                      <a:gd name="connsiteY166" fmla="*/ 40005 h 82295"/>
                      <a:gd name="connsiteX167" fmla="*/ 79756 w 91439"/>
                      <a:gd name="connsiteY167" fmla="*/ 41275 h 82295"/>
                      <a:gd name="connsiteX168" fmla="*/ 81026 w 91439"/>
                      <a:gd name="connsiteY168" fmla="*/ 43053 h 82295"/>
                      <a:gd name="connsiteX169" fmla="*/ 82042 w 91439"/>
                      <a:gd name="connsiteY169" fmla="*/ 45085 h 82295"/>
                      <a:gd name="connsiteX170" fmla="*/ 82804 w 91439"/>
                      <a:gd name="connsiteY170" fmla="*/ 47498 h 82295"/>
                      <a:gd name="connsiteX171" fmla="*/ 83439 w 91439"/>
                      <a:gd name="connsiteY171" fmla="*/ 50419 h 82295"/>
                      <a:gd name="connsiteX172" fmla="*/ 83820 w 91439"/>
                      <a:gd name="connsiteY172" fmla="*/ 53594 h 82295"/>
                      <a:gd name="connsiteX173" fmla="*/ 83947 w 91439"/>
                      <a:gd name="connsiteY173" fmla="*/ 57150 h 82295"/>
                      <a:gd name="connsiteX174" fmla="*/ 83947 w 91439"/>
                      <a:gd name="connsiteY174" fmla="*/ 57150 h 82295"/>
                      <a:gd name="connsiteX175" fmla="*/ 83820 w 91439"/>
                      <a:gd name="connsiteY175" fmla="*/ 60833 h 82295"/>
                      <a:gd name="connsiteX176" fmla="*/ 83439 w 91439"/>
                      <a:gd name="connsiteY176" fmla="*/ 64008 h 82295"/>
                      <a:gd name="connsiteX177" fmla="*/ 82804 w 91439"/>
                      <a:gd name="connsiteY177" fmla="*/ 66929 h 82295"/>
                      <a:gd name="connsiteX178" fmla="*/ 82042 w 91439"/>
                      <a:gd name="connsiteY178" fmla="*/ 69342 h 82295"/>
                      <a:gd name="connsiteX179" fmla="*/ 81026 w 91439"/>
                      <a:gd name="connsiteY179" fmla="*/ 71501 h 82295"/>
                      <a:gd name="connsiteX180" fmla="*/ 79756 w 91439"/>
                      <a:gd name="connsiteY180" fmla="*/ 73152 h 82295"/>
                      <a:gd name="connsiteX181" fmla="*/ 78486 w 91439"/>
                      <a:gd name="connsiteY181" fmla="*/ 74549 h 82295"/>
                      <a:gd name="connsiteX182" fmla="*/ 76962 w 91439"/>
                      <a:gd name="connsiteY182" fmla="*/ 75565 h 82295"/>
                      <a:gd name="connsiteX183" fmla="*/ 75184 w 91439"/>
                      <a:gd name="connsiteY183" fmla="*/ 76073 h 82295"/>
                      <a:gd name="connsiteX184" fmla="*/ 73406 w 91439"/>
                      <a:gd name="connsiteY184" fmla="*/ 76327 h 822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</a:cxnLst>
                    <a:rect l="l" t="t" r="r" b="b"/>
                    <a:pathLst>
                      <a:path w="91439" h="82295">
                        <a:moveTo>
                          <a:pt x="18034" y="50165"/>
                        </a:moveTo>
                        <a:lnTo>
                          <a:pt x="18034" y="50165"/>
                        </a:lnTo>
                        <a:lnTo>
                          <a:pt x="21209" y="49911"/>
                        </a:lnTo>
                        <a:lnTo>
                          <a:pt x="24130" y="49022"/>
                        </a:lnTo>
                        <a:lnTo>
                          <a:pt x="26797" y="47752"/>
                        </a:lnTo>
                        <a:lnTo>
                          <a:pt x="29083" y="45847"/>
                        </a:lnTo>
                        <a:lnTo>
                          <a:pt x="31242" y="43561"/>
                        </a:lnTo>
                        <a:lnTo>
                          <a:pt x="32893" y="40767"/>
                        </a:lnTo>
                        <a:lnTo>
                          <a:pt x="34290" y="37465"/>
                        </a:lnTo>
                        <a:lnTo>
                          <a:pt x="35306" y="33655"/>
                        </a:lnTo>
                        <a:lnTo>
                          <a:pt x="35941" y="29464"/>
                        </a:lnTo>
                        <a:lnTo>
                          <a:pt x="36195" y="24892"/>
                        </a:lnTo>
                        <a:lnTo>
                          <a:pt x="36195" y="24892"/>
                        </a:lnTo>
                        <a:lnTo>
                          <a:pt x="35941" y="20320"/>
                        </a:lnTo>
                        <a:lnTo>
                          <a:pt x="35306" y="16129"/>
                        </a:lnTo>
                        <a:lnTo>
                          <a:pt x="34290" y="12446"/>
                        </a:lnTo>
                        <a:lnTo>
                          <a:pt x="32893" y="9271"/>
                        </a:lnTo>
                        <a:lnTo>
                          <a:pt x="31242" y="6477"/>
                        </a:lnTo>
                        <a:lnTo>
                          <a:pt x="29083" y="4191"/>
                        </a:lnTo>
                        <a:lnTo>
                          <a:pt x="26797" y="2286"/>
                        </a:lnTo>
                        <a:lnTo>
                          <a:pt x="24130" y="1016"/>
                        </a:lnTo>
                        <a:lnTo>
                          <a:pt x="21209" y="254"/>
                        </a:lnTo>
                        <a:lnTo>
                          <a:pt x="18034" y="0"/>
                        </a:lnTo>
                        <a:lnTo>
                          <a:pt x="18034" y="0"/>
                        </a:lnTo>
                        <a:lnTo>
                          <a:pt x="14859" y="254"/>
                        </a:lnTo>
                        <a:lnTo>
                          <a:pt x="12065" y="1016"/>
                        </a:lnTo>
                        <a:lnTo>
                          <a:pt x="9398" y="2286"/>
                        </a:lnTo>
                        <a:lnTo>
                          <a:pt x="6985" y="4191"/>
                        </a:lnTo>
                        <a:lnTo>
                          <a:pt x="4953" y="6477"/>
                        </a:lnTo>
                        <a:lnTo>
                          <a:pt x="3302" y="9271"/>
                        </a:lnTo>
                        <a:lnTo>
                          <a:pt x="1905" y="12446"/>
                        </a:lnTo>
                        <a:lnTo>
                          <a:pt x="889" y="16129"/>
                        </a:lnTo>
                        <a:lnTo>
                          <a:pt x="254" y="20320"/>
                        </a:lnTo>
                        <a:lnTo>
                          <a:pt x="0" y="24892"/>
                        </a:lnTo>
                        <a:lnTo>
                          <a:pt x="0" y="24892"/>
                        </a:lnTo>
                        <a:lnTo>
                          <a:pt x="254" y="29464"/>
                        </a:lnTo>
                        <a:lnTo>
                          <a:pt x="889" y="33655"/>
                        </a:lnTo>
                        <a:lnTo>
                          <a:pt x="1905" y="37465"/>
                        </a:lnTo>
                        <a:lnTo>
                          <a:pt x="3302" y="40767"/>
                        </a:lnTo>
                        <a:lnTo>
                          <a:pt x="4953" y="43561"/>
                        </a:lnTo>
                        <a:lnTo>
                          <a:pt x="6985" y="45847"/>
                        </a:lnTo>
                        <a:lnTo>
                          <a:pt x="9398" y="47752"/>
                        </a:lnTo>
                        <a:lnTo>
                          <a:pt x="12065" y="49022"/>
                        </a:lnTo>
                        <a:lnTo>
                          <a:pt x="14859" y="49911"/>
                        </a:lnTo>
                        <a:lnTo>
                          <a:pt x="18034" y="50165"/>
                        </a:lnTo>
                        <a:close/>
                        <a:moveTo>
                          <a:pt x="18034" y="43942"/>
                        </a:moveTo>
                        <a:lnTo>
                          <a:pt x="18034" y="43942"/>
                        </a:lnTo>
                        <a:lnTo>
                          <a:pt x="16256" y="43815"/>
                        </a:lnTo>
                        <a:lnTo>
                          <a:pt x="14605" y="43180"/>
                        </a:lnTo>
                        <a:lnTo>
                          <a:pt x="13081" y="42291"/>
                        </a:lnTo>
                        <a:lnTo>
                          <a:pt x="11684" y="40894"/>
                        </a:lnTo>
                        <a:lnTo>
                          <a:pt x="10414" y="39243"/>
                        </a:lnTo>
                        <a:lnTo>
                          <a:pt x="9398" y="37084"/>
                        </a:lnTo>
                        <a:lnTo>
                          <a:pt x="8636" y="34544"/>
                        </a:lnTo>
                        <a:lnTo>
                          <a:pt x="8001" y="31750"/>
                        </a:lnTo>
                        <a:lnTo>
                          <a:pt x="7620" y="28448"/>
                        </a:lnTo>
                        <a:lnTo>
                          <a:pt x="7493" y="24892"/>
                        </a:lnTo>
                        <a:lnTo>
                          <a:pt x="7493" y="24892"/>
                        </a:lnTo>
                        <a:lnTo>
                          <a:pt x="7620" y="21336"/>
                        </a:lnTo>
                        <a:lnTo>
                          <a:pt x="8001" y="18034"/>
                        </a:lnTo>
                        <a:lnTo>
                          <a:pt x="8636" y="15240"/>
                        </a:lnTo>
                        <a:lnTo>
                          <a:pt x="9398" y="12827"/>
                        </a:lnTo>
                        <a:lnTo>
                          <a:pt x="10414" y="10668"/>
                        </a:lnTo>
                        <a:lnTo>
                          <a:pt x="11684" y="9017"/>
                        </a:lnTo>
                        <a:lnTo>
                          <a:pt x="13081" y="7747"/>
                        </a:lnTo>
                        <a:lnTo>
                          <a:pt x="14605" y="6731"/>
                        </a:lnTo>
                        <a:lnTo>
                          <a:pt x="16256" y="6223"/>
                        </a:lnTo>
                        <a:lnTo>
                          <a:pt x="18034" y="5969"/>
                        </a:lnTo>
                        <a:lnTo>
                          <a:pt x="18034" y="5969"/>
                        </a:lnTo>
                        <a:lnTo>
                          <a:pt x="19812" y="6223"/>
                        </a:lnTo>
                        <a:lnTo>
                          <a:pt x="21590" y="6731"/>
                        </a:lnTo>
                        <a:lnTo>
                          <a:pt x="23114" y="7747"/>
                        </a:lnTo>
                        <a:lnTo>
                          <a:pt x="24511" y="9017"/>
                        </a:lnTo>
                        <a:lnTo>
                          <a:pt x="25654" y="10668"/>
                        </a:lnTo>
                        <a:lnTo>
                          <a:pt x="26797" y="12827"/>
                        </a:lnTo>
                        <a:lnTo>
                          <a:pt x="27559" y="15240"/>
                        </a:lnTo>
                        <a:lnTo>
                          <a:pt x="28194" y="18034"/>
                        </a:lnTo>
                        <a:lnTo>
                          <a:pt x="28575" y="21336"/>
                        </a:lnTo>
                        <a:lnTo>
                          <a:pt x="28702" y="24892"/>
                        </a:lnTo>
                        <a:lnTo>
                          <a:pt x="28702" y="24892"/>
                        </a:lnTo>
                        <a:lnTo>
                          <a:pt x="28575" y="28448"/>
                        </a:lnTo>
                        <a:lnTo>
                          <a:pt x="28194" y="31750"/>
                        </a:lnTo>
                        <a:lnTo>
                          <a:pt x="27559" y="34544"/>
                        </a:lnTo>
                        <a:lnTo>
                          <a:pt x="26797" y="37084"/>
                        </a:lnTo>
                        <a:lnTo>
                          <a:pt x="25654" y="39243"/>
                        </a:lnTo>
                        <a:lnTo>
                          <a:pt x="24511" y="40894"/>
                        </a:lnTo>
                        <a:lnTo>
                          <a:pt x="23114" y="42291"/>
                        </a:lnTo>
                        <a:lnTo>
                          <a:pt x="21590" y="43180"/>
                        </a:lnTo>
                        <a:lnTo>
                          <a:pt x="19812" y="43815"/>
                        </a:lnTo>
                        <a:lnTo>
                          <a:pt x="18034" y="43942"/>
                        </a:lnTo>
                        <a:close/>
                        <a:moveTo>
                          <a:pt x="20447" y="82296"/>
                        </a:moveTo>
                        <a:lnTo>
                          <a:pt x="27051" y="82296"/>
                        </a:lnTo>
                        <a:lnTo>
                          <a:pt x="70993" y="0"/>
                        </a:lnTo>
                        <a:lnTo>
                          <a:pt x="64262" y="0"/>
                        </a:lnTo>
                        <a:lnTo>
                          <a:pt x="20447" y="82296"/>
                        </a:lnTo>
                        <a:close/>
                        <a:moveTo>
                          <a:pt x="73406" y="82296"/>
                        </a:moveTo>
                        <a:lnTo>
                          <a:pt x="73406" y="82296"/>
                        </a:lnTo>
                        <a:lnTo>
                          <a:pt x="76581" y="82042"/>
                        </a:lnTo>
                        <a:lnTo>
                          <a:pt x="79502" y="81280"/>
                        </a:lnTo>
                        <a:lnTo>
                          <a:pt x="82042" y="79883"/>
                        </a:lnTo>
                        <a:lnTo>
                          <a:pt x="84455" y="78105"/>
                        </a:lnTo>
                        <a:lnTo>
                          <a:pt x="86487" y="75819"/>
                        </a:lnTo>
                        <a:lnTo>
                          <a:pt x="88265" y="73025"/>
                        </a:lnTo>
                        <a:lnTo>
                          <a:pt x="89535" y="69723"/>
                        </a:lnTo>
                        <a:lnTo>
                          <a:pt x="90551" y="65913"/>
                        </a:lnTo>
                        <a:lnTo>
                          <a:pt x="91186" y="61849"/>
                        </a:lnTo>
                        <a:lnTo>
                          <a:pt x="91440" y="57150"/>
                        </a:lnTo>
                        <a:lnTo>
                          <a:pt x="91440" y="57150"/>
                        </a:lnTo>
                        <a:lnTo>
                          <a:pt x="91186" y="52578"/>
                        </a:lnTo>
                        <a:lnTo>
                          <a:pt x="90551" y="48514"/>
                        </a:lnTo>
                        <a:lnTo>
                          <a:pt x="89535" y="44831"/>
                        </a:lnTo>
                        <a:lnTo>
                          <a:pt x="88265" y="41529"/>
                        </a:lnTo>
                        <a:lnTo>
                          <a:pt x="86487" y="38735"/>
                        </a:lnTo>
                        <a:lnTo>
                          <a:pt x="84455" y="36449"/>
                        </a:lnTo>
                        <a:lnTo>
                          <a:pt x="82042" y="34671"/>
                        </a:lnTo>
                        <a:lnTo>
                          <a:pt x="79502" y="33274"/>
                        </a:lnTo>
                        <a:lnTo>
                          <a:pt x="76581" y="32512"/>
                        </a:lnTo>
                        <a:lnTo>
                          <a:pt x="73406" y="32258"/>
                        </a:lnTo>
                        <a:lnTo>
                          <a:pt x="73406" y="32258"/>
                        </a:lnTo>
                        <a:lnTo>
                          <a:pt x="70358" y="32512"/>
                        </a:lnTo>
                        <a:lnTo>
                          <a:pt x="67437" y="33274"/>
                        </a:lnTo>
                        <a:lnTo>
                          <a:pt x="64770" y="34671"/>
                        </a:lnTo>
                        <a:lnTo>
                          <a:pt x="62357" y="36449"/>
                        </a:lnTo>
                        <a:lnTo>
                          <a:pt x="60325" y="38735"/>
                        </a:lnTo>
                        <a:lnTo>
                          <a:pt x="58547" y="41529"/>
                        </a:lnTo>
                        <a:lnTo>
                          <a:pt x="57150" y="44831"/>
                        </a:lnTo>
                        <a:lnTo>
                          <a:pt x="56134" y="48514"/>
                        </a:lnTo>
                        <a:lnTo>
                          <a:pt x="55499" y="52578"/>
                        </a:lnTo>
                        <a:lnTo>
                          <a:pt x="55372" y="57150"/>
                        </a:lnTo>
                        <a:lnTo>
                          <a:pt x="55372" y="57150"/>
                        </a:lnTo>
                        <a:lnTo>
                          <a:pt x="55499" y="61849"/>
                        </a:lnTo>
                        <a:lnTo>
                          <a:pt x="56134" y="65913"/>
                        </a:lnTo>
                        <a:lnTo>
                          <a:pt x="57150" y="69723"/>
                        </a:lnTo>
                        <a:lnTo>
                          <a:pt x="58547" y="73025"/>
                        </a:lnTo>
                        <a:lnTo>
                          <a:pt x="60325" y="75819"/>
                        </a:lnTo>
                        <a:lnTo>
                          <a:pt x="62357" y="78105"/>
                        </a:lnTo>
                        <a:lnTo>
                          <a:pt x="64770" y="79883"/>
                        </a:lnTo>
                        <a:lnTo>
                          <a:pt x="67437" y="81280"/>
                        </a:lnTo>
                        <a:lnTo>
                          <a:pt x="70358" y="82042"/>
                        </a:lnTo>
                        <a:lnTo>
                          <a:pt x="73406" y="82296"/>
                        </a:lnTo>
                        <a:close/>
                        <a:moveTo>
                          <a:pt x="73406" y="76327"/>
                        </a:moveTo>
                        <a:lnTo>
                          <a:pt x="73406" y="76327"/>
                        </a:lnTo>
                        <a:lnTo>
                          <a:pt x="71628" y="76073"/>
                        </a:lnTo>
                        <a:lnTo>
                          <a:pt x="69977" y="75565"/>
                        </a:lnTo>
                        <a:lnTo>
                          <a:pt x="68453" y="74549"/>
                        </a:lnTo>
                        <a:lnTo>
                          <a:pt x="67056" y="73152"/>
                        </a:lnTo>
                        <a:lnTo>
                          <a:pt x="65786" y="71501"/>
                        </a:lnTo>
                        <a:lnTo>
                          <a:pt x="64770" y="69342"/>
                        </a:lnTo>
                        <a:lnTo>
                          <a:pt x="64008" y="66929"/>
                        </a:lnTo>
                        <a:lnTo>
                          <a:pt x="63373" y="64008"/>
                        </a:lnTo>
                        <a:lnTo>
                          <a:pt x="62992" y="60833"/>
                        </a:lnTo>
                        <a:lnTo>
                          <a:pt x="62865" y="57150"/>
                        </a:lnTo>
                        <a:lnTo>
                          <a:pt x="62865" y="57150"/>
                        </a:lnTo>
                        <a:lnTo>
                          <a:pt x="62992" y="53594"/>
                        </a:lnTo>
                        <a:lnTo>
                          <a:pt x="63373" y="50419"/>
                        </a:lnTo>
                        <a:lnTo>
                          <a:pt x="64008" y="47498"/>
                        </a:lnTo>
                        <a:lnTo>
                          <a:pt x="64770" y="45085"/>
                        </a:lnTo>
                        <a:lnTo>
                          <a:pt x="65786" y="43053"/>
                        </a:lnTo>
                        <a:lnTo>
                          <a:pt x="67056" y="41275"/>
                        </a:lnTo>
                        <a:lnTo>
                          <a:pt x="68453" y="40005"/>
                        </a:lnTo>
                        <a:lnTo>
                          <a:pt x="69977" y="39116"/>
                        </a:lnTo>
                        <a:lnTo>
                          <a:pt x="71628" y="38481"/>
                        </a:lnTo>
                        <a:lnTo>
                          <a:pt x="73406" y="38354"/>
                        </a:lnTo>
                        <a:lnTo>
                          <a:pt x="73406" y="38354"/>
                        </a:lnTo>
                        <a:lnTo>
                          <a:pt x="75184" y="38481"/>
                        </a:lnTo>
                        <a:lnTo>
                          <a:pt x="76962" y="39116"/>
                        </a:lnTo>
                        <a:lnTo>
                          <a:pt x="78486" y="40005"/>
                        </a:lnTo>
                        <a:lnTo>
                          <a:pt x="79756" y="41275"/>
                        </a:lnTo>
                        <a:lnTo>
                          <a:pt x="81026" y="43053"/>
                        </a:lnTo>
                        <a:lnTo>
                          <a:pt x="82042" y="45085"/>
                        </a:lnTo>
                        <a:lnTo>
                          <a:pt x="82804" y="47498"/>
                        </a:lnTo>
                        <a:lnTo>
                          <a:pt x="83439" y="50419"/>
                        </a:lnTo>
                        <a:lnTo>
                          <a:pt x="83820" y="53594"/>
                        </a:lnTo>
                        <a:lnTo>
                          <a:pt x="83947" y="57150"/>
                        </a:lnTo>
                        <a:lnTo>
                          <a:pt x="83947" y="57150"/>
                        </a:lnTo>
                        <a:lnTo>
                          <a:pt x="83820" y="60833"/>
                        </a:lnTo>
                        <a:lnTo>
                          <a:pt x="83439" y="64008"/>
                        </a:lnTo>
                        <a:lnTo>
                          <a:pt x="82804" y="66929"/>
                        </a:lnTo>
                        <a:lnTo>
                          <a:pt x="82042" y="69342"/>
                        </a:lnTo>
                        <a:lnTo>
                          <a:pt x="81026" y="71501"/>
                        </a:lnTo>
                        <a:lnTo>
                          <a:pt x="79756" y="73152"/>
                        </a:lnTo>
                        <a:lnTo>
                          <a:pt x="78486" y="74549"/>
                        </a:lnTo>
                        <a:lnTo>
                          <a:pt x="76962" y="75565"/>
                        </a:lnTo>
                        <a:lnTo>
                          <a:pt x="75184" y="76073"/>
                        </a:lnTo>
                        <a:lnTo>
                          <a:pt x="73406" y="763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9CEDBBBD-A091-CDD6-8C5D-E67D1655C145}"/>
                    </a:ext>
                  </a:extLst>
                </p:cNvPr>
                <p:cNvGrpSpPr/>
                <p:nvPr/>
              </p:nvGrpSpPr>
              <p:grpSpPr>
                <a:xfrm>
                  <a:off x="4666234" y="3813808"/>
                  <a:ext cx="635126" cy="171069"/>
                  <a:chOff x="5178170" y="3819144"/>
                  <a:chExt cx="635126" cy="171069"/>
                </a:xfrm>
              </p:grpSpPr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36C36C03-6893-9F78-A7E3-FB10687F2CFD}"/>
                      </a:ext>
                    </a:extLst>
                  </p:cNvPr>
                  <p:cNvSpPr/>
                  <p:nvPr/>
                </p:nvSpPr>
                <p:spPr>
                  <a:xfrm>
                    <a:off x="5178170" y="3819144"/>
                    <a:ext cx="635126" cy="171069"/>
                  </a:xfrm>
                  <a:custGeom>
                    <a:avLst/>
                    <a:gdLst>
                      <a:gd name="connsiteX0" fmla="*/ 27432 w 635126"/>
                      <a:gd name="connsiteY0" fmla="*/ 171069 h 171069"/>
                      <a:gd name="connsiteX1" fmla="*/ 607695 w 635126"/>
                      <a:gd name="connsiteY1" fmla="*/ 171069 h 171069"/>
                      <a:gd name="connsiteX2" fmla="*/ 606552 w 635126"/>
                      <a:gd name="connsiteY2" fmla="*/ 171069 h 171069"/>
                      <a:gd name="connsiteX3" fmla="*/ 610997 w 635126"/>
                      <a:gd name="connsiteY3" fmla="*/ 170815 h 171069"/>
                      <a:gd name="connsiteX4" fmla="*/ 615315 w 635126"/>
                      <a:gd name="connsiteY4" fmla="*/ 169926 h 171069"/>
                      <a:gd name="connsiteX5" fmla="*/ 619379 w 635126"/>
                      <a:gd name="connsiteY5" fmla="*/ 168402 h 171069"/>
                      <a:gd name="connsiteX6" fmla="*/ 623189 w 635126"/>
                      <a:gd name="connsiteY6" fmla="*/ 166243 h 171069"/>
                      <a:gd name="connsiteX7" fmla="*/ 626618 w 635126"/>
                      <a:gd name="connsiteY7" fmla="*/ 163449 h 171069"/>
                      <a:gd name="connsiteX8" fmla="*/ 629539 w 635126"/>
                      <a:gd name="connsiteY8" fmla="*/ 160147 h 171069"/>
                      <a:gd name="connsiteX9" fmla="*/ 631952 w 635126"/>
                      <a:gd name="connsiteY9" fmla="*/ 156337 h 171069"/>
                      <a:gd name="connsiteX10" fmla="*/ 633603 w 635126"/>
                      <a:gd name="connsiteY10" fmla="*/ 152273 h 171069"/>
                      <a:gd name="connsiteX11" fmla="*/ 634746 w 635126"/>
                      <a:gd name="connsiteY11" fmla="*/ 147955 h 171069"/>
                      <a:gd name="connsiteX12" fmla="*/ 635127 w 635126"/>
                      <a:gd name="connsiteY12" fmla="*/ 143637 h 171069"/>
                      <a:gd name="connsiteX13" fmla="*/ 635127 w 635126"/>
                      <a:gd name="connsiteY13" fmla="*/ 143637 h 171069"/>
                      <a:gd name="connsiteX14" fmla="*/ 635127 w 635126"/>
                      <a:gd name="connsiteY14" fmla="*/ 27432 h 171069"/>
                      <a:gd name="connsiteX15" fmla="*/ 635127 w 635126"/>
                      <a:gd name="connsiteY15" fmla="*/ 27432 h 171069"/>
                      <a:gd name="connsiteX16" fmla="*/ 634746 w 635126"/>
                      <a:gd name="connsiteY16" fmla="*/ 23114 h 171069"/>
                      <a:gd name="connsiteX17" fmla="*/ 633603 w 635126"/>
                      <a:gd name="connsiteY17" fmla="*/ 18796 h 171069"/>
                      <a:gd name="connsiteX18" fmla="*/ 631952 w 635126"/>
                      <a:gd name="connsiteY18" fmla="*/ 14732 h 171069"/>
                      <a:gd name="connsiteX19" fmla="*/ 629539 w 635126"/>
                      <a:gd name="connsiteY19" fmla="*/ 10922 h 171069"/>
                      <a:gd name="connsiteX20" fmla="*/ 626618 w 635126"/>
                      <a:gd name="connsiteY20" fmla="*/ 7620 h 171069"/>
                      <a:gd name="connsiteX21" fmla="*/ 623189 w 635126"/>
                      <a:gd name="connsiteY21" fmla="*/ 4826 h 171069"/>
                      <a:gd name="connsiteX22" fmla="*/ 619379 w 635126"/>
                      <a:gd name="connsiteY22" fmla="*/ 2667 h 171069"/>
                      <a:gd name="connsiteX23" fmla="*/ 615315 w 635126"/>
                      <a:gd name="connsiteY23" fmla="*/ 1143 h 171069"/>
                      <a:gd name="connsiteX24" fmla="*/ 610997 w 635126"/>
                      <a:gd name="connsiteY24" fmla="*/ 254 h 171069"/>
                      <a:gd name="connsiteX25" fmla="*/ 607695 w 635126"/>
                      <a:gd name="connsiteY25" fmla="*/ 0 h 171069"/>
                      <a:gd name="connsiteX26" fmla="*/ 27432 w 635126"/>
                      <a:gd name="connsiteY26" fmla="*/ 0 h 171069"/>
                      <a:gd name="connsiteX27" fmla="*/ 30734 w 635126"/>
                      <a:gd name="connsiteY27" fmla="*/ 254 h 171069"/>
                      <a:gd name="connsiteX28" fmla="*/ 26289 w 635126"/>
                      <a:gd name="connsiteY28" fmla="*/ 0 h 171069"/>
                      <a:gd name="connsiteX29" fmla="*/ 21971 w 635126"/>
                      <a:gd name="connsiteY29" fmla="*/ 635 h 171069"/>
                      <a:gd name="connsiteX30" fmla="*/ 17653 w 635126"/>
                      <a:gd name="connsiteY30" fmla="*/ 1778 h 171069"/>
                      <a:gd name="connsiteX31" fmla="*/ 13716 w 635126"/>
                      <a:gd name="connsiteY31" fmla="*/ 3683 h 171069"/>
                      <a:gd name="connsiteX32" fmla="*/ 10033 w 635126"/>
                      <a:gd name="connsiteY32" fmla="*/ 6223 h 171069"/>
                      <a:gd name="connsiteX33" fmla="*/ 6858 w 635126"/>
                      <a:gd name="connsiteY33" fmla="*/ 9271 h 171069"/>
                      <a:gd name="connsiteX34" fmla="*/ 4191 w 635126"/>
                      <a:gd name="connsiteY34" fmla="*/ 12827 h 171069"/>
                      <a:gd name="connsiteX35" fmla="*/ 2159 w 635126"/>
                      <a:gd name="connsiteY35" fmla="*/ 16764 h 171069"/>
                      <a:gd name="connsiteX36" fmla="*/ 762 w 635126"/>
                      <a:gd name="connsiteY36" fmla="*/ 20955 h 171069"/>
                      <a:gd name="connsiteX37" fmla="*/ 127 w 635126"/>
                      <a:gd name="connsiteY37" fmla="*/ 25273 h 171069"/>
                      <a:gd name="connsiteX38" fmla="*/ 0 w 635126"/>
                      <a:gd name="connsiteY38" fmla="*/ 27432 h 171069"/>
                      <a:gd name="connsiteX39" fmla="*/ 0 w 635126"/>
                      <a:gd name="connsiteY39" fmla="*/ 143637 h 171069"/>
                      <a:gd name="connsiteX40" fmla="*/ 127 w 635126"/>
                      <a:gd name="connsiteY40" fmla="*/ 141351 h 171069"/>
                      <a:gd name="connsiteX41" fmla="*/ 127 w 635126"/>
                      <a:gd name="connsiteY41" fmla="*/ 145796 h 171069"/>
                      <a:gd name="connsiteX42" fmla="*/ 762 w 635126"/>
                      <a:gd name="connsiteY42" fmla="*/ 150114 h 171069"/>
                      <a:gd name="connsiteX43" fmla="*/ 2159 w 635126"/>
                      <a:gd name="connsiteY43" fmla="*/ 154305 h 171069"/>
                      <a:gd name="connsiteX44" fmla="*/ 4191 w 635126"/>
                      <a:gd name="connsiteY44" fmla="*/ 158242 h 171069"/>
                      <a:gd name="connsiteX45" fmla="*/ 6858 w 635126"/>
                      <a:gd name="connsiteY45" fmla="*/ 161798 h 171069"/>
                      <a:gd name="connsiteX46" fmla="*/ 10033 w 635126"/>
                      <a:gd name="connsiteY46" fmla="*/ 164846 h 171069"/>
                      <a:gd name="connsiteX47" fmla="*/ 13716 w 635126"/>
                      <a:gd name="connsiteY47" fmla="*/ 167386 h 171069"/>
                      <a:gd name="connsiteX48" fmla="*/ 17653 w 635126"/>
                      <a:gd name="connsiteY48" fmla="*/ 169291 h 171069"/>
                      <a:gd name="connsiteX49" fmla="*/ 21971 w 635126"/>
                      <a:gd name="connsiteY49" fmla="*/ 170434 h 171069"/>
                      <a:gd name="connsiteX50" fmla="*/ 26289 w 635126"/>
                      <a:gd name="connsiteY50" fmla="*/ 171069 h 171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635126" h="171069">
                        <a:moveTo>
                          <a:pt x="27432" y="171069"/>
                        </a:moveTo>
                        <a:lnTo>
                          <a:pt x="607695" y="171069"/>
                        </a:lnTo>
                        <a:lnTo>
                          <a:pt x="606552" y="171069"/>
                        </a:lnTo>
                        <a:lnTo>
                          <a:pt x="610997" y="170815"/>
                        </a:lnTo>
                        <a:lnTo>
                          <a:pt x="615315" y="169926"/>
                        </a:lnTo>
                        <a:lnTo>
                          <a:pt x="619379" y="168402"/>
                        </a:lnTo>
                        <a:lnTo>
                          <a:pt x="623189" y="166243"/>
                        </a:lnTo>
                        <a:lnTo>
                          <a:pt x="626618" y="163449"/>
                        </a:lnTo>
                        <a:lnTo>
                          <a:pt x="629539" y="160147"/>
                        </a:lnTo>
                        <a:lnTo>
                          <a:pt x="631952" y="156337"/>
                        </a:lnTo>
                        <a:lnTo>
                          <a:pt x="633603" y="152273"/>
                        </a:lnTo>
                        <a:lnTo>
                          <a:pt x="634746" y="147955"/>
                        </a:lnTo>
                        <a:lnTo>
                          <a:pt x="635127" y="143637"/>
                        </a:lnTo>
                        <a:lnTo>
                          <a:pt x="635127" y="143637"/>
                        </a:lnTo>
                        <a:lnTo>
                          <a:pt x="635127" y="27432"/>
                        </a:lnTo>
                        <a:lnTo>
                          <a:pt x="635127" y="27432"/>
                        </a:lnTo>
                        <a:lnTo>
                          <a:pt x="634746" y="23114"/>
                        </a:lnTo>
                        <a:lnTo>
                          <a:pt x="633603" y="18796"/>
                        </a:lnTo>
                        <a:lnTo>
                          <a:pt x="631952" y="14732"/>
                        </a:lnTo>
                        <a:lnTo>
                          <a:pt x="629539" y="10922"/>
                        </a:lnTo>
                        <a:lnTo>
                          <a:pt x="626618" y="7620"/>
                        </a:lnTo>
                        <a:lnTo>
                          <a:pt x="623189" y="4826"/>
                        </a:lnTo>
                        <a:lnTo>
                          <a:pt x="619379" y="2667"/>
                        </a:lnTo>
                        <a:lnTo>
                          <a:pt x="615315" y="1143"/>
                        </a:lnTo>
                        <a:lnTo>
                          <a:pt x="610997" y="254"/>
                        </a:lnTo>
                        <a:lnTo>
                          <a:pt x="607695" y="0"/>
                        </a:lnTo>
                        <a:lnTo>
                          <a:pt x="27432" y="0"/>
                        </a:lnTo>
                        <a:lnTo>
                          <a:pt x="30734" y="254"/>
                        </a:lnTo>
                        <a:lnTo>
                          <a:pt x="26289" y="0"/>
                        </a:lnTo>
                        <a:lnTo>
                          <a:pt x="21971" y="635"/>
                        </a:lnTo>
                        <a:lnTo>
                          <a:pt x="17653" y="1778"/>
                        </a:lnTo>
                        <a:lnTo>
                          <a:pt x="13716" y="3683"/>
                        </a:lnTo>
                        <a:lnTo>
                          <a:pt x="10033" y="6223"/>
                        </a:lnTo>
                        <a:lnTo>
                          <a:pt x="6858" y="9271"/>
                        </a:lnTo>
                        <a:lnTo>
                          <a:pt x="4191" y="12827"/>
                        </a:lnTo>
                        <a:lnTo>
                          <a:pt x="2159" y="16764"/>
                        </a:lnTo>
                        <a:lnTo>
                          <a:pt x="762" y="20955"/>
                        </a:lnTo>
                        <a:lnTo>
                          <a:pt x="127" y="25273"/>
                        </a:lnTo>
                        <a:lnTo>
                          <a:pt x="0" y="27432"/>
                        </a:lnTo>
                        <a:lnTo>
                          <a:pt x="0" y="143637"/>
                        </a:lnTo>
                        <a:lnTo>
                          <a:pt x="127" y="141351"/>
                        </a:lnTo>
                        <a:lnTo>
                          <a:pt x="127" y="145796"/>
                        </a:lnTo>
                        <a:lnTo>
                          <a:pt x="762" y="150114"/>
                        </a:lnTo>
                        <a:lnTo>
                          <a:pt x="2159" y="154305"/>
                        </a:lnTo>
                        <a:lnTo>
                          <a:pt x="4191" y="158242"/>
                        </a:lnTo>
                        <a:lnTo>
                          <a:pt x="6858" y="161798"/>
                        </a:lnTo>
                        <a:lnTo>
                          <a:pt x="10033" y="164846"/>
                        </a:lnTo>
                        <a:lnTo>
                          <a:pt x="13716" y="167386"/>
                        </a:lnTo>
                        <a:lnTo>
                          <a:pt x="17653" y="169291"/>
                        </a:lnTo>
                        <a:lnTo>
                          <a:pt x="21971" y="170434"/>
                        </a:lnTo>
                        <a:lnTo>
                          <a:pt x="26289" y="1710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73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D704D9E7-D434-F508-F24F-37A88C139073}"/>
                      </a:ext>
                    </a:extLst>
                  </p:cNvPr>
                  <p:cNvSpPr/>
                  <p:nvPr/>
                </p:nvSpPr>
                <p:spPr>
                  <a:xfrm>
                    <a:off x="5235194" y="3855211"/>
                    <a:ext cx="74548" cy="96011"/>
                  </a:xfrm>
                  <a:custGeom>
                    <a:avLst/>
                    <a:gdLst>
                      <a:gd name="connsiteX0" fmla="*/ 50673 w 74548"/>
                      <a:gd name="connsiteY0" fmla="*/ 38354 h 96011"/>
                      <a:gd name="connsiteX1" fmla="*/ 50673 w 74548"/>
                      <a:gd name="connsiteY1" fmla="*/ 38354 h 96011"/>
                      <a:gd name="connsiteX2" fmla="*/ 46482 w 74548"/>
                      <a:gd name="connsiteY2" fmla="*/ 39243 h 96011"/>
                      <a:gd name="connsiteX3" fmla="*/ 42418 w 74548"/>
                      <a:gd name="connsiteY3" fmla="*/ 39878 h 96011"/>
                      <a:gd name="connsiteX4" fmla="*/ 38227 w 74548"/>
                      <a:gd name="connsiteY4" fmla="*/ 40513 h 96011"/>
                      <a:gd name="connsiteX5" fmla="*/ 34163 w 74548"/>
                      <a:gd name="connsiteY5" fmla="*/ 41021 h 96011"/>
                      <a:gd name="connsiteX6" fmla="*/ 30099 w 74548"/>
                      <a:gd name="connsiteY6" fmla="*/ 41402 h 96011"/>
                      <a:gd name="connsiteX7" fmla="*/ 26035 w 74548"/>
                      <a:gd name="connsiteY7" fmla="*/ 41783 h 96011"/>
                      <a:gd name="connsiteX8" fmla="*/ 21844 w 74548"/>
                      <a:gd name="connsiteY8" fmla="*/ 42037 h 96011"/>
                      <a:gd name="connsiteX9" fmla="*/ 17653 w 74548"/>
                      <a:gd name="connsiteY9" fmla="*/ 42164 h 96011"/>
                      <a:gd name="connsiteX10" fmla="*/ 13335 w 74548"/>
                      <a:gd name="connsiteY10" fmla="*/ 42291 h 96011"/>
                      <a:gd name="connsiteX11" fmla="*/ 8890 w 74548"/>
                      <a:gd name="connsiteY11" fmla="*/ 42291 h 96011"/>
                      <a:gd name="connsiteX12" fmla="*/ 8890 w 74548"/>
                      <a:gd name="connsiteY12" fmla="*/ 5842 h 96011"/>
                      <a:gd name="connsiteX13" fmla="*/ 0 w 74548"/>
                      <a:gd name="connsiteY13" fmla="*/ 5842 h 96011"/>
                      <a:gd name="connsiteX14" fmla="*/ 0 w 74548"/>
                      <a:gd name="connsiteY14" fmla="*/ 49911 h 96011"/>
                      <a:gd name="connsiteX15" fmla="*/ 7366 w 74548"/>
                      <a:gd name="connsiteY15" fmla="*/ 49911 h 96011"/>
                      <a:gd name="connsiteX16" fmla="*/ 7366 w 74548"/>
                      <a:gd name="connsiteY16" fmla="*/ 49911 h 96011"/>
                      <a:gd name="connsiteX17" fmla="*/ 12192 w 74548"/>
                      <a:gd name="connsiteY17" fmla="*/ 49911 h 96011"/>
                      <a:gd name="connsiteX18" fmla="*/ 16764 w 74548"/>
                      <a:gd name="connsiteY18" fmla="*/ 49784 h 96011"/>
                      <a:gd name="connsiteX19" fmla="*/ 21336 w 74548"/>
                      <a:gd name="connsiteY19" fmla="*/ 49657 h 96011"/>
                      <a:gd name="connsiteX20" fmla="*/ 25654 w 74548"/>
                      <a:gd name="connsiteY20" fmla="*/ 49403 h 96011"/>
                      <a:gd name="connsiteX21" fmla="*/ 30099 w 74548"/>
                      <a:gd name="connsiteY21" fmla="*/ 49149 h 96011"/>
                      <a:gd name="connsiteX22" fmla="*/ 34290 w 74548"/>
                      <a:gd name="connsiteY22" fmla="*/ 48641 h 96011"/>
                      <a:gd name="connsiteX23" fmla="*/ 38608 w 74548"/>
                      <a:gd name="connsiteY23" fmla="*/ 48133 h 96011"/>
                      <a:gd name="connsiteX24" fmla="*/ 42926 w 74548"/>
                      <a:gd name="connsiteY24" fmla="*/ 47625 h 96011"/>
                      <a:gd name="connsiteX25" fmla="*/ 47371 w 74548"/>
                      <a:gd name="connsiteY25" fmla="*/ 46863 h 96011"/>
                      <a:gd name="connsiteX26" fmla="*/ 51816 w 74548"/>
                      <a:gd name="connsiteY26" fmla="*/ 45974 h 96011"/>
                      <a:gd name="connsiteX27" fmla="*/ 50673 w 74548"/>
                      <a:gd name="connsiteY27" fmla="*/ 38354 h 96011"/>
                      <a:gd name="connsiteX28" fmla="*/ 20574 w 74548"/>
                      <a:gd name="connsiteY28" fmla="*/ 67945 h 96011"/>
                      <a:gd name="connsiteX29" fmla="*/ 65913 w 74548"/>
                      <a:gd name="connsiteY29" fmla="*/ 67945 h 96011"/>
                      <a:gd name="connsiteX30" fmla="*/ 65913 w 74548"/>
                      <a:gd name="connsiteY30" fmla="*/ 88773 h 96011"/>
                      <a:gd name="connsiteX31" fmla="*/ 20574 w 74548"/>
                      <a:gd name="connsiteY31" fmla="*/ 88773 h 96011"/>
                      <a:gd name="connsiteX32" fmla="*/ 20574 w 74548"/>
                      <a:gd name="connsiteY32" fmla="*/ 67945 h 96011"/>
                      <a:gd name="connsiteX33" fmla="*/ 11811 w 74548"/>
                      <a:gd name="connsiteY33" fmla="*/ 96012 h 96011"/>
                      <a:gd name="connsiteX34" fmla="*/ 74549 w 74548"/>
                      <a:gd name="connsiteY34" fmla="*/ 96012 h 96011"/>
                      <a:gd name="connsiteX35" fmla="*/ 74549 w 74548"/>
                      <a:gd name="connsiteY35" fmla="*/ 60833 h 96011"/>
                      <a:gd name="connsiteX36" fmla="*/ 11811 w 74548"/>
                      <a:gd name="connsiteY36" fmla="*/ 60833 h 96011"/>
                      <a:gd name="connsiteX37" fmla="*/ 11811 w 74548"/>
                      <a:gd name="connsiteY37" fmla="*/ 96012 h 96011"/>
                      <a:gd name="connsiteX38" fmla="*/ 65532 w 74548"/>
                      <a:gd name="connsiteY38" fmla="*/ 0 h 96011"/>
                      <a:gd name="connsiteX39" fmla="*/ 65532 w 74548"/>
                      <a:gd name="connsiteY39" fmla="*/ 18288 h 96011"/>
                      <a:gd name="connsiteX40" fmla="*/ 37973 w 74548"/>
                      <a:gd name="connsiteY40" fmla="*/ 18288 h 96011"/>
                      <a:gd name="connsiteX41" fmla="*/ 37973 w 74548"/>
                      <a:gd name="connsiteY41" fmla="*/ 25654 h 96011"/>
                      <a:gd name="connsiteX42" fmla="*/ 65532 w 74548"/>
                      <a:gd name="connsiteY42" fmla="*/ 25654 h 96011"/>
                      <a:gd name="connsiteX43" fmla="*/ 65532 w 74548"/>
                      <a:gd name="connsiteY43" fmla="*/ 56134 h 96011"/>
                      <a:gd name="connsiteX44" fmla="*/ 74549 w 74548"/>
                      <a:gd name="connsiteY44" fmla="*/ 56134 h 96011"/>
                      <a:gd name="connsiteX45" fmla="*/ 74549 w 74548"/>
                      <a:gd name="connsiteY45" fmla="*/ 0 h 96011"/>
                      <a:gd name="connsiteX46" fmla="*/ 65532 w 74548"/>
                      <a:gd name="connsiteY46" fmla="*/ 0 h 96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74548" h="96011">
                        <a:moveTo>
                          <a:pt x="50673" y="38354"/>
                        </a:moveTo>
                        <a:lnTo>
                          <a:pt x="50673" y="38354"/>
                        </a:lnTo>
                        <a:lnTo>
                          <a:pt x="46482" y="39243"/>
                        </a:lnTo>
                        <a:lnTo>
                          <a:pt x="42418" y="39878"/>
                        </a:lnTo>
                        <a:lnTo>
                          <a:pt x="38227" y="40513"/>
                        </a:lnTo>
                        <a:lnTo>
                          <a:pt x="34163" y="41021"/>
                        </a:lnTo>
                        <a:lnTo>
                          <a:pt x="30099" y="41402"/>
                        </a:lnTo>
                        <a:lnTo>
                          <a:pt x="26035" y="41783"/>
                        </a:lnTo>
                        <a:lnTo>
                          <a:pt x="21844" y="42037"/>
                        </a:lnTo>
                        <a:lnTo>
                          <a:pt x="17653" y="42164"/>
                        </a:lnTo>
                        <a:lnTo>
                          <a:pt x="13335" y="42291"/>
                        </a:lnTo>
                        <a:lnTo>
                          <a:pt x="8890" y="42291"/>
                        </a:lnTo>
                        <a:lnTo>
                          <a:pt x="8890" y="5842"/>
                        </a:lnTo>
                        <a:lnTo>
                          <a:pt x="0" y="5842"/>
                        </a:lnTo>
                        <a:lnTo>
                          <a:pt x="0" y="49911"/>
                        </a:lnTo>
                        <a:lnTo>
                          <a:pt x="7366" y="49911"/>
                        </a:lnTo>
                        <a:lnTo>
                          <a:pt x="7366" y="49911"/>
                        </a:lnTo>
                        <a:lnTo>
                          <a:pt x="12192" y="49911"/>
                        </a:lnTo>
                        <a:lnTo>
                          <a:pt x="16764" y="49784"/>
                        </a:lnTo>
                        <a:lnTo>
                          <a:pt x="21336" y="49657"/>
                        </a:lnTo>
                        <a:lnTo>
                          <a:pt x="25654" y="49403"/>
                        </a:lnTo>
                        <a:lnTo>
                          <a:pt x="30099" y="49149"/>
                        </a:lnTo>
                        <a:lnTo>
                          <a:pt x="34290" y="48641"/>
                        </a:lnTo>
                        <a:lnTo>
                          <a:pt x="38608" y="48133"/>
                        </a:lnTo>
                        <a:lnTo>
                          <a:pt x="42926" y="47625"/>
                        </a:lnTo>
                        <a:lnTo>
                          <a:pt x="47371" y="46863"/>
                        </a:lnTo>
                        <a:lnTo>
                          <a:pt x="51816" y="45974"/>
                        </a:lnTo>
                        <a:lnTo>
                          <a:pt x="50673" y="38354"/>
                        </a:lnTo>
                        <a:close/>
                        <a:moveTo>
                          <a:pt x="20574" y="67945"/>
                        </a:moveTo>
                        <a:lnTo>
                          <a:pt x="65913" y="67945"/>
                        </a:lnTo>
                        <a:lnTo>
                          <a:pt x="65913" y="88773"/>
                        </a:lnTo>
                        <a:lnTo>
                          <a:pt x="20574" y="88773"/>
                        </a:lnTo>
                        <a:lnTo>
                          <a:pt x="20574" y="67945"/>
                        </a:lnTo>
                        <a:close/>
                        <a:moveTo>
                          <a:pt x="11811" y="96012"/>
                        </a:moveTo>
                        <a:lnTo>
                          <a:pt x="74549" y="96012"/>
                        </a:lnTo>
                        <a:lnTo>
                          <a:pt x="74549" y="60833"/>
                        </a:lnTo>
                        <a:lnTo>
                          <a:pt x="11811" y="60833"/>
                        </a:lnTo>
                        <a:lnTo>
                          <a:pt x="11811" y="96012"/>
                        </a:lnTo>
                        <a:close/>
                        <a:moveTo>
                          <a:pt x="65532" y="0"/>
                        </a:moveTo>
                        <a:lnTo>
                          <a:pt x="65532" y="18288"/>
                        </a:lnTo>
                        <a:lnTo>
                          <a:pt x="37973" y="18288"/>
                        </a:lnTo>
                        <a:lnTo>
                          <a:pt x="37973" y="25654"/>
                        </a:lnTo>
                        <a:lnTo>
                          <a:pt x="65532" y="25654"/>
                        </a:lnTo>
                        <a:lnTo>
                          <a:pt x="65532" y="56134"/>
                        </a:lnTo>
                        <a:lnTo>
                          <a:pt x="74549" y="56134"/>
                        </a:lnTo>
                        <a:lnTo>
                          <a:pt x="74549" y="0"/>
                        </a:lnTo>
                        <a:lnTo>
                          <a:pt x="6553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901E2BE2-5770-A459-CF9C-446D8A2709D0}"/>
                      </a:ext>
                    </a:extLst>
                  </p:cNvPr>
                  <p:cNvSpPr/>
                  <p:nvPr/>
                </p:nvSpPr>
                <p:spPr>
                  <a:xfrm>
                    <a:off x="5331079" y="3855211"/>
                    <a:ext cx="78358" cy="97536"/>
                  </a:xfrm>
                  <a:custGeom>
                    <a:avLst/>
                    <a:gdLst>
                      <a:gd name="connsiteX0" fmla="*/ 24257 w 78358"/>
                      <a:gd name="connsiteY0" fmla="*/ 67437 h 97536"/>
                      <a:gd name="connsiteX1" fmla="*/ 24257 w 78358"/>
                      <a:gd name="connsiteY1" fmla="*/ 67437 h 97536"/>
                      <a:gd name="connsiteX2" fmla="*/ 21590 w 78358"/>
                      <a:gd name="connsiteY2" fmla="*/ 67183 h 97536"/>
                      <a:gd name="connsiteX3" fmla="*/ 19050 w 78358"/>
                      <a:gd name="connsiteY3" fmla="*/ 66294 h 97536"/>
                      <a:gd name="connsiteX4" fmla="*/ 16764 w 78358"/>
                      <a:gd name="connsiteY4" fmla="*/ 64770 h 97536"/>
                      <a:gd name="connsiteX5" fmla="*/ 14732 w 78358"/>
                      <a:gd name="connsiteY5" fmla="*/ 62865 h 97536"/>
                      <a:gd name="connsiteX6" fmla="*/ 12827 w 78358"/>
                      <a:gd name="connsiteY6" fmla="*/ 60325 h 97536"/>
                      <a:gd name="connsiteX7" fmla="*/ 11303 w 78358"/>
                      <a:gd name="connsiteY7" fmla="*/ 57404 h 97536"/>
                      <a:gd name="connsiteX8" fmla="*/ 10160 w 78358"/>
                      <a:gd name="connsiteY8" fmla="*/ 54102 h 97536"/>
                      <a:gd name="connsiteX9" fmla="*/ 9144 w 78358"/>
                      <a:gd name="connsiteY9" fmla="*/ 50165 h 97536"/>
                      <a:gd name="connsiteX10" fmla="*/ 8636 w 78358"/>
                      <a:gd name="connsiteY10" fmla="*/ 45974 h 97536"/>
                      <a:gd name="connsiteX11" fmla="*/ 8509 w 78358"/>
                      <a:gd name="connsiteY11" fmla="*/ 41402 h 97536"/>
                      <a:gd name="connsiteX12" fmla="*/ 8509 w 78358"/>
                      <a:gd name="connsiteY12" fmla="*/ 41402 h 97536"/>
                      <a:gd name="connsiteX13" fmla="*/ 8636 w 78358"/>
                      <a:gd name="connsiteY13" fmla="*/ 36957 h 97536"/>
                      <a:gd name="connsiteX14" fmla="*/ 9144 w 78358"/>
                      <a:gd name="connsiteY14" fmla="*/ 32766 h 97536"/>
                      <a:gd name="connsiteX15" fmla="*/ 10160 w 78358"/>
                      <a:gd name="connsiteY15" fmla="*/ 28956 h 97536"/>
                      <a:gd name="connsiteX16" fmla="*/ 11303 w 78358"/>
                      <a:gd name="connsiteY16" fmla="*/ 25527 h 97536"/>
                      <a:gd name="connsiteX17" fmla="*/ 12827 w 78358"/>
                      <a:gd name="connsiteY17" fmla="*/ 22606 h 97536"/>
                      <a:gd name="connsiteX18" fmla="*/ 14732 w 78358"/>
                      <a:gd name="connsiteY18" fmla="*/ 20066 h 97536"/>
                      <a:gd name="connsiteX19" fmla="*/ 16764 w 78358"/>
                      <a:gd name="connsiteY19" fmla="*/ 18161 h 97536"/>
                      <a:gd name="connsiteX20" fmla="*/ 19050 w 78358"/>
                      <a:gd name="connsiteY20" fmla="*/ 16764 h 97536"/>
                      <a:gd name="connsiteX21" fmla="*/ 21590 w 78358"/>
                      <a:gd name="connsiteY21" fmla="*/ 15875 h 97536"/>
                      <a:gd name="connsiteX22" fmla="*/ 24257 w 78358"/>
                      <a:gd name="connsiteY22" fmla="*/ 15494 h 97536"/>
                      <a:gd name="connsiteX23" fmla="*/ 24257 w 78358"/>
                      <a:gd name="connsiteY23" fmla="*/ 15494 h 97536"/>
                      <a:gd name="connsiteX24" fmla="*/ 26924 w 78358"/>
                      <a:gd name="connsiteY24" fmla="*/ 15875 h 97536"/>
                      <a:gd name="connsiteX25" fmla="*/ 29464 w 78358"/>
                      <a:gd name="connsiteY25" fmla="*/ 16764 h 97536"/>
                      <a:gd name="connsiteX26" fmla="*/ 31750 w 78358"/>
                      <a:gd name="connsiteY26" fmla="*/ 18161 h 97536"/>
                      <a:gd name="connsiteX27" fmla="*/ 33782 w 78358"/>
                      <a:gd name="connsiteY27" fmla="*/ 20066 h 97536"/>
                      <a:gd name="connsiteX28" fmla="*/ 35560 w 78358"/>
                      <a:gd name="connsiteY28" fmla="*/ 22606 h 97536"/>
                      <a:gd name="connsiteX29" fmla="*/ 37084 w 78358"/>
                      <a:gd name="connsiteY29" fmla="*/ 25527 h 97536"/>
                      <a:gd name="connsiteX30" fmla="*/ 38354 w 78358"/>
                      <a:gd name="connsiteY30" fmla="*/ 28956 h 97536"/>
                      <a:gd name="connsiteX31" fmla="*/ 39243 w 78358"/>
                      <a:gd name="connsiteY31" fmla="*/ 32766 h 97536"/>
                      <a:gd name="connsiteX32" fmla="*/ 39751 w 78358"/>
                      <a:gd name="connsiteY32" fmla="*/ 36957 h 97536"/>
                      <a:gd name="connsiteX33" fmla="*/ 40005 w 78358"/>
                      <a:gd name="connsiteY33" fmla="*/ 41402 h 97536"/>
                      <a:gd name="connsiteX34" fmla="*/ 40005 w 78358"/>
                      <a:gd name="connsiteY34" fmla="*/ 41402 h 97536"/>
                      <a:gd name="connsiteX35" fmla="*/ 39751 w 78358"/>
                      <a:gd name="connsiteY35" fmla="*/ 45974 h 97536"/>
                      <a:gd name="connsiteX36" fmla="*/ 39243 w 78358"/>
                      <a:gd name="connsiteY36" fmla="*/ 50165 h 97536"/>
                      <a:gd name="connsiteX37" fmla="*/ 38354 w 78358"/>
                      <a:gd name="connsiteY37" fmla="*/ 54102 h 97536"/>
                      <a:gd name="connsiteX38" fmla="*/ 37084 w 78358"/>
                      <a:gd name="connsiteY38" fmla="*/ 57404 h 97536"/>
                      <a:gd name="connsiteX39" fmla="*/ 35560 w 78358"/>
                      <a:gd name="connsiteY39" fmla="*/ 60325 h 97536"/>
                      <a:gd name="connsiteX40" fmla="*/ 33782 w 78358"/>
                      <a:gd name="connsiteY40" fmla="*/ 62865 h 97536"/>
                      <a:gd name="connsiteX41" fmla="*/ 31750 w 78358"/>
                      <a:gd name="connsiteY41" fmla="*/ 64770 h 97536"/>
                      <a:gd name="connsiteX42" fmla="*/ 29464 w 78358"/>
                      <a:gd name="connsiteY42" fmla="*/ 66294 h 97536"/>
                      <a:gd name="connsiteX43" fmla="*/ 26924 w 78358"/>
                      <a:gd name="connsiteY43" fmla="*/ 67183 h 97536"/>
                      <a:gd name="connsiteX44" fmla="*/ 24257 w 78358"/>
                      <a:gd name="connsiteY44" fmla="*/ 67437 h 97536"/>
                      <a:gd name="connsiteX45" fmla="*/ 69469 w 78358"/>
                      <a:gd name="connsiteY45" fmla="*/ 0 h 97536"/>
                      <a:gd name="connsiteX46" fmla="*/ 69469 w 78358"/>
                      <a:gd name="connsiteY46" fmla="*/ 37084 h 97536"/>
                      <a:gd name="connsiteX47" fmla="*/ 48387 w 78358"/>
                      <a:gd name="connsiteY47" fmla="*/ 37084 h 97536"/>
                      <a:gd name="connsiteX48" fmla="*/ 48387 w 78358"/>
                      <a:gd name="connsiteY48" fmla="*/ 37084 h 97536"/>
                      <a:gd name="connsiteX49" fmla="*/ 47625 w 78358"/>
                      <a:gd name="connsiteY49" fmla="*/ 31877 h 97536"/>
                      <a:gd name="connsiteX50" fmla="*/ 46609 w 78358"/>
                      <a:gd name="connsiteY50" fmla="*/ 27051 h 97536"/>
                      <a:gd name="connsiteX51" fmla="*/ 44958 w 78358"/>
                      <a:gd name="connsiteY51" fmla="*/ 22733 h 97536"/>
                      <a:gd name="connsiteX52" fmla="*/ 43053 w 78358"/>
                      <a:gd name="connsiteY52" fmla="*/ 18796 h 97536"/>
                      <a:gd name="connsiteX53" fmla="*/ 40767 w 78358"/>
                      <a:gd name="connsiteY53" fmla="*/ 15494 h 97536"/>
                      <a:gd name="connsiteX54" fmla="*/ 37973 w 78358"/>
                      <a:gd name="connsiteY54" fmla="*/ 12700 h 97536"/>
                      <a:gd name="connsiteX55" fmla="*/ 35052 w 78358"/>
                      <a:gd name="connsiteY55" fmla="*/ 10414 h 97536"/>
                      <a:gd name="connsiteX56" fmla="*/ 31750 w 78358"/>
                      <a:gd name="connsiteY56" fmla="*/ 8890 h 97536"/>
                      <a:gd name="connsiteX57" fmla="*/ 28067 w 78358"/>
                      <a:gd name="connsiteY57" fmla="*/ 7874 h 97536"/>
                      <a:gd name="connsiteX58" fmla="*/ 24257 w 78358"/>
                      <a:gd name="connsiteY58" fmla="*/ 7493 h 97536"/>
                      <a:gd name="connsiteX59" fmla="*/ 24257 w 78358"/>
                      <a:gd name="connsiteY59" fmla="*/ 7493 h 97536"/>
                      <a:gd name="connsiteX60" fmla="*/ 20193 w 78358"/>
                      <a:gd name="connsiteY60" fmla="*/ 7874 h 97536"/>
                      <a:gd name="connsiteX61" fmla="*/ 16256 w 78358"/>
                      <a:gd name="connsiteY61" fmla="*/ 9017 h 97536"/>
                      <a:gd name="connsiteX62" fmla="*/ 12827 w 78358"/>
                      <a:gd name="connsiteY62" fmla="*/ 10922 h 97536"/>
                      <a:gd name="connsiteX63" fmla="*/ 9652 w 78358"/>
                      <a:gd name="connsiteY63" fmla="*/ 13462 h 97536"/>
                      <a:gd name="connsiteX64" fmla="*/ 6858 w 78358"/>
                      <a:gd name="connsiteY64" fmla="*/ 16764 h 97536"/>
                      <a:gd name="connsiteX65" fmla="*/ 4445 w 78358"/>
                      <a:gd name="connsiteY65" fmla="*/ 20574 h 97536"/>
                      <a:gd name="connsiteX66" fmla="*/ 2540 w 78358"/>
                      <a:gd name="connsiteY66" fmla="*/ 25019 h 97536"/>
                      <a:gd name="connsiteX67" fmla="*/ 1143 w 78358"/>
                      <a:gd name="connsiteY67" fmla="*/ 29972 h 97536"/>
                      <a:gd name="connsiteX68" fmla="*/ 254 w 78358"/>
                      <a:gd name="connsiteY68" fmla="*/ 35433 h 97536"/>
                      <a:gd name="connsiteX69" fmla="*/ 0 w 78358"/>
                      <a:gd name="connsiteY69" fmla="*/ 41402 h 97536"/>
                      <a:gd name="connsiteX70" fmla="*/ 0 w 78358"/>
                      <a:gd name="connsiteY70" fmla="*/ 41402 h 97536"/>
                      <a:gd name="connsiteX71" fmla="*/ 254 w 78358"/>
                      <a:gd name="connsiteY71" fmla="*/ 47371 h 97536"/>
                      <a:gd name="connsiteX72" fmla="*/ 1143 w 78358"/>
                      <a:gd name="connsiteY72" fmla="*/ 52959 h 97536"/>
                      <a:gd name="connsiteX73" fmla="*/ 2540 w 78358"/>
                      <a:gd name="connsiteY73" fmla="*/ 57912 h 97536"/>
                      <a:gd name="connsiteX74" fmla="*/ 4445 w 78358"/>
                      <a:gd name="connsiteY74" fmla="*/ 62357 h 97536"/>
                      <a:gd name="connsiteX75" fmla="*/ 6858 w 78358"/>
                      <a:gd name="connsiteY75" fmla="*/ 66167 h 97536"/>
                      <a:gd name="connsiteX76" fmla="*/ 9652 w 78358"/>
                      <a:gd name="connsiteY76" fmla="*/ 69342 h 97536"/>
                      <a:gd name="connsiteX77" fmla="*/ 12827 w 78358"/>
                      <a:gd name="connsiteY77" fmla="*/ 72009 h 97536"/>
                      <a:gd name="connsiteX78" fmla="*/ 16256 w 78358"/>
                      <a:gd name="connsiteY78" fmla="*/ 73787 h 97536"/>
                      <a:gd name="connsiteX79" fmla="*/ 20193 w 78358"/>
                      <a:gd name="connsiteY79" fmla="*/ 74930 h 97536"/>
                      <a:gd name="connsiteX80" fmla="*/ 24257 w 78358"/>
                      <a:gd name="connsiteY80" fmla="*/ 75438 h 97536"/>
                      <a:gd name="connsiteX81" fmla="*/ 24257 w 78358"/>
                      <a:gd name="connsiteY81" fmla="*/ 75438 h 97536"/>
                      <a:gd name="connsiteX82" fmla="*/ 28194 w 78358"/>
                      <a:gd name="connsiteY82" fmla="*/ 75057 h 97536"/>
                      <a:gd name="connsiteX83" fmla="*/ 31877 w 78358"/>
                      <a:gd name="connsiteY83" fmla="*/ 74041 h 97536"/>
                      <a:gd name="connsiteX84" fmla="*/ 35306 w 78358"/>
                      <a:gd name="connsiteY84" fmla="*/ 72263 h 97536"/>
                      <a:gd name="connsiteX85" fmla="*/ 38354 w 78358"/>
                      <a:gd name="connsiteY85" fmla="*/ 69977 h 97536"/>
                      <a:gd name="connsiteX86" fmla="*/ 41021 w 78358"/>
                      <a:gd name="connsiteY86" fmla="*/ 67056 h 97536"/>
                      <a:gd name="connsiteX87" fmla="*/ 43434 w 78358"/>
                      <a:gd name="connsiteY87" fmla="*/ 63500 h 97536"/>
                      <a:gd name="connsiteX88" fmla="*/ 45339 w 78358"/>
                      <a:gd name="connsiteY88" fmla="*/ 59436 h 97536"/>
                      <a:gd name="connsiteX89" fmla="*/ 46863 w 78358"/>
                      <a:gd name="connsiteY89" fmla="*/ 54864 h 97536"/>
                      <a:gd name="connsiteX90" fmla="*/ 47879 w 78358"/>
                      <a:gd name="connsiteY90" fmla="*/ 49911 h 97536"/>
                      <a:gd name="connsiteX91" fmla="*/ 48387 w 78358"/>
                      <a:gd name="connsiteY91" fmla="*/ 44323 h 97536"/>
                      <a:gd name="connsiteX92" fmla="*/ 69469 w 78358"/>
                      <a:gd name="connsiteY92" fmla="*/ 44323 h 97536"/>
                      <a:gd name="connsiteX93" fmla="*/ 69469 w 78358"/>
                      <a:gd name="connsiteY93" fmla="*/ 97536 h 97536"/>
                      <a:gd name="connsiteX94" fmla="*/ 78359 w 78358"/>
                      <a:gd name="connsiteY94" fmla="*/ 97536 h 97536"/>
                      <a:gd name="connsiteX95" fmla="*/ 78359 w 78358"/>
                      <a:gd name="connsiteY95" fmla="*/ 0 h 97536"/>
                      <a:gd name="connsiteX96" fmla="*/ 69469 w 78358"/>
                      <a:gd name="connsiteY96" fmla="*/ 0 h 97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</a:cxnLst>
                    <a:rect l="l" t="t" r="r" b="b"/>
                    <a:pathLst>
                      <a:path w="78358" h="97536">
                        <a:moveTo>
                          <a:pt x="24257" y="67437"/>
                        </a:moveTo>
                        <a:lnTo>
                          <a:pt x="24257" y="67437"/>
                        </a:lnTo>
                        <a:lnTo>
                          <a:pt x="21590" y="67183"/>
                        </a:lnTo>
                        <a:lnTo>
                          <a:pt x="19050" y="66294"/>
                        </a:lnTo>
                        <a:lnTo>
                          <a:pt x="16764" y="64770"/>
                        </a:lnTo>
                        <a:lnTo>
                          <a:pt x="14732" y="62865"/>
                        </a:lnTo>
                        <a:lnTo>
                          <a:pt x="12827" y="60325"/>
                        </a:lnTo>
                        <a:lnTo>
                          <a:pt x="11303" y="57404"/>
                        </a:lnTo>
                        <a:lnTo>
                          <a:pt x="10160" y="54102"/>
                        </a:lnTo>
                        <a:lnTo>
                          <a:pt x="9144" y="50165"/>
                        </a:lnTo>
                        <a:lnTo>
                          <a:pt x="8636" y="45974"/>
                        </a:lnTo>
                        <a:lnTo>
                          <a:pt x="8509" y="41402"/>
                        </a:lnTo>
                        <a:lnTo>
                          <a:pt x="8509" y="41402"/>
                        </a:lnTo>
                        <a:lnTo>
                          <a:pt x="8636" y="36957"/>
                        </a:lnTo>
                        <a:lnTo>
                          <a:pt x="9144" y="32766"/>
                        </a:lnTo>
                        <a:lnTo>
                          <a:pt x="10160" y="28956"/>
                        </a:lnTo>
                        <a:lnTo>
                          <a:pt x="11303" y="25527"/>
                        </a:lnTo>
                        <a:lnTo>
                          <a:pt x="12827" y="22606"/>
                        </a:lnTo>
                        <a:lnTo>
                          <a:pt x="14732" y="20066"/>
                        </a:lnTo>
                        <a:lnTo>
                          <a:pt x="16764" y="18161"/>
                        </a:lnTo>
                        <a:lnTo>
                          <a:pt x="19050" y="16764"/>
                        </a:lnTo>
                        <a:lnTo>
                          <a:pt x="21590" y="15875"/>
                        </a:lnTo>
                        <a:lnTo>
                          <a:pt x="24257" y="15494"/>
                        </a:lnTo>
                        <a:lnTo>
                          <a:pt x="24257" y="15494"/>
                        </a:lnTo>
                        <a:lnTo>
                          <a:pt x="26924" y="15875"/>
                        </a:lnTo>
                        <a:lnTo>
                          <a:pt x="29464" y="16764"/>
                        </a:lnTo>
                        <a:lnTo>
                          <a:pt x="31750" y="18161"/>
                        </a:lnTo>
                        <a:lnTo>
                          <a:pt x="33782" y="20066"/>
                        </a:lnTo>
                        <a:lnTo>
                          <a:pt x="35560" y="22606"/>
                        </a:lnTo>
                        <a:lnTo>
                          <a:pt x="37084" y="25527"/>
                        </a:lnTo>
                        <a:lnTo>
                          <a:pt x="38354" y="28956"/>
                        </a:lnTo>
                        <a:lnTo>
                          <a:pt x="39243" y="32766"/>
                        </a:lnTo>
                        <a:lnTo>
                          <a:pt x="39751" y="36957"/>
                        </a:lnTo>
                        <a:lnTo>
                          <a:pt x="40005" y="41402"/>
                        </a:lnTo>
                        <a:lnTo>
                          <a:pt x="40005" y="41402"/>
                        </a:lnTo>
                        <a:lnTo>
                          <a:pt x="39751" y="45974"/>
                        </a:lnTo>
                        <a:lnTo>
                          <a:pt x="39243" y="50165"/>
                        </a:lnTo>
                        <a:lnTo>
                          <a:pt x="38354" y="54102"/>
                        </a:lnTo>
                        <a:lnTo>
                          <a:pt x="37084" y="57404"/>
                        </a:lnTo>
                        <a:lnTo>
                          <a:pt x="35560" y="60325"/>
                        </a:lnTo>
                        <a:lnTo>
                          <a:pt x="33782" y="62865"/>
                        </a:lnTo>
                        <a:lnTo>
                          <a:pt x="31750" y="64770"/>
                        </a:lnTo>
                        <a:lnTo>
                          <a:pt x="29464" y="66294"/>
                        </a:lnTo>
                        <a:lnTo>
                          <a:pt x="26924" y="67183"/>
                        </a:lnTo>
                        <a:lnTo>
                          <a:pt x="24257" y="67437"/>
                        </a:lnTo>
                        <a:close/>
                        <a:moveTo>
                          <a:pt x="69469" y="0"/>
                        </a:moveTo>
                        <a:lnTo>
                          <a:pt x="69469" y="37084"/>
                        </a:lnTo>
                        <a:lnTo>
                          <a:pt x="48387" y="37084"/>
                        </a:lnTo>
                        <a:lnTo>
                          <a:pt x="48387" y="37084"/>
                        </a:lnTo>
                        <a:lnTo>
                          <a:pt x="47625" y="31877"/>
                        </a:lnTo>
                        <a:lnTo>
                          <a:pt x="46609" y="27051"/>
                        </a:lnTo>
                        <a:lnTo>
                          <a:pt x="44958" y="22733"/>
                        </a:lnTo>
                        <a:lnTo>
                          <a:pt x="43053" y="18796"/>
                        </a:lnTo>
                        <a:lnTo>
                          <a:pt x="40767" y="15494"/>
                        </a:lnTo>
                        <a:lnTo>
                          <a:pt x="37973" y="12700"/>
                        </a:lnTo>
                        <a:lnTo>
                          <a:pt x="35052" y="10414"/>
                        </a:lnTo>
                        <a:lnTo>
                          <a:pt x="31750" y="8890"/>
                        </a:lnTo>
                        <a:lnTo>
                          <a:pt x="28067" y="7874"/>
                        </a:lnTo>
                        <a:lnTo>
                          <a:pt x="24257" y="7493"/>
                        </a:lnTo>
                        <a:lnTo>
                          <a:pt x="24257" y="7493"/>
                        </a:lnTo>
                        <a:lnTo>
                          <a:pt x="20193" y="7874"/>
                        </a:lnTo>
                        <a:lnTo>
                          <a:pt x="16256" y="9017"/>
                        </a:lnTo>
                        <a:lnTo>
                          <a:pt x="12827" y="10922"/>
                        </a:lnTo>
                        <a:lnTo>
                          <a:pt x="9652" y="13462"/>
                        </a:lnTo>
                        <a:lnTo>
                          <a:pt x="6858" y="16764"/>
                        </a:lnTo>
                        <a:lnTo>
                          <a:pt x="4445" y="20574"/>
                        </a:lnTo>
                        <a:lnTo>
                          <a:pt x="2540" y="25019"/>
                        </a:lnTo>
                        <a:lnTo>
                          <a:pt x="1143" y="29972"/>
                        </a:lnTo>
                        <a:lnTo>
                          <a:pt x="254" y="35433"/>
                        </a:lnTo>
                        <a:lnTo>
                          <a:pt x="0" y="41402"/>
                        </a:lnTo>
                        <a:lnTo>
                          <a:pt x="0" y="41402"/>
                        </a:lnTo>
                        <a:lnTo>
                          <a:pt x="254" y="47371"/>
                        </a:lnTo>
                        <a:lnTo>
                          <a:pt x="1143" y="52959"/>
                        </a:lnTo>
                        <a:lnTo>
                          <a:pt x="2540" y="57912"/>
                        </a:lnTo>
                        <a:lnTo>
                          <a:pt x="4445" y="62357"/>
                        </a:lnTo>
                        <a:lnTo>
                          <a:pt x="6858" y="66167"/>
                        </a:lnTo>
                        <a:lnTo>
                          <a:pt x="9652" y="69342"/>
                        </a:lnTo>
                        <a:lnTo>
                          <a:pt x="12827" y="72009"/>
                        </a:lnTo>
                        <a:lnTo>
                          <a:pt x="16256" y="73787"/>
                        </a:lnTo>
                        <a:lnTo>
                          <a:pt x="20193" y="74930"/>
                        </a:lnTo>
                        <a:lnTo>
                          <a:pt x="24257" y="75438"/>
                        </a:lnTo>
                        <a:lnTo>
                          <a:pt x="24257" y="75438"/>
                        </a:lnTo>
                        <a:lnTo>
                          <a:pt x="28194" y="75057"/>
                        </a:lnTo>
                        <a:lnTo>
                          <a:pt x="31877" y="74041"/>
                        </a:lnTo>
                        <a:lnTo>
                          <a:pt x="35306" y="72263"/>
                        </a:lnTo>
                        <a:lnTo>
                          <a:pt x="38354" y="69977"/>
                        </a:lnTo>
                        <a:lnTo>
                          <a:pt x="41021" y="67056"/>
                        </a:lnTo>
                        <a:lnTo>
                          <a:pt x="43434" y="63500"/>
                        </a:lnTo>
                        <a:lnTo>
                          <a:pt x="45339" y="59436"/>
                        </a:lnTo>
                        <a:lnTo>
                          <a:pt x="46863" y="54864"/>
                        </a:lnTo>
                        <a:lnTo>
                          <a:pt x="47879" y="49911"/>
                        </a:lnTo>
                        <a:lnTo>
                          <a:pt x="48387" y="44323"/>
                        </a:lnTo>
                        <a:lnTo>
                          <a:pt x="69469" y="44323"/>
                        </a:lnTo>
                        <a:lnTo>
                          <a:pt x="69469" y="97536"/>
                        </a:lnTo>
                        <a:lnTo>
                          <a:pt x="78359" y="97536"/>
                        </a:lnTo>
                        <a:lnTo>
                          <a:pt x="78359" y="0"/>
                        </a:lnTo>
                        <a:lnTo>
                          <a:pt x="694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C9430AAE-A938-3067-3D96-C011B8B12C6E}"/>
                      </a:ext>
                    </a:extLst>
                  </p:cNvPr>
                  <p:cNvSpPr/>
                  <p:nvPr/>
                </p:nvSpPr>
                <p:spPr>
                  <a:xfrm>
                    <a:off x="5430392" y="3855339"/>
                    <a:ext cx="78486" cy="95884"/>
                  </a:xfrm>
                  <a:custGeom>
                    <a:avLst/>
                    <a:gdLst>
                      <a:gd name="connsiteX0" fmla="*/ 58039 w 78486"/>
                      <a:gd name="connsiteY0" fmla="*/ 46355 h 95884"/>
                      <a:gd name="connsiteX1" fmla="*/ 58039 w 78486"/>
                      <a:gd name="connsiteY1" fmla="*/ 46355 h 95884"/>
                      <a:gd name="connsiteX2" fmla="*/ 53975 w 78486"/>
                      <a:gd name="connsiteY2" fmla="*/ 44704 h 95884"/>
                      <a:gd name="connsiteX3" fmla="*/ 50038 w 78486"/>
                      <a:gd name="connsiteY3" fmla="*/ 42672 h 95884"/>
                      <a:gd name="connsiteX4" fmla="*/ 46482 w 78486"/>
                      <a:gd name="connsiteY4" fmla="*/ 40386 h 95884"/>
                      <a:gd name="connsiteX5" fmla="*/ 43307 w 78486"/>
                      <a:gd name="connsiteY5" fmla="*/ 37719 h 95884"/>
                      <a:gd name="connsiteX6" fmla="*/ 40513 w 78486"/>
                      <a:gd name="connsiteY6" fmla="*/ 34671 h 95884"/>
                      <a:gd name="connsiteX7" fmla="*/ 38227 w 78486"/>
                      <a:gd name="connsiteY7" fmla="*/ 31496 h 95884"/>
                      <a:gd name="connsiteX8" fmla="*/ 36322 w 78486"/>
                      <a:gd name="connsiteY8" fmla="*/ 28067 h 95884"/>
                      <a:gd name="connsiteX9" fmla="*/ 34925 w 78486"/>
                      <a:gd name="connsiteY9" fmla="*/ 24511 h 95884"/>
                      <a:gd name="connsiteX10" fmla="*/ 34036 w 78486"/>
                      <a:gd name="connsiteY10" fmla="*/ 20701 h 95884"/>
                      <a:gd name="connsiteX11" fmla="*/ 33655 w 78486"/>
                      <a:gd name="connsiteY11" fmla="*/ 16891 h 95884"/>
                      <a:gd name="connsiteX12" fmla="*/ 33655 w 78486"/>
                      <a:gd name="connsiteY12" fmla="*/ 13843 h 95884"/>
                      <a:gd name="connsiteX13" fmla="*/ 55753 w 78486"/>
                      <a:gd name="connsiteY13" fmla="*/ 13843 h 95884"/>
                      <a:gd name="connsiteX14" fmla="*/ 55753 w 78486"/>
                      <a:gd name="connsiteY14" fmla="*/ 6731 h 95884"/>
                      <a:gd name="connsiteX15" fmla="*/ 2413 w 78486"/>
                      <a:gd name="connsiteY15" fmla="*/ 6731 h 95884"/>
                      <a:gd name="connsiteX16" fmla="*/ 2413 w 78486"/>
                      <a:gd name="connsiteY16" fmla="*/ 13843 h 95884"/>
                      <a:gd name="connsiteX17" fmla="*/ 24638 w 78486"/>
                      <a:gd name="connsiteY17" fmla="*/ 13843 h 95884"/>
                      <a:gd name="connsiteX18" fmla="*/ 24638 w 78486"/>
                      <a:gd name="connsiteY18" fmla="*/ 16891 h 95884"/>
                      <a:gd name="connsiteX19" fmla="*/ 24638 w 78486"/>
                      <a:gd name="connsiteY19" fmla="*/ 16891 h 95884"/>
                      <a:gd name="connsiteX20" fmla="*/ 24257 w 78486"/>
                      <a:gd name="connsiteY20" fmla="*/ 20955 h 95884"/>
                      <a:gd name="connsiteX21" fmla="*/ 23495 w 78486"/>
                      <a:gd name="connsiteY21" fmla="*/ 24892 h 95884"/>
                      <a:gd name="connsiteX22" fmla="*/ 22098 w 78486"/>
                      <a:gd name="connsiteY22" fmla="*/ 28702 h 95884"/>
                      <a:gd name="connsiteX23" fmla="*/ 20193 w 78486"/>
                      <a:gd name="connsiteY23" fmla="*/ 32385 h 95884"/>
                      <a:gd name="connsiteX24" fmla="*/ 17780 w 78486"/>
                      <a:gd name="connsiteY24" fmla="*/ 35814 h 95884"/>
                      <a:gd name="connsiteX25" fmla="*/ 14986 w 78486"/>
                      <a:gd name="connsiteY25" fmla="*/ 38989 h 95884"/>
                      <a:gd name="connsiteX26" fmla="*/ 11811 w 78486"/>
                      <a:gd name="connsiteY26" fmla="*/ 41783 h 95884"/>
                      <a:gd name="connsiteX27" fmla="*/ 8255 w 78486"/>
                      <a:gd name="connsiteY27" fmla="*/ 44323 h 95884"/>
                      <a:gd name="connsiteX28" fmla="*/ 4318 w 78486"/>
                      <a:gd name="connsiteY28" fmla="*/ 46482 h 95884"/>
                      <a:gd name="connsiteX29" fmla="*/ 0 w 78486"/>
                      <a:gd name="connsiteY29" fmla="*/ 48133 h 95884"/>
                      <a:gd name="connsiteX30" fmla="*/ 4699 w 78486"/>
                      <a:gd name="connsiteY30" fmla="*/ 55118 h 95884"/>
                      <a:gd name="connsiteX31" fmla="*/ 4699 w 78486"/>
                      <a:gd name="connsiteY31" fmla="*/ 55118 h 95884"/>
                      <a:gd name="connsiteX32" fmla="*/ 8001 w 78486"/>
                      <a:gd name="connsiteY32" fmla="*/ 53721 h 95884"/>
                      <a:gd name="connsiteX33" fmla="*/ 11176 w 78486"/>
                      <a:gd name="connsiteY33" fmla="*/ 52070 h 95884"/>
                      <a:gd name="connsiteX34" fmla="*/ 14224 w 78486"/>
                      <a:gd name="connsiteY34" fmla="*/ 50165 h 95884"/>
                      <a:gd name="connsiteX35" fmla="*/ 17145 w 78486"/>
                      <a:gd name="connsiteY35" fmla="*/ 48133 h 95884"/>
                      <a:gd name="connsiteX36" fmla="*/ 19685 w 78486"/>
                      <a:gd name="connsiteY36" fmla="*/ 45720 h 95884"/>
                      <a:gd name="connsiteX37" fmla="*/ 22098 w 78486"/>
                      <a:gd name="connsiteY37" fmla="*/ 43307 h 95884"/>
                      <a:gd name="connsiteX38" fmla="*/ 24257 w 78486"/>
                      <a:gd name="connsiteY38" fmla="*/ 40513 h 95884"/>
                      <a:gd name="connsiteX39" fmla="*/ 26162 w 78486"/>
                      <a:gd name="connsiteY39" fmla="*/ 37592 h 95884"/>
                      <a:gd name="connsiteX40" fmla="*/ 27813 w 78486"/>
                      <a:gd name="connsiteY40" fmla="*/ 34544 h 95884"/>
                      <a:gd name="connsiteX41" fmla="*/ 29210 w 78486"/>
                      <a:gd name="connsiteY41" fmla="*/ 31369 h 95884"/>
                      <a:gd name="connsiteX42" fmla="*/ 29210 w 78486"/>
                      <a:gd name="connsiteY42" fmla="*/ 31369 h 95884"/>
                      <a:gd name="connsiteX43" fmla="*/ 30734 w 78486"/>
                      <a:gd name="connsiteY43" fmla="*/ 34417 h 95884"/>
                      <a:gd name="connsiteX44" fmla="*/ 32385 w 78486"/>
                      <a:gd name="connsiteY44" fmla="*/ 37211 h 95884"/>
                      <a:gd name="connsiteX45" fmla="*/ 34417 w 78486"/>
                      <a:gd name="connsiteY45" fmla="*/ 39878 h 95884"/>
                      <a:gd name="connsiteX46" fmla="*/ 36576 w 78486"/>
                      <a:gd name="connsiteY46" fmla="*/ 42418 h 95884"/>
                      <a:gd name="connsiteX47" fmla="*/ 38989 w 78486"/>
                      <a:gd name="connsiteY47" fmla="*/ 44831 h 95884"/>
                      <a:gd name="connsiteX48" fmla="*/ 41529 w 78486"/>
                      <a:gd name="connsiteY48" fmla="*/ 46863 h 95884"/>
                      <a:gd name="connsiteX49" fmla="*/ 44323 w 78486"/>
                      <a:gd name="connsiteY49" fmla="*/ 48895 h 95884"/>
                      <a:gd name="connsiteX50" fmla="*/ 47371 w 78486"/>
                      <a:gd name="connsiteY50" fmla="*/ 50546 h 95884"/>
                      <a:gd name="connsiteX51" fmla="*/ 50419 w 78486"/>
                      <a:gd name="connsiteY51" fmla="*/ 52070 h 95884"/>
                      <a:gd name="connsiteX52" fmla="*/ 53721 w 78486"/>
                      <a:gd name="connsiteY52" fmla="*/ 53213 h 95884"/>
                      <a:gd name="connsiteX53" fmla="*/ 58039 w 78486"/>
                      <a:gd name="connsiteY53" fmla="*/ 46355 h 95884"/>
                      <a:gd name="connsiteX54" fmla="*/ 24257 w 78486"/>
                      <a:gd name="connsiteY54" fmla="*/ 68707 h 95884"/>
                      <a:gd name="connsiteX55" fmla="*/ 69850 w 78486"/>
                      <a:gd name="connsiteY55" fmla="*/ 68707 h 95884"/>
                      <a:gd name="connsiteX56" fmla="*/ 69850 w 78486"/>
                      <a:gd name="connsiteY56" fmla="*/ 88646 h 95884"/>
                      <a:gd name="connsiteX57" fmla="*/ 24257 w 78486"/>
                      <a:gd name="connsiteY57" fmla="*/ 88646 h 95884"/>
                      <a:gd name="connsiteX58" fmla="*/ 24257 w 78486"/>
                      <a:gd name="connsiteY58" fmla="*/ 68707 h 95884"/>
                      <a:gd name="connsiteX59" fmla="*/ 15621 w 78486"/>
                      <a:gd name="connsiteY59" fmla="*/ 95885 h 95884"/>
                      <a:gd name="connsiteX60" fmla="*/ 78486 w 78486"/>
                      <a:gd name="connsiteY60" fmla="*/ 95885 h 95884"/>
                      <a:gd name="connsiteX61" fmla="*/ 78486 w 78486"/>
                      <a:gd name="connsiteY61" fmla="*/ 61722 h 95884"/>
                      <a:gd name="connsiteX62" fmla="*/ 15621 w 78486"/>
                      <a:gd name="connsiteY62" fmla="*/ 61722 h 95884"/>
                      <a:gd name="connsiteX63" fmla="*/ 15621 w 78486"/>
                      <a:gd name="connsiteY63" fmla="*/ 95885 h 95884"/>
                      <a:gd name="connsiteX64" fmla="*/ 69596 w 78486"/>
                      <a:gd name="connsiteY64" fmla="*/ 0 h 95884"/>
                      <a:gd name="connsiteX65" fmla="*/ 69596 w 78486"/>
                      <a:gd name="connsiteY65" fmla="*/ 56515 h 95884"/>
                      <a:gd name="connsiteX66" fmla="*/ 78486 w 78486"/>
                      <a:gd name="connsiteY66" fmla="*/ 56515 h 95884"/>
                      <a:gd name="connsiteX67" fmla="*/ 78486 w 78486"/>
                      <a:gd name="connsiteY67" fmla="*/ 0 h 95884"/>
                      <a:gd name="connsiteX68" fmla="*/ 69596 w 78486"/>
                      <a:gd name="connsiteY68" fmla="*/ 0 h 95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78486" h="95884">
                        <a:moveTo>
                          <a:pt x="58039" y="46355"/>
                        </a:moveTo>
                        <a:lnTo>
                          <a:pt x="58039" y="46355"/>
                        </a:lnTo>
                        <a:lnTo>
                          <a:pt x="53975" y="44704"/>
                        </a:lnTo>
                        <a:lnTo>
                          <a:pt x="50038" y="42672"/>
                        </a:lnTo>
                        <a:lnTo>
                          <a:pt x="46482" y="40386"/>
                        </a:lnTo>
                        <a:lnTo>
                          <a:pt x="43307" y="37719"/>
                        </a:lnTo>
                        <a:lnTo>
                          <a:pt x="40513" y="34671"/>
                        </a:lnTo>
                        <a:lnTo>
                          <a:pt x="38227" y="31496"/>
                        </a:lnTo>
                        <a:lnTo>
                          <a:pt x="36322" y="28067"/>
                        </a:lnTo>
                        <a:lnTo>
                          <a:pt x="34925" y="24511"/>
                        </a:lnTo>
                        <a:lnTo>
                          <a:pt x="34036" y="20701"/>
                        </a:lnTo>
                        <a:lnTo>
                          <a:pt x="33655" y="16891"/>
                        </a:lnTo>
                        <a:lnTo>
                          <a:pt x="33655" y="13843"/>
                        </a:lnTo>
                        <a:lnTo>
                          <a:pt x="55753" y="13843"/>
                        </a:lnTo>
                        <a:lnTo>
                          <a:pt x="55753" y="6731"/>
                        </a:lnTo>
                        <a:lnTo>
                          <a:pt x="2413" y="6731"/>
                        </a:lnTo>
                        <a:lnTo>
                          <a:pt x="2413" y="13843"/>
                        </a:lnTo>
                        <a:lnTo>
                          <a:pt x="24638" y="13843"/>
                        </a:lnTo>
                        <a:lnTo>
                          <a:pt x="24638" y="16891"/>
                        </a:lnTo>
                        <a:lnTo>
                          <a:pt x="24638" y="16891"/>
                        </a:lnTo>
                        <a:lnTo>
                          <a:pt x="24257" y="20955"/>
                        </a:lnTo>
                        <a:lnTo>
                          <a:pt x="23495" y="24892"/>
                        </a:lnTo>
                        <a:lnTo>
                          <a:pt x="22098" y="28702"/>
                        </a:lnTo>
                        <a:lnTo>
                          <a:pt x="20193" y="32385"/>
                        </a:lnTo>
                        <a:lnTo>
                          <a:pt x="17780" y="35814"/>
                        </a:lnTo>
                        <a:lnTo>
                          <a:pt x="14986" y="38989"/>
                        </a:lnTo>
                        <a:lnTo>
                          <a:pt x="11811" y="41783"/>
                        </a:lnTo>
                        <a:lnTo>
                          <a:pt x="8255" y="44323"/>
                        </a:lnTo>
                        <a:lnTo>
                          <a:pt x="4318" y="46482"/>
                        </a:lnTo>
                        <a:lnTo>
                          <a:pt x="0" y="48133"/>
                        </a:lnTo>
                        <a:lnTo>
                          <a:pt x="4699" y="55118"/>
                        </a:lnTo>
                        <a:lnTo>
                          <a:pt x="4699" y="55118"/>
                        </a:lnTo>
                        <a:lnTo>
                          <a:pt x="8001" y="53721"/>
                        </a:lnTo>
                        <a:lnTo>
                          <a:pt x="11176" y="52070"/>
                        </a:lnTo>
                        <a:lnTo>
                          <a:pt x="14224" y="50165"/>
                        </a:lnTo>
                        <a:lnTo>
                          <a:pt x="17145" y="48133"/>
                        </a:lnTo>
                        <a:lnTo>
                          <a:pt x="19685" y="45720"/>
                        </a:lnTo>
                        <a:lnTo>
                          <a:pt x="22098" y="43307"/>
                        </a:lnTo>
                        <a:lnTo>
                          <a:pt x="24257" y="40513"/>
                        </a:lnTo>
                        <a:lnTo>
                          <a:pt x="26162" y="37592"/>
                        </a:lnTo>
                        <a:lnTo>
                          <a:pt x="27813" y="34544"/>
                        </a:lnTo>
                        <a:lnTo>
                          <a:pt x="29210" y="31369"/>
                        </a:lnTo>
                        <a:lnTo>
                          <a:pt x="29210" y="31369"/>
                        </a:lnTo>
                        <a:lnTo>
                          <a:pt x="30734" y="34417"/>
                        </a:lnTo>
                        <a:lnTo>
                          <a:pt x="32385" y="37211"/>
                        </a:lnTo>
                        <a:lnTo>
                          <a:pt x="34417" y="39878"/>
                        </a:lnTo>
                        <a:lnTo>
                          <a:pt x="36576" y="42418"/>
                        </a:lnTo>
                        <a:lnTo>
                          <a:pt x="38989" y="44831"/>
                        </a:lnTo>
                        <a:lnTo>
                          <a:pt x="41529" y="46863"/>
                        </a:lnTo>
                        <a:lnTo>
                          <a:pt x="44323" y="48895"/>
                        </a:lnTo>
                        <a:lnTo>
                          <a:pt x="47371" y="50546"/>
                        </a:lnTo>
                        <a:lnTo>
                          <a:pt x="50419" y="52070"/>
                        </a:lnTo>
                        <a:lnTo>
                          <a:pt x="53721" y="53213"/>
                        </a:lnTo>
                        <a:lnTo>
                          <a:pt x="58039" y="46355"/>
                        </a:lnTo>
                        <a:close/>
                        <a:moveTo>
                          <a:pt x="24257" y="68707"/>
                        </a:moveTo>
                        <a:lnTo>
                          <a:pt x="69850" y="68707"/>
                        </a:lnTo>
                        <a:lnTo>
                          <a:pt x="69850" y="88646"/>
                        </a:lnTo>
                        <a:lnTo>
                          <a:pt x="24257" y="88646"/>
                        </a:lnTo>
                        <a:lnTo>
                          <a:pt x="24257" y="68707"/>
                        </a:lnTo>
                        <a:close/>
                        <a:moveTo>
                          <a:pt x="15621" y="95885"/>
                        </a:moveTo>
                        <a:lnTo>
                          <a:pt x="78486" y="95885"/>
                        </a:lnTo>
                        <a:lnTo>
                          <a:pt x="78486" y="61722"/>
                        </a:lnTo>
                        <a:lnTo>
                          <a:pt x="15621" y="61722"/>
                        </a:lnTo>
                        <a:lnTo>
                          <a:pt x="15621" y="95885"/>
                        </a:lnTo>
                        <a:close/>
                        <a:moveTo>
                          <a:pt x="69596" y="0"/>
                        </a:moveTo>
                        <a:lnTo>
                          <a:pt x="69596" y="56515"/>
                        </a:lnTo>
                        <a:lnTo>
                          <a:pt x="78486" y="56515"/>
                        </a:lnTo>
                        <a:lnTo>
                          <a:pt x="78486" y="0"/>
                        </a:lnTo>
                        <a:lnTo>
                          <a:pt x="6959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5CFF1EF7-C2D3-A98D-224E-F948B13B33DF}"/>
                      </a:ext>
                    </a:extLst>
                  </p:cNvPr>
                  <p:cNvSpPr/>
                  <p:nvPr/>
                </p:nvSpPr>
                <p:spPr>
                  <a:xfrm>
                    <a:off x="5556885" y="3864864"/>
                    <a:ext cx="43560" cy="79628"/>
                  </a:xfrm>
                  <a:custGeom>
                    <a:avLst/>
                    <a:gdLst>
                      <a:gd name="connsiteX0" fmla="*/ 0 w 43560"/>
                      <a:gd name="connsiteY0" fmla="*/ 79629 h 79628"/>
                      <a:gd name="connsiteX1" fmla="*/ 43561 w 43560"/>
                      <a:gd name="connsiteY1" fmla="*/ 79629 h 79628"/>
                      <a:gd name="connsiteX2" fmla="*/ 43561 w 43560"/>
                      <a:gd name="connsiteY2" fmla="*/ 71374 h 79628"/>
                      <a:gd name="connsiteX3" fmla="*/ 27686 w 43560"/>
                      <a:gd name="connsiteY3" fmla="*/ 71374 h 79628"/>
                      <a:gd name="connsiteX4" fmla="*/ 27686 w 43560"/>
                      <a:gd name="connsiteY4" fmla="*/ 0 h 79628"/>
                      <a:gd name="connsiteX5" fmla="*/ 20066 w 43560"/>
                      <a:gd name="connsiteY5" fmla="*/ 0 h 79628"/>
                      <a:gd name="connsiteX6" fmla="*/ 20066 w 43560"/>
                      <a:gd name="connsiteY6" fmla="*/ 0 h 79628"/>
                      <a:gd name="connsiteX7" fmla="*/ 18796 w 43560"/>
                      <a:gd name="connsiteY7" fmla="*/ 762 h 79628"/>
                      <a:gd name="connsiteX8" fmla="*/ 17399 w 43560"/>
                      <a:gd name="connsiteY8" fmla="*/ 1524 h 79628"/>
                      <a:gd name="connsiteX9" fmla="*/ 15875 w 43560"/>
                      <a:gd name="connsiteY9" fmla="*/ 2159 h 79628"/>
                      <a:gd name="connsiteX10" fmla="*/ 14351 w 43560"/>
                      <a:gd name="connsiteY10" fmla="*/ 2794 h 79628"/>
                      <a:gd name="connsiteX11" fmla="*/ 12827 w 43560"/>
                      <a:gd name="connsiteY11" fmla="*/ 3429 h 79628"/>
                      <a:gd name="connsiteX12" fmla="*/ 11176 w 43560"/>
                      <a:gd name="connsiteY12" fmla="*/ 3937 h 79628"/>
                      <a:gd name="connsiteX13" fmla="*/ 9398 w 43560"/>
                      <a:gd name="connsiteY13" fmla="*/ 4445 h 79628"/>
                      <a:gd name="connsiteX14" fmla="*/ 7620 w 43560"/>
                      <a:gd name="connsiteY14" fmla="*/ 4953 h 79628"/>
                      <a:gd name="connsiteX15" fmla="*/ 5588 w 43560"/>
                      <a:gd name="connsiteY15" fmla="*/ 5334 h 79628"/>
                      <a:gd name="connsiteX16" fmla="*/ 3556 w 43560"/>
                      <a:gd name="connsiteY16" fmla="*/ 5715 h 79628"/>
                      <a:gd name="connsiteX17" fmla="*/ 3556 w 43560"/>
                      <a:gd name="connsiteY17" fmla="*/ 12065 h 79628"/>
                      <a:gd name="connsiteX18" fmla="*/ 17653 w 43560"/>
                      <a:gd name="connsiteY18" fmla="*/ 12065 h 79628"/>
                      <a:gd name="connsiteX19" fmla="*/ 17653 w 43560"/>
                      <a:gd name="connsiteY19" fmla="*/ 71374 h 79628"/>
                      <a:gd name="connsiteX20" fmla="*/ 0 w 43560"/>
                      <a:gd name="connsiteY20" fmla="*/ 71374 h 79628"/>
                      <a:gd name="connsiteX21" fmla="*/ 0 w 43560"/>
                      <a:gd name="connsiteY21" fmla="*/ 79629 h 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560" h="79628">
                        <a:moveTo>
                          <a:pt x="0" y="79629"/>
                        </a:moveTo>
                        <a:lnTo>
                          <a:pt x="43561" y="79629"/>
                        </a:lnTo>
                        <a:lnTo>
                          <a:pt x="43561" y="71374"/>
                        </a:lnTo>
                        <a:lnTo>
                          <a:pt x="27686" y="71374"/>
                        </a:lnTo>
                        <a:lnTo>
                          <a:pt x="27686" y="0"/>
                        </a:lnTo>
                        <a:lnTo>
                          <a:pt x="20066" y="0"/>
                        </a:lnTo>
                        <a:lnTo>
                          <a:pt x="20066" y="0"/>
                        </a:lnTo>
                        <a:lnTo>
                          <a:pt x="18796" y="762"/>
                        </a:lnTo>
                        <a:lnTo>
                          <a:pt x="17399" y="1524"/>
                        </a:lnTo>
                        <a:lnTo>
                          <a:pt x="15875" y="2159"/>
                        </a:lnTo>
                        <a:lnTo>
                          <a:pt x="14351" y="2794"/>
                        </a:lnTo>
                        <a:lnTo>
                          <a:pt x="12827" y="3429"/>
                        </a:lnTo>
                        <a:lnTo>
                          <a:pt x="11176" y="3937"/>
                        </a:lnTo>
                        <a:lnTo>
                          <a:pt x="9398" y="4445"/>
                        </a:lnTo>
                        <a:lnTo>
                          <a:pt x="7620" y="4953"/>
                        </a:lnTo>
                        <a:lnTo>
                          <a:pt x="5588" y="5334"/>
                        </a:lnTo>
                        <a:lnTo>
                          <a:pt x="3556" y="5715"/>
                        </a:lnTo>
                        <a:lnTo>
                          <a:pt x="3556" y="12065"/>
                        </a:lnTo>
                        <a:lnTo>
                          <a:pt x="17653" y="12065"/>
                        </a:lnTo>
                        <a:lnTo>
                          <a:pt x="17653" y="71374"/>
                        </a:lnTo>
                        <a:lnTo>
                          <a:pt x="0" y="71374"/>
                        </a:lnTo>
                        <a:lnTo>
                          <a:pt x="0" y="796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045682C0-5895-8ACE-53C9-BFDE105204F4}"/>
                      </a:ext>
                    </a:extLst>
                  </p:cNvPr>
                  <p:cNvSpPr/>
                  <p:nvPr/>
                </p:nvSpPr>
                <p:spPr>
                  <a:xfrm>
                    <a:off x="5612764" y="3864864"/>
                    <a:ext cx="49783" cy="79628"/>
                  </a:xfrm>
                  <a:custGeom>
                    <a:avLst/>
                    <a:gdLst>
                      <a:gd name="connsiteX0" fmla="*/ 16256 w 49783"/>
                      <a:gd name="connsiteY0" fmla="*/ 79629 h 79628"/>
                      <a:gd name="connsiteX1" fmla="*/ 26543 w 49783"/>
                      <a:gd name="connsiteY1" fmla="*/ 79629 h 79628"/>
                      <a:gd name="connsiteX2" fmla="*/ 26543 w 49783"/>
                      <a:gd name="connsiteY2" fmla="*/ 79629 h 79628"/>
                      <a:gd name="connsiteX3" fmla="*/ 26924 w 49783"/>
                      <a:gd name="connsiteY3" fmla="*/ 70612 h 79628"/>
                      <a:gd name="connsiteX4" fmla="*/ 27559 w 49783"/>
                      <a:gd name="connsiteY4" fmla="*/ 62357 h 79628"/>
                      <a:gd name="connsiteX5" fmla="*/ 28575 w 49783"/>
                      <a:gd name="connsiteY5" fmla="*/ 54483 h 79628"/>
                      <a:gd name="connsiteX6" fmla="*/ 29845 w 49783"/>
                      <a:gd name="connsiteY6" fmla="*/ 47117 h 79628"/>
                      <a:gd name="connsiteX7" fmla="*/ 31623 w 49783"/>
                      <a:gd name="connsiteY7" fmla="*/ 40132 h 79628"/>
                      <a:gd name="connsiteX8" fmla="*/ 33909 w 49783"/>
                      <a:gd name="connsiteY8" fmla="*/ 33274 h 79628"/>
                      <a:gd name="connsiteX9" fmla="*/ 36830 w 49783"/>
                      <a:gd name="connsiteY9" fmla="*/ 26670 h 79628"/>
                      <a:gd name="connsiteX10" fmla="*/ 40386 w 49783"/>
                      <a:gd name="connsiteY10" fmla="*/ 19939 h 79628"/>
                      <a:gd name="connsiteX11" fmla="*/ 44704 w 49783"/>
                      <a:gd name="connsiteY11" fmla="*/ 13081 h 79628"/>
                      <a:gd name="connsiteX12" fmla="*/ 49784 w 49783"/>
                      <a:gd name="connsiteY12" fmla="*/ 6096 h 79628"/>
                      <a:gd name="connsiteX13" fmla="*/ 49784 w 49783"/>
                      <a:gd name="connsiteY13" fmla="*/ 0 h 79628"/>
                      <a:gd name="connsiteX14" fmla="*/ 0 w 49783"/>
                      <a:gd name="connsiteY14" fmla="*/ 0 h 79628"/>
                      <a:gd name="connsiteX15" fmla="*/ 0 w 49783"/>
                      <a:gd name="connsiteY15" fmla="*/ 8636 h 79628"/>
                      <a:gd name="connsiteX16" fmla="*/ 38481 w 49783"/>
                      <a:gd name="connsiteY16" fmla="*/ 8636 h 79628"/>
                      <a:gd name="connsiteX17" fmla="*/ 38481 w 49783"/>
                      <a:gd name="connsiteY17" fmla="*/ 8636 h 79628"/>
                      <a:gd name="connsiteX18" fmla="*/ 34163 w 49783"/>
                      <a:gd name="connsiteY18" fmla="*/ 14986 h 79628"/>
                      <a:gd name="connsiteX19" fmla="*/ 30353 w 49783"/>
                      <a:gd name="connsiteY19" fmla="*/ 21463 h 79628"/>
                      <a:gd name="connsiteX20" fmla="*/ 27178 w 49783"/>
                      <a:gd name="connsiteY20" fmla="*/ 27813 h 79628"/>
                      <a:gd name="connsiteX21" fmla="*/ 24384 w 49783"/>
                      <a:gd name="connsiteY21" fmla="*/ 34290 h 79628"/>
                      <a:gd name="connsiteX22" fmla="*/ 22098 w 49783"/>
                      <a:gd name="connsiteY22" fmla="*/ 40894 h 79628"/>
                      <a:gd name="connsiteX23" fmla="*/ 20193 w 49783"/>
                      <a:gd name="connsiteY23" fmla="*/ 47879 h 79628"/>
                      <a:gd name="connsiteX24" fmla="*/ 18669 w 49783"/>
                      <a:gd name="connsiteY24" fmla="*/ 55118 h 79628"/>
                      <a:gd name="connsiteX25" fmla="*/ 17526 w 49783"/>
                      <a:gd name="connsiteY25" fmla="*/ 62738 h 79628"/>
                      <a:gd name="connsiteX26" fmla="*/ 16764 w 49783"/>
                      <a:gd name="connsiteY26" fmla="*/ 70866 h 79628"/>
                      <a:gd name="connsiteX27" fmla="*/ 16256 w 49783"/>
                      <a:gd name="connsiteY27" fmla="*/ 79629 h 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9783" h="79628">
                        <a:moveTo>
                          <a:pt x="16256" y="79629"/>
                        </a:moveTo>
                        <a:lnTo>
                          <a:pt x="26543" y="79629"/>
                        </a:lnTo>
                        <a:lnTo>
                          <a:pt x="26543" y="79629"/>
                        </a:lnTo>
                        <a:lnTo>
                          <a:pt x="26924" y="70612"/>
                        </a:lnTo>
                        <a:lnTo>
                          <a:pt x="27559" y="62357"/>
                        </a:lnTo>
                        <a:lnTo>
                          <a:pt x="28575" y="54483"/>
                        </a:lnTo>
                        <a:lnTo>
                          <a:pt x="29845" y="47117"/>
                        </a:lnTo>
                        <a:lnTo>
                          <a:pt x="31623" y="40132"/>
                        </a:lnTo>
                        <a:lnTo>
                          <a:pt x="33909" y="33274"/>
                        </a:lnTo>
                        <a:lnTo>
                          <a:pt x="36830" y="26670"/>
                        </a:lnTo>
                        <a:lnTo>
                          <a:pt x="40386" y="19939"/>
                        </a:lnTo>
                        <a:lnTo>
                          <a:pt x="44704" y="13081"/>
                        </a:lnTo>
                        <a:lnTo>
                          <a:pt x="49784" y="6096"/>
                        </a:lnTo>
                        <a:lnTo>
                          <a:pt x="49784" y="0"/>
                        </a:lnTo>
                        <a:lnTo>
                          <a:pt x="0" y="0"/>
                        </a:lnTo>
                        <a:lnTo>
                          <a:pt x="0" y="8636"/>
                        </a:lnTo>
                        <a:lnTo>
                          <a:pt x="38481" y="8636"/>
                        </a:lnTo>
                        <a:lnTo>
                          <a:pt x="38481" y="8636"/>
                        </a:lnTo>
                        <a:lnTo>
                          <a:pt x="34163" y="14986"/>
                        </a:lnTo>
                        <a:lnTo>
                          <a:pt x="30353" y="21463"/>
                        </a:lnTo>
                        <a:lnTo>
                          <a:pt x="27178" y="27813"/>
                        </a:lnTo>
                        <a:lnTo>
                          <a:pt x="24384" y="34290"/>
                        </a:lnTo>
                        <a:lnTo>
                          <a:pt x="22098" y="40894"/>
                        </a:lnTo>
                        <a:lnTo>
                          <a:pt x="20193" y="47879"/>
                        </a:lnTo>
                        <a:lnTo>
                          <a:pt x="18669" y="55118"/>
                        </a:lnTo>
                        <a:lnTo>
                          <a:pt x="17526" y="62738"/>
                        </a:lnTo>
                        <a:lnTo>
                          <a:pt x="16764" y="70866"/>
                        </a:lnTo>
                        <a:lnTo>
                          <a:pt x="16256" y="796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FBC6B16A-77DA-9C57-27C1-AB098CE11445}"/>
                      </a:ext>
                    </a:extLst>
                  </p:cNvPr>
                  <p:cNvSpPr/>
                  <p:nvPr/>
                </p:nvSpPr>
                <p:spPr>
                  <a:xfrm>
                    <a:off x="5671947" y="3863467"/>
                    <a:ext cx="91312" cy="82422"/>
                  </a:xfrm>
                  <a:custGeom>
                    <a:avLst/>
                    <a:gdLst>
                      <a:gd name="connsiteX0" fmla="*/ 17907 w 91312"/>
                      <a:gd name="connsiteY0" fmla="*/ 50165 h 82422"/>
                      <a:gd name="connsiteX1" fmla="*/ 17907 w 91312"/>
                      <a:gd name="connsiteY1" fmla="*/ 50165 h 82422"/>
                      <a:gd name="connsiteX2" fmla="*/ 21082 w 91312"/>
                      <a:gd name="connsiteY2" fmla="*/ 49911 h 82422"/>
                      <a:gd name="connsiteX3" fmla="*/ 24003 w 91312"/>
                      <a:gd name="connsiteY3" fmla="*/ 49149 h 82422"/>
                      <a:gd name="connsiteX4" fmla="*/ 26670 w 91312"/>
                      <a:gd name="connsiteY4" fmla="*/ 47752 h 82422"/>
                      <a:gd name="connsiteX5" fmla="*/ 29083 w 91312"/>
                      <a:gd name="connsiteY5" fmla="*/ 45974 h 82422"/>
                      <a:gd name="connsiteX6" fmla="*/ 31115 w 91312"/>
                      <a:gd name="connsiteY6" fmla="*/ 43561 h 82422"/>
                      <a:gd name="connsiteX7" fmla="*/ 32893 w 91312"/>
                      <a:gd name="connsiteY7" fmla="*/ 40767 h 82422"/>
                      <a:gd name="connsiteX8" fmla="*/ 34163 w 91312"/>
                      <a:gd name="connsiteY8" fmla="*/ 37465 h 82422"/>
                      <a:gd name="connsiteX9" fmla="*/ 35179 w 91312"/>
                      <a:gd name="connsiteY9" fmla="*/ 33782 h 82422"/>
                      <a:gd name="connsiteX10" fmla="*/ 35814 w 91312"/>
                      <a:gd name="connsiteY10" fmla="*/ 29591 h 82422"/>
                      <a:gd name="connsiteX11" fmla="*/ 36068 w 91312"/>
                      <a:gd name="connsiteY11" fmla="*/ 24892 h 82422"/>
                      <a:gd name="connsiteX12" fmla="*/ 36068 w 91312"/>
                      <a:gd name="connsiteY12" fmla="*/ 24892 h 82422"/>
                      <a:gd name="connsiteX13" fmla="*/ 35814 w 91312"/>
                      <a:gd name="connsiteY13" fmla="*/ 20320 h 82422"/>
                      <a:gd name="connsiteX14" fmla="*/ 35179 w 91312"/>
                      <a:gd name="connsiteY14" fmla="*/ 16256 h 82422"/>
                      <a:gd name="connsiteX15" fmla="*/ 34163 w 91312"/>
                      <a:gd name="connsiteY15" fmla="*/ 12573 h 82422"/>
                      <a:gd name="connsiteX16" fmla="*/ 32893 w 91312"/>
                      <a:gd name="connsiteY16" fmla="*/ 9271 h 82422"/>
                      <a:gd name="connsiteX17" fmla="*/ 31115 w 91312"/>
                      <a:gd name="connsiteY17" fmla="*/ 6477 h 82422"/>
                      <a:gd name="connsiteX18" fmla="*/ 29083 w 91312"/>
                      <a:gd name="connsiteY18" fmla="*/ 4191 h 82422"/>
                      <a:gd name="connsiteX19" fmla="*/ 26670 w 91312"/>
                      <a:gd name="connsiteY19" fmla="*/ 2413 h 82422"/>
                      <a:gd name="connsiteX20" fmla="*/ 24003 w 91312"/>
                      <a:gd name="connsiteY20" fmla="*/ 1143 h 82422"/>
                      <a:gd name="connsiteX21" fmla="*/ 21082 w 91312"/>
                      <a:gd name="connsiteY21" fmla="*/ 254 h 82422"/>
                      <a:gd name="connsiteX22" fmla="*/ 17907 w 91312"/>
                      <a:gd name="connsiteY22" fmla="*/ 0 h 82422"/>
                      <a:gd name="connsiteX23" fmla="*/ 17907 w 91312"/>
                      <a:gd name="connsiteY23" fmla="*/ 0 h 82422"/>
                      <a:gd name="connsiteX24" fmla="*/ 14859 w 91312"/>
                      <a:gd name="connsiteY24" fmla="*/ 254 h 82422"/>
                      <a:gd name="connsiteX25" fmla="*/ 11938 w 91312"/>
                      <a:gd name="connsiteY25" fmla="*/ 1143 h 82422"/>
                      <a:gd name="connsiteX26" fmla="*/ 9271 w 91312"/>
                      <a:gd name="connsiteY26" fmla="*/ 2413 h 82422"/>
                      <a:gd name="connsiteX27" fmla="*/ 6985 w 91312"/>
                      <a:gd name="connsiteY27" fmla="*/ 4191 h 82422"/>
                      <a:gd name="connsiteX28" fmla="*/ 4953 w 91312"/>
                      <a:gd name="connsiteY28" fmla="*/ 6477 h 82422"/>
                      <a:gd name="connsiteX29" fmla="*/ 3175 w 91312"/>
                      <a:gd name="connsiteY29" fmla="*/ 9271 h 82422"/>
                      <a:gd name="connsiteX30" fmla="*/ 1778 w 91312"/>
                      <a:gd name="connsiteY30" fmla="*/ 12573 h 82422"/>
                      <a:gd name="connsiteX31" fmla="*/ 762 w 91312"/>
                      <a:gd name="connsiteY31" fmla="*/ 16256 h 82422"/>
                      <a:gd name="connsiteX32" fmla="*/ 127 w 91312"/>
                      <a:gd name="connsiteY32" fmla="*/ 20320 h 82422"/>
                      <a:gd name="connsiteX33" fmla="*/ 0 w 91312"/>
                      <a:gd name="connsiteY33" fmla="*/ 24892 h 82422"/>
                      <a:gd name="connsiteX34" fmla="*/ 0 w 91312"/>
                      <a:gd name="connsiteY34" fmla="*/ 24892 h 82422"/>
                      <a:gd name="connsiteX35" fmla="*/ 127 w 91312"/>
                      <a:gd name="connsiteY35" fmla="*/ 29591 h 82422"/>
                      <a:gd name="connsiteX36" fmla="*/ 762 w 91312"/>
                      <a:gd name="connsiteY36" fmla="*/ 33782 h 82422"/>
                      <a:gd name="connsiteX37" fmla="*/ 1778 w 91312"/>
                      <a:gd name="connsiteY37" fmla="*/ 37465 h 82422"/>
                      <a:gd name="connsiteX38" fmla="*/ 3175 w 91312"/>
                      <a:gd name="connsiteY38" fmla="*/ 40767 h 82422"/>
                      <a:gd name="connsiteX39" fmla="*/ 4953 w 91312"/>
                      <a:gd name="connsiteY39" fmla="*/ 43561 h 82422"/>
                      <a:gd name="connsiteX40" fmla="*/ 6985 w 91312"/>
                      <a:gd name="connsiteY40" fmla="*/ 45974 h 82422"/>
                      <a:gd name="connsiteX41" fmla="*/ 9271 w 91312"/>
                      <a:gd name="connsiteY41" fmla="*/ 47752 h 82422"/>
                      <a:gd name="connsiteX42" fmla="*/ 11938 w 91312"/>
                      <a:gd name="connsiteY42" fmla="*/ 49149 h 82422"/>
                      <a:gd name="connsiteX43" fmla="*/ 14859 w 91312"/>
                      <a:gd name="connsiteY43" fmla="*/ 49911 h 82422"/>
                      <a:gd name="connsiteX44" fmla="*/ 17907 w 91312"/>
                      <a:gd name="connsiteY44" fmla="*/ 50165 h 82422"/>
                      <a:gd name="connsiteX45" fmla="*/ 17907 w 91312"/>
                      <a:gd name="connsiteY45" fmla="*/ 44069 h 82422"/>
                      <a:gd name="connsiteX46" fmla="*/ 17907 w 91312"/>
                      <a:gd name="connsiteY46" fmla="*/ 44069 h 82422"/>
                      <a:gd name="connsiteX47" fmla="*/ 16129 w 91312"/>
                      <a:gd name="connsiteY47" fmla="*/ 43815 h 82422"/>
                      <a:gd name="connsiteX48" fmla="*/ 14478 w 91312"/>
                      <a:gd name="connsiteY48" fmla="*/ 43307 h 82422"/>
                      <a:gd name="connsiteX49" fmla="*/ 12954 w 91312"/>
                      <a:gd name="connsiteY49" fmla="*/ 42291 h 82422"/>
                      <a:gd name="connsiteX50" fmla="*/ 11557 w 91312"/>
                      <a:gd name="connsiteY50" fmla="*/ 41021 h 82422"/>
                      <a:gd name="connsiteX51" fmla="*/ 10414 w 91312"/>
                      <a:gd name="connsiteY51" fmla="*/ 39243 h 82422"/>
                      <a:gd name="connsiteX52" fmla="*/ 9398 w 91312"/>
                      <a:gd name="connsiteY52" fmla="*/ 37084 h 82422"/>
                      <a:gd name="connsiteX53" fmla="*/ 8509 w 91312"/>
                      <a:gd name="connsiteY53" fmla="*/ 34671 h 82422"/>
                      <a:gd name="connsiteX54" fmla="*/ 8001 w 91312"/>
                      <a:gd name="connsiteY54" fmla="*/ 31750 h 82422"/>
                      <a:gd name="connsiteX55" fmla="*/ 7620 w 91312"/>
                      <a:gd name="connsiteY55" fmla="*/ 28575 h 82422"/>
                      <a:gd name="connsiteX56" fmla="*/ 7493 w 91312"/>
                      <a:gd name="connsiteY56" fmla="*/ 24892 h 82422"/>
                      <a:gd name="connsiteX57" fmla="*/ 7493 w 91312"/>
                      <a:gd name="connsiteY57" fmla="*/ 24892 h 82422"/>
                      <a:gd name="connsiteX58" fmla="*/ 7620 w 91312"/>
                      <a:gd name="connsiteY58" fmla="*/ 21336 h 82422"/>
                      <a:gd name="connsiteX59" fmla="*/ 8001 w 91312"/>
                      <a:gd name="connsiteY59" fmla="*/ 18161 h 82422"/>
                      <a:gd name="connsiteX60" fmla="*/ 8509 w 91312"/>
                      <a:gd name="connsiteY60" fmla="*/ 15240 h 82422"/>
                      <a:gd name="connsiteX61" fmla="*/ 9398 w 91312"/>
                      <a:gd name="connsiteY61" fmla="*/ 12827 h 82422"/>
                      <a:gd name="connsiteX62" fmla="*/ 10414 w 91312"/>
                      <a:gd name="connsiteY62" fmla="*/ 10795 h 82422"/>
                      <a:gd name="connsiteX63" fmla="*/ 11557 w 91312"/>
                      <a:gd name="connsiteY63" fmla="*/ 9017 h 82422"/>
                      <a:gd name="connsiteX64" fmla="*/ 12954 w 91312"/>
                      <a:gd name="connsiteY64" fmla="*/ 7747 h 82422"/>
                      <a:gd name="connsiteX65" fmla="*/ 14478 w 91312"/>
                      <a:gd name="connsiteY65" fmla="*/ 6858 h 82422"/>
                      <a:gd name="connsiteX66" fmla="*/ 16129 w 91312"/>
                      <a:gd name="connsiteY66" fmla="*/ 6223 h 82422"/>
                      <a:gd name="connsiteX67" fmla="*/ 17907 w 91312"/>
                      <a:gd name="connsiteY67" fmla="*/ 6096 h 82422"/>
                      <a:gd name="connsiteX68" fmla="*/ 17907 w 91312"/>
                      <a:gd name="connsiteY68" fmla="*/ 6096 h 82422"/>
                      <a:gd name="connsiteX69" fmla="*/ 19812 w 91312"/>
                      <a:gd name="connsiteY69" fmla="*/ 6223 h 82422"/>
                      <a:gd name="connsiteX70" fmla="*/ 21463 w 91312"/>
                      <a:gd name="connsiteY70" fmla="*/ 6858 h 82422"/>
                      <a:gd name="connsiteX71" fmla="*/ 22987 w 91312"/>
                      <a:gd name="connsiteY71" fmla="*/ 7747 h 82422"/>
                      <a:gd name="connsiteX72" fmla="*/ 24384 w 91312"/>
                      <a:gd name="connsiteY72" fmla="*/ 9017 h 82422"/>
                      <a:gd name="connsiteX73" fmla="*/ 25654 w 91312"/>
                      <a:gd name="connsiteY73" fmla="*/ 10795 h 82422"/>
                      <a:gd name="connsiteX74" fmla="*/ 26670 w 91312"/>
                      <a:gd name="connsiteY74" fmla="*/ 12827 h 82422"/>
                      <a:gd name="connsiteX75" fmla="*/ 27432 w 91312"/>
                      <a:gd name="connsiteY75" fmla="*/ 15240 h 82422"/>
                      <a:gd name="connsiteX76" fmla="*/ 28067 w 91312"/>
                      <a:gd name="connsiteY76" fmla="*/ 18161 h 82422"/>
                      <a:gd name="connsiteX77" fmla="*/ 28448 w 91312"/>
                      <a:gd name="connsiteY77" fmla="*/ 21336 h 82422"/>
                      <a:gd name="connsiteX78" fmla="*/ 28575 w 91312"/>
                      <a:gd name="connsiteY78" fmla="*/ 24892 h 82422"/>
                      <a:gd name="connsiteX79" fmla="*/ 28575 w 91312"/>
                      <a:gd name="connsiteY79" fmla="*/ 24892 h 82422"/>
                      <a:gd name="connsiteX80" fmla="*/ 28448 w 91312"/>
                      <a:gd name="connsiteY80" fmla="*/ 28575 h 82422"/>
                      <a:gd name="connsiteX81" fmla="*/ 28067 w 91312"/>
                      <a:gd name="connsiteY81" fmla="*/ 31750 h 82422"/>
                      <a:gd name="connsiteX82" fmla="*/ 27432 w 91312"/>
                      <a:gd name="connsiteY82" fmla="*/ 34671 h 82422"/>
                      <a:gd name="connsiteX83" fmla="*/ 26670 w 91312"/>
                      <a:gd name="connsiteY83" fmla="*/ 37084 h 82422"/>
                      <a:gd name="connsiteX84" fmla="*/ 25654 w 91312"/>
                      <a:gd name="connsiteY84" fmla="*/ 39243 h 82422"/>
                      <a:gd name="connsiteX85" fmla="*/ 24384 w 91312"/>
                      <a:gd name="connsiteY85" fmla="*/ 41021 h 82422"/>
                      <a:gd name="connsiteX86" fmla="*/ 22987 w 91312"/>
                      <a:gd name="connsiteY86" fmla="*/ 42291 h 82422"/>
                      <a:gd name="connsiteX87" fmla="*/ 21463 w 91312"/>
                      <a:gd name="connsiteY87" fmla="*/ 43307 h 82422"/>
                      <a:gd name="connsiteX88" fmla="*/ 19812 w 91312"/>
                      <a:gd name="connsiteY88" fmla="*/ 43815 h 82422"/>
                      <a:gd name="connsiteX89" fmla="*/ 17907 w 91312"/>
                      <a:gd name="connsiteY89" fmla="*/ 44069 h 82422"/>
                      <a:gd name="connsiteX90" fmla="*/ 20320 w 91312"/>
                      <a:gd name="connsiteY90" fmla="*/ 82423 h 82422"/>
                      <a:gd name="connsiteX91" fmla="*/ 26924 w 91312"/>
                      <a:gd name="connsiteY91" fmla="*/ 82423 h 82422"/>
                      <a:gd name="connsiteX92" fmla="*/ 70866 w 91312"/>
                      <a:gd name="connsiteY92" fmla="*/ 0 h 82422"/>
                      <a:gd name="connsiteX93" fmla="*/ 64135 w 91312"/>
                      <a:gd name="connsiteY93" fmla="*/ 0 h 82422"/>
                      <a:gd name="connsiteX94" fmla="*/ 20320 w 91312"/>
                      <a:gd name="connsiteY94" fmla="*/ 82423 h 82422"/>
                      <a:gd name="connsiteX95" fmla="*/ 73406 w 91312"/>
                      <a:gd name="connsiteY95" fmla="*/ 82423 h 82422"/>
                      <a:gd name="connsiteX96" fmla="*/ 73406 w 91312"/>
                      <a:gd name="connsiteY96" fmla="*/ 82423 h 82422"/>
                      <a:gd name="connsiteX97" fmla="*/ 76454 w 91312"/>
                      <a:gd name="connsiteY97" fmla="*/ 82169 h 82422"/>
                      <a:gd name="connsiteX98" fmla="*/ 79375 w 91312"/>
                      <a:gd name="connsiteY98" fmla="*/ 81280 h 82422"/>
                      <a:gd name="connsiteX99" fmla="*/ 82042 w 91312"/>
                      <a:gd name="connsiteY99" fmla="*/ 80010 h 82422"/>
                      <a:gd name="connsiteX100" fmla="*/ 84328 w 91312"/>
                      <a:gd name="connsiteY100" fmla="*/ 78232 h 82422"/>
                      <a:gd name="connsiteX101" fmla="*/ 86360 w 91312"/>
                      <a:gd name="connsiteY101" fmla="*/ 75819 h 82422"/>
                      <a:gd name="connsiteX102" fmla="*/ 88138 w 91312"/>
                      <a:gd name="connsiteY102" fmla="*/ 73025 h 82422"/>
                      <a:gd name="connsiteX103" fmla="*/ 89535 w 91312"/>
                      <a:gd name="connsiteY103" fmla="*/ 69723 h 82422"/>
                      <a:gd name="connsiteX104" fmla="*/ 90551 w 91312"/>
                      <a:gd name="connsiteY104" fmla="*/ 66040 h 82422"/>
                      <a:gd name="connsiteX105" fmla="*/ 91186 w 91312"/>
                      <a:gd name="connsiteY105" fmla="*/ 61849 h 82422"/>
                      <a:gd name="connsiteX106" fmla="*/ 91313 w 91312"/>
                      <a:gd name="connsiteY106" fmla="*/ 57277 h 82422"/>
                      <a:gd name="connsiteX107" fmla="*/ 91313 w 91312"/>
                      <a:gd name="connsiteY107" fmla="*/ 57277 h 82422"/>
                      <a:gd name="connsiteX108" fmla="*/ 91186 w 91312"/>
                      <a:gd name="connsiteY108" fmla="*/ 52705 h 82422"/>
                      <a:gd name="connsiteX109" fmla="*/ 90551 w 91312"/>
                      <a:gd name="connsiteY109" fmla="*/ 48514 h 82422"/>
                      <a:gd name="connsiteX110" fmla="*/ 89535 w 91312"/>
                      <a:gd name="connsiteY110" fmla="*/ 44831 h 82422"/>
                      <a:gd name="connsiteX111" fmla="*/ 88138 w 91312"/>
                      <a:gd name="connsiteY111" fmla="*/ 41656 h 82422"/>
                      <a:gd name="connsiteX112" fmla="*/ 86360 w 91312"/>
                      <a:gd name="connsiteY112" fmla="*/ 38862 h 82422"/>
                      <a:gd name="connsiteX113" fmla="*/ 84328 w 91312"/>
                      <a:gd name="connsiteY113" fmla="*/ 36449 h 82422"/>
                      <a:gd name="connsiteX114" fmla="*/ 82042 w 91312"/>
                      <a:gd name="connsiteY114" fmla="*/ 34671 h 82422"/>
                      <a:gd name="connsiteX115" fmla="*/ 79375 w 91312"/>
                      <a:gd name="connsiteY115" fmla="*/ 33401 h 82422"/>
                      <a:gd name="connsiteX116" fmla="*/ 76454 w 91312"/>
                      <a:gd name="connsiteY116" fmla="*/ 32639 h 82422"/>
                      <a:gd name="connsiteX117" fmla="*/ 73406 w 91312"/>
                      <a:gd name="connsiteY117" fmla="*/ 32385 h 82422"/>
                      <a:gd name="connsiteX118" fmla="*/ 73406 w 91312"/>
                      <a:gd name="connsiteY118" fmla="*/ 32385 h 82422"/>
                      <a:gd name="connsiteX119" fmla="*/ 70231 w 91312"/>
                      <a:gd name="connsiteY119" fmla="*/ 32639 h 82422"/>
                      <a:gd name="connsiteX120" fmla="*/ 67310 w 91312"/>
                      <a:gd name="connsiteY120" fmla="*/ 33401 h 82422"/>
                      <a:gd name="connsiteX121" fmla="*/ 64643 w 91312"/>
                      <a:gd name="connsiteY121" fmla="*/ 34671 h 82422"/>
                      <a:gd name="connsiteX122" fmla="*/ 62230 w 91312"/>
                      <a:gd name="connsiteY122" fmla="*/ 36449 h 82422"/>
                      <a:gd name="connsiteX123" fmla="*/ 60198 w 91312"/>
                      <a:gd name="connsiteY123" fmla="*/ 38862 h 82422"/>
                      <a:gd name="connsiteX124" fmla="*/ 58547 w 91312"/>
                      <a:gd name="connsiteY124" fmla="*/ 41656 h 82422"/>
                      <a:gd name="connsiteX125" fmla="*/ 57150 w 91312"/>
                      <a:gd name="connsiteY125" fmla="*/ 44831 h 82422"/>
                      <a:gd name="connsiteX126" fmla="*/ 56134 w 91312"/>
                      <a:gd name="connsiteY126" fmla="*/ 48514 h 82422"/>
                      <a:gd name="connsiteX127" fmla="*/ 55499 w 91312"/>
                      <a:gd name="connsiteY127" fmla="*/ 52705 h 82422"/>
                      <a:gd name="connsiteX128" fmla="*/ 55245 w 91312"/>
                      <a:gd name="connsiteY128" fmla="*/ 57277 h 82422"/>
                      <a:gd name="connsiteX129" fmla="*/ 55245 w 91312"/>
                      <a:gd name="connsiteY129" fmla="*/ 57277 h 82422"/>
                      <a:gd name="connsiteX130" fmla="*/ 55499 w 91312"/>
                      <a:gd name="connsiteY130" fmla="*/ 61849 h 82422"/>
                      <a:gd name="connsiteX131" fmla="*/ 56134 w 91312"/>
                      <a:gd name="connsiteY131" fmla="*/ 66040 h 82422"/>
                      <a:gd name="connsiteX132" fmla="*/ 57150 w 91312"/>
                      <a:gd name="connsiteY132" fmla="*/ 69723 h 82422"/>
                      <a:gd name="connsiteX133" fmla="*/ 58547 w 91312"/>
                      <a:gd name="connsiteY133" fmla="*/ 73025 h 82422"/>
                      <a:gd name="connsiteX134" fmla="*/ 60198 w 91312"/>
                      <a:gd name="connsiteY134" fmla="*/ 75819 h 82422"/>
                      <a:gd name="connsiteX135" fmla="*/ 62230 w 91312"/>
                      <a:gd name="connsiteY135" fmla="*/ 78232 h 82422"/>
                      <a:gd name="connsiteX136" fmla="*/ 64643 w 91312"/>
                      <a:gd name="connsiteY136" fmla="*/ 80010 h 82422"/>
                      <a:gd name="connsiteX137" fmla="*/ 67310 w 91312"/>
                      <a:gd name="connsiteY137" fmla="*/ 81280 h 82422"/>
                      <a:gd name="connsiteX138" fmla="*/ 70231 w 91312"/>
                      <a:gd name="connsiteY138" fmla="*/ 82169 h 82422"/>
                      <a:gd name="connsiteX139" fmla="*/ 73406 w 91312"/>
                      <a:gd name="connsiteY139" fmla="*/ 82423 h 82422"/>
                      <a:gd name="connsiteX140" fmla="*/ 73406 w 91312"/>
                      <a:gd name="connsiteY140" fmla="*/ 76327 h 82422"/>
                      <a:gd name="connsiteX141" fmla="*/ 73406 w 91312"/>
                      <a:gd name="connsiteY141" fmla="*/ 76327 h 82422"/>
                      <a:gd name="connsiteX142" fmla="*/ 71501 w 91312"/>
                      <a:gd name="connsiteY142" fmla="*/ 76200 h 82422"/>
                      <a:gd name="connsiteX143" fmla="*/ 69850 w 91312"/>
                      <a:gd name="connsiteY143" fmla="*/ 75565 h 82422"/>
                      <a:gd name="connsiteX144" fmla="*/ 68326 w 91312"/>
                      <a:gd name="connsiteY144" fmla="*/ 74549 h 82422"/>
                      <a:gd name="connsiteX145" fmla="*/ 66929 w 91312"/>
                      <a:gd name="connsiteY145" fmla="*/ 73279 h 82422"/>
                      <a:gd name="connsiteX146" fmla="*/ 65786 w 91312"/>
                      <a:gd name="connsiteY146" fmla="*/ 71501 h 82422"/>
                      <a:gd name="connsiteX147" fmla="*/ 64770 w 91312"/>
                      <a:gd name="connsiteY147" fmla="*/ 69469 h 82422"/>
                      <a:gd name="connsiteX148" fmla="*/ 63881 w 91312"/>
                      <a:gd name="connsiteY148" fmla="*/ 66929 h 82422"/>
                      <a:gd name="connsiteX149" fmla="*/ 63373 w 91312"/>
                      <a:gd name="connsiteY149" fmla="*/ 64135 h 82422"/>
                      <a:gd name="connsiteX150" fmla="*/ 62992 w 91312"/>
                      <a:gd name="connsiteY150" fmla="*/ 60833 h 82422"/>
                      <a:gd name="connsiteX151" fmla="*/ 62865 w 91312"/>
                      <a:gd name="connsiteY151" fmla="*/ 57277 h 82422"/>
                      <a:gd name="connsiteX152" fmla="*/ 62865 w 91312"/>
                      <a:gd name="connsiteY152" fmla="*/ 57277 h 82422"/>
                      <a:gd name="connsiteX153" fmla="*/ 62992 w 91312"/>
                      <a:gd name="connsiteY153" fmla="*/ 53594 h 82422"/>
                      <a:gd name="connsiteX154" fmla="*/ 63373 w 91312"/>
                      <a:gd name="connsiteY154" fmla="*/ 50419 h 82422"/>
                      <a:gd name="connsiteX155" fmla="*/ 63881 w 91312"/>
                      <a:gd name="connsiteY155" fmla="*/ 47625 h 82422"/>
                      <a:gd name="connsiteX156" fmla="*/ 64770 w 91312"/>
                      <a:gd name="connsiteY156" fmla="*/ 45085 h 82422"/>
                      <a:gd name="connsiteX157" fmla="*/ 65786 w 91312"/>
                      <a:gd name="connsiteY157" fmla="*/ 43053 h 82422"/>
                      <a:gd name="connsiteX158" fmla="*/ 66929 w 91312"/>
                      <a:gd name="connsiteY158" fmla="*/ 41402 h 82422"/>
                      <a:gd name="connsiteX159" fmla="*/ 68326 w 91312"/>
                      <a:gd name="connsiteY159" fmla="*/ 40132 h 82422"/>
                      <a:gd name="connsiteX160" fmla="*/ 69850 w 91312"/>
                      <a:gd name="connsiteY160" fmla="*/ 39116 h 82422"/>
                      <a:gd name="connsiteX161" fmla="*/ 71501 w 91312"/>
                      <a:gd name="connsiteY161" fmla="*/ 38608 h 82422"/>
                      <a:gd name="connsiteX162" fmla="*/ 73406 w 91312"/>
                      <a:gd name="connsiteY162" fmla="*/ 38354 h 82422"/>
                      <a:gd name="connsiteX163" fmla="*/ 73406 w 91312"/>
                      <a:gd name="connsiteY163" fmla="*/ 38354 h 82422"/>
                      <a:gd name="connsiteX164" fmla="*/ 75184 w 91312"/>
                      <a:gd name="connsiteY164" fmla="*/ 38608 h 82422"/>
                      <a:gd name="connsiteX165" fmla="*/ 76835 w 91312"/>
                      <a:gd name="connsiteY165" fmla="*/ 39116 h 82422"/>
                      <a:gd name="connsiteX166" fmla="*/ 78359 w 91312"/>
                      <a:gd name="connsiteY166" fmla="*/ 40132 h 82422"/>
                      <a:gd name="connsiteX167" fmla="*/ 79756 w 91312"/>
                      <a:gd name="connsiteY167" fmla="*/ 41402 h 82422"/>
                      <a:gd name="connsiteX168" fmla="*/ 80899 w 91312"/>
                      <a:gd name="connsiteY168" fmla="*/ 43053 h 82422"/>
                      <a:gd name="connsiteX169" fmla="*/ 81915 w 91312"/>
                      <a:gd name="connsiteY169" fmla="*/ 45085 h 82422"/>
                      <a:gd name="connsiteX170" fmla="*/ 82804 w 91312"/>
                      <a:gd name="connsiteY170" fmla="*/ 47625 h 82422"/>
                      <a:gd name="connsiteX171" fmla="*/ 83312 w 91312"/>
                      <a:gd name="connsiteY171" fmla="*/ 50419 h 82422"/>
                      <a:gd name="connsiteX172" fmla="*/ 83693 w 91312"/>
                      <a:gd name="connsiteY172" fmla="*/ 53594 h 82422"/>
                      <a:gd name="connsiteX173" fmla="*/ 83820 w 91312"/>
                      <a:gd name="connsiteY173" fmla="*/ 57277 h 82422"/>
                      <a:gd name="connsiteX174" fmla="*/ 83820 w 91312"/>
                      <a:gd name="connsiteY174" fmla="*/ 57277 h 82422"/>
                      <a:gd name="connsiteX175" fmla="*/ 83693 w 91312"/>
                      <a:gd name="connsiteY175" fmla="*/ 60833 h 82422"/>
                      <a:gd name="connsiteX176" fmla="*/ 83312 w 91312"/>
                      <a:gd name="connsiteY176" fmla="*/ 64135 h 82422"/>
                      <a:gd name="connsiteX177" fmla="*/ 82804 w 91312"/>
                      <a:gd name="connsiteY177" fmla="*/ 66929 h 82422"/>
                      <a:gd name="connsiteX178" fmla="*/ 81915 w 91312"/>
                      <a:gd name="connsiteY178" fmla="*/ 69469 h 82422"/>
                      <a:gd name="connsiteX179" fmla="*/ 80899 w 91312"/>
                      <a:gd name="connsiteY179" fmla="*/ 71501 h 82422"/>
                      <a:gd name="connsiteX180" fmla="*/ 79756 w 91312"/>
                      <a:gd name="connsiteY180" fmla="*/ 73279 h 82422"/>
                      <a:gd name="connsiteX181" fmla="*/ 78359 w 91312"/>
                      <a:gd name="connsiteY181" fmla="*/ 74549 h 82422"/>
                      <a:gd name="connsiteX182" fmla="*/ 76835 w 91312"/>
                      <a:gd name="connsiteY182" fmla="*/ 75565 h 82422"/>
                      <a:gd name="connsiteX183" fmla="*/ 75184 w 91312"/>
                      <a:gd name="connsiteY183" fmla="*/ 76200 h 82422"/>
                      <a:gd name="connsiteX184" fmla="*/ 73406 w 91312"/>
                      <a:gd name="connsiteY184" fmla="*/ 76327 h 824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</a:cxnLst>
                    <a:rect l="l" t="t" r="r" b="b"/>
                    <a:pathLst>
                      <a:path w="91312" h="82422">
                        <a:moveTo>
                          <a:pt x="17907" y="50165"/>
                        </a:moveTo>
                        <a:lnTo>
                          <a:pt x="17907" y="50165"/>
                        </a:lnTo>
                        <a:lnTo>
                          <a:pt x="21082" y="49911"/>
                        </a:lnTo>
                        <a:lnTo>
                          <a:pt x="24003" y="49149"/>
                        </a:lnTo>
                        <a:lnTo>
                          <a:pt x="26670" y="47752"/>
                        </a:lnTo>
                        <a:lnTo>
                          <a:pt x="29083" y="45974"/>
                        </a:lnTo>
                        <a:lnTo>
                          <a:pt x="31115" y="43561"/>
                        </a:lnTo>
                        <a:lnTo>
                          <a:pt x="32893" y="40767"/>
                        </a:lnTo>
                        <a:lnTo>
                          <a:pt x="34163" y="37465"/>
                        </a:lnTo>
                        <a:lnTo>
                          <a:pt x="35179" y="33782"/>
                        </a:lnTo>
                        <a:lnTo>
                          <a:pt x="35814" y="29591"/>
                        </a:lnTo>
                        <a:lnTo>
                          <a:pt x="36068" y="24892"/>
                        </a:lnTo>
                        <a:lnTo>
                          <a:pt x="36068" y="24892"/>
                        </a:lnTo>
                        <a:lnTo>
                          <a:pt x="35814" y="20320"/>
                        </a:lnTo>
                        <a:lnTo>
                          <a:pt x="35179" y="16256"/>
                        </a:lnTo>
                        <a:lnTo>
                          <a:pt x="34163" y="12573"/>
                        </a:lnTo>
                        <a:lnTo>
                          <a:pt x="32893" y="9271"/>
                        </a:lnTo>
                        <a:lnTo>
                          <a:pt x="31115" y="6477"/>
                        </a:lnTo>
                        <a:lnTo>
                          <a:pt x="29083" y="4191"/>
                        </a:lnTo>
                        <a:lnTo>
                          <a:pt x="26670" y="2413"/>
                        </a:lnTo>
                        <a:lnTo>
                          <a:pt x="24003" y="1143"/>
                        </a:lnTo>
                        <a:lnTo>
                          <a:pt x="21082" y="254"/>
                        </a:lnTo>
                        <a:lnTo>
                          <a:pt x="17907" y="0"/>
                        </a:lnTo>
                        <a:lnTo>
                          <a:pt x="17907" y="0"/>
                        </a:lnTo>
                        <a:lnTo>
                          <a:pt x="14859" y="254"/>
                        </a:lnTo>
                        <a:lnTo>
                          <a:pt x="11938" y="1143"/>
                        </a:lnTo>
                        <a:lnTo>
                          <a:pt x="9271" y="2413"/>
                        </a:lnTo>
                        <a:lnTo>
                          <a:pt x="6985" y="4191"/>
                        </a:lnTo>
                        <a:lnTo>
                          <a:pt x="4953" y="6477"/>
                        </a:lnTo>
                        <a:lnTo>
                          <a:pt x="3175" y="9271"/>
                        </a:lnTo>
                        <a:lnTo>
                          <a:pt x="1778" y="12573"/>
                        </a:lnTo>
                        <a:lnTo>
                          <a:pt x="762" y="16256"/>
                        </a:lnTo>
                        <a:lnTo>
                          <a:pt x="127" y="20320"/>
                        </a:lnTo>
                        <a:lnTo>
                          <a:pt x="0" y="24892"/>
                        </a:lnTo>
                        <a:lnTo>
                          <a:pt x="0" y="24892"/>
                        </a:lnTo>
                        <a:lnTo>
                          <a:pt x="127" y="29591"/>
                        </a:lnTo>
                        <a:lnTo>
                          <a:pt x="762" y="33782"/>
                        </a:lnTo>
                        <a:lnTo>
                          <a:pt x="1778" y="37465"/>
                        </a:lnTo>
                        <a:lnTo>
                          <a:pt x="3175" y="40767"/>
                        </a:lnTo>
                        <a:lnTo>
                          <a:pt x="4953" y="43561"/>
                        </a:lnTo>
                        <a:lnTo>
                          <a:pt x="6985" y="45974"/>
                        </a:lnTo>
                        <a:lnTo>
                          <a:pt x="9271" y="47752"/>
                        </a:lnTo>
                        <a:lnTo>
                          <a:pt x="11938" y="49149"/>
                        </a:lnTo>
                        <a:lnTo>
                          <a:pt x="14859" y="49911"/>
                        </a:lnTo>
                        <a:lnTo>
                          <a:pt x="17907" y="50165"/>
                        </a:lnTo>
                        <a:close/>
                        <a:moveTo>
                          <a:pt x="17907" y="44069"/>
                        </a:moveTo>
                        <a:lnTo>
                          <a:pt x="17907" y="44069"/>
                        </a:lnTo>
                        <a:lnTo>
                          <a:pt x="16129" y="43815"/>
                        </a:lnTo>
                        <a:lnTo>
                          <a:pt x="14478" y="43307"/>
                        </a:lnTo>
                        <a:lnTo>
                          <a:pt x="12954" y="42291"/>
                        </a:lnTo>
                        <a:lnTo>
                          <a:pt x="11557" y="41021"/>
                        </a:lnTo>
                        <a:lnTo>
                          <a:pt x="10414" y="39243"/>
                        </a:lnTo>
                        <a:lnTo>
                          <a:pt x="9398" y="37084"/>
                        </a:lnTo>
                        <a:lnTo>
                          <a:pt x="8509" y="34671"/>
                        </a:lnTo>
                        <a:lnTo>
                          <a:pt x="8001" y="31750"/>
                        </a:lnTo>
                        <a:lnTo>
                          <a:pt x="7620" y="28575"/>
                        </a:lnTo>
                        <a:lnTo>
                          <a:pt x="7493" y="24892"/>
                        </a:lnTo>
                        <a:lnTo>
                          <a:pt x="7493" y="24892"/>
                        </a:lnTo>
                        <a:lnTo>
                          <a:pt x="7620" y="21336"/>
                        </a:lnTo>
                        <a:lnTo>
                          <a:pt x="8001" y="18161"/>
                        </a:lnTo>
                        <a:lnTo>
                          <a:pt x="8509" y="15240"/>
                        </a:lnTo>
                        <a:lnTo>
                          <a:pt x="9398" y="12827"/>
                        </a:lnTo>
                        <a:lnTo>
                          <a:pt x="10414" y="10795"/>
                        </a:lnTo>
                        <a:lnTo>
                          <a:pt x="11557" y="9017"/>
                        </a:lnTo>
                        <a:lnTo>
                          <a:pt x="12954" y="7747"/>
                        </a:lnTo>
                        <a:lnTo>
                          <a:pt x="14478" y="6858"/>
                        </a:lnTo>
                        <a:lnTo>
                          <a:pt x="16129" y="6223"/>
                        </a:lnTo>
                        <a:lnTo>
                          <a:pt x="17907" y="6096"/>
                        </a:lnTo>
                        <a:lnTo>
                          <a:pt x="17907" y="6096"/>
                        </a:lnTo>
                        <a:lnTo>
                          <a:pt x="19812" y="6223"/>
                        </a:lnTo>
                        <a:lnTo>
                          <a:pt x="21463" y="6858"/>
                        </a:lnTo>
                        <a:lnTo>
                          <a:pt x="22987" y="7747"/>
                        </a:lnTo>
                        <a:lnTo>
                          <a:pt x="24384" y="9017"/>
                        </a:lnTo>
                        <a:lnTo>
                          <a:pt x="25654" y="10795"/>
                        </a:lnTo>
                        <a:lnTo>
                          <a:pt x="26670" y="12827"/>
                        </a:lnTo>
                        <a:lnTo>
                          <a:pt x="27432" y="15240"/>
                        </a:lnTo>
                        <a:lnTo>
                          <a:pt x="28067" y="18161"/>
                        </a:lnTo>
                        <a:lnTo>
                          <a:pt x="28448" y="21336"/>
                        </a:lnTo>
                        <a:lnTo>
                          <a:pt x="28575" y="24892"/>
                        </a:lnTo>
                        <a:lnTo>
                          <a:pt x="28575" y="24892"/>
                        </a:lnTo>
                        <a:lnTo>
                          <a:pt x="28448" y="28575"/>
                        </a:lnTo>
                        <a:lnTo>
                          <a:pt x="28067" y="31750"/>
                        </a:lnTo>
                        <a:lnTo>
                          <a:pt x="27432" y="34671"/>
                        </a:lnTo>
                        <a:lnTo>
                          <a:pt x="26670" y="37084"/>
                        </a:lnTo>
                        <a:lnTo>
                          <a:pt x="25654" y="39243"/>
                        </a:lnTo>
                        <a:lnTo>
                          <a:pt x="24384" y="41021"/>
                        </a:lnTo>
                        <a:lnTo>
                          <a:pt x="22987" y="42291"/>
                        </a:lnTo>
                        <a:lnTo>
                          <a:pt x="21463" y="43307"/>
                        </a:lnTo>
                        <a:lnTo>
                          <a:pt x="19812" y="43815"/>
                        </a:lnTo>
                        <a:lnTo>
                          <a:pt x="17907" y="44069"/>
                        </a:lnTo>
                        <a:close/>
                        <a:moveTo>
                          <a:pt x="20320" y="82423"/>
                        </a:moveTo>
                        <a:lnTo>
                          <a:pt x="26924" y="82423"/>
                        </a:lnTo>
                        <a:lnTo>
                          <a:pt x="70866" y="0"/>
                        </a:lnTo>
                        <a:lnTo>
                          <a:pt x="64135" y="0"/>
                        </a:lnTo>
                        <a:lnTo>
                          <a:pt x="20320" y="82423"/>
                        </a:lnTo>
                        <a:close/>
                        <a:moveTo>
                          <a:pt x="73406" y="82423"/>
                        </a:moveTo>
                        <a:lnTo>
                          <a:pt x="73406" y="82423"/>
                        </a:lnTo>
                        <a:lnTo>
                          <a:pt x="76454" y="82169"/>
                        </a:lnTo>
                        <a:lnTo>
                          <a:pt x="79375" y="81280"/>
                        </a:lnTo>
                        <a:lnTo>
                          <a:pt x="82042" y="80010"/>
                        </a:lnTo>
                        <a:lnTo>
                          <a:pt x="84328" y="78232"/>
                        </a:lnTo>
                        <a:lnTo>
                          <a:pt x="86360" y="75819"/>
                        </a:lnTo>
                        <a:lnTo>
                          <a:pt x="88138" y="73025"/>
                        </a:lnTo>
                        <a:lnTo>
                          <a:pt x="89535" y="69723"/>
                        </a:lnTo>
                        <a:lnTo>
                          <a:pt x="90551" y="66040"/>
                        </a:lnTo>
                        <a:lnTo>
                          <a:pt x="91186" y="61849"/>
                        </a:lnTo>
                        <a:lnTo>
                          <a:pt x="91313" y="57277"/>
                        </a:lnTo>
                        <a:lnTo>
                          <a:pt x="91313" y="57277"/>
                        </a:lnTo>
                        <a:lnTo>
                          <a:pt x="91186" y="52705"/>
                        </a:lnTo>
                        <a:lnTo>
                          <a:pt x="90551" y="48514"/>
                        </a:lnTo>
                        <a:lnTo>
                          <a:pt x="89535" y="44831"/>
                        </a:lnTo>
                        <a:lnTo>
                          <a:pt x="88138" y="41656"/>
                        </a:lnTo>
                        <a:lnTo>
                          <a:pt x="86360" y="38862"/>
                        </a:lnTo>
                        <a:lnTo>
                          <a:pt x="84328" y="36449"/>
                        </a:lnTo>
                        <a:lnTo>
                          <a:pt x="82042" y="34671"/>
                        </a:lnTo>
                        <a:lnTo>
                          <a:pt x="79375" y="33401"/>
                        </a:lnTo>
                        <a:lnTo>
                          <a:pt x="76454" y="32639"/>
                        </a:lnTo>
                        <a:lnTo>
                          <a:pt x="73406" y="32385"/>
                        </a:lnTo>
                        <a:lnTo>
                          <a:pt x="73406" y="32385"/>
                        </a:lnTo>
                        <a:lnTo>
                          <a:pt x="70231" y="32639"/>
                        </a:lnTo>
                        <a:lnTo>
                          <a:pt x="67310" y="33401"/>
                        </a:lnTo>
                        <a:lnTo>
                          <a:pt x="64643" y="34671"/>
                        </a:lnTo>
                        <a:lnTo>
                          <a:pt x="62230" y="36449"/>
                        </a:lnTo>
                        <a:lnTo>
                          <a:pt x="60198" y="38862"/>
                        </a:lnTo>
                        <a:lnTo>
                          <a:pt x="58547" y="41656"/>
                        </a:lnTo>
                        <a:lnTo>
                          <a:pt x="57150" y="44831"/>
                        </a:lnTo>
                        <a:lnTo>
                          <a:pt x="56134" y="48514"/>
                        </a:lnTo>
                        <a:lnTo>
                          <a:pt x="55499" y="52705"/>
                        </a:lnTo>
                        <a:lnTo>
                          <a:pt x="55245" y="57277"/>
                        </a:lnTo>
                        <a:lnTo>
                          <a:pt x="55245" y="57277"/>
                        </a:lnTo>
                        <a:lnTo>
                          <a:pt x="55499" y="61849"/>
                        </a:lnTo>
                        <a:lnTo>
                          <a:pt x="56134" y="66040"/>
                        </a:lnTo>
                        <a:lnTo>
                          <a:pt x="57150" y="69723"/>
                        </a:lnTo>
                        <a:lnTo>
                          <a:pt x="58547" y="73025"/>
                        </a:lnTo>
                        <a:lnTo>
                          <a:pt x="60198" y="75819"/>
                        </a:lnTo>
                        <a:lnTo>
                          <a:pt x="62230" y="78232"/>
                        </a:lnTo>
                        <a:lnTo>
                          <a:pt x="64643" y="80010"/>
                        </a:lnTo>
                        <a:lnTo>
                          <a:pt x="67310" y="81280"/>
                        </a:lnTo>
                        <a:lnTo>
                          <a:pt x="70231" y="82169"/>
                        </a:lnTo>
                        <a:lnTo>
                          <a:pt x="73406" y="82423"/>
                        </a:lnTo>
                        <a:close/>
                        <a:moveTo>
                          <a:pt x="73406" y="76327"/>
                        </a:moveTo>
                        <a:lnTo>
                          <a:pt x="73406" y="76327"/>
                        </a:lnTo>
                        <a:lnTo>
                          <a:pt x="71501" y="76200"/>
                        </a:lnTo>
                        <a:lnTo>
                          <a:pt x="69850" y="75565"/>
                        </a:lnTo>
                        <a:lnTo>
                          <a:pt x="68326" y="74549"/>
                        </a:lnTo>
                        <a:lnTo>
                          <a:pt x="66929" y="73279"/>
                        </a:lnTo>
                        <a:lnTo>
                          <a:pt x="65786" y="71501"/>
                        </a:lnTo>
                        <a:lnTo>
                          <a:pt x="64770" y="69469"/>
                        </a:lnTo>
                        <a:lnTo>
                          <a:pt x="63881" y="66929"/>
                        </a:lnTo>
                        <a:lnTo>
                          <a:pt x="63373" y="64135"/>
                        </a:lnTo>
                        <a:lnTo>
                          <a:pt x="62992" y="60833"/>
                        </a:lnTo>
                        <a:lnTo>
                          <a:pt x="62865" y="57277"/>
                        </a:lnTo>
                        <a:lnTo>
                          <a:pt x="62865" y="57277"/>
                        </a:lnTo>
                        <a:lnTo>
                          <a:pt x="62992" y="53594"/>
                        </a:lnTo>
                        <a:lnTo>
                          <a:pt x="63373" y="50419"/>
                        </a:lnTo>
                        <a:lnTo>
                          <a:pt x="63881" y="47625"/>
                        </a:lnTo>
                        <a:lnTo>
                          <a:pt x="64770" y="45085"/>
                        </a:lnTo>
                        <a:lnTo>
                          <a:pt x="65786" y="43053"/>
                        </a:lnTo>
                        <a:lnTo>
                          <a:pt x="66929" y="41402"/>
                        </a:lnTo>
                        <a:lnTo>
                          <a:pt x="68326" y="40132"/>
                        </a:lnTo>
                        <a:lnTo>
                          <a:pt x="69850" y="39116"/>
                        </a:lnTo>
                        <a:lnTo>
                          <a:pt x="71501" y="38608"/>
                        </a:lnTo>
                        <a:lnTo>
                          <a:pt x="73406" y="38354"/>
                        </a:lnTo>
                        <a:lnTo>
                          <a:pt x="73406" y="38354"/>
                        </a:lnTo>
                        <a:lnTo>
                          <a:pt x="75184" y="38608"/>
                        </a:lnTo>
                        <a:lnTo>
                          <a:pt x="76835" y="39116"/>
                        </a:lnTo>
                        <a:lnTo>
                          <a:pt x="78359" y="40132"/>
                        </a:lnTo>
                        <a:lnTo>
                          <a:pt x="79756" y="41402"/>
                        </a:lnTo>
                        <a:lnTo>
                          <a:pt x="80899" y="43053"/>
                        </a:lnTo>
                        <a:lnTo>
                          <a:pt x="81915" y="45085"/>
                        </a:lnTo>
                        <a:lnTo>
                          <a:pt x="82804" y="47625"/>
                        </a:lnTo>
                        <a:lnTo>
                          <a:pt x="83312" y="50419"/>
                        </a:lnTo>
                        <a:lnTo>
                          <a:pt x="83693" y="53594"/>
                        </a:lnTo>
                        <a:lnTo>
                          <a:pt x="83820" y="57277"/>
                        </a:lnTo>
                        <a:lnTo>
                          <a:pt x="83820" y="57277"/>
                        </a:lnTo>
                        <a:lnTo>
                          <a:pt x="83693" y="60833"/>
                        </a:lnTo>
                        <a:lnTo>
                          <a:pt x="83312" y="64135"/>
                        </a:lnTo>
                        <a:lnTo>
                          <a:pt x="82804" y="66929"/>
                        </a:lnTo>
                        <a:lnTo>
                          <a:pt x="81915" y="69469"/>
                        </a:lnTo>
                        <a:lnTo>
                          <a:pt x="80899" y="71501"/>
                        </a:lnTo>
                        <a:lnTo>
                          <a:pt x="79756" y="73279"/>
                        </a:lnTo>
                        <a:lnTo>
                          <a:pt x="78359" y="74549"/>
                        </a:lnTo>
                        <a:lnTo>
                          <a:pt x="76835" y="75565"/>
                        </a:lnTo>
                        <a:lnTo>
                          <a:pt x="75184" y="76200"/>
                        </a:lnTo>
                        <a:lnTo>
                          <a:pt x="73406" y="763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F2A10B2A-AB74-881D-C66F-95394A4AF813}"/>
                  </a:ext>
                </a:extLst>
              </p:cNvPr>
              <p:cNvGrpSpPr/>
              <p:nvPr/>
            </p:nvGrpSpPr>
            <p:grpSpPr>
              <a:xfrm>
                <a:off x="5079616" y="3475101"/>
                <a:ext cx="1461261" cy="114045"/>
                <a:chOff x="4594225" y="3475101"/>
                <a:chExt cx="1461261" cy="114045"/>
              </a:xfrm>
            </p:grpSpPr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190F4514-D7F5-E2B3-DBC6-38DC7B0B16F3}"/>
                    </a:ext>
                  </a:extLst>
                </p:cNvPr>
                <p:cNvSpPr/>
                <p:nvPr/>
              </p:nvSpPr>
              <p:spPr>
                <a:xfrm>
                  <a:off x="4594225" y="3475227"/>
                  <a:ext cx="96647" cy="111251"/>
                </a:xfrm>
                <a:custGeom>
                  <a:avLst/>
                  <a:gdLst>
                    <a:gd name="connsiteX0" fmla="*/ 60071 w 96647"/>
                    <a:gd name="connsiteY0" fmla="*/ 31369 h 111251"/>
                    <a:gd name="connsiteX1" fmla="*/ 60071 w 96647"/>
                    <a:gd name="connsiteY1" fmla="*/ 39878 h 111251"/>
                    <a:gd name="connsiteX2" fmla="*/ 82931 w 96647"/>
                    <a:gd name="connsiteY2" fmla="*/ 39878 h 111251"/>
                    <a:gd name="connsiteX3" fmla="*/ 82931 w 96647"/>
                    <a:gd name="connsiteY3" fmla="*/ 83439 h 111251"/>
                    <a:gd name="connsiteX4" fmla="*/ 93472 w 96647"/>
                    <a:gd name="connsiteY4" fmla="*/ 83439 h 111251"/>
                    <a:gd name="connsiteX5" fmla="*/ 93472 w 96647"/>
                    <a:gd name="connsiteY5" fmla="*/ 0 h 111251"/>
                    <a:gd name="connsiteX6" fmla="*/ 82931 w 96647"/>
                    <a:gd name="connsiteY6" fmla="*/ 0 h 111251"/>
                    <a:gd name="connsiteX7" fmla="*/ 82931 w 96647"/>
                    <a:gd name="connsiteY7" fmla="*/ 31369 h 111251"/>
                    <a:gd name="connsiteX8" fmla="*/ 60071 w 96647"/>
                    <a:gd name="connsiteY8" fmla="*/ 31369 h 111251"/>
                    <a:gd name="connsiteX9" fmla="*/ 66802 w 96647"/>
                    <a:gd name="connsiteY9" fmla="*/ 58166 h 111251"/>
                    <a:gd name="connsiteX10" fmla="*/ 66802 w 96647"/>
                    <a:gd name="connsiteY10" fmla="*/ 58166 h 111251"/>
                    <a:gd name="connsiteX11" fmla="*/ 62103 w 96647"/>
                    <a:gd name="connsiteY11" fmla="*/ 56261 h 111251"/>
                    <a:gd name="connsiteX12" fmla="*/ 57658 w 96647"/>
                    <a:gd name="connsiteY12" fmla="*/ 53721 h 111251"/>
                    <a:gd name="connsiteX13" fmla="*/ 53594 w 96647"/>
                    <a:gd name="connsiteY13" fmla="*/ 50927 h 111251"/>
                    <a:gd name="connsiteX14" fmla="*/ 49911 w 96647"/>
                    <a:gd name="connsiteY14" fmla="*/ 47625 h 111251"/>
                    <a:gd name="connsiteX15" fmla="*/ 46736 w 96647"/>
                    <a:gd name="connsiteY15" fmla="*/ 44069 h 111251"/>
                    <a:gd name="connsiteX16" fmla="*/ 44196 w 96647"/>
                    <a:gd name="connsiteY16" fmla="*/ 40259 h 111251"/>
                    <a:gd name="connsiteX17" fmla="*/ 42037 w 96647"/>
                    <a:gd name="connsiteY17" fmla="*/ 36322 h 111251"/>
                    <a:gd name="connsiteX18" fmla="*/ 40386 w 96647"/>
                    <a:gd name="connsiteY18" fmla="*/ 32004 h 111251"/>
                    <a:gd name="connsiteX19" fmla="*/ 39497 w 96647"/>
                    <a:gd name="connsiteY19" fmla="*/ 27686 h 111251"/>
                    <a:gd name="connsiteX20" fmla="*/ 39116 w 96647"/>
                    <a:gd name="connsiteY20" fmla="*/ 23241 h 111251"/>
                    <a:gd name="connsiteX21" fmla="*/ 39116 w 96647"/>
                    <a:gd name="connsiteY21" fmla="*/ 17653 h 111251"/>
                    <a:gd name="connsiteX22" fmla="*/ 64135 w 96647"/>
                    <a:gd name="connsiteY22" fmla="*/ 17653 h 111251"/>
                    <a:gd name="connsiteX23" fmla="*/ 64135 w 96647"/>
                    <a:gd name="connsiteY23" fmla="*/ 9144 h 111251"/>
                    <a:gd name="connsiteX24" fmla="*/ 3302 w 96647"/>
                    <a:gd name="connsiteY24" fmla="*/ 9144 h 111251"/>
                    <a:gd name="connsiteX25" fmla="*/ 3302 w 96647"/>
                    <a:gd name="connsiteY25" fmla="*/ 17653 h 111251"/>
                    <a:gd name="connsiteX26" fmla="*/ 28702 w 96647"/>
                    <a:gd name="connsiteY26" fmla="*/ 17653 h 111251"/>
                    <a:gd name="connsiteX27" fmla="*/ 28702 w 96647"/>
                    <a:gd name="connsiteY27" fmla="*/ 23368 h 111251"/>
                    <a:gd name="connsiteX28" fmla="*/ 28702 w 96647"/>
                    <a:gd name="connsiteY28" fmla="*/ 23368 h 111251"/>
                    <a:gd name="connsiteX29" fmla="*/ 28448 w 96647"/>
                    <a:gd name="connsiteY29" fmla="*/ 28194 h 111251"/>
                    <a:gd name="connsiteX30" fmla="*/ 27432 w 96647"/>
                    <a:gd name="connsiteY30" fmla="*/ 32893 h 111251"/>
                    <a:gd name="connsiteX31" fmla="*/ 25781 w 96647"/>
                    <a:gd name="connsiteY31" fmla="*/ 37465 h 111251"/>
                    <a:gd name="connsiteX32" fmla="*/ 23495 w 96647"/>
                    <a:gd name="connsiteY32" fmla="*/ 41783 h 111251"/>
                    <a:gd name="connsiteX33" fmla="*/ 20701 w 96647"/>
                    <a:gd name="connsiteY33" fmla="*/ 45847 h 111251"/>
                    <a:gd name="connsiteX34" fmla="*/ 17399 w 96647"/>
                    <a:gd name="connsiteY34" fmla="*/ 49657 h 111251"/>
                    <a:gd name="connsiteX35" fmla="*/ 13716 w 96647"/>
                    <a:gd name="connsiteY35" fmla="*/ 53086 h 111251"/>
                    <a:gd name="connsiteX36" fmla="*/ 9525 w 96647"/>
                    <a:gd name="connsiteY36" fmla="*/ 56007 h 111251"/>
                    <a:gd name="connsiteX37" fmla="*/ 4953 w 96647"/>
                    <a:gd name="connsiteY37" fmla="*/ 58674 h 111251"/>
                    <a:gd name="connsiteX38" fmla="*/ 0 w 96647"/>
                    <a:gd name="connsiteY38" fmla="*/ 60706 h 111251"/>
                    <a:gd name="connsiteX39" fmla="*/ 5461 w 96647"/>
                    <a:gd name="connsiteY39" fmla="*/ 68834 h 111251"/>
                    <a:gd name="connsiteX40" fmla="*/ 5461 w 96647"/>
                    <a:gd name="connsiteY40" fmla="*/ 68834 h 111251"/>
                    <a:gd name="connsiteX41" fmla="*/ 9398 w 96647"/>
                    <a:gd name="connsiteY41" fmla="*/ 67183 h 111251"/>
                    <a:gd name="connsiteX42" fmla="*/ 13081 w 96647"/>
                    <a:gd name="connsiteY42" fmla="*/ 65278 h 111251"/>
                    <a:gd name="connsiteX43" fmla="*/ 16637 w 96647"/>
                    <a:gd name="connsiteY43" fmla="*/ 63119 h 111251"/>
                    <a:gd name="connsiteX44" fmla="*/ 19939 w 96647"/>
                    <a:gd name="connsiteY44" fmla="*/ 60579 h 111251"/>
                    <a:gd name="connsiteX45" fmla="*/ 22987 w 96647"/>
                    <a:gd name="connsiteY45" fmla="*/ 57785 h 111251"/>
                    <a:gd name="connsiteX46" fmla="*/ 25781 w 96647"/>
                    <a:gd name="connsiteY46" fmla="*/ 54737 h 111251"/>
                    <a:gd name="connsiteX47" fmla="*/ 28321 w 96647"/>
                    <a:gd name="connsiteY47" fmla="*/ 51435 h 111251"/>
                    <a:gd name="connsiteX48" fmla="*/ 30607 w 96647"/>
                    <a:gd name="connsiteY48" fmla="*/ 48006 h 111251"/>
                    <a:gd name="connsiteX49" fmla="*/ 32512 w 96647"/>
                    <a:gd name="connsiteY49" fmla="*/ 44323 h 111251"/>
                    <a:gd name="connsiteX50" fmla="*/ 34163 w 96647"/>
                    <a:gd name="connsiteY50" fmla="*/ 40513 h 111251"/>
                    <a:gd name="connsiteX51" fmla="*/ 34163 w 96647"/>
                    <a:gd name="connsiteY51" fmla="*/ 40513 h 111251"/>
                    <a:gd name="connsiteX52" fmla="*/ 35814 w 96647"/>
                    <a:gd name="connsiteY52" fmla="*/ 43942 h 111251"/>
                    <a:gd name="connsiteX53" fmla="*/ 37719 w 96647"/>
                    <a:gd name="connsiteY53" fmla="*/ 47244 h 111251"/>
                    <a:gd name="connsiteX54" fmla="*/ 39878 w 96647"/>
                    <a:gd name="connsiteY54" fmla="*/ 50419 h 111251"/>
                    <a:gd name="connsiteX55" fmla="*/ 42291 w 96647"/>
                    <a:gd name="connsiteY55" fmla="*/ 53340 h 111251"/>
                    <a:gd name="connsiteX56" fmla="*/ 44958 w 96647"/>
                    <a:gd name="connsiteY56" fmla="*/ 56134 h 111251"/>
                    <a:gd name="connsiteX57" fmla="*/ 47879 w 96647"/>
                    <a:gd name="connsiteY57" fmla="*/ 58674 h 111251"/>
                    <a:gd name="connsiteX58" fmla="*/ 51054 w 96647"/>
                    <a:gd name="connsiteY58" fmla="*/ 60960 h 111251"/>
                    <a:gd name="connsiteX59" fmla="*/ 54356 w 96647"/>
                    <a:gd name="connsiteY59" fmla="*/ 62992 h 111251"/>
                    <a:gd name="connsiteX60" fmla="*/ 57912 w 96647"/>
                    <a:gd name="connsiteY60" fmla="*/ 64770 h 111251"/>
                    <a:gd name="connsiteX61" fmla="*/ 61595 w 96647"/>
                    <a:gd name="connsiteY61" fmla="*/ 66294 h 111251"/>
                    <a:gd name="connsiteX62" fmla="*/ 66802 w 96647"/>
                    <a:gd name="connsiteY62" fmla="*/ 58166 h 111251"/>
                    <a:gd name="connsiteX63" fmla="*/ 31115 w 96647"/>
                    <a:gd name="connsiteY63" fmla="*/ 102743 h 111251"/>
                    <a:gd name="connsiteX64" fmla="*/ 31115 w 96647"/>
                    <a:gd name="connsiteY64" fmla="*/ 76073 h 111251"/>
                    <a:gd name="connsiteX65" fmla="*/ 20574 w 96647"/>
                    <a:gd name="connsiteY65" fmla="*/ 76073 h 111251"/>
                    <a:gd name="connsiteX66" fmla="*/ 20574 w 96647"/>
                    <a:gd name="connsiteY66" fmla="*/ 111252 h 111251"/>
                    <a:gd name="connsiteX67" fmla="*/ 96647 w 96647"/>
                    <a:gd name="connsiteY67" fmla="*/ 111252 h 111251"/>
                    <a:gd name="connsiteX68" fmla="*/ 96647 w 96647"/>
                    <a:gd name="connsiteY68" fmla="*/ 102743 h 111251"/>
                    <a:gd name="connsiteX69" fmla="*/ 31115 w 96647"/>
                    <a:gd name="connsiteY69" fmla="*/ 102743 h 11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96647" h="111251">
                      <a:moveTo>
                        <a:pt x="60071" y="31369"/>
                      </a:moveTo>
                      <a:lnTo>
                        <a:pt x="60071" y="39878"/>
                      </a:lnTo>
                      <a:lnTo>
                        <a:pt x="82931" y="39878"/>
                      </a:lnTo>
                      <a:lnTo>
                        <a:pt x="82931" y="83439"/>
                      </a:lnTo>
                      <a:lnTo>
                        <a:pt x="93472" y="83439"/>
                      </a:lnTo>
                      <a:lnTo>
                        <a:pt x="93472" y="0"/>
                      </a:lnTo>
                      <a:lnTo>
                        <a:pt x="82931" y="0"/>
                      </a:lnTo>
                      <a:lnTo>
                        <a:pt x="82931" y="31369"/>
                      </a:lnTo>
                      <a:lnTo>
                        <a:pt x="60071" y="31369"/>
                      </a:lnTo>
                      <a:close/>
                      <a:moveTo>
                        <a:pt x="66802" y="58166"/>
                      </a:moveTo>
                      <a:lnTo>
                        <a:pt x="66802" y="58166"/>
                      </a:lnTo>
                      <a:lnTo>
                        <a:pt x="62103" y="56261"/>
                      </a:lnTo>
                      <a:lnTo>
                        <a:pt x="57658" y="53721"/>
                      </a:lnTo>
                      <a:lnTo>
                        <a:pt x="53594" y="50927"/>
                      </a:lnTo>
                      <a:lnTo>
                        <a:pt x="49911" y="47625"/>
                      </a:lnTo>
                      <a:lnTo>
                        <a:pt x="46736" y="44069"/>
                      </a:lnTo>
                      <a:lnTo>
                        <a:pt x="44196" y="40259"/>
                      </a:lnTo>
                      <a:lnTo>
                        <a:pt x="42037" y="36322"/>
                      </a:lnTo>
                      <a:lnTo>
                        <a:pt x="40386" y="32004"/>
                      </a:lnTo>
                      <a:lnTo>
                        <a:pt x="39497" y="27686"/>
                      </a:lnTo>
                      <a:lnTo>
                        <a:pt x="39116" y="23241"/>
                      </a:lnTo>
                      <a:lnTo>
                        <a:pt x="39116" y="17653"/>
                      </a:lnTo>
                      <a:lnTo>
                        <a:pt x="64135" y="17653"/>
                      </a:lnTo>
                      <a:lnTo>
                        <a:pt x="64135" y="9144"/>
                      </a:lnTo>
                      <a:lnTo>
                        <a:pt x="3302" y="9144"/>
                      </a:lnTo>
                      <a:lnTo>
                        <a:pt x="3302" y="17653"/>
                      </a:lnTo>
                      <a:lnTo>
                        <a:pt x="28702" y="17653"/>
                      </a:lnTo>
                      <a:lnTo>
                        <a:pt x="28702" y="23368"/>
                      </a:lnTo>
                      <a:lnTo>
                        <a:pt x="28702" y="23368"/>
                      </a:lnTo>
                      <a:lnTo>
                        <a:pt x="28448" y="28194"/>
                      </a:lnTo>
                      <a:lnTo>
                        <a:pt x="27432" y="32893"/>
                      </a:lnTo>
                      <a:lnTo>
                        <a:pt x="25781" y="37465"/>
                      </a:lnTo>
                      <a:lnTo>
                        <a:pt x="23495" y="41783"/>
                      </a:lnTo>
                      <a:lnTo>
                        <a:pt x="20701" y="45847"/>
                      </a:lnTo>
                      <a:lnTo>
                        <a:pt x="17399" y="49657"/>
                      </a:lnTo>
                      <a:lnTo>
                        <a:pt x="13716" y="53086"/>
                      </a:lnTo>
                      <a:lnTo>
                        <a:pt x="9525" y="56007"/>
                      </a:lnTo>
                      <a:lnTo>
                        <a:pt x="4953" y="58674"/>
                      </a:lnTo>
                      <a:lnTo>
                        <a:pt x="0" y="60706"/>
                      </a:lnTo>
                      <a:lnTo>
                        <a:pt x="5461" y="68834"/>
                      </a:lnTo>
                      <a:lnTo>
                        <a:pt x="5461" y="68834"/>
                      </a:lnTo>
                      <a:lnTo>
                        <a:pt x="9398" y="67183"/>
                      </a:lnTo>
                      <a:lnTo>
                        <a:pt x="13081" y="65278"/>
                      </a:lnTo>
                      <a:lnTo>
                        <a:pt x="16637" y="63119"/>
                      </a:lnTo>
                      <a:lnTo>
                        <a:pt x="19939" y="60579"/>
                      </a:lnTo>
                      <a:lnTo>
                        <a:pt x="22987" y="57785"/>
                      </a:lnTo>
                      <a:lnTo>
                        <a:pt x="25781" y="54737"/>
                      </a:lnTo>
                      <a:lnTo>
                        <a:pt x="28321" y="51435"/>
                      </a:lnTo>
                      <a:lnTo>
                        <a:pt x="30607" y="48006"/>
                      </a:lnTo>
                      <a:lnTo>
                        <a:pt x="32512" y="44323"/>
                      </a:lnTo>
                      <a:lnTo>
                        <a:pt x="34163" y="40513"/>
                      </a:lnTo>
                      <a:lnTo>
                        <a:pt x="34163" y="40513"/>
                      </a:lnTo>
                      <a:lnTo>
                        <a:pt x="35814" y="43942"/>
                      </a:lnTo>
                      <a:lnTo>
                        <a:pt x="37719" y="47244"/>
                      </a:lnTo>
                      <a:lnTo>
                        <a:pt x="39878" y="50419"/>
                      </a:lnTo>
                      <a:lnTo>
                        <a:pt x="42291" y="53340"/>
                      </a:lnTo>
                      <a:lnTo>
                        <a:pt x="44958" y="56134"/>
                      </a:lnTo>
                      <a:lnTo>
                        <a:pt x="47879" y="58674"/>
                      </a:lnTo>
                      <a:lnTo>
                        <a:pt x="51054" y="60960"/>
                      </a:lnTo>
                      <a:lnTo>
                        <a:pt x="54356" y="62992"/>
                      </a:lnTo>
                      <a:lnTo>
                        <a:pt x="57912" y="64770"/>
                      </a:lnTo>
                      <a:lnTo>
                        <a:pt x="61595" y="66294"/>
                      </a:lnTo>
                      <a:lnTo>
                        <a:pt x="66802" y="58166"/>
                      </a:lnTo>
                      <a:close/>
                      <a:moveTo>
                        <a:pt x="31115" y="102743"/>
                      </a:moveTo>
                      <a:lnTo>
                        <a:pt x="31115" y="76073"/>
                      </a:lnTo>
                      <a:lnTo>
                        <a:pt x="20574" y="76073"/>
                      </a:lnTo>
                      <a:lnTo>
                        <a:pt x="20574" y="111252"/>
                      </a:lnTo>
                      <a:lnTo>
                        <a:pt x="96647" y="111252"/>
                      </a:lnTo>
                      <a:lnTo>
                        <a:pt x="96647" y="102743"/>
                      </a:lnTo>
                      <a:lnTo>
                        <a:pt x="31115" y="1027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9BE2249A-2138-08A8-5BD9-22351FD6D902}"/>
                    </a:ext>
                  </a:extLst>
                </p:cNvPr>
                <p:cNvSpPr/>
                <p:nvPr/>
              </p:nvSpPr>
              <p:spPr>
                <a:xfrm>
                  <a:off x="4712207" y="3475101"/>
                  <a:ext cx="91948" cy="113919"/>
                </a:xfrm>
                <a:custGeom>
                  <a:avLst/>
                  <a:gdLst>
                    <a:gd name="connsiteX0" fmla="*/ 5207 w 91948"/>
                    <a:gd name="connsiteY0" fmla="*/ 12319 h 113919"/>
                    <a:gd name="connsiteX1" fmla="*/ 5207 w 91948"/>
                    <a:gd name="connsiteY1" fmla="*/ 20701 h 113919"/>
                    <a:gd name="connsiteX2" fmla="*/ 48006 w 91948"/>
                    <a:gd name="connsiteY2" fmla="*/ 20701 h 113919"/>
                    <a:gd name="connsiteX3" fmla="*/ 48006 w 91948"/>
                    <a:gd name="connsiteY3" fmla="*/ 20701 h 113919"/>
                    <a:gd name="connsiteX4" fmla="*/ 46990 w 91948"/>
                    <a:gd name="connsiteY4" fmla="*/ 28702 h 113919"/>
                    <a:gd name="connsiteX5" fmla="*/ 45212 w 91948"/>
                    <a:gd name="connsiteY5" fmla="*/ 36322 h 113919"/>
                    <a:gd name="connsiteX6" fmla="*/ 42545 w 91948"/>
                    <a:gd name="connsiteY6" fmla="*/ 43561 h 113919"/>
                    <a:gd name="connsiteX7" fmla="*/ 38989 w 91948"/>
                    <a:gd name="connsiteY7" fmla="*/ 50546 h 113919"/>
                    <a:gd name="connsiteX8" fmla="*/ 34671 w 91948"/>
                    <a:gd name="connsiteY8" fmla="*/ 57150 h 113919"/>
                    <a:gd name="connsiteX9" fmla="*/ 29591 w 91948"/>
                    <a:gd name="connsiteY9" fmla="*/ 63373 h 113919"/>
                    <a:gd name="connsiteX10" fmla="*/ 23495 w 91948"/>
                    <a:gd name="connsiteY10" fmla="*/ 69215 h 113919"/>
                    <a:gd name="connsiteX11" fmla="*/ 16510 w 91948"/>
                    <a:gd name="connsiteY11" fmla="*/ 74676 h 113919"/>
                    <a:gd name="connsiteX12" fmla="*/ 8763 w 91948"/>
                    <a:gd name="connsiteY12" fmla="*/ 79629 h 113919"/>
                    <a:gd name="connsiteX13" fmla="*/ 0 w 91948"/>
                    <a:gd name="connsiteY13" fmla="*/ 84201 h 113919"/>
                    <a:gd name="connsiteX14" fmla="*/ 5588 w 91948"/>
                    <a:gd name="connsiteY14" fmla="*/ 92710 h 113919"/>
                    <a:gd name="connsiteX15" fmla="*/ 5588 w 91948"/>
                    <a:gd name="connsiteY15" fmla="*/ 92710 h 113919"/>
                    <a:gd name="connsiteX16" fmla="*/ 16256 w 91948"/>
                    <a:gd name="connsiteY16" fmla="*/ 86868 h 113919"/>
                    <a:gd name="connsiteX17" fmla="*/ 25654 w 91948"/>
                    <a:gd name="connsiteY17" fmla="*/ 80391 h 113919"/>
                    <a:gd name="connsiteX18" fmla="*/ 33782 w 91948"/>
                    <a:gd name="connsiteY18" fmla="*/ 73406 h 113919"/>
                    <a:gd name="connsiteX19" fmla="*/ 40640 w 91948"/>
                    <a:gd name="connsiteY19" fmla="*/ 65913 h 113919"/>
                    <a:gd name="connsiteX20" fmla="*/ 46228 w 91948"/>
                    <a:gd name="connsiteY20" fmla="*/ 57912 h 113919"/>
                    <a:gd name="connsiteX21" fmla="*/ 50800 w 91948"/>
                    <a:gd name="connsiteY21" fmla="*/ 49530 h 113919"/>
                    <a:gd name="connsiteX22" fmla="*/ 54229 w 91948"/>
                    <a:gd name="connsiteY22" fmla="*/ 40767 h 113919"/>
                    <a:gd name="connsiteX23" fmla="*/ 56642 w 91948"/>
                    <a:gd name="connsiteY23" fmla="*/ 31496 h 113919"/>
                    <a:gd name="connsiteX24" fmla="*/ 58166 w 91948"/>
                    <a:gd name="connsiteY24" fmla="*/ 22098 h 113919"/>
                    <a:gd name="connsiteX25" fmla="*/ 58547 w 91948"/>
                    <a:gd name="connsiteY25" fmla="*/ 12319 h 113919"/>
                    <a:gd name="connsiteX26" fmla="*/ 5207 w 91948"/>
                    <a:gd name="connsiteY26" fmla="*/ 12319 h 113919"/>
                    <a:gd name="connsiteX27" fmla="*/ 81534 w 91948"/>
                    <a:gd name="connsiteY27" fmla="*/ 0 h 113919"/>
                    <a:gd name="connsiteX28" fmla="*/ 81534 w 91948"/>
                    <a:gd name="connsiteY28" fmla="*/ 113919 h 113919"/>
                    <a:gd name="connsiteX29" fmla="*/ 91948 w 91948"/>
                    <a:gd name="connsiteY29" fmla="*/ 113919 h 113919"/>
                    <a:gd name="connsiteX30" fmla="*/ 91948 w 91948"/>
                    <a:gd name="connsiteY30" fmla="*/ 0 h 113919"/>
                    <a:gd name="connsiteX31" fmla="*/ 81534 w 91948"/>
                    <a:gd name="connsiteY31" fmla="*/ 0 h 113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91948" h="113919">
                      <a:moveTo>
                        <a:pt x="5207" y="12319"/>
                      </a:moveTo>
                      <a:lnTo>
                        <a:pt x="5207" y="20701"/>
                      </a:lnTo>
                      <a:lnTo>
                        <a:pt x="48006" y="20701"/>
                      </a:lnTo>
                      <a:lnTo>
                        <a:pt x="48006" y="20701"/>
                      </a:lnTo>
                      <a:lnTo>
                        <a:pt x="46990" y="28702"/>
                      </a:lnTo>
                      <a:lnTo>
                        <a:pt x="45212" y="36322"/>
                      </a:lnTo>
                      <a:lnTo>
                        <a:pt x="42545" y="43561"/>
                      </a:lnTo>
                      <a:lnTo>
                        <a:pt x="38989" y="50546"/>
                      </a:lnTo>
                      <a:lnTo>
                        <a:pt x="34671" y="57150"/>
                      </a:lnTo>
                      <a:lnTo>
                        <a:pt x="29591" y="63373"/>
                      </a:lnTo>
                      <a:lnTo>
                        <a:pt x="23495" y="69215"/>
                      </a:lnTo>
                      <a:lnTo>
                        <a:pt x="16510" y="74676"/>
                      </a:lnTo>
                      <a:lnTo>
                        <a:pt x="8763" y="79629"/>
                      </a:lnTo>
                      <a:lnTo>
                        <a:pt x="0" y="84201"/>
                      </a:lnTo>
                      <a:lnTo>
                        <a:pt x="5588" y="92710"/>
                      </a:lnTo>
                      <a:lnTo>
                        <a:pt x="5588" y="92710"/>
                      </a:lnTo>
                      <a:lnTo>
                        <a:pt x="16256" y="86868"/>
                      </a:lnTo>
                      <a:lnTo>
                        <a:pt x="25654" y="80391"/>
                      </a:lnTo>
                      <a:lnTo>
                        <a:pt x="33782" y="73406"/>
                      </a:lnTo>
                      <a:lnTo>
                        <a:pt x="40640" y="65913"/>
                      </a:lnTo>
                      <a:lnTo>
                        <a:pt x="46228" y="57912"/>
                      </a:lnTo>
                      <a:lnTo>
                        <a:pt x="50800" y="49530"/>
                      </a:lnTo>
                      <a:lnTo>
                        <a:pt x="54229" y="40767"/>
                      </a:lnTo>
                      <a:lnTo>
                        <a:pt x="56642" y="31496"/>
                      </a:lnTo>
                      <a:lnTo>
                        <a:pt x="58166" y="22098"/>
                      </a:lnTo>
                      <a:lnTo>
                        <a:pt x="58547" y="12319"/>
                      </a:lnTo>
                      <a:lnTo>
                        <a:pt x="5207" y="12319"/>
                      </a:lnTo>
                      <a:close/>
                      <a:moveTo>
                        <a:pt x="81534" y="0"/>
                      </a:moveTo>
                      <a:lnTo>
                        <a:pt x="81534" y="113919"/>
                      </a:lnTo>
                      <a:lnTo>
                        <a:pt x="91948" y="113919"/>
                      </a:lnTo>
                      <a:lnTo>
                        <a:pt x="91948" y="0"/>
                      </a:lnTo>
                      <a:lnTo>
                        <a:pt x="8153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97A571B4-1F39-80E3-D702-6B7DDA1FDAD7}"/>
                    </a:ext>
                  </a:extLst>
                </p:cNvPr>
                <p:cNvSpPr/>
                <p:nvPr/>
              </p:nvSpPr>
              <p:spPr>
                <a:xfrm>
                  <a:off x="4847463" y="3524504"/>
                  <a:ext cx="16763" cy="17779"/>
                </a:xfrm>
                <a:custGeom>
                  <a:avLst/>
                  <a:gdLst>
                    <a:gd name="connsiteX0" fmla="*/ 8382 w 16763"/>
                    <a:gd name="connsiteY0" fmla="*/ 17780 h 17779"/>
                    <a:gd name="connsiteX1" fmla="*/ 8382 w 16763"/>
                    <a:gd name="connsiteY1" fmla="*/ 17780 h 17779"/>
                    <a:gd name="connsiteX2" fmla="*/ 9779 w 16763"/>
                    <a:gd name="connsiteY2" fmla="*/ 17653 h 17779"/>
                    <a:gd name="connsiteX3" fmla="*/ 11049 w 16763"/>
                    <a:gd name="connsiteY3" fmla="*/ 17399 h 17779"/>
                    <a:gd name="connsiteX4" fmla="*/ 12192 w 16763"/>
                    <a:gd name="connsiteY4" fmla="*/ 16891 h 17779"/>
                    <a:gd name="connsiteX5" fmla="*/ 13335 w 16763"/>
                    <a:gd name="connsiteY5" fmla="*/ 16129 h 17779"/>
                    <a:gd name="connsiteX6" fmla="*/ 14351 w 16763"/>
                    <a:gd name="connsiteY6" fmla="*/ 15367 h 17779"/>
                    <a:gd name="connsiteX7" fmla="*/ 15113 w 16763"/>
                    <a:gd name="connsiteY7" fmla="*/ 14351 h 17779"/>
                    <a:gd name="connsiteX8" fmla="*/ 15875 w 16763"/>
                    <a:gd name="connsiteY8" fmla="*/ 13208 h 17779"/>
                    <a:gd name="connsiteX9" fmla="*/ 16383 w 16763"/>
                    <a:gd name="connsiteY9" fmla="*/ 11938 h 17779"/>
                    <a:gd name="connsiteX10" fmla="*/ 16637 w 16763"/>
                    <a:gd name="connsiteY10" fmla="*/ 10541 h 17779"/>
                    <a:gd name="connsiteX11" fmla="*/ 16764 w 16763"/>
                    <a:gd name="connsiteY11" fmla="*/ 9017 h 17779"/>
                    <a:gd name="connsiteX12" fmla="*/ 16764 w 16763"/>
                    <a:gd name="connsiteY12" fmla="*/ 9017 h 17779"/>
                    <a:gd name="connsiteX13" fmla="*/ 16637 w 16763"/>
                    <a:gd name="connsiteY13" fmla="*/ 7493 h 17779"/>
                    <a:gd name="connsiteX14" fmla="*/ 16383 w 16763"/>
                    <a:gd name="connsiteY14" fmla="*/ 6096 h 17779"/>
                    <a:gd name="connsiteX15" fmla="*/ 15875 w 16763"/>
                    <a:gd name="connsiteY15" fmla="*/ 4699 h 17779"/>
                    <a:gd name="connsiteX16" fmla="*/ 15113 w 16763"/>
                    <a:gd name="connsiteY16" fmla="*/ 3556 h 17779"/>
                    <a:gd name="connsiteX17" fmla="*/ 14351 w 16763"/>
                    <a:gd name="connsiteY17" fmla="*/ 2540 h 17779"/>
                    <a:gd name="connsiteX18" fmla="*/ 13335 w 16763"/>
                    <a:gd name="connsiteY18" fmla="*/ 1651 h 17779"/>
                    <a:gd name="connsiteX19" fmla="*/ 12192 w 16763"/>
                    <a:gd name="connsiteY19" fmla="*/ 1016 h 17779"/>
                    <a:gd name="connsiteX20" fmla="*/ 11049 w 16763"/>
                    <a:gd name="connsiteY20" fmla="*/ 508 h 17779"/>
                    <a:gd name="connsiteX21" fmla="*/ 9779 w 16763"/>
                    <a:gd name="connsiteY21" fmla="*/ 127 h 17779"/>
                    <a:gd name="connsiteX22" fmla="*/ 8382 w 16763"/>
                    <a:gd name="connsiteY22" fmla="*/ 0 h 17779"/>
                    <a:gd name="connsiteX23" fmla="*/ 8382 w 16763"/>
                    <a:gd name="connsiteY23" fmla="*/ 0 h 17779"/>
                    <a:gd name="connsiteX24" fmla="*/ 7112 w 16763"/>
                    <a:gd name="connsiteY24" fmla="*/ 127 h 17779"/>
                    <a:gd name="connsiteX25" fmla="*/ 5842 w 16763"/>
                    <a:gd name="connsiteY25" fmla="*/ 508 h 17779"/>
                    <a:gd name="connsiteX26" fmla="*/ 4572 w 16763"/>
                    <a:gd name="connsiteY26" fmla="*/ 1016 h 17779"/>
                    <a:gd name="connsiteX27" fmla="*/ 3429 w 16763"/>
                    <a:gd name="connsiteY27" fmla="*/ 1651 h 17779"/>
                    <a:gd name="connsiteX28" fmla="*/ 2540 w 16763"/>
                    <a:gd name="connsiteY28" fmla="*/ 2540 h 17779"/>
                    <a:gd name="connsiteX29" fmla="*/ 1651 w 16763"/>
                    <a:gd name="connsiteY29" fmla="*/ 3556 h 17779"/>
                    <a:gd name="connsiteX30" fmla="*/ 1016 w 16763"/>
                    <a:gd name="connsiteY30" fmla="*/ 4699 h 17779"/>
                    <a:gd name="connsiteX31" fmla="*/ 508 w 16763"/>
                    <a:gd name="connsiteY31" fmla="*/ 6096 h 17779"/>
                    <a:gd name="connsiteX32" fmla="*/ 127 w 16763"/>
                    <a:gd name="connsiteY32" fmla="*/ 7493 h 17779"/>
                    <a:gd name="connsiteX33" fmla="*/ 0 w 16763"/>
                    <a:gd name="connsiteY33" fmla="*/ 9017 h 17779"/>
                    <a:gd name="connsiteX34" fmla="*/ 0 w 16763"/>
                    <a:gd name="connsiteY34" fmla="*/ 9017 h 17779"/>
                    <a:gd name="connsiteX35" fmla="*/ 127 w 16763"/>
                    <a:gd name="connsiteY35" fmla="*/ 10541 h 17779"/>
                    <a:gd name="connsiteX36" fmla="*/ 508 w 16763"/>
                    <a:gd name="connsiteY36" fmla="*/ 11938 h 17779"/>
                    <a:gd name="connsiteX37" fmla="*/ 1016 w 16763"/>
                    <a:gd name="connsiteY37" fmla="*/ 13208 h 17779"/>
                    <a:gd name="connsiteX38" fmla="*/ 1651 w 16763"/>
                    <a:gd name="connsiteY38" fmla="*/ 14351 h 17779"/>
                    <a:gd name="connsiteX39" fmla="*/ 2540 w 16763"/>
                    <a:gd name="connsiteY39" fmla="*/ 15367 h 17779"/>
                    <a:gd name="connsiteX40" fmla="*/ 3429 w 16763"/>
                    <a:gd name="connsiteY40" fmla="*/ 16129 h 17779"/>
                    <a:gd name="connsiteX41" fmla="*/ 4572 w 16763"/>
                    <a:gd name="connsiteY41" fmla="*/ 16891 h 17779"/>
                    <a:gd name="connsiteX42" fmla="*/ 5842 w 16763"/>
                    <a:gd name="connsiteY42" fmla="*/ 17399 h 17779"/>
                    <a:gd name="connsiteX43" fmla="*/ 7112 w 16763"/>
                    <a:gd name="connsiteY43" fmla="*/ 17653 h 17779"/>
                    <a:gd name="connsiteX44" fmla="*/ 8382 w 16763"/>
                    <a:gd name="connsiteY44" fmla="*/ 17780 h 17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763" h="17779">
                      <a:moveTo>
                        <a:pt x="8382" y="17780"/>
                      </a:moveTo>
                      <a:lnTo>
                        <a:pt x="8382" y="17780"/>
                      </a:lnTo>
                      <a:lnTo>
                        <a:pt x="9779" y="17653"/>
                      </a:lnTo>
                      <a:lnTo>
                        <a:pt x="11049" y="17399"/>
                      </a:lnTo>
                      <a:lnTo>
                        <a:pt x="12192" y="16891"/>
                      </a:lnTo>
                      <a:lnTo>
                        <a:pt x="13335" y="16129"/>
                      </a:lnTo>
                      <a:lnTo>
                        <a:pt x="14351" y="15367"/>
                      </a:lnTo>
                      <a:lnTo>
                        <a:pt x="15113" y="14351"/>
                      </a:lnTo>
                      <a:lnTo>
                        <a:pt x="15875" y="13208"/>
                      </a:lnTo>
                      <a:lnTo>
                        <a:pt x="16383" y="11938"/>
                      </a:lnTo>
                      <a:lnTo>
                        <a:pt x="16637" y="10541"/>
                      </a:lnTo>
                      <a:lnTo>
                        <a:pt x="16764" y="9017"/>
                      </a:lnTo>
                      <a:lnTo>
                        <a:pt x="16764" y="9017"/>
                      </a:lnTo>
                      <a:lnTo>
                        <a:pt x="16637" y="7493"/>
                      </a:lnTo>
                      <a:lnTo>
                        <a:pt x="16383" y="6096"/>
                      </a:lnTo>
                      <a:lnTo>
                        <a:pt x="15875" y="4699"/>
                      </a:lnTo>
                      <a:lnTo>
                        <a:pt x="15113" y="3556"/>
                      </a:lnTo>
                      <a:lnTo>
                        <a:pt x="14351" y="2540"/>
                      </a:lnTo>
                      <a:lnTo>
                        <a:pt x="13335" y="1651"/>
                      </a:lnTo>
                      <a:lnTo>
                        <a:pt x="12192" y="1016"/>
                      </a:lnTo>
                      <a:lnTo>
                        <a:pt x="11049" y="508"/>
                      </a:lnTo>
                      <a:lnTo>
                        <a:pt x="9779" y="127"/>
                      </a:lnTo>
                      <a:lnTo>
                        <a:pt x="8382" y="0"/>
                      </a:lnTo>
                      <a:lnTo>
                        <a:pt x="8382" y="0"/>
                      </a:lnTo>
                      <a:lnTo>
                        <a:pt x="7112" y="127"/>
                      </a:lnTo>
                      <a:lnTo>
                        <a:pt x="5842" y="508"/>
                      </a:lnTo>
                      <a:lnTo>
                        <a:pt x="4572" y="1016"/>
                      </a:lnTo>
                      <a:lnTo>
                        <a:pt x="3429" y="1651"/>
                      </a:lnTo>
                      <a:lnTo>
                        <a:pt x="2540" y="2540"/>
                      </a:lnTo>
                      <a:lnTo>
                        <a:pt x="1651" y="3556"/>
                      </a:lnTo>
                      <a:lnTo>
                        <a:pt x="1016" y="4699"/>
                      </a:lnTo>
                      <a:lnTo>
                        <a:pt x="508" y="6096"/>
                      </a:lnTo>
                      <a:lnTo>
                        <a:pt x="127" y="7493"/>
                      </a:lnTo>
                      <a:lnTo>
                        <a:pt x="0" y="9017"/>
                      </a:lnTo>
                      <a:lnTo>
                        <a:pt x="0" y="9017"/>
                      </a:lnTo>
                      <a:lnTo>
                        <a:pt x="127" y="10541"/>
                      </a:lnTo>
                      <a:lnTo>
                        <a:pt x="508" y="11938"/>
                      </a:lnTo>
                      <a:lnTo>
                        <a:pt x="1016" y="13208"/>
                      </a:lnTo>
                      <a:lnTo>
                        <a:pt x="1651" y="14351"/>
                      </a:lnTo>
                      <a:lnTo>
                        <a:pt x="2540" y="15367"/>
                      </a:lnTo>
                      <a:lnTo>
                        <a:pt x="3429" y="16129"/>
                      </a:lnTo>
                      <a:lnTo>
                        <a:pt x="4572" y="16891"/>
                      </a:lnTo>
                      <a:lnTo>
                        <a:pt x="5842" y="17399"/>
                      </a:lnTo>
                      <a:lnTo>
                        <a:pt x="7112" y="17653"/>
                      </a:lnTo>
                      <a:lnTo>
                        <a:pt x="8382" y="1778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8D8C23D-D725-BD9D-0795-313CA7651436}"/>
                    </a:ext>
                  </a:extLst>
                </p:cNvPr>
                <p:cNvSpPr/>
                <p:nvPr/>
              </p:nvSpPr>
              <p:spPr>
                <a:xfrm>
                  <a:off x="4899532" y="3475101"/>
                  <a:ext cx="105156" cy="113919"/>
                </a:xfrm>
                <a:custGeom>
                  <a:avLst/>
                  <a:gdLst>
                    <a:gd name="connsiteX0" fmla="*/ 5334 w 105156"/>
                    <a:gd name="connsiteY0" fmla="*/ 12192 h 113919"/>
                    <a:gd name="connsiteX1" fmla="*/ 5334 w 105156"/>
                    <a:gd name="connsiteY1" fmla="*/ 20828 h 113919"/>
                    <a:gd name="connsiteX2" fmla="*/ 47117 w 105156"/>
                    <a:gd name="connsiteY2" fmla="*/ 20828 h 113919"/>
                    <a:gd name="connsiteX3" fmla="*/ 47117 w 105156"/>
                    <a:gd name="connsiteY3" fmla="*/ 20828 h 113919"/>
                    <a:gd name="connsiteX4" fmla="*/ 45974 w 105156"/>
                    <a:gd name="connsiteY4" fmla="*/ 28829 h 113919"/>
                    <a:gd name="connsiteX5" fmla="*/ 44069 w 105156"/>
                    <a:gd name="connsiteY5" fmla="*/ 36322 h 113919"/>
                    <a:gd name="connsiteX6" fmla="*/ 41402 w 105156"/>
                    <a:gd name="connsiteY6" fmla="*/ 43688 h 113919"/>
                    <a:gd name="connsiteX7" fmla="*/ 37846 w 105156"/>
                    <a:gd name="connsiteY7" fmla="*/ 50546 h 113919"/>
                    <a:gd name="connsiteX8" fmla="*/ 33528 w 105156"/>
                    <a:gd name="connsiteY8" fmla="*/ 57150 h 113919"/>
                    <a:gd name="connsiteX9" fmla="*/ 28448 w 105156"/>
                    <a:gd name="connsiteY9" fmla="*/ 63373 h 113919"/>
                    <a:gd name="connsiteX10" fmla="*/ 22606 w 105156"/>
                    <a:gd name="connsiteY10" fmla="*/ 69215 h 113919"/>
                    <a:gd name="connsiteX11" fmla="*/ 15875 w 105156"/>
                    <a:gd name="connsiteY11" fmla="*/ 74676 h 113919"/>
                    <a:gd name="connsiteX12" fmla="*/ 8382 w 105156"/>
                    <a:gd name="connsiteY12" fmla="*/ 79629 h 113919"/>
                    <a:gd name="connsiteX13" fmla="*/ 0 w 105156"/>
                    <a:gd name="connsiteY13" fmla="*/ 84201 h 113919"/>
                    <a:gd name="connsiteX14" fmla="*/ 5715 w 105156"/>
                    <a:gd name="connsiteY14" fmla="*/ 92329 h 113919"/>
                    <a:gd name="connsiteX15" fmla="*/ 5715 w 105156"/>
                    <a:gd name="connsiteY15" fmla="*/ 92329 h 113919"/>
                    <a:gd name="connsiteX16" fmla="*/ 16129 w 105156"/>
                    <a:gd name="connsiteY16" fmla="*/ 86487 h 113919"/>
                    <a:gd name="connsiteX17" fmla="*/ 25273 w 105156"/>
                    <a:gd name="connsiteY17" fmla="*/ 80010 h 113919"/>
                    <a:gd name="connsiteX18" fmla="*/ 33147 w 105156"/>
                    <a:gd name="connsiteY18" fmla="*/ 73025 h 113919"/>
                    <a:gd name="connsiteX19" fmla="*/ 39878 w 105156"/>
                    <a:gd name="connsiteY19" fmla="*/ 65532 h 113919"/>
                    <a:gd name="connsiteX20" fmla="*/ 45339 w 105156"/>
                    <a:gd name="connsiteY20" fmla="*/ 57531 h 113919"/>
                    <a:gd name="connsiteX21" fmla="*/ 49784 w 105156"/>
                    <a:gd name="connsiteY21" fmla="*/ 49149 h 113919"/>
                    <a:gd name="connsiteX22" fmla="*/ 53213 w 105156"/>
                    <a:gd name="connsiteY22" fmla="*/ 40386 h 113919"/>
                    <a:gd name="connsiteX23" fmla="*/ 55626 w 105156"/>
                    <a:gd name="connsiteY23" fmla="*/ 31242 h 113919"/>
                    <a:gd name="connsiteX24" fmla="*/ 57023 w 105156"/>
                    <a:gd name="connsiteY24" fmla="*/ 21844 h 113919"/>
                    <a:gd name="connsiteX25" fmla="*/ 57404 w 105156"/>
                    <a:gd name="connsiteY25" fmla="*/ 12192 h 113919"/>
                    <a:gd name="connsiteX26" fmla="*/ 5334 w 105156"/>
                    <a:gd name="connsiteY26" fmla="*/ 12192 h 113919"/>
                    <a:gd name="connsiteX27" fmla="*/ 105156 w 105156"/>
                    <a:gd name="connsiteY27" fmla="*/ 46228 h 113919"/>
                    <a:gd name="connsiteX28" fmla="*/ 86868 w 105156"/>
                    <a:gd name="connsiteY28" fmla="*/ 46228 h 113919"/>
                    <a:gd name="connsiteX29" fmla="*/ 86868 w 105156"/>
                    <a:gd name="connsiteY29" fmla="*/ 0 h 113919"/>
                    <a:gd name="connsiteX30" fmla="*/ 76454 w 105156"/>
                    <a:gd name="connsiteY30" fmla="*/ 0 h 113919"/>
                    <a:gd name="connsiteX31" fmla="*/ 76454 w 105156"/>
                    <a:gd name="connsiteY31" fmla="*/ 113919 h 113919"/>
                    <a:gd name="connsiteX32" fmla="*/ 86868 w 105156"/>
                    <a:gd name="connsiteY32" fmla="*/ 113919 h 113919"/>
                    <a:gd name="connsiteX33" fmla="*/ 86868 w 105156"/>
                    <a:gd name="connsiteY33" fmla="*/ 54864 h 113919"/>
                    <a:gd name="connsiteX34" fmla="*/ 105156 w 105156"/>
                    <a:gd name="connsiteY34" fmla="*/ 54864 h 113919"/>
                    <a:gd name="connsiteX35" fmla="*/ 105156 w 105156"/>
                    <a:gd name="connsiteY35" fmla="*/ 46228 h 113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5156" h="113919">
                      <a:moveTo>
                        <a:pt x="5334" y="12192"/>
                      </a:moveTo>
                      <a:lnTo>
                        <a:pt x="5334" y="20828"/>
                      </a:lnTo>
                      <a:lnTo>
                        <a:pt x="47117" y="20828"/>
                      </a:lnTo>
                      <a:lnTo>
                        <a:pt x="47117" y="20828"/>
                      </a:lnTo>
                      <a:lnTo>
                        <a:pt x="45974" y="28829"/>
                      </a:lnTo>
                      <a:lnTo>
                        <a:pt x="44069" y="36322"/>
                      </a:lnTo>
                      <a:lnTo>
                        <a:pt x="41402" y="43688"/>
                      </a:lnTo>
                      <a:lnTo>
                        <a:pt x="37846" y="50546"/>
                      </a:lnTo>
                      <a:lnTo>
                        <a:pt x="33528" y="57150"/>
                      </a:lnTo>
                      <a:lnTo>
                        <a:pt x="28448" y="63373"/>
                      </a:lnTo>
                      <a:lnTo>
                        <a:pt x="22606" y="69215"/>
                      </a:lnTo>
                      <a:lnTo>
                        <a:pt x="15875" y="74676"/>
                      </a:lnTo>
                      <a:lnTo>
                        <a:pt x="8382" y="79629"/>
                      </a:lnTo>
                      <a:lnTo>
                        <a:pt x="0" y="84201"/>
                      </a:lnTo>
                      <a:lnTo>
                        <a:pt x="5715" y="92329"/>
                      </a:lnTo>
                      <a:lnTo>
                        <a:pt x="5715" y="92329"/>
                      </a:lnTo>
                      <a:lnTo>
                        <a:pt x="16129" y="86487"/>
                      </a:lnTo>
                      <a:lnTo>
                        <a:pt x="25273" y="80010"/>
                      </a:lnTo>
                      <a:lnTo>
                        <a:pt x="33147" y="73025"/>
                      </a:lnTo>
                      <a:lnTo>
                        <a:pt x="39878" y="65532"/>
                      </a:lnTo>
                      <a:lnTo>
                        <a:pt x="45339" y="57531"/>
                      </a:lnTo>
                      <a:lnTo>
                        <a:pt x="49784" y="49149"/>
                      </a:lnTo>
                      <a:lnTo>
                        <a:pt x="53213" y="40386"/>
                      </a:lnTo>
                      <a:lnTo>
                        <a:pt x="55626" y="31242"/>
                      </a:lnTo>
                      <a:lnTo>
                        <a:pt x="57023" y="21844"/>
                      </a:lnTo>
                      <a:lnTo>
                        <a:pt x="57404" y="12192"/>
                      </a:lnTo>
                      <a:lnTo>
                        <a:pt x="5334" y="12192"/>
                      </a:lnTo>
                      <a:close/>
                      <a:moveTo>
                        <a:pt x="105156" y="46228"/>
                      </a:moveTo>
                      <a:lnTo>
                        <a:pt x="86868" y="46228"/>
                      </a:lnTo>
                      <a:lnTo>
                        <a:pt x="86868" y="0"/>
                      </a:lnTo>
                      <a:lnTo>
                        <a:pt x="76454" y="0"/>
                      </a:lnTo>
                      <a:lnTo>
                        <a:pt x="76454" y="113919"/>
                      </a:lnTo>
                      <a:lnTo>
                        <a:pt x="86868" y="113919"/>
                      </a:lnTo>
                      <a:lnTo>
                        <a:pt x="86868" y="54864"/>
                      </a:lnTo>
                      <a:lnTo>
                        <a:pt x="105156" y="54864"/>
                      </a:lnTo>
                      <a:lnTo>
                        <a:pt x="105156" y="4622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52AD0A43-EFAA-E0BA-CE0A-15C1D7C12DF2}"/>
                    </a:ext>
                  </a:extLst>
                </p:cNvPr>
                <p:cNvSpPr/>
                <p:nvPr/>
              </p:nvSpPr>
              <p:spPr>
                <a:xfrm>
                  <a:off x="5015610" y="3483101"/>
                  <a:ext cx="103251" cy="90677"/>
                </a:xfrm>
                <a:custGeom>
                  <a:avLst/>
                  <a:gdLst>
                    <a:gd name="connsiteX0" fmla="*/ 98171 w 103251"/>
                    <a:gd name="connsiteY0" fmla="*/ 49276 h 90677"/>
                    <a:gd name="connsiteX1" fmla="*/ 98171 w 103251"/>
                    <a:gd name="connsiteY1" fmla="*/ 49276 h 90677"/>
                    <a:gd name="connsiteX2" fmla="*/ 92202 w 103251"/>
                    <a:gd name="connsiteY2" fmla="*/ 47752 h 90677"/>
                    <a:gd name="connsiteX3" fmla="*/ 86233 w 103251"/>
                    <a:gd name="connsiteY3" fmla="*/ 45466 h 90677"/>
                    <a:gd name="connsiteX4" fmla="*/ 80391 w 103251"/>
                    <a:gd name="connsiteY4" fmla="*/ 42545 h 90677"/>
                    <a:gd name="connsiteX5" fmla="*/ 74930 w 103251"/>
                    <a:gd name="connsiteY5" fmla="*/ 38989 h 90677"/>
                    <a:gd name="connsiteX6" fmla="*/ 69977 w 103251"/>
                    <a:gd name="connsiteY6" fmla="*/ 34925 h 90677"/>
                    <a:gd name="connsiteX7" fmla="*/ 65532 w 103251"/>
                    <a:gd name="connsiteY7" fmla="*/ 30353 h 90677"/>
                    <a:gd name="connsiteX8" fmla="*/ 61849 w 103251"/>
                    <a:gd name="connsiteY8" fmla="*/ 25400 h 90677"/>
                    <a:gd name="connsiteX9" fmla="*/ 59055 w 103251"/>
                    <a:gd name="connsiteY9" fmla="*/ 20066 h 90677"/>
                    <a:gd name="connsiteX10" fmla="*/ 57277 w 103251"/>
                    <a:gd name="connsiteY10" fmla="*/ 14605 h 90677"/>
                    <a:gd name="connsiteX11" fmla="*/ 56642 w 103251"/>
                    <a:gd name="connsiteY11" fmla="*/ 8763 h 90677"/>
                    <a:gd name="connsiteX12" fmla="*/ 56642 w 103251"/>
                    <a:gd name="connsiteY12" fmla="*/ 0 h 90677"/>
                    <a:gd name="connsiteX13" fmla="*/ 45720 w 103251"/>
                    <a:gd name="connsiteY13" fmla="*/ 0 h 90677"/>
                    <a:gd name="connsiteX14" fmla="*/ 45720 w 103251"/>
                    <a:gd name="connsiteY14" fmla="*/ 8763 h 90677"/>
                    <a:gd name="connsiteX15" fmla="*/ 45720 w 103251"/>
                    <a:gd name="connsiteY15" fmla="*/ 8763 h 90677"/>
                    <a:gd name="connsiteX16" fmla="*/ 45085 w 103251"/>
                    <a:gd name="connsiteY16" fmla="*/ 14478 h 90677"/>
                    <a:gd name="connsiteX17" fmla="*/ 43307 w 103251"/>
                    <a:gd name="connsiteY17" fmla="*/ 20066 h 90677"/>
                    <a:gd name="connsiteX18" fmla="*/ 40640 w 103251"/>
                    <a:gd name="connsiteY18" fmla="*/ 25400 h 90677"/>
                    <a:gd name="connsiteX19" fmla="*/ 36957 w 103251"/>
                    <a:gd name="connsiteY19" fmla="*/ 30353 h 90677"/>
                    <a:gd name="connsiteX20" fmla="*/ 32512 w 103251"/>
                    <a:gd name="connsiteY20" fmla="*/ 34798 h 90677"/>
                    <a:gd name="connsiteX21" fmla="*/ 27559 w 103251"/>
                    <a:gd name="connsiteY21" fmla="*/ 38989 h 90677"/>
                    <a:gd name="connsiteX22" fmla="*/ 22098 w 103251"/>
                    <a:gd name="connsiteY22" fmla="*/ 42545 h 90677"/>
                    <a:gd name="connsiteX23" fmla="*/ 16256 w 103251"/>
                    <a:gd name="connsiteY23" fmla="*/ 45466 h 90677"/>
                    <a:gd name="connsiteX24" fmla="*/ 10414 w 103251"/>
                    <a:gd name="connsiteY24" fmla="*/ 47752 h 90677"/>
                    <a:gd name="connsiteX25" fmla="*/ 4318 w 103251"/>
                    <a:gd name="connsiteY25" fmla="*/ 49276 h 90677"/>
                    <a:gd name="connsiteX26" fmla="*/ 9017 w 103251"/>
                    <a:gd name="connsiteY26" fmla="*/ 57912 h 90677"/>
                    <a:gd name="connsiteX27" fmla="*/ 9017 w 103251"/>
                    <a:gd name="connsiteY27" fmla="*/ 57912 h 90677"/>
                    <a:gd name="connsiteX28" fmla="*/ 14224 w 103251"/>
                    <a:gd name="connsiteY28" fmla="*/ 56515 h 90677"/>
                    <a:gd name="connsiteX29" fmla="*/ 19304 w 103251"/>
                    <a:gd name="connsiteY29" fmla="*/ 54610 h 90677"/>
                    <a:gd name="connsiteX30" fmla="*/ 24384 w 103251"/>
                    <a:gd name="connsiteY30" fmla="*/ 52197 h 90677"/>
                    <a:gd name="connsiteX31" fmla="*/ 29210 w 103251"/>
                    <a:gd name="connsiteY31" fmla="*/ 49403 h 90677"/>
                    <a:gd name="connsiteX32" fmla="*/ 33782 w 103251"/>
                    <a:gd name="connsiteY32" fmla="*/ 46228 h 90677"/>
                    <a:gd name="connsiteX33" fmla="*/ 38227 w 103251"/>
                    <a:gd name="connsiteY33" fmla="*/ 42672 h 90677"/>
                    <a:gd name="connsiteX34" fmla="*/ 42164 w 103251"/>
                    <a:gd name="connsiteY34" fmla="*/ 38735 h 90677"/>
                    <a:gd name="connsiteX35" fmla="*/ 45720 w 103251"/>
                    <a:gd name="connsiteY35" fmla="*/ 34417 h 90677"/>
                    <a:gd name="connsiteX36" fmla="*/ 48768 w 103251"/>
                    <a:gd name="connsiteY36" fmla="*/ 29845 h 90677"/>
                    <a:gd name="connsiteX37" fmla="*/ 51181 w 103251"/>
                    <a:gd name="connsiteY37" fmla="*/ 25019 h 90677"/>
                    <a:gd name="connsiteX38" fmla="*/ 51181 w 103251"/>
                    <a:gd name="connsiteY38" fmla="*/ 25019 h 90677"/>
                    <a:gd name="connsiteX39" fmla="*/ 53721 w 103251"/>
                    <a:gd name="connsiteY39" fmla="*/ 29972 h 90677"/>
                    <a:gd name="connsiteX40" fmla="*/ 56769 w 103251"/>
                    <a:gd name="connsiteY40" fmla="*/ 34544 h 90677"/>
                    <a:gd name="connsiteX41" fmla="*/ 60325 w 103251"/>
                    <a:gd name="connsiteY41" fmla="*/ 38862 h 90677"/>
                    <a:gd name="connsiteX42" fmla="*/ 64262 w 103251"/>
                    <a:gd name="connsiteY42" fmla="*/ 42672 h 90677"/>
                    <a:gd name="connsiteX43" fmla="*/ 68580 w 103251"/>
                    <a:gd name="connsiteY43" fmla="*/ 46355 h 90677"/>
                    <a:gd name="connsiteX44" fmla="*/ 73279 w 103251"/>
                    <a:gd name="connsiteY44" fmla="*/ 49530 h 90677"/>
                    <a:gd name="connsiteX45" fmla="*/ 78105 w 103251"/>
                    <a:gd name="connsiteY45" fmla="*/ 52324 h 90677"/>
                    <a:gd name="connsiteX46" fmla="*/ 83185 w 103251"/>
                    <a:gd name="connsiteY46" fmla="*/ 54610 h 90677"/>
                    <a:gd name="connsiteX47" fmla="*/ 88265 w 103251"/>
                    <a:gd name="connsiteY47" fmla="*/ 56515 h 90677"/>
                    <a:gd name="connsiteX48" fmla="*/ 93472 w 103251"/>
                    <a:gd name="connsiteY48" fmla="*/ 57912 h 90677"/>
                    <a:gd name="connsiteX49" fmla="*/ 98171 w 103251"/>
                    <a:gd name="connsiteY49" fmla="*/ 49276 h 90677"/>
                    <a:gd name="connsiteX50" fmla="*/ 0 w 103251"/>
                    <a:gd name="connsiteY50" fmla="*/ 82042 h 90677"/>
                    <a:gd name="connsiteX51" fmla="*/ 0 w 103251"/>
                    <a:gd name="connsiteY51" fmla="*/ 90678 h 90677"/>
                    <a:gd name="connsiteX52" fmla="*/ 103251 w 103251"/>
                    <a:gd name="connsiteY52" fmla="*/ 90678 h 90677"/>
                    <a:gd name="connsiteX53" fmla="*/ 103251 w 103251"/>
                    <a:gd name="connsiteY53" fmla="*/ 82042 h 90677"/>
                    <a:gd name="connsiteX54" fmla="*/ 0 w 103251"/>
                    <a:gd name="connsiteY54" fmla="*/ 82042 h 90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103251" h="90677">
                      <a:moveTo>
                        <a:pt x="98171" y="49276"/>
                      </a:moveTo>
                      <a:lnTo>
                        <a:pt x="98171" y="49276"/>
                      </a:lnTo>
                      <a:lnTo>
                        <a:pt x="92202" y="47752"/>
                      </a:lnTo>
                      <a:lnTo>
                        <a:pt x="86233" y="45466"/>
                      </a:lnTo>
                      <a:lnTo>
                        <a:pt x="80391" y="42545"/>
                      </a:lnTo>
                      <a:lnTo>
                        <a:pt x="74930" y="38989"/>
                      </a:lnTo>
                      <a:lnTo>
                        <a:pt x="69977" y="34925"/>
                      </a:lnTo>
                      <a:lnTo>
                        <a:pt x="65532" y="30353"/>
                      </a:lnTo>
                      <a:lnTo>
                        <a:pt x="61849" y="25400"/>
                      </a:lnTo>
                      <a:lnTo>
                        <a:pt x="59055" y="20066"/>
                      </a:lnTo>
                      <a:lnTo>
                        <a:pt x="57277" y="14605"/>
                      </a:lnTo>
                      <a:lnTo>
                        <a:pt x="56642" y="8763"/>
                      </a:lnTo>
                      <a:lnTo>
                        <a:pt x="56642" y="0"/>
                      </a:lnTo>
                      <a:lnTo>
                        <a:pt x="45720" y="0"/>
                      </a:lnTo>
                      <a:lnTo>
                        <a:pt x="45720" y="8763"/>
                      </a:lnTo>
                      <a:lnTo>
                        <a:pt x="45720" y="8763"/>
                      </a:lnTo>
                      <a:lnTo>
                        <a:pt x="45085" y="14478"/>
                      </a:lnTo>
                      <a:lnTo>
                        <a:pt x="43307" y="20066"/>
                      </a:lnTo>
                      <a:lnTo>
                        <a:pt x="40640" y="25400"/>
                      </a:lnTo>
                      <a:lnTo>
                        <a:pt x="36957" y="30353"/>
                      </a:lnTo>
                      <a:lnTo>
                        <a:pt x="32512" y="34798"/>
                      </a:lnTo>
                      <a:lnTo>
                        <a:pt x="27559" y="38989"/>
                      </a:lnTo>
                      <a:lnTo>
                        <a:pt x="22098" y="42545"/>
                      </a:lnTo>
                      <a:lnTo>
                        <a:pt x="16256" y="45466"/>
                      </a:lnTo>
                      <a:lnTo>
                        <a:pt x="10414" y="47752"/>
                      </a:lnTo>
                      <a:lnTo>
                        <a:pt x="4318" y="49276"/>
                      </a:lnTo>
                      <a:lnTo>
                        <a:pt x="9017" y="57912"/>
                      </a:lnTo>
                      <a:lnTo>
                        <a:pt x="9017" y="57912"/>
                      </a:lnTo>
                      <a:lnTo>
                        <a:pt x="14224" y="56515"/>
                      </a:lnTo>
                      <a:lnTo>
                        <a:pt x="19304" y="54610"/>
                      </a:lnTo>
                      <a:lnTo>
                        <a:pt x="24384" y="52197"/>
                      </a:lnTo>
                      <a:lnTo>
                        <a:pt x="29210" y="49403"/>
                      </a:lnTo>
                      <a:lnTo>
                        <a:pt x="33782" y="46228"/>
                      </a:lnTo>
                      <a:lnTo>
                        <a:pt x="38227" y="42672"/>
                      </a:lnTo>
                      <a:lnTo>
                        <a:pt x="42164" y="38735"/>
                      </a:lnTo>
                      <a:lnTo>
                        <a:pt x="45720" y="34417"/>
                      </a:lnTo>
                      <a:lnTo>
                        <a:pt x="48768" y="29845"/>
                      </a:lnTo>
                      <a:lnTo>
                        <a:pt x="51181" y="25019"/>
                      </a:lnTo>
                      <a:lnTo>
                        <a:pt x="51181" y="25019"/>
                      </a:lnTo>
                      <a:lnTo>
                        <a:pt x="53721" y="29972"/>
                      </a:lnTo>
                      <a:lnTo>
                        <a:pt x="56769" y="34544"/>
                      </a:lnTo>
                      <a:lnTo>
                        <a:pt x="60325" y="38862"/>
                      </a:lnTo>
                      <a:lnTo>
                        <a:pt x="64262" y="42672"/>
                      </a:lnTo>
                      <a:lnTo>
                        <a:pt x="68580" y="46355"/>
                      </a:lnTo>
                      <a:lnTo>
                        <a:pt x="73279" y="49530"/>
                      </a:lnTo>
                      <a:lnTo>
                        <a:pt x="78105" y="52324"/>
                      </a:lnTo>
                      <a:lnTo>
                        <a:pt x="83185" y="54610"/>
                      </a:lnTo>
                      <a:lnTo>
                        <a:pt x="88265" y="56515"/>
                      </a:lnTo>
                      <a:lnTo>
                        <a:pt x="93472" y="57912"/>
                      </a:lnTo>
                      <a:lnTo>
                        <a:pt x="98171" y="49276"/>
                      </a:lnTo>
                      <a:close/>
                      <a:moveTo>
                        <a:pt x="0" y="82042"/>
                      </a:moveTo>
                      <a:lnTo>
                        <a:pt x="0" y="90678"/>
                      </a:lnTo>
                      <a:lnTo>
                        <a:pt x="103251" y="90678"/>
                      </a:lnTo>
                      <a:lnTo>
                        <a:pt x="103251" y="82042"/>
                      </a:lnTo>
                      <a:lnTo>
                        <a:pt x="0" y="82042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3F54CA3E-3783-6BFC-082F-1D776DA20ED4}"/>
                    </a:ext>
                  </a:extLst>
                </p:cNvPr>
                <p:cNvSpPr/>
                <p:nvPr/>
              </p:nvSpPr>
              <p:spPr>
                <a:xfrm>
                  <a:off x="5152389" y="3524504"/>
                  <a:ext cx="16764" cy="17779"/>
                </a:xfrm>
                <a:custGeom>
                  <a:avLst/>
                  <a:gdLst>
                    <a:gd name="connsiteX0" fmla="*/ 8382 w 16764"/>
                    <a:gd name="connsiteY0" fmla="*/ 17780 h 17779"/>
                    <a:gd name="connsiteX1" fmla="*/ 8382 w 16764"/>
                    <a:gd name="connsiteY1" fmla="*/ 17780 h 17779"/>
                    <a:gd name="connsiteX2" fmla="*/ 9779 w 16764"/>
                    <a:gd name="connsiteY2" fmla="*/ 17653 h 17779"/>
                    <a:gd name="connsiteX3" fmla="*/ 11049 w 16764"/>
                    <a:gd name="connsiteY3" fmla="*/ 17399 h 17779"/>
                    <a:gd name="connsiteX4" fmla="*/ 12192 w 16764"/>
                    <a:gd name="connsiteY4" fmla="*/ 16891 h 17779"/>
                    <a:gd name="connsiteX5" fmla="*/ 13335 w 16764"/>
                    <a:gd name="connsiteY5" fmla="*/ 16129 h 17779"/>
                    <a:gd name="connsiteX6" fmla="*/ 14351 w 16764"/>
                    <a:gd name="connsiteY6" fmla="*/ 15367 h 17779"/>
                    <a:gd name="connsiteX7" fmla="*/ 15113 w 16764"/>
                    <a:gd name="connsiteY7" fmla="*/ 14351 h 17779"/>
                    <a:gd name="connsiteX8" fmla="*/ 15875 w 16764"/>
                    <a:gd name="connsiteY8" fmla="*/ 13208 h 17779"/>
                    <a:gd name="connsiteX9" fmla="*/ 16383 w 16764"/>
                    <a:gd name="connsiteY9" fmla="*/ 11938 h 17779"/>
                    <a:gd name="connsiteX10" fmla="*/ 16637 w 16764"/>
                    <a:gd name="connsiteY10" fmla="*/ 10541 h 17779"/>
                    <a:gd name="connsiteX11" fmla="*/ 16764 w 16764"/>
                    <a:gd name="connsiteY11" fmla="*/ 9017 h 17779"/>
                    <a:gd name="connsiteX12" fmla="*/ 16764 w 16764"/>
                    <a:gd name="connsiteY12" fmla="*/ 9017 h 17779"/>
                    <a:gd name="connsiteX13" fmla="*/ 16637 w 16764"/>
                    <a:gd name="connsiteY13" fmla="*/ 7493 h 17779"/>
                    <a:gd name="connsiteX14" fmla="*/ 16383 w 16764"/>
                    <a:gd name="connsiteY14" fmla="*/ 6096 h 17779"/>
                    <a:gd name="connsiteX15" fmla="*/ 15875 w 16764"/>
                    <a:gd name="connsiteY15" fmla="*/ 4699 h 17779"/>
                    <a:gd name="connsiteX16" fmla="*/ 15113 w 16764"/>
                    <a:gd name="connsiteY16" fmla="*/ 3556 h 17779"/>
                    <a:gd name="connsiteX17" fmla="*/ 14351 w 16764"/>
                    <a:gd name="connsiteY17" fmla="*/ 2540 h 17779"/>
                    <a:gd name="connsiteX18" fmla="*/ 13335 w 16764"/>
                    <a:gd name="connsiteY18" fmla="*/ 1651 h 17779"/>
                    <a:gd name="connsiteX19" fmla="*/ 12192 w 16764"/>
                    <a:gd name="connsiteY19" fmla="*/ 1016 h 17779"/>
                    <a:gd name="connsiteX20" fmla="*/ 11049 w 16764"/>
                    <a:gd name="connsiteY20" fmla="*/ 508 h 17779"/>
                    <a:gd name="connsiteX21" fmla="*/ 9779 w 16764"/>
                    <a:gd name="connsiteY21" fmla="*/ 127 h 17779"/>
                    <a:gd name="connsiteX22" fmla="*/ 8382 w 16764"/>
                    <a:gd name="connsiteY22" fmla="*/ 0 h 17779"/>
                    <a:gd name="connsiteX23" fmla="*/ 8382 w 16764"/>
                    <a:gd name="connsiteY23" fmla="*/ 0 h 17779"/>
                    <a:gd name="connsiteX24" fmla="*/ 7112 w 16764"/>
                    <a:gd name="connsiteY24" fmla="*/ 127 h 17779"/>
                    <a:gd name="connsiteX25" fmla="*/ 5842 w 16764"/>
                    <a:gd name="connsiteY25" fmla="*/ 508 h 17779"/>
                    <a:gd name="connsiteX26" fmla="*/ 4572 w 16764"/>
                    <a:gd name="connsiteY26" fmla="*/ 1016 h 17779"/>
                    <a:gd name="connsiteX27" fmla="*/ 3429 w 16764"/>
                    <a:gd name="connsiteY27" fmla="*/ 1651 h 17779"/>
                    <a:gd name="connsiteX28" fmla="*/ 2540 w 16764"/>
                    <a:gd name="connsiteY28" fmla="*/ 2540 h 17779"/>
                    <a:gd name="connsiteX29" fmla="*/ 1651 w 16764"/>
                    <a:gd name="connsiteY29" fmla="*/ 3556 h 17779"/>
                    <a:gd name="connsiteX30" fmla="*/ 1016 w 16764"/>
                    <a:gd name="connsiteY30" fmla="*/ 4699 h 17779"/>
                    <a:gd name="connsiteX31" fmla="*/ 508 w 16764"/>
                    <a:gd name="connsiteY31" fmla="*/ 6096 h 17779"/>
                    <a:gd name="connsiteX32" fmla="*/ 127 w 16764"/>
                    <a:gd name="connsiteY32" fmla="*/ 7493 h 17779"/>
                    <a:gd name="connsiteX33" fmla="*/ 0 w 16764"/>
                    <a:gd name="connsiteY33" fmla="*/ 9017 h 17779"/>
                    <a:gd name="connsiteX34" fmla="*/ 0 w 16764"/>
                    <a:gd name="connsiteY34" fmla="*/ 9017 h 17779"/>
                    <a:gd name="connsiteX35" fmla="*/ 127 w 16764"/>
                    <a:gd name="connsiteY35" fmla="*/ 10541 h 17779"/>
                    <a:gd name="connsiteX36" fmla="*/ 508 w 16764"/>
                    <a:gd name="connsiteY36" fmla="*/ 11938 h 17779"/>
                    <a:gd name="connsiteX37" fmla="*/ 1016 w 16764"/>
                    <a:gd name="connsiteY37" fmla="*/ 13208 h 17779"/>
                    <a:gd name="connsiteX38" fmla="*/ 1651 w 16764"/>
                    <a:gd name="connsiteY38" fmla="*/ 14351 h 17779"/>
                    <a:gd name="connsiteX39" fmla="*/ 2540 w 16764"/>
                    <a:gd name="connsiteY39" fmla="*/ 15367 h 17779"/>
                    <a:gd name="connsiteX40" fmla="*/ 3429 w 16764"/>
                    <a:gd name="connsiteY40" fmla="*/ 16129 h 17779"/>
                    <a:gd name="connsiteX41" fmla="*/ 4572 w 16764"/>
                    <a:gd name="connsiteY41" fmla="*/ 16891 h 17779"/>
                    <a:gd name="connsiteX42" fmla="*/ 5842 w 16764"/>
                    <a:gd name="connsiteY42" fmla="*/ 17399 h 17779"/>
                    <a:gd name="connsiteX43" fmla="*/ 7112 w 16764"/>
                    <a:gd name="connsiteY43" fmla="*/ 17653 h 17779"/>
                    <a:gd name="connsiteX44" fmla="*/ 8382 w 16764"/>
                    <a:gd name="connsiteY44" fmla="*/ 17780 h 17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764" h="17779">
                      <a:moveTo>
                        <a:pt x="8382" y="17780"/>
                      </a:moveTo>
                      <a:lnTo>
                        <a:pt x="8382" y="17780"/>
                      </a:lnTo>
                      <a:lnTo>
                        <a:pt x="9779" y="17653"/>
                      </a:lnTo>
                      <a:lnTo>
                        <a:pt x="11049" y="17399"/>
                      </a:lnTo>
                      <a:lnTo>
                        <a:pt x="12192" y="16891"/>
                      </a:lnTo>
                      <a:lnTo>
                        <a:pt x="13335" y="16129"/>
                      </a:lnTo>
                      <a:lnTo>
                        <a:pt x="14351" y="15367"/>
                      </a:lnTo>
                      <a:lnTo>
                        <a:pt x="15113" y="14351"/>
                      </a:lnTo>
                      <a:lnTo>
                        <a:pt x="15875" y="13208"/>
                      </a:lnTo>
                      <a:lnTo>
                        <a:pt x="16383" y="11938"/>
                      </a:lnTo>
                      <a:lnTo>
                        <a:pt x="16637" y="10541"/>
                      </a:lnTo>
                      <a:lnTo>
                        <a:pt x="16764" y="9017"/>
                      </a:lnTo>
                      <a:lnTo>
                        <a:pt x="16764" y="9017"/>
                      </a:lnTo>
                      <a:lnTo>
                        <a:pt x="16637" y="7493"/>
                      </a:lnTo>
                      <a:lnTo>
                        <a:pt x="16383" y="6096"/>
                      </a:lnTo>
                      <a:lnTo>
                        <a:pt x="15875" y="4699"/>
                      </a:lnTo>
                      <a:lnTo>
                        <a:pt x="15113" y="3556"/>
                      </a:lnTo>
                      <a:lnTo>
                        <a:pt x="14351" y="2540"/>
                      </a:lnTo>
                      <a:lnTo>
                        <a:pt x="13335" y="1651"/>
                      </a:lnTo>
                      <a:lnTo>
                        <a:pt x="12192" y="1016"/>
                      </a:lnTo>
                      <a:lnTo>
                        <a:pt x="11049" y="508"/>
                      </a:lnTo>
                      <a:lnTo>
                        <a:pt x="9779" y="127"/>
                      </a:lnTo>
                      <a:lnTo>
                        <a:pt x="8382" y="0"/>
                      </a:lnTo>
                      <a:lnTo>
                        <a:pt x="8382" y="0"/>
                      </a:lnTo>
                      <a:lnTo>
                        <a:pt x="7112" y="127"/>
                      </a:lnTo>
                      <a:lnTo>
                        <a:pt x="5842" y="508"/>
                      </a:lnTo>
                      <a:lnTo>
                        <a:pt x="4572" y="1016"/>
                      </a:lnTo>
                      <a:lnTo>
                        <a:pt x="3429" y="1651"/>
                      </a:lnTo>
                      <a:lnTo>
                        <a:pt x="2540" y="2540"/>
                      </a:lnTo>
                      <a:lnTo>
                        <a:pt x="1651" y="3556"/>
                      </a:lnTo>
                      <a:lnTo>
                        <a:pt x="1016" y="4699"/>
                      </a:lnTo>
                      <a:lnTo>
                        <a:pt x="508" y="6096"/>
                      </a:lnTo>
                      <a:lnTo>
                        <a:pt x="127" y="7493"/>
                      </a:lnTo>
                      <a:lnTo>
                        <a:pt x="0" y="9017"/>
                      </a:lnTo>
                      <a:lnTo>
                        <a:pt x="0" y="9017"/>
                      </a:lnTo>
                      <a:lnTo>
                        <a:pt x="127" y="10541"/>
                      </a:lnTo>
                      <a:lnTo>
                        <a:pt x="508" y="11938"/>
                      </a:lnTo>
                      <a:lnTo>
                        <a:pt x="1016" y="13208"/>
                      </a:lnTo>
                      <a:lnTo>
                        <a:pt x="1651" y="14351"/>
                      </a:lnTo>
                      <a:lnTo>
                        <a:pt x="2540" y="15367"/>
                      </a:lnTo>
                      <a:lnTo>
                        <a:pt x="3429" y="16129"/>
                      </a:lnTo>
                      <a:lnTo>
                        <a:pt x="4572" y="16891"/>
                      </a:lnTo>
                      <a:lnTo>
                        <a:pt x="5842" y="17399"/>
                      </a:lnTo>
                      <a:lnTo>
                        <a:pt x="7112" y="17653"/>
                      </a:lnTo>
                      <a:lnTo>
                        <a:pt x="8382" y="1778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7F16A059-94D9-1EBC-ACC1-A1DEAC72B796}"/>
                    </a:ext>
                  </a:extLst>
                </p:cNvPr>
                <p:cNvSpPr/>
                <p:nvPr/>
              </p:nvSpPr>
              <p:spPr>
                <a:xfrm>
                  <a:off x="5203698" y="3480942"/>
                  <a:ext cx="102997" cy="107950"/>
                </a:xfrm>
                <a:custGeom>
                  <a:avLst/>
                  <a:gdLst>
                    <a:gd name="connsiteX0" fmla="*/ 9525 w 102997"/>
                    <a:gd name="connsiteY0" fmla="*/ 41402 h 107950"/>
                    <a:gd name="connsiteX1" fmla="*/ 9525 w 102997"/>
                    <a:gd name="connsiteY1" fmla="*/ 41402 h 107950"/>
                    <a:gd name="connsiteX2" fmla="*/ 15113 w 102997"/>
                    <a:gd name="connsiteY2" fmla="*/ 40513 h 107950"/>
                    <a:gd name="connsiteX3" fmla="*/ 20447 w 102997"/>
                    <a:gd name="connsiteY3" fmla="*/ 39370 h 107950"/>
                    <a:gd name="connsiteX4" fmla="*/ 25654 w 102997"/>
                    <a:gd name="connsiteY4" fmla="*/ 37846 h 107950"/>
                    <a:gd name="connsiteX5" fmla="*/ 30607 w 102997"/>
                    <a:gd name="connsiteY5" fmla="*/ 35941 h 107950"/>
                    <a:gd name="connsiteX6" fmla="*/ 35179 w 102997"/>
                    <a:gd name="connsiteY6" fmla="*/ 33782 h 107950"/>
                    <a:gd name="connsiteX7" fmla="*/ 39370 w 102997"/>
                    <a:gd name="connsiteY7" fmla="*/ 31242 h 107950"/>
                    <a:gd name="connsiteX8" fmla="*/ 43180 w 102997"/>
                    <a:gd name="connsiteY8" fmla="*/ 28448 h 107950"/>
                    <a:gd name="connsiteX9" fmla="*/ 46609 w 102997"/>
                    <a:gd name="connsiteY9" fmla="*/ 25400 h 107950"/>
                    <a:gd name="connsiteX10" fmla="*/ 49403 w 102997"/>
                    <a:gd name="connsiteY10" fmla="*/ 22098 h 107950"/>
                    <a:gd name="connsiteX11" fmla="*/ 51562 w 102997"/>
                    <a:gd name="connsiteY11" fmla="*/ 18415 h 107950"/>
                    <a:gd name="connsiteX12" fmla="*/ 51562 w 102997"/>
                    <a:gd name="connsiteY12" fmla="*/ 18415 h 107950"/>
                    <a:gd name="connsiteX13" fmla="*/ 53721 w 102997"/>
                    <a:gd name="connsiteY13" fmla="*/ 22098 h 107950"/>
                    <a:gd name="connsiteX14" fmla="*/ 56515 w 102997"/>
                    <a:gd name="connsiteY14" fmla="*/ 25400 h 107950"/>
                    <a:gd name="connsiteX15" fmla="*/ 59944 w 102997"/>
                    <a:gd name="connsiteY15" fmla="*/ 28448 h 107950"/>
                    <a:gd name="connsiteX16" fmla="*/ 63754 w 102997"/>
                    <a:gd name="connsiteY16" fmla="*/ 31242 h 107950"/>
                    <a:gd name="connsiteX17" fmla="*/ 67945 w 102997"/>
                    <a:gd name="connsiteY17" fmla="*/ 33782 h 107950"/>
                    <a:gd name="connsiteX18" fmla="*/ 72517 w 102997"/>
                    <a:gd name="connsiteY18" fmla="*/ 35941 h 107950"/>
                    <a:gd name="connsiteX19" fmla="*/ 77470 w 102997"/>
                    <a:gd name="connsiteY19" fmla="*/ 37846 h 107950"/>
                    <a:gd name="connsiteX20" fmla="*/ 82677 w 102997"/>
                    <a:gd name="connsiteY20" fmla="*/ 39370 h 107950"/>
                    <a:gd name="connsiteX21" fmla="*/ 88138 w 102997"/>
                    <a:gd name="connsiteY21" fmla="*/ 40513 h 107950"/>
                    <a:gd name="connsiteX22" fmla="*/ 93599 w 102997"/>
                    <a:gd name="connsiteY22" fmla="*/ 41402 h 107950"/>
                    <a:gd name="connsiteX23" fmla="*/ 97282 w 102997"/>
                    <a:gd name="connsiteY23" fmla="*/ 33147 h 107950"/>
                    <a:gd name="connsiteX24" fmla="*/ 97282 w 102997"/>
                    <a:gd name="connsiteY24" fmla="*/ 33147 h 107950"/>
                    <a:gd name="connsiteX25" fmla="*/ 91313 w 102997"/>
                    <a:gd name="connsiteY25" fmla="*/ 32258 h 107950"/>
                    <a:gd name="connsiteX26" fmla="*/ 85598 w 102997"/>
                    <a:gd name="connsiteY26" fmla="*/ 30988 h 107950"/>
                    <a:gd name="connsiteX27" fmla="*/ 80137 w 102997"/>
                    <a:gd name="connsiteY27" fmla="*/ 29337 h 107950"/>
                    <a:gd name="connsiteX28" fmla="*/ 75057 w 102997"/>
                    <a:gd name="connsiteY28" fmla="*/ 27178 h 107950"/>
                    <a:gd name="connsiteX29" fmla="*/ 70485 w 102997"/>
                    <a:gd name="connsiteY29" fmla="*/ 24765 h 107950"/>
                    <a:gd name="connsiteX30" fmla="*/ 66421 w 102997"/>
                    <a:gd name="connsiteY30" fmla="*/ 21971 h 107950"/>
                    <a:gd name="connsiteX31" fmla="*/ 63119 w 102997"/>
                    <a:gd name="connsiteY31" fmla="*/ 18923 h 107950"/>
                    <a:gd name="connsiteX32" fmla="*/ 60579 w 102997"/>
                    <a:gd name="connsiteY32" fmla="*/ 15621 h 107950"/>
                    <a:gd name="connsiteX33" fmla="*/ 59055 w 102997"/>
                    <a:gd name="connsiteY33" fmla="*/ 12192 h 107950"/>
                    <a:gd name="connsiteX34" fmla="*/ 58293 w 102997"/>
                    <a:gd name="connsiteY34" fmla="*/ 8382 h 107950"/>
                    <a:gd name="connsiteX35" fmla="*/ 93726 w 102997"/>
                    <a:gd name="connsiteY35" fmla="*/ 8382 h 107950"/>
                    <a:gd name="connsiteX36" fmla="*/ 93726 w 102997"/>
                    <a:gd name="connsiteY36" fmla="*/ 0 h 107950"/>
                    <a:gd name="connsiteX37" fmla="*/ 9525 w 102997"/>
                    <a:gd name="connsiteY37" fmla="*/ 0 h 107950"/>
                    <a:gd name="connsiteX38" fmla="*/ 9525 w 102997"/>
                    <a:gd name="connsiteY38" fmla="*/ 8382 h 107950"/>
                    <a:gd name="connsiteX39" fmla="*/ 44831 w 102997"/>
                    <a:gd name="connsiteY39" fmla="*/ 8382 h 107950"/>
                    <a:gd name="connsiteX40" fmla="*/ 44831 w 102997"/>
                    <a:gd name="connsiteY40" fmla="*/ 8382 h 107950"/>
                    <a:gd name="connsiteX41" fmla="*/ 44196 w 102997"/>
                    <a:gd name="connsiteY41" fmla="*/ 12192 h 107950"/>
                    <a:gd name="connsiteX42" fmla="*/ 42545 w 102997"/>
                    <a:gd name="connsiteY42" fmla="*/ 15621 h 107950"/>
                    <a:gd name="connsiteX43" fmla="*/ 40005 w 102997"/>
                    <a:gd name="connsiteY43" fmla="*/ 18923 h 107950"/>
                    <a:gd name="connsiteX44" fmla="*/ 36703 w 102997"/>
                    <a:gd name="connsiteY44" fmla="*/ 21971 h 107950"/>
                    <a:gd name="connsiteX45" fmla="*/ 32766 w 102997"/>
                    <a:gd name="connsiteY45" fmla="*/ 24765 h 107950"/>
                    <a:gd name="connsiteX46" fmla="*/ 28194 w 102997"/>
                    <a:gd name="connsiteY46" fmla="*/ 27178 h 107950"/>
                    <a:gd name="connsiteX47" fmla="*/ 23114 w 102997"/>
                    <a:gd name="connsiteY47" fmla="*/ 29337 h 107950"/>
                    <a:gd name="connsiteX48" fmla="*/ 17653 w 102997"/>
                    <a:gd name="connsiteY48" fmla="*/ 30988 h 107950"/>
                    <a:gd name="connsiteX49" fmla="*/ 11811 w 102997"/>
                    <a:gd name="connsiteY49" fmla="*/ 32258 h 107950"/>
                    <a:gd name="connsiteX50" fmla="*/ 5842 w 102997"/>
                    <a:gd name="connsiteY50" fmla="*/ 33147 h 107950"/>
                    <a:gd name="connsiteX51" fmla="*/ 9525 w 102997"/>
                    <a:gd name="connsiteY51" fmla="*/ 41402 h 107950"/>
                    <a:gd name="connsiteX52" fmla="*/ 51435 w 102997"/>
                    <a:gd name="connsiteY52" fmla="*/ 99695 h 107950"/>
                    <a:gd name="connsiteX53" fmla="*/ 51435 w 102997"/>
                    <a:gd name="connsiteY53" fmla="*/ 99695 h 107950"/>
                    <a:gd name="connsiteX54" fmla="*/ 46355 w 102997"/>
                    <a:gd name="connsiteY54" fmla="*/ 99568 h 107950"/>
                    <a:gd name="connsiteX55" fmla="*/ 41656 w 102997"/>
                    <a:gd name="connsiteY55" fmla="*/ 99187 h 107950"/>
                    <a:gd name="connsiteX56" fmla="*/ 37465 w 102997"/>
                    <a:gd name="connsiteY56" fmla="*/ 98552 h 107950"/>
                    <a:gd name="connsiteX57" fmla="*/ 33655 w 102997"/>
                    <a:gd name="connsiteY57" fmla="*/ 97663 h 107950"/>
                    <a:gd name="connsiteX58" fmla="*/ 30480 w 102997"/>
                    <a:gd name="connsiteY58" fmla="*/ 96520 h 107950"/>
                    <a:gd name="connsiteX59" fmla="*/ 27813 w 102997"/>
                    <a:gd name="connsiteY59" fmla="*/ 95123 h 107950"/>
                    <a:gd name="connsiteX60" fmla="*/ 25781 w 102997"/>
                    <a:gd name="connsiteY60" fmla="*/ 93472 h 107950"/>
                    <a:gd name="connsiteX61" fmla="*/ 24257 w 102997"/>
                    <a:gd name="connsiteY61" fmla="*/ 91694 h 107950"/>
                    <a:gd name="connsiteX62" fmla="*/ 23368 w 102997"/>
                    <a:gd name="connsiteY62" fmla="*/ 89535 h 107950"/>
                    <a:gd name="connsiteX63" fmla="*/ 22987 w 102997"/>
                    <a:gd name="connsiteY63" fmla="*/ 87249 h 107950"/>
                    <a:gd name="connsiteX64" fmla="*/ 22987 w 102997"/>
                    <a:gd name="connsiteY64" fmla="*/ 87249 h 107950"/>
                    <a:gd name="connsiteX65" fmla="*/ 23368 w 102997"/>
                    <a:gd name="connsiteY65" fmla="*/ 84963 h 107950"/>
                    <a:gd name="connsiteX66" fmla="*/ 24257 w 102997"/>
                    <a:gd name="connsiteY66" fmla="*/ 82931 h 107950"/>
                    <a:gd name="connsiteX67" fmla="*/ 25781 w 102997"/>
                    <a:gd name="connsiteY67" fmla="*/ 81153 h 107950"/>
                    <a:gd name="connsiteX68" fmla="*/ 27813 w 102997"/>
                    <a:gd name="connsiteY68" fmla="*/ 79502 h 107950"/>
                    <a:gd name="connsiteX69" fmla="*/ 30480 w 102997"/>
                    <a:gd name="connsiteY69" fmla="*/ 78105 h 107950"/>
                    <a:gd name="connsiteX70" fmla="*/ 33655 w 102997"/>
                    <a:gd name="connsiteY70" fmla="*/ 76962 h 107950"/>
                    <a:gd name="connsiteX71" fmla="*/ 37465 w 102997"/>
                    <a:gd name="connsiteY71" fmla="*/ 76073 h 107950"/>
                    <a:gd name="connsiteX72" fmla="*/ 41656 w 102997"/>
                    <a:gd name="connsiteY72" fmla="*/ 75311 h 107950"/>
                    <a:gd name="connsiteX73" fmla="*/ 46355 w 102997"/>
                    <a:gd name="connsiteY73" fmla="*/ 74930 h 107950"/>
                    <a:gd name="connsiteX74" fmla="*/ 51435 w 102997"/>
                    <a:gd name="connsiteY74" fmla="*/ 74803 h 107950"/>
                    <a:gd name="connsiteX75" fmla="*/ 51435 w 102997"/>
                    <a:gd name="connsiteY75" fmla="*/ 74803 h 107950"/>
                    <a:gd name="connsiteX76" fmla="*/ 56642 w 102997"/>
                    <a:gd name="connsiteY76" fmla="*/ 74930 h 107950"/>
                    <a:gd name="connsiteX77" fmla="*/ 61214 w 102997"/>
                    <a:gd name="connsiteY77" fmla="*/ 75311 h 107950"/>
                    <a:gd name="connsiteX78" fmla="*/ 65405 w 102997"/>
                    <a:gd name="connsiteY78" fmla="*/ 76073 h 107950"/>
                    <a:gd name="connsiteX79" fmla="*/ 69215 w 102997"/>
                    <a:gd name="connsiteY79" fmla="*/ 76962 h 107950"/>
                    <a:gd name="connsiteX80" fmla="*/ 72390 w 102997"/>
                    <a:gd name="connsiteY80" fmla="*/ 78105 h 107950"/>
                    <a:gd name="connsiteX81" fmla="*/ 75057 w 102997"/>
                    <a:gd name="connsiteY81" fmla="*/ 79502 h 107950"/>
                    <a:gd name="connsiteX82" fmla="*/ 77089 w 102997"/>
                    <a:gd name="connsiteY82" fmla="*/ 81153 h 107950"/>
                    <a:gd name="connsiteX83" fmla="*/ 78613 w 102997"/>
                    <a:gd name="connsiteY83" fmla="*/ 82931 h 107950"/>
                    <a:gd name="connsiteX84" fmla="*/ 79629 w 102997"/>
                    <a:gd name="connsiteY84" fmla="*/ 84963 h 107950"/>
                    <a:gd name="connsiteX85" fmla="*/ 79883 w 102997"/>
                    <a:gd name="connsiteY85" fmla="*/ 87249 h 107950"/>
                    <a:gd name="connsiteX86" fmla="*/ 79883 w 102997"/>
                    <a:gd name="connsiteY86" fmla="*/ 87249 h 107950"/>
                    <a:gd name="connsiteX87" fmla="*/ 79629 w 102997"/>
                    <a:gd name="connsiteY87" fmla="*/ 89535 h 107950"/>
                    <a:gd name="connsiteX88" fmla="*/ 78613 w 102997"/>
                    <a:gd name="connsiteY88" fmla="*/ 91694 h 107950"/>
                    <a:gd name="connsiteX89" fmla="*/ 77089 w 102997"/>
                    <a:gd name="connsiteY89" fmla="*/ 93472 h 107950"/>
                    <a:gd name="connsiteX90" fmla="*/ 75057 w 102997"/>
                    <a:gd name="connsiteY90" fmla="*/ 95123 h 107950"/>
                    <a:gd name="connsiteX91" fmla="*/ 72390 w 102997"/>
                    <a:gd name="connsiteY91" fmla="*/ 96520 h 107950"/>
                    <a:gd name="connsiteX92" fmla="*/ 69215 w 102997"/>
                    <a:gd name="connsiteY92" fmla="*/ 97663 h 107950"/>
                    <a:gd name="connsiteX93" fmla="*/ 65405 w 102997"/>
                    <a:gd name="connsiteY93" fmla="*/ 98552 h 107950"/>
                    <a:gd name="connsiteX94" fmla="*/ 61214 w 102997"/>
                    <a:gd name="connsiteY94" fmla="*/ 99187 h 107950"/>
                    <a:gd name="connsiteX95" fmla="*/ 56642 w 102997"/>
                    <a:gd name="connsiteY95" fmla="*/ 99568 h 107950"/>
                    <a:gd name="connsiteX96" fmla="*/ 51435 w 102997"/>
                    <a:gd name="connsiteY96" fmla="*/ 99695 h 107950"/>
                    <a:gd name="connsiteX97" fmla="*/ 51435 w 102997"/>
                    <a:gd name="connsiteY97" fmla="*/ 66675 h 107950"/>
                    <a:gd name="connsiteX98" fmla="*/ 51435 w 102997"/>
                    <a:gd name="connsiteY98" fmla="*/ 66675 h 107950"/>
                    <a:gd name="connsiteX99" fmla="*/ 44450 w 102997"/>
                    <a:gd name="connsiteY99" fmla="*/ 66929 h 107950"/>
                    <a:gd name="connsiteX100" fmla="*/ 38100 w 102997"/>
                    <a:gd name="connsiteY100" fmla="*/ 67564 h 107950"/>
                    <a:gd name="connsiteX101" fmla="*/ 32258 w 102997"/>
                    <a:gd name="connsiteY101" fmla="*/ 68707 h 107950"/>
                    <a:gd name="connsiteX102" fmla="*/ 27178 w 102997"/>
                    <a:gd name="connsiteY102" fmla="*/ 70104 h 107950"/>
                    <a:gd name="connsiteX103" fmla="*/ 22860 w 102997"/>
                    <a:gd name="connsiteY103" fmla="*/ 72009 h 107950"/>
                    <a:gd name="connsiteX104" fmla="*/ 19177 w 102997"/>
                    <a:gd name="connsiteY104" fmla="*/ 74295 h 107950"/>
                    <a:gd name="connsiteX105" fmla="*/ 16256 w 102997"/>
                    <a:gd name="connsiteY105" fmla="*/ 76962 h 107950"/>
                    <a:gd name="connsiteX106" fmla="*/ 14224 w 102997"/>
                    <a:gd name="connsiteY106" fmla="*/ 80010 h 107950"/>
                    <a:gd name="connsiteX107" fmla="*/ 12954 w 102997"/>
                    <a:gd name="connsiteY107" fmla="*/ 83439 h 107950"/>
                    <a:gd name="connsiteX108" fmla="*/ 12446 w 102997"/>
                    <a:gd name="connsiteY108" fmla="*/ 87249 h 107950"/>
                    <a:gd name="connsiteX109" fmla="*/ 12446 w 102997"/>
                    <a:gd name="connsiteY109" fmla="*/ 87249 h 107950"/>
                    <a:gd name="connsiteX110" fmla="*/ 12954 w 102997"/>
                    <a:gd name="connsiteY110" fmla="*/ 91059 h 107950"/>
                    <a:gd name="connsiteX111" fmla="*/ 14224 w 102997"/>
                    <a:gd name="connsiteY111" fmla="*/ 94488 h 107950"/>
                    <a:gd name="connsiteX112" fmla="*/ 16256 w 102997"/>
                    <a:gd name="connsiteY112" fmla="*/ 97663 h 107950"/>
                    <a:gd name="connsiteX113" fmla="*/ 19177 w 102997"/>
                    <a:gd name="connsiteY113" fmla="*/ 100330 h 107950"/>
                    <a:gd name="connsiteX114" fmla="*/ 22860 w 102997"/>
                    <a:gd name="connsiteY114" fmla="*/ 102616 h 107950"/>
                    <a:gd name="connsiteX115" fmla="*/ 27178 w 102997"/>
                    <a:gd name="connsiteY115" fmla="*/ 104521 h 107950"/>
                    <a:gd name="connsiteX116" fmla="*/ 32258 w 102997"/>
                    <a:gd name="connsiteY116" fmla="*/ 106045 h 107950"/>
                    <a:gd name="connsiteX117" fmla="*/ 38100 w 102997"/>
                    <a:gd name="connsiteY117" fmla="*/ 107061 h 107950"/>
                    <a:gd name="connsiteX118" fmla="*/ 44450 w 102997"/>
                    <a:gd name="connsiteY118" fmla="*/ 107696 h 107950"/>
                    <a:gd name="connsiteX119" fmla="*/ 51435 w 102997"/>
                    <a:gd name="connsiteY119" fmla="*/ 107950 h 107950"/>
                    <a:gd name="connsiteX120" fmla="*/ 51435 w 102997"/>
                    <a:gd name="connsiteY120" fmla="*/ 107950 h 107950"/>
                    <a:gd name="connsiteX121" fmla="*/ 58420 w 102997"/>
                    <a:gd name="connsiteY121" fmla="*/ 107696 h 107950"/>
                    <a:gd name="connsiteX122" fmla="*/ 64897 w 102997"/>
                    <a:gd name="connsiteY122" fmla="*/ 107061 h 107950"/>
                    <a:gd name="connsiteX123" fmla="*/ 70612 w 102997"/>
                    <a:gd name="connsiteY123" fmla="*/ 106045 h 107950"/>
                    <a:gd name="connsiteX124" fmla="*/ 75692 w 102997"/>
                    <a:gd name="connsiteY124" fmla="*/ 104521 h 107950"/>
                    <a:gd name="connsiteX125" fmla="*/ 80010 w 102997"/>
                    <a:gd name="connsiteY125" fmla="*/ 102616 h 107950"/>
                    <a:gd name="connsiteX126" fmla="*/ 83693 w 102997"/>
                    <a:gd name="connsiteY126" fmla="*/ 100330 h 107950"/>
                    <a:gd name="connsiteX127" fmla="*/ 86614 w 102997"/>
                    <a:gd name="connsiteY127" fmla="*/ 97663 h 107950"/>
                    <a:gd name="connsiteX128" fmla="*/ 88773 w 102997"/>
                    <a:gd name="connsiteY128" fmla="*/ 94488 h 107950"/>
                    <a:gd name="connsiteX129" fmla="*/ 90043 w 102997"/>
                    <a:gd name="connsiteY129" fmla="*/ 91059 h 107950"/>
                    <a:gd name="connsiteX130" fmla="*/ 90424 w 102997"/>
                    <a:gd name="connsiteY130" fmla="*/ 87249 h 107950"/>
                    <a:gd name="connsiteX131" fmla="*/ 90424 w 102997"/>
                    <a:gd name="connsiteY131" fmla="*/ 87249 h 107950"/>
                    <a:gd name="connsiteX132" fmla="*/ 90043 w 102997"/>
                    <a:gd name="connsiteY132" fmla="*/ 83439 h 107950"/>
                    <a:gd name="connsiteX133" fmla="*/ 88773 w 102997"/>
                    <a:gd name="connsiteY133" fmla="*/ 80010 h 107950"/>
                    <a:gd name="connsiteX134" fmla="*/ 86614 w 102997"/>
                    <a:gd name="connsiteY134" fmla="*/ 76962 h 107950"/>
                    <a:gd name="connsiteX135" fmla="*/ 83693 w 102997"/>
                    <a:gd name="connsiteY135" fmla="*/ 74295 h 107950"/>
                    <a:gd name="connsiteX136" fmla="*/ 80010 w 102997"/>
                    <a:gd name="connsiteY136" fmla="*/ 72009 h 107950"/>
                    <a:gd name="connsiteX137" fmla="*/ 75692 w 102997"/>
                    <a:gd name="connsiteY137" fmla="*/ 70104 h 107950"/>
                    <a:gd name="connsiteX138" fmla="*/ 70612 w 102997"/>
                    <a:gd name="connsiteY138" fmla="*/ 68707 h 107950"/>
                    <a:gd name="connsiteX139" fmla="*/ 64897 w 102997"/>
                    <a:gd name="connsiteY139" fmla="*/ 67564 h 107950"/>
                    <a:gd name="connsiteX140" fmla="*/ 58420 w 102997"/>
                    <a:gd name="connsiteY140" fmla="*/ 66929 h 107950"/>
                    <a:gd name="connsiteX141" fmla="*/ 51435 w 102997"/>
                    <a:gd name="connsiteY141" fmla="*/ 66675 h 107950"/>
                    <a:gd name="connsiteX142" fmla="*/ 0 w 102997"/>
                    <a:gd name="connsiteY142" fmla="*/ 48387 h 107950"/>
                    <a:gd name="connsiteX143" fmla="*/ 0 w 102997"/>
                    <a:gd name="connsiteY143" fmla="*/ 56769 h 107950"/>
                    <a:gd name="connsiteX144" fmla="*/ 102997 w 102997"/>
                    <a:gd name="connsiteY144" fmla="*/ 56769 h 107950"/>
                    <a:gd name="connsiteX145" fmla="*/ 102997 w 102997"/>
                    <a:gd name="connsiteY145" fmla="*/ 48387 h 107950"/>
                    <a:gd name="connsiteX146" fmla="*/ 0 w 102997"/>
                    <a:gd name="connsiteY146" fmla="*/ 48387 h 107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</a:cxnLst>
                  <a:rect l="l" t="t" r="r" b="b"/>
                  <a:pathLst>
                    <a:path w="102997" h="107950">
                      <a:moveTo>
                        <a:pt x="9525" y="41402"/>
                      </a:moveTo>
                      <a:lnTo>
                        <a:pt x="9525" y="41402"/>
                      </a:lnTo>
                      <a:lnTo>
                        <a:pt x="15113" y="40513"/>
                      </a:lnTo>
                      <a:lnTo>
                        <a:pt x="20447" y="39370"/>
                      </a:lnTo>
                      <a:lnTo>
                        <a:pt x="25654" y="37846"/>
                      </a:lnTo>
                      <a:lnTo>
                        <a:pt x="30607" y="35941"/>
                      </a:lnTo>
                      <a:lnTo>
                        <a:pt x="35179" y="33782"/>
                      </a:lnTo>
                      <a:lnTo>
                        <a:pt x="39370" y="31242"/>
                      </a:lnTo>
                      <a:lnTo>
                        <a:pt x="43180" y="28448"/>
                      </a:lnTo>
                      <a:lnTo>
                        <a:pt x="46609" y="25400"/>
                      </a:lnTo>
                      <a:lnTo>
                        <a:pt x="49403" y="22098"/>
                      </a:lnTo>
                      <a:lnTo>
                        <a:pt x="51562" y="18415"/>
                      </a:lnTo>
                      <a:lnTo>
                        <a:pt x="51562" y="18415"/>
                      </a:lnTo>
                      <a:lnTo>
                        <a:pt x="53721" y="22098"/>
                      </a:lnTo>
                      <a:lnTo>
                        <a:pt x="56515" y="25400"/>
                      </a:lnTo>
                      <a:lnTo>
                        <a:pt x="59944" y="28448"/>
                      </a:lnTo>
                      <a:lnTo>
                        <a:pt x="63754" y="31242"/>
                      </a:lnTo>
                      <a:lnTo>
                        <a:pt x="67945" y="33782"/>
                      </a:lnTo>
                      <a:lnTo>
                        <a:pt x="72517" y="35941"/>
                      </a:lnTo>
                      <a:lnTo>
                        <a:pt x="77470" y="37846"/>
                      </a:lnTo>
                      <a:lnTo>
                        <a:pt x="82677" y="39370"/>
                      </a:lnTo>
                      <a:lnTo>
                        <a:pt x="88138" y="40513"/>
                      </a:lnTo>
                      <a:lnTo>
                        <a:pt x="93599" y="41402"/>
                      </a:lnTo>
                      <a:lnTo>
                        <a:pt x="97282" y="33147"/>
                      </a:lnTo>
                      <a:lnTo>
                        <a:pt x="97282" y="33147"/>
                      </a:lnTo>
                      <a:lnTo>
                        <a:pt x="91313" y="32258"/>
                      </a:lnTo>
                      <a:lnTo>
                        <a:pt x="85598" y="30988"/>
                      </a:lnTo>
                      <a:lnTo>
                        <a:pt x="80137" y="29337"/>
                      </a:lnTo>
                      <a:lnTo>
                        <a:pt x="75057" y="27178"/>
                      </a:lnTo>
                      <a:lnTo>
                        <a:pt x="70485" y="24765"/>
                      </a:lnTo>
                      <a:lnTo>
                        <a:pt x="66421" y="21971"/>
                      </a:lnTo>
                      <a:lnTo>
                        <a:pt x="63119" y="18923"/>
                      </a:lnTo>
                      <a:lnTo>
                        <a:pt x="60579" y="15621"/>
                      </a:lnTo>
                      <a:lnTo>
                        <a:pt x="59055" y="12192"/>
                      </a:lnTo>
                      <a:lnTo>
                        <a:pt x="58293" y="8382"/>
                      </a:lnTo>
                      <a:lnTo>
                        <a:pt x="93726" y="8382"/>
                      </a:lnTo>
                      <a:lnTo>
                        <a:pt x="93726" y="0"/>
                      </a:lnTo>
                      <a:lnTo>
                        <a:pt x="9525" y="0"/>
                      </a:lnTo>
                      <a:lnTo>
                        <a:pt x="9525" y="8382"/>
                      </a:lnTo>
                      <a:lnTo>
                        <a:pt x="44831" y="8382"/>
                      </a:lnTo>
                      <a:lnTo>
                        <a:pt x="44831" y="8382"/>
                      </a:lnTo>
                      <a:lnTo>
                        <a:pt x="44196" y="12192"/>
                      </a:lnTo>
                      <a:lnTo>
                        <a:pt x="42545" y="15621"/>
                      </a:lnTo>
                      <a:lnTo>
                        <a:pt x="40005" y="18923"/>
                      </a:lnTo>
                      <a:lnTo>
                        <a:pt x="36703" y="21971"/>
                      </a:lnTo>
                      <a:lnTo>
                        <a:pt x="32766" y="24765"/>
                      </a:lnTo>
                      <a:lnTo>
                        <a:pt x="28194" y="27178"/>
                      </a:lnTo>
                      <a:lnTo>
                        <a:pt x="23114" y="29337"/>
                      </a:lnTo>
                      <a:lnTo>
                        <a:pt x="17653" y="30988"/>
                      </a:lnTo>
                      <a:lnTo>
                        <a:pt x="11811" y="32258"/>
                      </a:lnTo>
                      <a:lnTo>
                        <a:pt x="5842" y="33147"/>
                      </a:lnTo>
                      <a:lnTo>
                        <a:pt x="9525" y="41402"/>
                      </a:lnTo>
                      <a:close/>
                      <a:moveTo>
                        <a:pt x="51435" y="99695"/>
                      </a:moveTo>
                      <a:lnTo>
                        <a:pt x="51435" y="99695"/>
                      </a:lnTo>
                      <a:lnTo>
                        <a:pt x="46355" y="99568"/>
                      </a:lnTo>
                      <a:lnTo>
                        <a:pt x="41656" y="99187"/>
                      </a:lnTo>
                      <a:lnTo>
                        <a:pt x="37465" y="98552"/>
                      </a:lnTo>
                      <a:lnTo>
                        <a:pt x="33655" y="97663"/>
                      </a:lnTo>
                      <a:lnTo>
                        <a:pt x="30480" y="96520"/>
                      </a:lnTo>
                      <a:lnTo>
                        <a:pt x="27813" y="95123"/>
                      </a:lnTo>
                      <a:lnTo>
                        <a:pt x="25781" y="93472"/>
                      </a:lnTo>
                      <a:lnTo>
                        <a:pt x="24257" y="91694"/>
                      </a:lnTo>
                      <a:lnTo>
                        <a:pt x="23368" y="89535"/>
                      </a:lnTo>
                      <a:lnTo>
                        <a:pt x="22987" y="87249"/>
                      </a:lnTo>
                      <a:lnTo>
                        <a:pt x="22987" y="87249"/>
                      </a:lnTo>
                      <a:lnTo>
                        <a:pt x="23368" y="84963"/>
                      </a:lnTo>
                      <a:lnTo>
                        <a:pt x="24257" y="82931"/>
                      </a:lnTo>
                      <a:lnTo>
                        <a:pt x="25781" y="81153"/>
                      </a:lnTo>
                      <a:lnTo>
                        <a:pt x="27813" y="79502"/>
                      </a:lnTo>
                      <a:lnTo>
                        <a:pt x="30480" y="78105"/>
                      </a:lnTo>
                      <a:lnTo>
                        <a:pt x="33655" y="76962"/>
                      </a:lnTo>
                      <a:lnTo>
                        <a:pt x="37465" y="76073"/>
                      </a:lnTo>
                      <a:lnTo>
                        <a:pt x="41656" y="75311"/>
                      </a:lnTo>
                      <a:lnTo>
                        <a:pt x="46355" y="74930"/>
                      </a:lnTo>
                      <a:lnTo>
                        <a:pt x="51435" y="74803"/>
                      </a:lnTo>
                      <a:lnTo>
                        <a:pt x="51435" y="74803"/>
                      </a:lnTo>
                      <a:lnTo>
                        <a:pt x="56642" y="74930"/>
                      </a:lnTo>
                      <a:lnTo>
                        <a:pt x="61214" y="75311"/>
                      </a:lnTo>
                      <a:lnTo>
                        <a:pt x="65405" y="76073"/>
                      </a:lnTo>
                      <a:lnTo>
                        <a:pt x="69215" y="76962"/>
                      </a:lnTo>
                      <a:lnTo>
                        <a:pt x="72390" y="78105"/>
                      </a:lnTo>
                      <a:lnTo>
                        <a:pt x="75057" y="79502"/>
                      </a:lnTo>
                      <a:lnTo>
                        <a:pt x="77089" y="81153"/>
                      </a:lnTo>
                      <a:lnTo>
                        <a:pt x="78613" y="82931"/>
                      </a:lnTo>
                      <a:lnTo>
                        <a:pt x="79629" y="84963"/>
                      </a:lnTo>
                      <a:lnTo>
                        <a:pt x="79883" y="87249"/>
                      </a:lnTo>
                      <a:lnTo>
                        <a:pt x="79883" y="87249"/>
                      </a:lnTo>
                      <a:lnTo>
                        <a:pt x="79629" y="89535"/>
                      </a:lnTo>
                      <a:lnTo>
                        <a:pt x="78613" y="91694"/>
                      </a:lnTo>
                      <a:lnTo>
                        <a:pt x="77089" y="93472"/>
                      </a:lnTo>
                      <a:lnTo>
                        <a:pt x="75057" y="95123"/>
                      </a:lnTo>
                      <a:lnTo>
                        <a:pt x="72390" y="96520"/>
                      </a:lnTo>
                      <a:lnTo>
                        <a:pt x="69215" y="97663"/>
                      </a:lnTo>
                      <a:lnTo>
                        <a:pt x="65405" y="98552"/>
                      </a:lnTo>
                      <a:lnTo>
                        <a:pt x="61214" y="99187"/>
                      </a:lnTo>
                      <a:lnTo>
                        <a:pt x="56642" y="99568"/>
                      </a:lnTo>
                      <a:lnTo>
                        <a:pt x="51435" y="99695"/>
                      </a:lnTo>
                      <a:close/>
                      <a:moveTo>
                        <a:pt x="51435" y="66675"/>
                      </a:moveTo>
                      <a:lnTo>
                        <a:pt x="51435" y="66675"/>
                      </a:lnTo>
                      <a:lnTo>
                        <a:pt x="44450" y="66929"/>
                      </a:lnTo>
                      <a:lnTo>
                        <a:pt x="38100" y="67564"/>
                      </a:lnTo>
                      <a:lnTo>
                        <a:pt x="32258" y="68707"/>
                      </a:lnTo>
                      <a:lnTo>
                        <a:pt x="27178" y="70104"/>
                      </a:lnTo>
                      <a:lnTo>
                        <a:pt x="22860" y="72009"/>
                      </a:lnTo>
                      <a:lnTo>
                        <a:pt x="19177" y="74295"/>
                      </a:lnTo>
                      <a:lnTo>
                        <a:pt x="16256" y="76962"/>
                      </a:lnTo>
                      <a:lnTo>
                        <a:pt x="14224" y="80010"/>
                      </a:lnTo>
                      <a:lnTo>
                        <a:pt x="12954" y="83439"/>
                      </a:lnTo>
                      <a:lnTo>
                        <a:pt x="12446" y="87249"/>
                      </a:lnTo>
                      <a:lnTo>
                        <a:pt x="12446" y="87249"/>
                      </a:lnTo>
                      <a:lnTo>
                        <a:pt x="12954" y="91059"/>
                      </a:lnTo>
                      <a:lnTo>
                        <a:pt x="14224" y="94488"/>
                      </a:lnTo>
                      <a:lnTo>
                        <a:pt x="16256" y="97663"/>
                      </a:lnTo>
                      <a:lnTo>
                        <a:pt x="19177" y="100330"/>
                      </a:lnTo>
                      <a:lnTo>
                        <a:pt x="22860" y="102616"/>
                      </a:lnTo>
                      <a:lnTo>
                        <a:pt x="27178" y="104521"/>
                      </a:lnTo>
                      <a:lnTo>
                        <a:pt x="32258" y="106045"/>
                      </a:lnTo>
                      <a:lnTo>
                        <a:pt x="38100" y="107061"/>
                      </a:lnTo>
                      <a:lnTo>
                        <a:pt x="44450" y="107696"/>
                      </a:lnTo>
                      <a:lnTo>
                        <a:pt x="51435" y="107950"/>
                      </a:lnTo>
                      <a:lnTo>
                        <a:pt x="51435" y="107950"/>
                      </a:lnTo>
                      <a:lnTo>
                        <a:pt x="58420" y="107696"/>
                      </a:lnTo>
                      <a:lnTo>
                        <a:pt x="64897" y="107061"/>
                      </a:lnTo>
                      <a:lnTo>
                        <a:pt x="70612" y="106045"/>
                      </a:lnTo>
                      <a:lnTo>
                        <a:pt x="75692" y="104521"/>
                      </a:lnTo>
                      <a:lnTo>
                        <a:pt x="80010" y="102616"/>
                      </a:lnTo>
                      <a:lnTo>
                        <a:pt x="83693" y="100330"/>
                      </a:lnTo>
                      <a:lnTo>
                        <a:pt x="86614" y="97663"/>
                      </a:lnTo>
                      <a:lnTo>
                        <a:pt x="88773" y="94488"/>
                      </a:lnTo>
                      <a:lnTo>
                        <a:pt x="90043" y="91059"/>
                      </a:lnTo>
                      <a:lnTo>
                        <a:pt x="90424" y="87249"/>
                      </a:lnTo>
                      <a:lnTo>
                        <a:pt x="90424" y="87249"/>
                      </a:lnTo>
                      <a:lnTo>
                        <a:pt x="90043" y="83439"/>
                      </a:lnTo>
                      <a:lnTo>
                        <a:pt x="88773" y="80010"/>
                      </a:lnTo>
                      <a:lnTo>
                        <a:pt x="86614" y="76962"/>
                      </a:lnTo>
                      <a:lnTo>
                        <a:pt x="83693" y="74295"/>
                      </a:lnTo>
                      <a:lnTo>
                        <a:pt x="80010" y="72009"/>
                      </a:lnTo>
                      <a:lnTo>
                        <a:pt x="75692" y="70104"/>
                      </a:lnTo>
                      <a:lnTo>
                        <a:pt x="70612" y="68707"/>
                      </a:lnTo>
                      <a:lnTo>
                        <a:pt x="64897" y="67564"/>
                      </a:lnTo>
                      <a:lnTo>
                        <a:pt x="58420" y="66929"/>
                      </a:lnTo>
                      <a:lnTo>
                        <a:pt x="51435" y="66675"/>
                      </a:lnTo>
                      <a:close/>
                      <a:moveTo>
                        <a:pt x="0" y="48387"/>
                      </a:moveTo>
                      <a:lnTo>
                        <a:pt x="0" y="56769"/>
                      </a:lnTo>
                      <a:lnTo>
                        <a:pt x="102997" y="56769"/>
                      </a:lnTo>
                      <a:lnTo>
                        <a:pt x="102997" y="48387"/>
                      </a:lnTo>
                      <a:lnTo>
                        <a:pt x="0" y="48387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ED7C0C5A-C778-F13B-3D16-FDAD60BC8F08}"/>
                    </a:ext>
                  </a:extLst>
                </p:cNvPr>
                <p:cNvSpPr/>
                <p:nvPr/>
              </p:nvSpPr>
              <p:spPr>
                <a:xfrm>
                  <a:off x="5322061" y="3475101"/>
                  <a:ext cx="91948" cy="113919"/>
                </a:xfrm>
                <a:custGeom>
                  <a:avLst/>
                  <a:gdLst>
                    <a:gd name="connsiteX0" fmla="*/ 5207 w 91948"/>
                    <a:gd name="connsiteY0" fmla="*/ 12319 h 113919"/>
                    <a:gd name="connsiteX1" fmla="*/ 5207 w 91948"/>
                    <a:gd name="connsiteY1" fmla="*/ 20701 h 113919"/>
                    <a:gd name="connsiteX2" fmla="*/ 48006 w 91948"/>
                    <a:gd name="connsiteY2" fmla="*/ 20701 h 113919"/>
                    <a:gd name="connsiteX3" fmla="*/ 48006 w 91948"/>
                    <a:gd name="connsiteY3" fmla="*/ 20701 h 113919"/>
                    <a:gd name="connsiteX4" fmla="*/ 46990 w 91948"/>
                    <a:gd name="connsiteY4" fmla="*/ 28702 h 113919"/>
                    <a:gd name="connsiteX5" fmla="*/ 45212 w 91948"/>
                    <a:gd name="connsiteY5" fmla="*/ 36322 h 113919"/>
                    <a:gd name="connsiteX6" fmla="*/ 42545 w 91948"/>
                    <a:gd name="connsiteY6" fmla="*/ 43561 h 113919"/>
                    <a:gd name="connsiteX7" fmla="*/ 38989 w 91948"/>
                    <a:gd name="connsiteY7" fmla="*/ 50546 h 113919"/>
                    <a:gd name="connsiteX8" fmla="*/ 34671 w 91948"/>
                    <a:gd name="connsiteY8" fmla="*/ 57150 h 113919"/>
                    <a:gd name="connsiteX9" fmla="*/ 29591 w 91948"/>
                    <a:gd name="connsiteY9" fmla="*/ 63373 h 113919"/>
                    <a:gd name="connsiteX10" fmla="*/ 23495 w 91948"/>
                    <a:gd name="connsiteY10" fmla="*/ 69215 h 113919"/>
                    <a:gd name="connsiteX11" fmla="*/ 16510 w 91948"/>
                    <a:gd name="connsiteY11" fmla="*/ 74676 h 113919"/>
                    <a:gd name="connsiteX12" fmla="*/ 8763 w 91948"/>
                    <a:gd name="connsiteY12" fmla="*/ 79629 h 113919"/>
                    <a:gd name="connsiteX13" fmla="*/ 0 w 91948"/>
                    <a:gd name="connsiteY13" fmla="*/ 84201 h 113919"/>
                    <a:gd name="connsiteX14" fmla="*/ 5588 w 91948"/>
                    <a:gd name="connsiteY14" fmla="*/ 92710 h 113919"/>
                    <a:gd name="connsiteX15" fmla="*/ 5588 w 91948"/>
                    <a:gd name="connsiteY15" fmla="*/ 92710 h 113919"/>
                    <a:gd name="connsiteX16" fmla="*/ 16256 w 91948"/>
                    <a:gd name="connsiteY16" fmla="*/ 86868 h 113919"/>
                    <a:gd name="connsiteX17" fmla="*/ 25654 w 91948"/>
                    <a:gd name="connsiteY17" fmla="*/ 80391 h 113919"/>
                    <a:gd name="connsiteX18" fmla="*/ 33782 w 91948"/>
                    <a:gd name="connsiteY18" fmla="*/ 73406 h 113919"/>
                    <a:gd name="connsiteX19" fmla="*/ 40640 w 91948"/>
                    <a:gd name="connsiteY19" fmla="*/ 65913 h 113919"/>
                    <a:gd name="connsiteX20" fmla="*/ 46228 w 91948"/>
                    <a:gd name="connsiteY20" fmla="*/ 57912 h 113919"/>
                    <a:gd name="connsiteX21" fmla="*/ 50800 w 91948"/>
                    <a:gd name="connsiteY21" fmla="*/ 49530 h 113919"/>
                    <a:gd name="connsiteX22" fmla="*/ 54229 w 91948"/>
                    <a:gd name="connsiteY22" fmla="*/ 40767 h 113919"/>
                    <a:gd name="connsiteX23" fmla="*/ 56642 w 91948"/>
                    <a:gd name="connsiteY23" fmla="*/ 31496 h 113919"/>
                    <a:gd name="connsiteX24" fmla="*/ 58166 w 91948"/>
                    <a:gd name="connsiteY24" fmla="*/ 22098 h 113919"/>
                    <a:gd name="connsiteX25" fmla="*/ 58547 w 91948"/>
                    <a:gd name="connsiteY25" fmla="*/ 12319 h 113919"/>
                    <a:gd name="connsiteX26" fmla="*/ 5207 w 91948"/>
                    <a:gd name="connsiteY26" fmla="*/ 12319 h 113919"/>
                    <a:gd name="connsiteX27" fmla="*/ 81534 w 91948"/>
                    <a:gd name="connsiteY27" fmla="*/ 0 h 113919"/>
                    <a:gd name="connsiteX28" fmla="*/ 81534 w 91948"/>
                    <a:gd name="connsiteY28" fmla="*/ 113919 h 113919"/>
                    <a:gd name="connsiteX29" fmla="*/ 91948 w 91948"/>
                    <a:gd name="connsiteY29" fmla="*/ 113919 h 113919"/>
                    <a:gd name="connsiteX30" fmla="*/ 91948 w 91948"/>
                    <a:gd name="connsiteY30" fmla="*/ 0 h 113919"/>
                    <a:gd name="connsiteX31" fmla="*/ 81534 w 91948"/>
                    <a:gd name="connsiteY31" fmla="*/ 0 h 113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91948" h="113919">
                      <a:moveTo>
                        <a:pt x="5207" y="12319"/>
                      </a:moveTo>
                      <a:lnTo>
                        <a:pt x="5207" y="20701"/>
                      </a:lnTo>
                      <a:lnTo>
                        <a:pt x="48006" y="20701"/>
                      </a:lnTo>
                      <a:lnTo>
                        <a:pt x="48006" y="20701"/>
                      </a:lnTo>
                      <a:lnTo>
                        <a:pt x="46990" y="28702"/>
                      </a:lnTo>
                      <a:lnTo>
                        <a:pt x="45212" y="36322"/>
                      </a:lnTo>
                      <a:lnTo>
                        <a:pt x="42545" y="43561"/>
                      </a:lnTo>
                      <a:lnTo>
                        <a:pt x="38989" y="50546"/>
                      </a:lnTo>
                      <a:lnTo>
                        <a:pt x="34671" y="57150"/>
                      </a:lnTo>
                      <a:lnTo>
                        <a:pt x="29591" y="63373"/>
                      </a:lnTo>
                      <a:lnTo>
                        <a:pt x="23495" y="69215"/>
                      </a:lnTo>
                      <a:lnTo>
                        <a:pt x="16510" y="74676"/>
                      </a:lnTo>
                      <a:lnTo>
                        <a:pt x="8763" y="79629"/>
                      </a:lnTo>
                      <a:lnTo>
                        <a:pt x="0" y="84201"/>
                      </a:lnTo>
                      <a:lnTo>
                        <a:pt x="5588" y="92710"/>
                      </a:lnTo>
                      <a:lnTo>
                        <a:pt x="5588" y="92710"/>
                      </a:lnTo>
                      <a:lnTo>
                        <a:pt x="16256" y="86868"/>
                      </a:lnTo>
                      <a:lnTo>
                        <a:pt x="25654" y="80391"/>
                      </a:lnTo>
                      <a:lnTo>
                        <a:pt x="33782" y="73406"/>
                      </a:lnTo>
                      <a:lnTo>
                        <a:pt x="40640" y="65913"/>
                      </a:lnTo>
                      <a:lnTo>
                        <a:pt x="46228" y="57912"/>
                      </a:lnTo>
                      <a:lnTo>
                        <a:pt x="50800" y="49530"/>
                      </a:lnTo>
                      <a:lnTo>
                        <a:pt x="54229" y="40767"/>
                      </a:lnTo>
                      <a:lnTo>
                        <a:pt x="56642" y="31496"/>
                      </a:lnTo>
                      <a:lnTo>
                        <a:pt x="58166" y="22098"/>
                      </a:lnTo>
                      <a:lnTo>
                        <a:pt x="58547" y="12319"/>
                      </a:lnTo>
                      <a:lnTo>
                        <a:pt x="5207" y="12319"/>
                      </a:lnTo>
                      <a:close/>
                      <a:moveTo>
                        <a:pt x="81534" y="0"/>
                      </a:moveTo>
                      <a:lnTo>
                        <a:pt x="81534" y="113919"/>
                      </a:lnTo>
                      <a:lnTo>
                        <a:pt x="91948" y="113919"/>
                      </a:lnTo>
                      <a:lnTo>
                        <a:pt x="91948" y="0"/>
                      </a:lnTo>
                      <a:lnTo>
                        <a:pt x="8153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696ECE28-AF59-8918-46F7-A9B4FD7C2DE3}"/>
                    </a:ext>
                  </a:extLst>
                </p:cNvPr>
                <p:cNvSpPr/>
                <p:nvPr/>
              </p:nvSpPr>
              <p:spPr>
                <a:xfrm>
                  <a:off x="5471795" y="3475101"/>
                  <a:ext cx="94106" cy="113538"/>
                </a:xfrm>
                <a:custGeom>
                  <a:avLst/>
                  <a:gdLst>
                    <a:gd name="connsiteX0" fmla="*/ 87376 w 94106"/>
                    <a:gd name="connsiteY0" fmla="*/ 0 h 113538"/>
                    <a:gd name="connsiteX1" fmla="*/ 76962 w 94106"/>
                    <a:gd name="connsiteY1" fmla="*/ 0 h 113538"/>
                    <a:gd name="connsiteX2" fmla="*/ 76962 w 94106"/>
                    <a:gd name="connsiteY2" fmla="*/ 65405 h 113538"/>
                    <a:gd name="connsiteX3" fmla="*/ 87376 w 94106"/>
                    <a:gd name="connsiteY3" fmla="*/ 65405 h 113538"/>
                    <a:gd name="connsiteX4" fmla="*/ 87376 w 94106"/>
                    <a:gd name="connsiteY4" fmla="*/ 0 h 113538"/>
                    <a:gd name="connsiteX5" fmla="*/ 43053 w 94106"/>
                    <a:gd name="connsiteY5" fmla="*/ 45593 h 113538"/>
                    <a:gd name="connsiteX6" fmla="*/ 10160 w 94106"/>
                    <a:gd name="connsiteY6" fmla="*/ 45593 h 113538"/>
                    <a:gd name="connsiteX7" fmla="*/ 10160 w 94106"/>
                    <a:gd name="connsiteY7" fmla="*/ 15621 h 113538"/>
                    <a:gd name="connsiteX8" fmla="*/ 43053 w 94106"/>
                    <a:gd name="connsiteY8" fmla="*/ 15621 h 113538"/>
                    <a:gd name="connsiteX9" fmla="*/ 43053 w 94106"/>
                    <a:gd name="connsiteY9" fmla="*/ 45593 h 113538"/>
                    <a:gd name="connsiteX10" fmla="*/ 53213 w 94106"/>
                    <a:gd name="connsiteY10" fmla="*/ 7366 h 113538"/>
                    <a:gd name="connsiteX11" fmla="*/ 0 w 94106"/>
                    <a:gd name="connsiteY11" fmla="*/ 7366 h 113538"/>
                    <a:gd name="connsiteX12" fmla="*/ 0 w 94106"/>
                    <a:gd name="connsiteY12" fmla="*/ 53975 h 113538"/>
                    <a:gd name="connsiteX13" fmla="*/ 53213 w 94106"/>
                    <a:gd name="connsiteY13" fmla="*/ 53975 h 113538"/>
                    <a:gd name="connsiteX14" fmla="*/ 53213 w 94106"/>
                    <a:gd name="connsiteY14" fmla="*/ 7366 h 113538"/>
                    <a:gd name="connsiteX15" fmla="*/ 90043 w 94106"/>
                    <a:gd name="connsiteY15" fmla="*/ 81153 h 113538"/>
                    <a:gd name="connsiteX16" fmla="*/ 90043 w 94106"/>
                    <a:gd name="connsiteY16" fmla="*/ 73152 h 113538"/>
                    <a:gd name="connsiteX17" fmla="*/ 56642 w 94106"/>
                    <a:gd name="connsiteY17" fmla="*/ 73152 h 113538"/>
                    <a:gd name="connsiteX18" fmla="*/ 56642 w 94106"/>
                    <a:gd name="connsiteY18" fmla="*/ 62103 h 113538"/>
                    <a:gd name="connsiteX19" fmla="*/ 46101 w 94106"/>
                    <a:gd name="connsiteY19" fmla="*/ 62103 h 113538"/>
                    <a:gd name="connsiteX20" fmla="*/ 46101 w 94106"/>
                    <a:gd name="connsiteY20" fmla="*/ 73152 h 113538"/>
                    <a:gd name="connsiteX21" fmla="*/ 12700 w 94106"/>
                    <a:gd name="connsiteY21" fmla="*/ 73152 h 113538"/>
                    <a:gd name="connsiteX22" fmla="*/ 12700 w 94106"/>
                    <a:gd name="connsiteY22" fmla="*/ 81153 h 113538"/>
                    <a:gd name="connsiteX23" fmla="*/ 45974 w 94106"/>
                    <a:gd name="connsiteY23" fmla="*/ 81153 h 113538"/>
                    <a:gd name="connsiteX24" fmla="*/ 45974 w 94106"/>
                    <a:gd name="connsiteY24" fmla="*/ 81153 h 113538"/>
                    <a:gd name="connsiteX25" fmla="*/ 45466 w 94106"/>
                    <a:gd name="connsiteY25" fmla="*/ 84582 h 113538"/>
                    <a:gd name="connsiteX26" fmla="*/ 43942 w 94106"/>
                    <a:gd name="connsiteY26" fmla="*/ 87884 h 113538"/>
                    <a:gd name="connsiteX27" fmla="*/ 41529 w 94106"/>
                    <a:gd name="connsiteY27" fmla="*/ 91059 h 113538"/>
                    <a:gd name="connsiteX28" fmla="*/ 38227 w 94106"/>
                    <a:gd name="connsiteY28" fmla="*/ 93980 h 113538"/>
                    <a:gd name="connsiteX29" fmla="*/ 34417 w 94106"/>
                    <a:gd name="connsiteY29" fmla="*/ 96774 h 113538"/>
                    <a:gd name="connsiteX30" fmla="*/ 29972 w 94106"/>
                    <a:gd name="connsiteY30" fmla="*/ 99187 h 113538"/>
                    <a:gd name="connsiteX31" fmla="*/ 25019 w 94106"/>
                    <a:gd name="connsiteY31" fmla="*/ 101473 h 113538"/>
                    <a:gd name="connsiteX32" fmla="*/ 19685 w 94106"/>
                    <a:gd name="connsiteY32" fmla="*/ 103251 h 113538"/>
                    <a:gd name="connsiteX33" fmla="*/ 14097 w 94106"/>
                    <a:gd name="connsiteY33" fmla="*/ 104648 h 113538"/>
                    <a:gd name="connsiteX34" fmla="*/ 8255 w 94106"/>
                    <a:gd name="connsiteY34" fmla="*/ 105537 h 113538"/>
                    <a:gd name="connsiteX35" fmla="*/ 11684 w 94106"/>
                    <a:gd name="connsiteY35" fmla="*/ 113538 h 113538"/>
                    <a:gd name="connsiteX36" fmla="*/ 11684 w 94106"/>
                    <a:gd name="connsiteY36" fmla="*/ 113538 h 113538"/>
                    <a:gd name="connsiteX37" fmla="*/ 16764 w 94106"/>
                    <a:gd name="connsiteY37" fmla="*/ 112649 h 113538"/>
                    <a:gd name="connsiteX38" fmla="*/ 21717 w 94106"/>
                    <a:gd name="connsiteY38" fmla="*/ 111506 h 113538"/>
                    <a:gd name="connsiteX39" fmla="*/ 26543 w 94106"/>
                    <a:gd name="connsiteY39" fmla="*/ 109982 h 113538"/>
                    <a:gd name="connsiteX40" fmla="*/ 31115 w 94106"/>
                    <a:gd name="connsiteY40" fmla="*/ 108331 h 113538"/>
                    <a:gd name="connsiteX41" fmla="*/ 35433 w 94106"/>
                    <a:gd name="connsiteY41" fmla="*/ 106299 h 113538"/>
                    <a:gd name="connsiteX42" fmla="*/ 39497 w 94106"/>
                    <a:gd name="connsiteY42" fmla="*/ 104013 h 113538"/>
                    <a:gd name="connsiteX43" fmla="*/ 43053 w 94106"/>
                    <a:gd name="connsiteY43" fmla="*/ 101600 h 113538"/>
                    <a:gd name="connsiteX44" fmla="*/ 46355 w 94106"/>
                    <a:gd name="connsiteY44" fmla="*/ 98806 h 113538"/>
                    <a:gd name="connsiteX45" fmla="*/ 49149 w 94106"/>
                    <a:gd name="connsiteY45" fmla="*/ 95885 h 113538"/>
                    <a:gd name="connsiteX46" fmla="*/ 51435 w 94106"/>
                    <a:gd name="connsiteY46" fmla="*/ 92710 h 113538"/>
                    <a:gd name="connsiteX47" fmla="*/ 51435 w 94106"/>
                    <a:gd name="connsiteY47" fmla="*/ 92710 h 113538"/>
                    <a:gd name="connsiteX48" fmla="*/ 53721 w 94106"/>
                    <a:gd name="connsiteY48" fmla="*/ 95758 h 113538"/>
                    <a:gd name="connsiteX49" fmla="*/ 56515 w 94106"/>
                    <a:gd name="connsiteY49" fmla="*/ 98679 h 113538"/>
                    <a:gd name="connsiteX50" fmla="*/ 59690 w 94106"/>
                    <a:gd name="connsiteY50" fmla="*/ 101473 h 113538"/>
                    <a:gd name="connsiteX51" fmla="*/ 63246 w 94106"/>
                    <a:gd name="connsiteY51" fmla="*/ 103886 h 113538"/>
                    <a:gd name="connsiteX52" fmla="*/ 67056 w 94106"/>
                    <a:gd name="connsiteY52" fmla="*/ 106172 h 113538"/>
                    <a:gd name="connsiteX53" fmla="*/ 71374 w 94106"/>
                    <a:gd name="connsiteY53" fmla="*/ 108204 h 113538"/>
                    <a:gd name="connsiteX54" fmla="*/ 75819 w 94106"/>
                    <a:gd name="connsiteY54" fmla="*/ 109982 h 113538"/>
                    <a:gd name="connsiteX55" fmla="*/ 80518 w 94106"/>
                    <a:gd name="connsiteY55" fmla="*/ 111506 h 113538"/>
                    <a:gd name="connsiteX56" fmla="*/ 85471 w 94106"/>
                    <a:gd name="connsiteY56" fmla="*/ 112649 h 113538"/>
                    <a:gd name="connsiteX57" fmla="*/ 90551 w 94106"/>
                    <a:gd name="connsiteY57" fmla="*/ 113538 h 113538"/>
                    <a:gd name="connsiteX58" fmla="*/ 94107 w 94106"/>
                    <a:gd name="connsiteY58" fmla="*/ 105537 h 113538"/>
                    <a:gd name="connsiteX59" fmla="*/ 94107 w 94106"/>
                    <a:gd name="connsiteY59" fmla="*/ 105537 h 113538"/>
                    <a:gd name="connsiteX60" fmla="*/ 88392 w 94106"/>
                    <a:gd name="connsiteY60" fmla="*/ 104648 h 113538"/>
                    <a:gd name="connsiteX61" fmla="*/ 82804 w 94106"/>
                    <a:gd name="connsiteY61" fmla="*/ 103124 h 113538"/>
                    <a:gd name="connsiteX62" fmla="*/ 77470 w 94106"/>
                    <a:gd name="connsiteY62" fmla="*/ 101346 h 113538"/>
                    <a:gd name="connsiteX63" fmla="*/ 72644 w 94106"/>
                    <a:gd name="connsiteY63" fmla="*/ 99060 h 113538"/>
                    <a:gd name="connsiteX64" fmla="*/ 68199 w 94106"/>
                    <a:gd name="connsiteY64" fmla="*/ 96520 h 113538"/>
                    <a:gd name="connsiteX65" fmla="*/ 64389 w 94106"/>
                    <a:gd name="connsiteY65" fmla="*/ 93726 h 113538"/>
                    <a:gd name="connsiteX66" fmla="*/ 61214 w 94106"/>
                    <a:gd name="connsiteY66" fmla="*/ 90805 h 113538"/>
                    <a:gd name="connsiteX67" fmla="*/ 58801 w 94106"/>
                    <a:gd name="connsiteY67" fmla="*/ 87630 h 113538"/>
                    <a:gd name="connsiteX68" fmla="*/ 57404 w 94106"/>
                    <a:gd name="connsiteY68" fmla="*/ 84455 h 113538"/>
                    <a:gd name="connsiteX69" fmla="*/ 56769 w 94106"/>
                    <a:gd name="connsiteY69" fmla="*/ 81153 h 113538"/>
                    <a:gd name="connsiteX70" fmla="*/ 90043 w 94106"/>
                    <a:gd name="connsiteY70" fmla="*/ 81153 h 11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94106" h="113538">
                      <a:moveTo>
                        <a:pt x="87376" y="0"/>
                      </a:moveTo>
                      <a:lnTo>
                        <a:pt x="76962" y="0"/>
                      </a:lnTo>
                      <a:lnTo>
                        <a:pt x="76962" y="65405"/>
                      </a:lnTo>
                      <a:lnTo>
                        <a:pt x="87376" y="65405"/>
                      </a:lnTo>
                      <a:lnTo>
                        <a:pt x="87376" y="0"/>
                      </a:lnTo>
                      <a:close/>
                      <a:moveTo>
                        <a:pt x="43053" y="45593"/>
                      </a:moveTo>
                      <a:lnTo>
                        <a:pt x="10160" y="45593"/>
                      </a:lnTo>
                      <a:lnTo>
                        <a:pt x="10160" y="15621"/>
                      </a:lnTo>
                      <a:lnTo>
                        <a:pt x="43053" y="15621"/>
                      </a:lnTo>
                      <a:lnTo>
                        <a:pt x="43053" y="45593"/>
                      </a:lnTo>
                      <a:close/>
                      <a:moveTo>
                        <a:pt x="53213" y="7366"/>
                      </a:moveTo>
                      <a:lnTo>
                        <a:pt x="0" y="7366"/>
                      </a:lnTo>
                      <a:lnTo>
                        <a:pt x="0" y="53975"/>
                      </a:lnTo>
                      <a:lnTo>
                        <a:pt x="53213" y="53975"/>
                      </a:lnTo>
                      <a:lnTo>
                        <a:pt x="53213" y="7366"/>
                      </a:lnTo>
                      <a:close/>
                      <a:moveTo>
                        <a:pt x="90043" y="81153"/>
                      </a:moveTo>
                      <a:lnTo>
                        <a:pt x="90043" y="73152"/>
                      </a:lnTo>
                      <a:lnTo>
                        <a:pt x="56642" y="73152"/>
                      </a:lnTo>
                      <a:lnTo>
                        <a:pt x="56642" y="62103"/>
                      </a:lnTo>
                      <a:lnTo>
                        <a:pt x="46101" y="62103"/>
                      </a:lnTo>
                      <a:lnTo>
                        <a:pt x="46101" y="73152"/>
                      </a:lnTo>
                      <a:lnTo>
                        <a:pt x="12700" y="73152"/>
                      </a:lnTo>
                      <a:lnTo>
                        <a:pt x="12700" y="81153"/>
                      </a:lnTo>
                      <a:lnTo>
                        <a:pt x="45974" y="81153"/>
                      </a:lnTo>
                      <a:lnTo>
                        <a:pt x="45974" y="81153"/>
                      </a:lnTo>
                      <a:lnTo>
                        <a:pt x="45466" y="84582"/>
                      </a:lnTo>
                      <a:lnTo>
                        <a:pt x="43942" y="87884"/>
                      </a:lnTo>
                      <a:lnTo>
                        <a:pt x="41529" y="91059"/>
                      </a:lnTo>
                      <a:lnTo>
                        <a:pt x="38227" y="93980"/>
                      </a:lnTo>
                      <a:lnTo>
                        <a:pt x="34417" y="96774"/>
                      </a:lnTo>
                      <a:lnTo>
                        <a:pt x="29972" y="99187"/>
                      </a:lnTo>
                      <a:lnTo>
                        <a:pt x="25019" y="101473"/>
                      </a:lnTo>
                      <a:lnTo>
                        <a:pt x="19685" y="103251"/>
                      </a:lnTo>
                      <a:lnTo>
                        <a:pt x="14097" y="104648"/>
                      </a:lnTo>
                      <a:lnTo>
                        <a:pt x="8255" y="105537"/>
                      </a:lnTo>
                      <a:lnTo>
                        <a:pt x="11684" y="113538"/>
                      </a:lnTo>
                      <a:lnTo>
                        <a:pt x="11684" y="113538"/>
                      </a:lnTo>
                      <a:lnTo>
                        <a:pt x="16764" y="112649"/>
                      </a:lnTo>
                      <a:lnTo>
                        <a:pt x="21717" y="111506"/>
                      </a:lnTo>
                      <a:lnTo>
                        <a:pt x="26543" y="109982"/>
                      </a:lnTo>
                      <a:lnTo>
                        <a:pt x="31115" y="108331"/>
                      </a:lnTo>
                      <a:lnTo>
                        <a:pt x="35433" y="106299"/>
                      </a:lnTo>
                      <a:lnTo>
                        <a:pt x="39497" y="104013"/>
                      </a:lnTo>
                      <a:lnTo>
                        <a:pt x="43053" y="101600"/>
                      </a:lnTo>
                      <a:lnTo>
                        <a:pt x="46355" y="98806"/>
                      </a:lnTo>
                      <a:lnTo>
                        <a:pt x="49149" y="95885"/>
                      </a:lnTo>
                      <a:lnTo>
                        <a:pt x="51435" y="92710"/>
                      </a:lnTo>
                      <a:lnTo>
                        <a:pt x="51435" y="92710"/>
                      </a:lnTo>
                      <a:lnTo>
                        <a:pt x="53721" y="95758"/>
                      </a:lnTo>
                      <a:lnTo>
                        <a:pt x="56515" y="98679"/>
                      </a:lnTo>
                      <a:lnTo>
                        <a:pt x="59690" y="101473"/>
                      </a:lnTo>
                      <a:lnTo>
                        <a:pt x="63246" y="103886"/>
                      </a:lnTo>
                      <a:lnTo>
                        <a:pt x="67056" y="106172"/>
                      </a:lnTo>
                      <a:lnTo>
                        <a:pt x="71374" y="108204"/>
                      </a:lnTo>
                      <a:lnTo>
                        <a:pt x="75819" y="109982"/>
                      </a:lnTo>
                      <a:lnTo>
                        <a:pt x="80518" y="111506"/>
                      </a:lnTo>
                      <a:lnTo>
                        <a:pt x="85471" y="112649"/>
                      </a:lnTo>
                      <a:lnTo>
                        <a:pt x="90551" y="113538"/>
                      </a:lnTo>
                      <a:lnTo>
                        <a:pt x="94107" y="105537"/>
                      </a:lnTo>
                      <a:lnTo>
                        <a:pt x="94107" y="105537"/>
                      </a:lnTo>
                      <a:lnTo>
                        <a:pt x="88392" y="104648"/>
                      </a:lnTo>
                      <a:lnTo>
                        <a:pt x="82804" y="103124"/>
                      </a:lnTo>
                      <a:lnTo>
                        <a:pt x="77470" y="101346"/>
                      </a:lnTo>
                      <a:lnTo>
                        <a:pt x="72644" y="99060"/>
                      </a:lnTo>
                      <a:lnTo>
                        <a:pt x="68199" y="96520"/>
                      </a:lnTo>
                      <a:lnTo>
                        <a:pt x="64389" y="93726"/>
                      </a:lnTo>
                      <a:lnTo>
                        <a:pt x="61214" y="90805"/>
                      </a:lnTo>
                      <a:lnTo>
                        <a:pt x="58801" y="87630"/>
                      </a:lnTo>
                      <a:lnTo>
                        <a:pt x="57404" y="84455"/>
                      </a:lnTo>
                      <a:lnTo>
                        <a:pt x="56769" y="81153"/>
                      </a:lnTo>
                      <a:lnTo>
                        <a:pt x="90043" y="8115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D6BA8EC2-A680-8D1B-7559-C47D0063A82C}"/>
                    </a:ext>
                  </a:extLst>
                </p:cNvPr>
                <p:cNvSpPr/>
                <p:nvPr/>
              </p:nvSpPr>
              <p:spPr>
                <a:xfrm>
                  <a:off x="5611241" y="3479164"/>
                  <a:ext cx="102997" cy="109982"/>
                </a:xfrm>
                <a:custGeom>
                  <a:avLst/>
                  <a:gdLst>
                    <a:gd name="connsiteX0" fmla="*/ 97917 w 102997"/>
                    <a:gd name="connsiteY0" fmla="*/ 39370 h 109982"/>
                    <a:gd name="connsiteX1" fmla="*/ 97917 w 102997"/>
                    <a:gd name="connsiteY1" fmla="*/ 39370 h 109982"/>
                    <a:gd name="connsiteX2" fmla="*/ 91821 w 102997"/>
                    <a:gd name="connsiteY2" fmla="*/ 38100 h 109982"/>
                    <a:gd name="connsiteX3" fmla="*/ 85725 w 102997"/>
                    <a:gd name="connsiteY3" fmla="*/ 36322 h 109982"/>
                    <a:gd name="connsiteX4" fmla="*/ 80010 w 102997"/>
                    <a:gd name="connsiteY4" fmla="*/ 33909 h 109982"/>
                    <a:gd name="connsiteX5" fmla="*/ 74549 w 102997"/>
                    <a:gd name="connsiteY5" fmla="*/ 30988 h 109982"/>
                    <a:gd name="connsiteX6" fmla="*/ 69723 w 102997"/>
                    <a:gd name="connsiteY6" fmla="*/ 27686 h 109982"/>
                    <a:gd name="connsiteX7" fmla="*/ 65405 w 102997"/>
                    <a:gd name="connsiteY7" fmla="*/ 24003 h 109982"/>
                    <a:gd name="connsiteX8" fmla="*/ 61849 w 102997"/>
                    <a:gd name="connsiteY8" fmla="*/ 19939 h 109982"/>
                    <a:gd name="connsiteX9" fmla="*/ 59182 w 102997"/>
                    <a:gd name="connsiteY9" fmla="*/ 15621 h 109982"/>
                    <a:gd name="connsiteX10" fmla="*/ 57531 w 102997"/>
                    <a:gd name="connsiteY10" fmla="*/ 11049 h 109982"/>
                    <a:gd name="connsiteX11" fmla="*/ 56896 w 102997"/>
                    <a:gd name="connsiteY11" fmla="*/ 6350 h 109982"/>
                    <a:gd name="connsiteX12" fmla="*/ 56896 w 102997"/>
                    <a:gd name="connsiteY12" fmla="*/ 0 h 109982"/>
                    <a:gd name="connsiteX13" fmla="*/ 45974 w 102997"/>
                    <a:gd name="connsiteY13" fmla="*/ 0 h 109982"/>
                    <a:gd name="connsiteX14" fmla="*/ 45974 w 102997"/>
                    <a:gd name="connsiteY14" fmla="*/ 6350 h 109982"/>
                    <a:gd name="connsiteX15" fmla="*/ 45974 w 102997"/>
                    <a:gd name="connsiteY15" fmla="*/ 6350 h 109982"/>
                    <a:gd name="connsiteX16" fmla="*/ 45466 w 102997"/>
                    <a:gd name="connsiteY16" fmla="*/ 11176 h 109982"/>
                    <a:gd name="connsiteX17" fmla="*/ 43815 w 102997"/>
                    <a:gd name="connsiteY17" fmla="*/ 15748 h 109982"/>
                    <a:gd name="connsiteX18" fmla="*/ 41148 w 102997"/>
                    <a:gd name="connsiteY18" fmla="*/ 20066 h 109982"/>
                    <a:gd name="connsiteX19" fmla="*/ 37592 w 102997"/>
                    <a:gd name="connsiteY19" fmla="*/ 24130 h 109982"/>
                    <a:gd name="connsiteX20" fmla="*/ 33401 w 102997"/>
                    <a:gd name="connsiteY20" fmla="*/ 27813 h 109982"/>
                    <a:gd name="connsiteX21" fmla="*/ 28575 w 102997"/>
                    <a:gd name="connsiteY21" fmla="*/ 31115 h 109982"/>
                    <a:gd name="connsiteX22" fmla="*/ 23114 w 102997"/>
                    <a:gd name="connsiteY22" fmla="*/ 34036 h 109982"/>
                    <a:gd name="connsiteX23" fmla="*/ 17399 w 102997"/>
                    <a:gd name="connsiteY23" fmla="*/ 36322 h 109982"/>
                    <a:gd name="connsiteX24" fmla="*/ 11430 w 102997"/>
                    <a:gd name="connsiteY24" fmla="*/ 38227 h 109982"/>
                    <a:gd name="connsiteX25" fmla="*/ 5207 w 102997"/>
                    <a:gd name="connsiteY25" fmla="*/ 39370 h 109982"/>
                    <a:gd name="connsiteX26" fmla="*/ 9398 w 102997"/>
                    <a:gd name="connsiteY26" fmla="*/ 47752 h 109982"/>
                    <a:gd name="connsiteX27" fmla="*/ 9398 w 102997"/>
                    <a:gd name="connsiteY27" fmla="*/ 47752 h 109982"/>
                    <a:gd name="connsiteX28" fmla="*/ 14732 w 102997"/>
                    <a:gd name="connsiteY28" fmla="*/ 46609 h 109982"/>
                    <a:gd name="connsiteX29" fmla="*/ 19939 w 102997"/>
                    <a:gd name="connsiteY29" fmla="*/ 45212 h 109982"/>
                    <a:gd name="connsiteX30" fmla="*/ 25019 w 102997"/>
                    <a:gd name="connsiteY30" fmla="*/ 43307 h 109982"/>
                    <a:gd name="connsiteX31" fmla="*/ 29845 w 102997"/>
                    <a:gd name="connsiteY31" fmla="*/ 41021 h 109982"/>
                    <a:gd name="connsiteX32" fmla="*/ 34417 w 102997"/>
                    <a:gd name="connsiteY32" fmla="*/ 38481 h 109982"/>
                    <a:gd name="connsiteX33" fmla="*/ 38735 w 102997"/>
                    <a:gd name="connsiteY33" fmla="*/ 35560 h 109982"/>
                    <a:gd name="connsiteX34" fmla="*/ 42672 w 102997"/>
                    <a:gd name="connsiteY34" fmla="*/ 32385 h 109982"/>
                    <a:gd name="connsiteX35" fmla="*/ 46101 w 102997"/>
                    <a:gd name="connsiteY35" fmla="*/ 28956 h 109982"/>
                    <a:gd name="connsiteX36" fmla="*/ 49022 w 102997"/>
                    <a:gd name="connsiteY36" fmla="*/ 25146 h 109982"/>
                    <a:gd name="connsiteX37" fmla="*/ 51435 w 102997"/>
                    <a:gd name="connsiteY37" fmla="*/ 21082 h 109982"/>
                    <a:gd name="connsiteX38" fmla="*/ 51435 w 102997"/>
                    <a:gd name="connsiteY38" fmla="*/ 21082 h 109982"/>
                    <a:gd name="connsiteX39" fmla="*/ 53975 w 102997"/>
                    <a:gd name="connsiteY39" fmla="*/ 25146 h 109982"/>
                    <a:gd name="connsiteX40" fmla="*/ 57023 w 102997"/>
                    <a:gd name="connsiteY40" fmla="*/ 28829 h 109982"/>
                    <a:gd name="connsiteX41" fmla="*/ 60452 w 102997"/>
                    <a:gd name="connsiteY41" fmla="*/ 32385 h 109982"/>
                    <a:gd name="connsiteX42" fmla="*/ 64389 w 102997"/>
                    <a:gd name="connsiteY42" fmla="*/ 35560 h 109982"/>
                    <a:gd name="connsiteX43" fmla="*/ 68707 w 102997"/>
                    <a:gd name="connsiteY43" fmla="*/ 38481 h 109982"/>
                    <a:gd name="connsiteX44" fmla="*/ 73279 w 102997"/>
                    <a:gd name="connsiteY44" fmla="*/ 41021 h 109982"/>
                    <a:gd name="connsiteX45" fmla="*/ 78105 w 102997"/>
                    <a:gd name="connsiteY45" fmla="*/ 43307 h 109982"/>
                    <a:gd name="connsiteX46" fmla="*/ 83185 w 102997"/>
                    <a:gd name="connsiteY46" fmla="*/ 45212 h 109982"/>
                    <a:gd name="connsiteX47" fmla="*/ 88392 w 102997"/>
                    <a:gd name="connsiteY47" fmla="*/ 46609 h 109982"/>
                    <a:gd name="connsiteX48" fmla="*/ 93599 w 102997"/>
                    <a:gd name="connsiteY48" fmla="*/ 47752 h 109982"/>
                    <a:gd name="connsiteX49" fmla="*/ 97917 w 102997"/>
                    <a:gd name="connsiteY49" fmla="*/ 39370 h 109982"/>
                    <a:gd name="connsiteX50" fmla="*/ 102870 w 102997"/>
                    <a:gd name="connsiteY50" fmla="*/ 60071 h 109982"/>
                    <a:gd name="connsiteX51" fmla="*/ 0 w 102997"/>
                    <a:gd name="connsiteY51" fmla="*/ 60071 h 109982"/>
                    <a:gd name="connsiteX52" fmla="*/ 0 w 102997"/>
                    <a:gd name="connsiteY52" fmla="*/ 68707 h 109982"/>
                    <a:gd name="connsiteX53" fmla="*/ 45974 w 102997"/>
                    <a:gd name="connsiteY53" fmla="*/ 68707 h 109982"/>
                    <a:gd name="connsiteX54" fmla="*/ 45974 w 102997"/>
                    <a:gd name="connsiteY54" fmla="*/ 109982 h 109982"/>
                    <a:gd name="connsiteX55" fmla="*/ 56388 w 102997"/>
                    <a:gd name="connsiteY55" fmla="*/ 109982 h 109982"/>
                    <a:gd name="connsiteX56" fmla="*/ 56388 w 102997"/>
                    <a:gd name="connsiteY56" fmla="*/ 68707 h 109982"/>
                    <a:gd name="connsiteX57" fmla="*/ 102997 w 102997"/>
                    <a:gd name="connsiteY57" fmla="*/ 68707 h 109982"/>
                    <a:gd name="connsiteX58" fmla="*/ 102870 w 102997"/>
                    <a:gd name="connsiteY58" fmla="*/ 60071 h 109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2997" h="109982">
                      <a:moveTo>
                        <a:pt x="97917" y="39370"/>
                      </a:moveTo>
                      <a:lnTo>
                        <a:pt x="97917" y="39370"/>
                      </a:lnTo>
                      <a:lnTo>
                        <a:pt x="91821" y="38100"/>
                      </a:lnTo>
                      <a:lnTo>
                        <a:pt x="85725" y="36322"/>
                      </a:lnTo>
                      <a:lnTo>
                        <a:pt x="80010" y="33909"/>
                      </a:lnTo>
                      <a:lnTo>
                        <a:pt x="74549" y="30988"/>
                      </a:lnTo>
                      <a:lnTo>
                        <a:pt x="69723" y="27686"/>
                      </a:lnTo>
                      <a:lnTo>
                        <a:pt x="65405" y="24003"/>
                      </a:lnTo>
                      <a:lnTo>
                        <a:pt x="61849" y="19939"/>
                      </a:lnTo>
                      <a:lnTo>
                        <a:pt x="59182" y="15621"/>
                      </a:lnTo>
                      <a:lnTo>
                        <a:pt x="57531" y="11049"/>
                      </a:lnTo>
                      <a:lnTo>
                        <a:pt x="56896" y="6350"/>
                      </a:lnTo>
                      <a:lnTo>
                        <a:pt x="56896" y="0"/>
                      </a:lnTo>
                      <a:lnTo>
                        <a:pt x="45974" y="0"/>
                      </a:lnTo>
                      <a:lnTo>
                        <a:pt x="45974" y="6350"/>
                      </a:lnTo>
                      <a:lnTo>
                        <a:pt x="45974" y="6350"/>
                      </a:lnTo>
                      <a:lnTo>
                        <a:pt x="45466" y="11176"/>
                      </a:lnTo>
                      <a:lnTo>
                        <a:pt x="43815" y="15748"/>
                      </a:lnTo>
                      <a:lnTo>
                        <a:pt x="41148" y="20066"/>
                      </a:lnTo>
                      <a:lnTo>
                        <a:pt x="37592" y="24130"/>
                      </a:lnTo>
                      <a:lnTo>
                        <a:pt x="33401" y="27813"/>
                      </a:lnTo>
                      <a:lnTo>
                        <a:pt x="28575" y="31115"/>
                      </a:lnTo>
                      <a:lnTo>
                        <a:pt x="23114" y="34036"/>
                      </a:lnTo>
                      <a:lnTo>
                        <a:pt x="17399" y="36322"/>
                      </a:lnTo>
                      <a:lnTo>
                        <a:pt x="11430" y="38227"/>
                      </a:lnTo>
                      <a:lnTo>
                        <a:pt x="5207" y="39370"/>
                      </a:lnTo>
                      <a:lnTo>
                        <a:pt x="9398" y="47752"/>
                      </a:lnTo>
                      <a:lnTo>
                        <a:pt x="9398" y="47752"/>
                      </a:lnTo>
                      <a:lnTo>
                        <a:pt x="14732" y="46609"/>
                      </a:lnTo>
                      <a:lnTo>
                        <a:pt x="19939" y="45212"/>
                      </a:lnTo>
                      <a:lnTo>
                        <a:pt x="25019" y="43307"/>
                      </a:lnTo>
                      <a:lnTo>
                        <a:pt x="29845" y="41021"/>
                      </a:lnTo>
                      <a:lnTo>
                        <a:pt x="34417" y="38481"/>
                      </a:lnTo>
                      <a:lnTo>
                        <a:pt x="38735" y="35560"/>
                      </a:lnTo>
                      <a:lnTo>
                        <a:pt x="42672" y="32385"/>
                      </a:lnTo>
                      <a:lnTo>
                        <a:pt x="46101" y="28956"/>
                      </a:lnTo>
                      <a:lnTo>
                        <a:pt x="49022" y="25146"/>
                      </a:lnTo>
                      <a:lnTo>
                        <a:pt x="51435" y="21082"/>
                      </a:lnTo>
                      <a:lnTo>
                        <a:pt x="51435" y="21082"/>
                      </a:lnTo>
                      <a:lnTo>
                        <a:pt x="53975" y="25146"/>
                      </a:lnTo>
                      <a:lnTo>
                        <a:pt x="57023" y="28829"/>
                      </a:lnTo>
                      <a:lnTo>
                        <a:pt x="60452" y="32385"/>
                      </a:lnTo>
                      <a:lnTo>
                        <a:pt x="64389" y="35560"/>
                      </a:lnTo>
                      <a:lnTo>
                        <a:pt x="68707" y="38481"/>
                      </a:lnTo>
                      <a:lnTo>
                        <a:pt x="73279" y="41021"/>
                      </a:lnTo>
                      <a:lnTo>
                        <a:pt x="78105" y="43307"/>
                      </a:lnTo>
                      <a:lnTo>
                        <a:pt x="83185" y="45212"/>
                      </a:lnTo>
                      <a:lnTo>
                        <a:pt x="88392" y="46609"/>
                      </a:lnTo>
                      <a:lnTo>
                        <a:pt x="93599" y="47752"/>
                      </a:lnTo>
                      <a:lnTo>
                        <a:pt x="97917" y="39370"/>
                      </a:lnTo>
                      <a:close/>
                      <a:moveTo>
                        <a:pt x="102870" y="60071"/>
                      </a:moveTo>
                      <a:lnTo>
                        <a:pt x="0" y="60071"/>
                      </a:lnTo>
                      <a:lnTo>
                        <a:pt x="0" y="68707"/>
                      </a:lnTo>
                      <a:lnTo>
                        <a:pt x="45974" y="68707"/>
                      </a:lnTo>
                      <a:lnTo>
                        <a:pt x="45974" y="109982"/>
                      </a:lnTo>
                      <a:lnTo>
                        <a:pt x="56388" y="109982"/>
                      </a:lnTo>
                      <a:lnTo>
                        <a:pt x="56388" y="68707"/>
                      </a:lnTo>
                      <a:lnTo>
                        <a:pt x="102997" y="68707"/>
                      </a:lnTo>
                      <a:lnTo>
                        <a:pt x="102870" y="60071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0DEB5435-E5E3-1081-AA8C-4EFB8D8E135E}"/>
                    </a:ext>
                  </a:extLst>
                </p:cNvPr>
                <p:cNvSpPr/>
                <p:nvPr/>
              </p:nvSpPr>
              <p:spPr>
                <a:xfrm>
                  <a:off x="5727827" y="3484245"/>
                  <a:ext cx="103504" cy="90423"/>
                </a:xfrm>
                <a:custGeom>
                  <a:avLst/>
                  <a:gdLst>
                    <a:gd name="connsiteX0" fmla="*/ 56896 w 103504"/>
                    <a:gd name="connsiteY0" fmla="*/ 81788 h 90423"/>
                    <a:gd name="connsiteX1" fmla="*/ 56896 w 103504"/>
                    <a:gd name="connsiteY1" fmla="*/ 52578 h 90423"/>
                    <a:gd name="connsiteX2" fmla="*/ 91567 w 103504"/>
                    <a:gd name="connsiteY2" fmla="*/ 52578 h 90423"/>
                    <a:gd name="connsiteX3" fmla="*/ 91567 w 103504"/>
                    <a:gd name="connsiteY3" fmla="*/ 44196 h 90423"/>
                    <a:gd name="connsiteX4" fmla="*/ 23622 w 103504"/>
                    <a:gd name="connsiteY4" fmla="*/ 44196 h 90423"/>
                    <a:gd name="connsiteX5" fmla="*/ 23622 w 103504"/>
                    <a:gd name="connsiteY5" fmla="*/ 8509 h 90423"/>
                    <a:gd name="connsiteX6" fmla="*/ 90424 w 103504"/>
                    <a:gd name="connsiteY6" fmla="*/ 8509 h 90423"/>
                    <a:gd name="connsiteX7" fmla="*/ 90424 w 103504"/>
                    <a:gd name="connsiteY7" fmla="*/ 0 h 90423"/>
                    <a:gd name="connsiteX8" fmla="*/ 13208 w 103504"/>
                    <a:gd name="connsiteY8" fmla="*/ 0 h 90423"/>
                    <a:gd name="connsiteX9" fmla="*/ 13208 w 103504"/>
                    <a:gd name="connsiteY9" fmla="*/ 52578 h 90423"/>
                    <a:gd name="connsiteX10" fmla="*/ 46355 w 103504"/>
                    <a:gd name="connsiteY10" fmla="*/ 52578 h 90423"/>
                    <a:gd name="connsiteX11" fmla="*/ 46355 w 103504"/>
                    <a:gd name="connsiteY11" fmla="*/ 81788 h 90423"/>
                    <a:gd name="connsiteX12" fmla="*/ 0 w 103504"/>
                    <a:gd name="connsiteY12" fmla="*/ 81788 h 90423"/>
                    <a:gd name="connsiteX13" fmla="*/ 0 w 103504"/>
                    <a:gd name="connsiteY13" fmla="*/ 90424 h 90423"/>
                    <a:gd name="connsiteX14" fmla="*/ 103505 w 103504"/>
                    <a:gd name="connsiteY14" fmla="*/ 90424 h 90423"/>
                    <a:gd name="connsiteX15" fmla="*/ 103505 w 103504"/>
                    <a:gd name="connsiteY15" fmla="*/ 81788 h 90423"/>
                    <a:gd name="connsiteX16" fmla="*/ 56896 w 103504"/>
                    <a:gd name="connsiteY16" fmla="*/ 81788 h 90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03504" h="90423">
                      <a:moveTo>
                        <a:pt x="56896" y="81788"/>
                      </a:moveTo>
                      <a:lnTo>
                        <a:pt x="56896" y="52578"/>
                      </a:lnTo>
                      <a:lnTo>
                        <a:pt x="91567" y="52578"/>
                      </a:lnTo>
                      <a:lnTo>
                        <a:pt x="91567" y="44196"/>
                      </a:lnTo>
                      <a:lnTo>
                        <a:pt x="23622" y="44196"/>
                      </a:lnTo>
                      <a:lnTo>
                        <a:pt x="23622" y="8509"/>
                      </a:lnTo>
                      <a:lnTo>
                        <a:pt x="90424" y="8509"/>
                      </a:lnTo>
                      <a:lnTo>
                        <a:pt x="90424" y="0"/>
                      </a:lnTo>
                      <a:lnTo>
                        <a:pt x="13208" y="0"/>
                      </a:lnTo>
                      <a:lnTo>
                        <a:pt x="13208" y="52578"/>
                      </a:lnTo>
                      <a:lnTo>
                        <a:pt x="46355" y="52578"/>
                      </a:lnTo>
                      <a:lnTo>
                        <a:pt x="46355" y="81788"/>
                      </a:lnTo>
                      <a:lnTo>
                        <a:pt x="0" y="81788"/>
                      </a:lnTo>
                      <a:lnTo>
                        <a:pt x="0" y="90424"/>
                      </a:lnTo>
                      <a:lnTo>
                        <a:pt x="103505" y="90424"/>
                      </a:lnTo>
                      <a:lnTo>
                        <a:pt x="103505" y="81788"/>
                      </a:lnTo>
                      <a:lnTo>
                        <a:pt x="56896" y="8178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117F720D-9F46-484C-DE0C-995AA0D14A48}"/>
                    </a:ext>
                  </a:extLst>
                </p:cNvPr>
                <p:cNvSpPr/>
                <p:nvPr/>
              </p:nvSpPr>
              <p:spPr>
                <a:xfrm>
                  <a:off x="5843396" y="3475227"/>
                  <a:ext cx="107823" cy="113792"/>
                </a:xfrm>
                <a:custGeom>
                  <a:avLst/>
                  <a:gdLst>
                    <a:gd name="connsiteX0" fmla="*/ 39624 w 107823"/>
                    <a:gd name="connsiteY0" fmla="*/ 9779 h 113792"/>
                    <a:gd name="connsiteX1" fmla="*/ 29337 w 107823"/>
                    <a:gd name="connsiteY1" fmla="*/ 9779 h 113792"/>
                    <a:gd name="connsiteX2" fmla="*/ 29337 w 107823"/>
                    <a:gd name="connsiteY2" fmla="*/ 30226 h 113792"/>
                    <a:gd name="connsiteX3" fmla="*/ 29337 w 107823"/>
                    <a:gd name="connsiteY3" fmla="*/ 30226 h 113792"/>
                    <a:gd name="connsiteX4" fmla="*/ 28956 w 107823"/>
                    <a:gd name="connsiteY4" fmla="*/ 36449 h 113792"/>
                    <a:gd name="connsiteX5" fmla="*/ 27940 w 107823"/>
                    <a:gd name="connsiteY5" fmla="*/ 42672 h 113792"/>
                    <a:gd name="connsiteX6" fmla="*/ 26162 w 107823"/>
                    <a:gd name="connsiteY6" fmla="*/ 48768 h 113792"/>
                    <a:gd name="connsiteX7" fmla="*/ 23749 w 107823"/>
                    <a:gd name="connsiteY7" fmla="*/ 54737 h 113792"/>
                    <a:gd name="connsiteX8" fmla="*/ 20828 w 107823"/>
                    <a:gd name="connsiteY8" fmla="*/ 60325 h 113792"/>
                    <a:gd name="connsiteX9" fmla="*/ 17399 w 107823"/>
                    <a:gd name="connsiteY9" fmla="*/ 65659 h 113792"/>
                    <a:gd name="connsiteX10" fmla="*/ 13589 w 107823"/>
                    <a:gd name="connsiteY10" fmla="*/ 70358 h 113792"/>
                    <a:gd name="connsiteX11" fmla="*/ 9398 w 107823"/>
                    <a:gd name="connsiteY11" fmla="*/ 74676 h 113792"/>
                    <a:gd name="connsiteX12" fmla="*/ 4826 w 107823"/>
                    <a:gd name="connsiteY12" fmla="*/ 78232 h 113792"/>
                    <a:gd name="connsiteX13" fmla="*/ 0 w 107823"/>
                    <a:gd name="connsiteY13" fmla="*/ 81153 h 113792"/>
                    <a:gd name="connsiteX14" fmla="*/ 6223 w 107823"/>
                    <a:gd name="connsiteY14" fmla="*/ 89535 h 113792"/>
                    <a:gd name="connsiteX15" fmla="*/ 6223 w 107823"/>
                    <a:gd name="connsiteY15" fmla="*/ 89535 h 113792"/>
                    <a:gd name="connsiteX16" fmla="*/ 10033 w 107823"/>
                    <a:gd name="connsiteY16" fmla="*/ 87249 h 113792"/>
                    <a:gd name="connsiteX17" fmla="*/ 13589 w 107823"/>
                    <a:gd name="connsiteY17" fmla="*/ 84582 h 113792"/>
                    <a:gd name="connsiteX18" fmla="*/ 17145 w 107823"/>
                    <a:gd name="connsiteY18" fmla="*/ 81534 h 113792"/>
                    <a:gd name="connsiteX19" fmla="*/ 20320 w 107823"/>
                    <a:gd name="connsiteY19" fmla="*/ 78105 h 113792"/>
                    <a:gd name="connsiteX20" fmla="*/ 23368 w 107823"/>
                    <a:gd name="connsiteY20" fmla="*/ 74422 h 113792"/>
                    <a:gd name="connsiteX21" fmla="*/ 26162 w 107823"/>
                    <a:gd name="connsiteY21" fmla="*/ 70358 h 113792"/>
                    <a:gd name="connsiteX22" fmla="*/ 28702 w 107823"/>
                    <a:gd name="connsiteY22" fmla="*/ 66040 h 113792"/>
                    <a:gd name="connsiteX23" fmla="*/ 30988 w 107823"/>
                    <a:gd name="connsiteY23" fmla="*/ 61468 h 113792"/>
                    <a:gd name="connsiteX24" fmla="*/ 32893 w 107823"/>
                    <a:gd name="connsiteY24" fmla="*/ 56769 h 113792"/>
                    <a:gd name="connsiteX25" fmla="*/ 34544 w 107823"/>
                    <a:gd name="connsiteY25" fmla="*/ 51816 h 113792"/>
                    <a:gd name="connsiteX26" fmla="*/ 34544 w 107823"/>
                    <a:gd name="connsiteY26" fmla="*/ 51816 h 113792"/>
                    <a:gd name="connsiteX27" fmla="*/ 36322 w 107823"/>
                    <a:gd name="connsiteY27" fmla="*/ 56515 h 113792"/>
                    <a:gd name="connsiteX28" fmla="*/ 38227 w 107823"/>
                    <a:gd name="connsiteY28" fmla="*/ 60960 h 113792"/>
                    <a:gd name="connsiteX29" fmla="*/ 40513 w 107823"/>
                    <a:gd name="connsiteY29" fmla="*/ 65151 h 113792"/>
                    <a:gd name="connsiteX30" fmla="*/ 43053 w 107823"/>
                    <a:gd name="connsiteY30" fmla="*/ 69215 h 113792"/>
                    <a:gd name="connsiteX31" fmla="*/ 45720 w 107823"/>
                    <a:gd name="connsiteY31" fmla="*/ 73025 h 113792"/>
                    <a:gd name="connsiteX32" fmla="*/ 48768 w 107823"/>
                    <a:gd name="connsiteY32" fmla="*/ 76454 h 113792"/>
                    <a:gd name="connsiteX33" fmla="*/ 51816 w 107823"/>
                    <a:gd name="connsiteY33" fmla="*/ 79756 h 113792"/>
                    <a:gd name="connsiteX34" fmla="*/ 55118 w 107823"/>
                    <a:gd name="connsiteY34" fmla="*/ 82550 h 113792"/>
                    <a:gd name="connsiteX35" fmla="*/ 58547 w 107823"/>
                    <a:gd name="connsiteY35" fmla="*/ 85090 h 113792"/>
                    <a:gd name="connsiteX36" fmla="*/ 62103 w 107823"/>
                    <a:gd name="connsiteY36" fmla="*/ 87249 h 113792"/>
                    <a:gd name="connsiteX37" fmla="*/ 68580 w 107823"/>
                    <a:gd name="connsiteY37" fmla="*/ 78994 h 113792"/>
                    <a:gd name="connsiteX38" fmla="*/ 68580 w 107823"/>
                    <a:gd name="connsiteY38" fmla="*/ 78994 h 113792"/>
                    <a:gd name="connsiteX39" fmla="*/ 63881 w 107823"/>
                    <a:gd name="connsiteY39" fmla="*/ 76200 h 113792"/>
                    <a:gd name="connsiteX40" fmla="*/ 59436 w 107823"/>
                    <a:gd name="connsiteY40" fmla="*/ 72771 h 113792"/>
                    <a:gd name="connsiteX41" fmla="*/ 55245 w 107823"/>
                    <a:gd name="connsiteY41" fmla="*/ 68707 h 113792"/>
                    <a:gd name="connsiteX42" fmla="*/ 51562 w 107823"/>
                    <a:gd name="connsiteY42" fmla="*/ 64135 h 113792"/>
                    <a:gd name="connsiteX43" fmla="*/ 48133 w 107823"/>
                    <a:gd name="connsiteY43" fmla="*/ 59182 h 113792"/>
                    <a:gd name="connsiteX44" fmla="*/ 45212 w 107823"/>
                    <a:gd name="connsiteY44" fmla="*/ 53848 h 113792"/>
                    <a:gd name="connsiteX45" fmla="*/ 42926 w 107823"/>
                    <a:gd name="connsiteY45" fmla="*/ 48133 h 113792"/>
                    <a:gd name="connsiteX46" fmla="*/ 41148 w 107823"/>
                    <a:gd name="connsiteY46" fmla="*/ 42291 h 113792"/>
                    <a:gd name="connsiteX47" fmla="*/ 40005 w 107823"/>
                    <a:gd name="connsiteY47" fmla="*/ 36322 h 113792"/>
                    <a:gd name="connsiteX48" fmla="*/ 39624 w 107823"/>
                    <a:gd name="connsiteY48" fmla="*/ 30226 h 113792"/>
                    <a:gd name="connsiteX49" fmla="*/ 39624 w 107823"/>
                    <a:gd name="connsiteY49" fmla="*/ 9779 h 113792"/>
                    <a:gd name="connsiteX50" fmla="*/ 107823 w 107823"/>
                    <a:gd name="connsiteY50" fmla="*/ 46101 h 113792"/>
                    <a:gd name="connsiteX51" fmla="*/ 89027 w 107823"/>
                    <a:gd name="connsiteY51" fmla="*/ 46101 h 113792"/>
                    <a:gd name="connsiteX52" fmla="*/ 89027 w 107823"/>
                    <a:gd name="connsiteY52" fmla="*/ 0 h 113792"/>
                    <a:gd name="connsiteX53" fmla="*/ 78613 w 107823"/>
                    <a:gd name="connsiteY53" fmla="*/ 0 h 113792"/>
                    <a:gd name="connsiteX54" fmla="*/ 78613 w 107823"/>
                    <a:gd name="connsiteY54" fmla="*/ 113792 h 113792"/>
                    <a:gd name="connsiteX55" fmla="*/ 89027 w 107823"/>
                    <a:gd name="connsiteY55" fmla="*/ 113792 h 113792"/>
                    <a:gd name="connsiteX56" fmla="*/ 89027 w 107823"/>
                    <a:gd name="connsiteY56" fmla="*/ 54737 h 113792"/>
                    <a:gd name="connsiteX57" fmla="*/ 107823 w 107823"/>
                    <a:gd name="connsiteY57" fmla="*/ 54737 h 113792"/>
                    <a:gd name="connsiteX58" fmla="*/ 107823 w 107823"/>
                    <a:gd name="connsiteY58" fmla="*/ 46101 h 113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7823" h="113792">
                      <a:moveTo>
                        <a:pt x="39624" y="9779"/>
                      </a:moveTo>
                      <a:lnTo>
                        <a:pt x="29337" y="9779"/>
                      </a:lnTo>
                      <a:lnTo>
                        <a:pt x="29337" y="30226"/>
                      </a:lnTo>
                      <a:lnTo>
                        <a:pt x="29337" y="30226"/>
                      </a:lnTo>
                      <a:lnTo>
                        <a:pt x="28956" y="36449"/>
                      </a:lnTo>
                      <a:lnTo>
                        <a:pt x="27940" y="42672"/>
                      </a:lnTo>
                      <a:lnTo>
                        <a:pt x="26162" y="48768"/>
                      </a:lnTo>
                      <a:lnTo>
                        <a:pt x="23749" y="54737"/>
                      </a:lnTo>
                      <a:lnTo>
                        <a:pt x="20828" y="60325"/>
                      </a:lnTo>
                      <a:lnTo>
                        <a:pt x="17399" y="65659"/>
                      </a:lnTo>
                      <a:lnTo>
                        <a:pt x="13589" y="70358"/>
                      </a:lnTo>
                      <a:lnTo>
                        <a:pt x="9398" y="74676"/>
                      </a:lnTo>
                      <a:lnTo>
                        <a:pt x="4826" y="78232"/>
                      </a:lnTo>
                      <a:lnTo>
                        <a:pt x="0" y="81153"/>
                      </a:lnTo>
                      <a:lnTo>
                        <a:pt x="6223" y="89535"/>
                      </a:lnTo>
                      <a:lnTo>
                        <a:pt x="6223" y="89535"/>
                      </a:lnTo>
                      <a:lnTo>
                        <a:pt x="10033" y="87249"/>
                      </a:lnTo>
                      <a:lnTo>
                        <a:pt x="13589" y="84582"/>
                      </a:lnTo>
                      <a:lnTo>
                        <a:pt x="17145" y="81534"/>
                      </a:lnTo>
                      <a:lnTo>
                        <a:pt x="20320" y="78105"/>
                      </a:lnTo>
                      <a:lnTo>
                        <a:pt x="23368" y="74422"/>
                      </a:lnTo>
                      <a:lnTo>
                        <a:pt x="26162" y="70358"/>
                      </a:lnTo>
                      <a:lnTo>
                        <a:pt x="28702" y="66040"/>
                      </a:lnTo>
                      <a:lnTo>
                        <a:pt x="30988" y="61468"/>
                      </a:lnTo>
                      <a:lnTo>
                        <a:pt x="32893" y="56769"/>
                      </a:lnTo>
                      <a:lnTo>
                        <a:pt x="34544" y="51816"/>
                      </a:lnTo>
                      <a:lnTo>
                        <a:pt x="34544" y="51816"/>
                      </a:lnTo>
                      <a:lnTo>
                        <a:pt x="36322" y="56515"/>
                      </a:lnTo>
                      <a:lnTo>
                        <a:pt x="38227" y="60960"/>
                      </a:lnTo>
                      <a:lnTo>
                        <a:pt x="40513" y="65151"/>
                      </a:lnTo>
                      <a:lnTo>
                        <a:pt x="43053" y="69215"/>
                      </a:lnTo>
                      <a:lnTo>
                        <a:pt x="45720" y="73025"/>
                      </a:lnTo>
                      <a:lnTo>
                        <a:pt x="48768" y="76454"/>
                      </a:lnTo>
                      <a:lnTo>
                        <a:pt x="51816" y="79756"/>
                      </a:lnTo>
                      <a:lnTo>
                        <a:pt x="55118" y="82550"/>
                      </a:lnTo>
                      <a:lnTo>
                        <a:pt x="58547" y="85090"/>
                      </a:lnTo>
                      <a:lnTo>
                        <a:pt x="62103" y="87249"/>
                      </a:lnTo>
                      <a:lnTo>
                        <a:pt x="68580" y="78994"/>
                      </a:lnTo>
                      <a:lnTo>
                        <a:pt x="68580" y="78994"/>
                      </a:lnTo>
                      <a:lnTo>
                        <a:pt x="63881" y="76200"/>
                      </a:lnTo>
                      <a:lnTo>
                        <a:pt x="59436" y="72771"/>
                      </a:lnTo>
                      <a:lnTo>
                        <a:pt x="55245" y="68707"/>
                      </a:lnTo>
                      <a:lnTo>
                        <a:pt x="51562" y="64135"/>
                      </a:lnTo>
                      <a:lnTo>
                        <a:pt x="48133" y="59182"/>
                      </a:lnTo>
                      <a:lnTo>
                        <a:pt x="45212" y="53848"/>
                      </a:lnTo>
                      <a:lnTo>
                        <a:pt x="42926" y="48133"/>
                      </a:lnTo>
                      <a:lnTo>
                        <a:pt x="41148" y="42291"/>
                      </a:lnTo>
                      <a:lnTo>
                        <a:pt x="40005" y="36322"/>
                      </a:lnTo>
                      <a:lnTo>
                        <a:pt x="39624" y="30226"/>
                      </a:lnTo>
                      <a:lnTo>
                        <a:pt x="39624" y="9779"/>
                      </a:lnTo>
                      <a:close/>
                      <a:moveTo>
                        <a:pt x="107823" y="46101"/>
                      </a:moveTo>
                      <a:lnTo>
                        <a:pt x="89027" y="46101"/>
                      </a:lnTo>
                      <a:lnTo>
                        <a:pt x="89027" y="0"/>
                      </a:lnTo>
                      <a:lnTo>
                        <a:pt x="78613" y="0"/>
                      </a:lnTo>
                      <a:lnTo>
                        <a:pt x="78613" y="113792"/>
                      </a:lnTo>
                      <a:lnTo>
                        <a:pt x="89027" y="113792"/>
                      </a:lnTo>
                      <a:lnTo>
                        <a:pt x="89027" y="54737"/>
                      </a:lnTo>
                      <a:lnTo>
                        <a:pt x="107823" y="54737"/>
                      </a:lnTo>
                      <a:lnTo>
                        <a:pt x="107823" y="46101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C3ECAA60-6CF9-A82F-6BD0-31F7075E5AB2}"/>
                    </a:ext>
                  </a:extLst>
                </p:cNvPr>
                <p:cNvSpPr/>
                <p:nvPr/>
              </p:nvSpPr>
              <p:spPr>
                <a:xfrm>
                  <a:off x="5963411" y="3475227"/>
                  <a:ext cx="92075" cy="112267"/>
                </a:xfrm>
                <a:custGeom>
                  <a:avLst/>
                  <a:gdLst>
                    <a:gd name="connsiteX0" fmla="*/ 81661 w 92075"/>
                    <a:gd name="connsiteY0" fmla="*/ 103886 h 112267"/>
                    <a:gd name="connsiteX1" fmla="*/ 29464 w 92075"/>
                    <a:gd name="connsiteY1" fmla="*/ 103886 h 112267"/>
                    <a:gd name="connsiteX2" fmla="*/ 29464 w 92075"/>
                    <a:gd name="connsiteY2" fmla="*/ 89154 h 112267"/>
                    <a:gd name="connsiteX3" fmla="*/ 81661 w 92075"/>
                    <a:gd name="connsiteY3" fmla="*/ 89154 h 112267"/>
                    <a:gd name="connsiteX4" fmla="*/ 81661 w 92075"/>
                    <a:gd name="connsiteY4" fmla="*/ 103886 h 112267"/>
                    <a:gd name="connsiteX5" fmla="*/ 81661 w 92075"/>
                    <a:gd name="connsiteY5" fmla="*/ 81026 h 112267"/>
                    <a:gd name="connsiteX6" fmla="*/ 29464 w 92075"/>
                    <a:gd name="connsiteY6" fmla="*/ 81026 h 112267"/>
                    <a:gd name="connsiteX7" fmla="*/ 29464 w 92075"/>
                    <a:gd name="connsiteY7" fmla="*/ 66548 h 112267"/>
                    <a:gd name="connsiteX8" fmla="*/ 19177 w 92075"/>
                    <a:gd name="connsiteY8" fmla="*/ 66548 h 112267"/>
                    <a:gd name="connsiteX9" fmla="*/ 19177 w 92075"/>
                    <a:gd name="connsiteY9" fmla="*/ 112268 h 112267"/>
                    <a:gd name="connsiteX10" fmla="*/ 92075 w 92075"/>
                    <a:gd name="connsiteY10" fmla="*/ 112268 h 112267"/>
                    <a:gd name="connsiteX11" fmla="*/ 92075 w 92075"/>
                    <a:gd name="connsiteY11" fmla="*/ 66548 h 112267"/>
                    <a:gd name="connsiteX12" fmla="*/ 81661 w 92075"/>
                    <a:gd name="connsiteY12" fmla="*/ 66548 h 112267"/>
                    <a:gd name="connsiteX13" fmla="*/ 81661 w 92075"/>
                    <a:gd name="connsiteY13" fmla="*/ 81026 h 112267"/>
                    <a:gd name="connsiteX14" fmla="*/ 29337 w 92075"/>
                    <a:gd name="connsiteY14" fmla="*/ 49276 h 112267"/>
                    <a:gd name="connsiteX15" fmla="*/ 29337 w 92075"/>
                    <a:gd name="connsiteY15" fmla="*/ 49276 h 112267"/>
                    <a:gd name="connsiteX16" fmla="*/ 26035 w 92075"/>
                    <a:gd name="connsiteY16" fmla="*/ 49149 h 112267"/>
                    <a:gd name="connsiteX17" fmla="*/ 22987 w 92075"/>
                    <a:gd name="connsiteY17" fmla="*/ 48514 h 112267"/>
                    <a:gd name="connsiteX18" fmla="*/ 20193 w 92075"/>
                    <a:gd name="connsiteY18" fmla="*/ 47371 h 112267"/>
                    <a:gd name="connsiteX19" fmla="*/ 17653 w 92075"/>
                    <a:gd name="connsiteY19" fmla="*/ 46101 h 112267"/>
                    <a:gd name="connsiteX20" fmla="*/ 15367 w 92075"/>
                    <a:gd name="connsiteY20" fmla="*/ 44323 h 112267"/>
                    <a:gd name="connsiteX21" fmla="*/ 13462 w 92075"/>
                    <a:gd name="connsiteY21" fmla="*/ 42291 h 112267"/>
                    <a:gd name="connsiteX22" fmla="*/ 11938 w 92075"/>
                    <a:gd name="connsiteY22" fmla="*/ 40005 h 112267"/>
                    <a:gd name="connsiteX23" fmla="*/ 10922 w 92075"/>
                    <a:gd name="connsiteY23" fmla="*/ 37338 h 112267"/>
                    <a:gd name="connsiteX24" fmla="*/ 10160 w 92075"/>
                    <a:gd name="connsiteY24" fmla="*/ 34544 h 112267"/>
                    <a:gd name="connsiteX25" fmla="*/ 9906 w 92075"/>
                    <a:gd name="connsiteY25" fmla="*/ 31496 h 112267"/>
                    <a:gd name="connsiteX26" fmla="*/ 9906 w 92075"/>
                    <a:gd name="connsiteY26" fmla="*/ 31496 h 112267"/>
                    <a:gd name="connsiteX27" fmla="*/ 10160 w 92075"/>
                    <a:gd name="connsiteY27" fmla="*/ 28448 h 112267"/>
                    <a:gd name="connsiteX28" fmla="*/ 10922 w 92075"/>
                    <a:gd name="connsiteY28" fmla="*/ 25654 h 112267"/>
                    <a:gd name="connsiteX29" fmla="*/ 11938 w 92075"/>
                    <a:gd name="connsiteY29" fmla="*/ 23114 h 112267"/>
                    <a:gd name="connsiteX30" fmla="*/ 13462 w 92075"/>
                    <a:gd name="connsiteY30" fmla="*/ 20828 h 112267"/>
                    <a:gd name="connsiteX31" fmla="*/ 15367 w 92075"/>
                    <a:gd name="connsiteY31" fmla="*/ 18796 h 112267"/>
                    <a:gd name="connsiteX32" fmla="*/ 17653 w 92075"/>
                    <a:gd name="connsiteY32" fmla="*/ 17145 h 112267"/>
                    <a:gd name="connsiteX33" fmla="*/ 20193 w 92075"/>
                    <a:gd name="connsiteY33" fmla="*/ 15748 h 112267"/>
                    <a:gd name="connsiteX34" fmla="*/ 22987 w 92075"/>
                    <a:gd name="connsiteY34" fmla="*/ 14732 h 112267"/>
                    <a:gd name="connsiteX35" fmla="*/ 26035 w 92075"/>
                    <a:gd name="connsiteY35" fmla="*/ 14097 h 112267"/>
                    <a:gd name="connsiteX36" fmla="*/ 29337 w 92075"/>
                    <a:gd name="connsiteY36" fmla="*/ 13843 h 112267"/>
                    <a:gd name="connsiteX37" fmla="*/ 29337 w 92075"/>
                    <a:gd name="connsiteY37" fmla="*/ 13843 h 112267"/>
                    <a:gd name="connsiteX38" fmla="*/ 32639 w 92075"/>
                    <a:gd name="connsiteY38" fmla="*/ 14097 h 112267"/>
                    <a:gd name="connsiteX39" fmla="*/ 35687 w 92075"/>
                    <a:gd name="connsiteY39" fmla="*/ 14732 h 112267"/>
                    <a:gd name="connsiteX40" fmla="*/ 38608 w 92075"/>
                    <a:gd name="connsiteY40" fmla="*/ 15748 h 112267"/>
                    <a:gd name="connsiteX41" fmla="*/ 41148 w 92075"/>
                    <a:gd name="connsiteY41" fmla="*/ 17145 h 112267"/>
                    <a:gd name="connsiteX42" fmla="*/ 43307 w 92075"/>
                    <a:gd name="connsiteY42" fmla="*/ 18796 h 112267"/>
                    <a:gd name="connsiteX43" fmla="*/ 45212 w 92075"/>
                    <a:gd name="connsiteY43" fmla="*/ 20828 h 112267"/>
                    <a:gd name="connsiteX44" fmla="*/ 46736 w 92075"/>
                    <a:gd name="connsiteY44" fmla="*/ 23114 h 112267"/>
                    <a:gd name="connsiteX45" fmla="*/ 47879 w 92075"/>
                    <a:gd name="connsiteY45" fmla="*/ 25654 h 112267"/>
                    <a:gd name="connsiteX46" fmla="*/ 48514 w 92075"/>
                    <a:gd name="connsiteY46" fmla="*/ 28448 h 112267"/>
                    <a:gd name="connsiteX47" fmla="*/ 48768 w 92075"/>
                    <a:gd name="connsiteY47" fmla="*/ 31496 h 112267"/>
                    <a:gd name="connsiteX48" fmla="*/ 48768 w 92075"/>
                    <a:gd name="connsiteY48" fmla="*/ 31496 h 112267"/>
                    <a:gd name="connsiteX49" fmla="*/ 48514 w 92075"/>
                    <a:gd name="connsiteY49" fmla="*/ 34544 h 112267"/>
                    <a:gd name="connsiteX50" fmla="*/ 47879 w 92075"/>
                    <a:gd name="connsiteY50" fmla="*/ 37338 h 112267"/>
                    <a:gd name="connsiteX51" fmla="*/ 46736 w 92075"/>
                    <a:gd name="connsiteY51" fmla="*/ 40005 h 112267"/>
                    <a:gd name="connsiteX52" fmla="*/ 45212 w 92075"/>
                    <a:gd name="connsiteY52" fmla="*/ 42291 h 112267"/>
                    <a:gd name="connsiteX53" fmla="*/ 43307 w 92075"/>
                    <a:gd name="connsiteY53" fmla="*/ 44323 h 112267"/>
                    <a:gd name="connsiteX54" fmla="*/ 41148 w 92075"/>
                    <a:gd name="connsiteY54" fmla="*/ 46101 h 112267"/>
                    <a:gd name="connsiteX55" fmla="*/ 38608 w 92075"/>
                    <a:gd name="connsiteY55" fmla="*/ 47371 h 112267"/>
                    <a:gd name="connsiteX56" fmla="*/ 35687 w 92075"/>
                    <a:gd name="connsiteY56" fmla="*/ 48514 h 112267"/>
                    <a:gd name="connsiteX57" fmla="*/ 32639 w 92075"/>
                    <a:gd name="connsiteY57" fmla="*/ 49149 h 112267"/>
                    <a:gd name="connsiteX58" fmla="*/ 29337 w 92075"/>
                    <a:gd name="connsiteY58" fmla="*/ 49276 h 112267"/>
                    <a:gd name="connsiteX59" fmla="*/ 81534 w 92075"/>
                    <a:gd name="connsiteY59" fmla="*/ 0 h 112267"/>
                    <a:gd name="connsiteX60" fmla="*/ 81534 w 92075"/>
                    <a:gd name="connsiteY60" fmla="*/ 27051 h 112267"/>
                    <a:gd name="connsiteX61" fmla="*/ 58293 w 92075"/>
                    <a:gd name="connsiteY61" fmla="*/ 27051 h 112267"/>
                    <a:gd name="connsiteX62" fmla="*/ 58293 w 92075"/>
                    <a:gd name="connsiteY62" fmla="*/ 27051 h 112267"/>
                    <a:gd name="connsiteX63" fmla="*/ 57404 w 92075"/>
                    <a:gd name="connsiteY63" fmla="*/ 23241 h 112267"/>
                    <a:gd name="connsiteX64" fmla="*/ 56007 w 92075"/>
                    <a:gd name="connsiteY64" fmla="*/ 19685 h 112267"/>
                    <a:gd name="connsiteX65" fmla="*/ 53975 w 92075"/>
                    <a:gd name="connsiteY65" fmla="*/ 16510 h 112267"/>
                    <a:gd name="connsiteX66" fmla="*/ 51562 w 92075"/>
                    <a:gd name="connsiteY66" fmla="*/ 13716 h 112267"/>
                    <a:gd name="connsiteX67" fmla="*/ 48768 w 92075"/>
                    <a:gd name="connsiteY67" fmla="*/ 11176 h 112267"/>
                    <a:gd name="connsiteX68" fmla="*/ 45593 w 92075"/>
                    <a:gd name="connsiteY68" fmla="*/ 9144 h 112267"/>
                    <a:gd name="connsiteX69" fmla="*/ 42037 w 92075"/>
                    <a:gd name="connsiteY69" fmla="*/ 7493 h 112267"/>
                    <a:gd name="connsiteX70" fmla="*/ 38100 w 92075"/>
                    <a:gd name="connsiteY70" fmla="*/ 6223 h 112267"/>
                    <a:gd name="connsiteX71" fmla="*/ 33909 w 92075"/>
                    <a:gd name="connsiteY71" fmla="*/ 5461 h 112267"/>
                    <a:gd name="connsiteX72" fmla="*/ 29337 w 92075"/>
                    <a:gd name="connsiteY72" fmla="*/ 5207 h 112267"/>
                    <a:gd name="connsiteX73" fmla="*/ 29337 w 92075"/>
                    <a:gd name="connsiteY73" fmla="*/ 5207 h 112267"/>
                    <a:gd name="connsiteX74" fmla="*/ 24384 w 92075"/>
                    <a:gd name="connsiteY74" fmla="*/ 5588 h 112267"/>
                    <a:gd name="connsiteX75" fmla="*/ 19812 w 92075"/>
                    <a:gd name="connsiteY75" fmla="*/ 6477 h 112267"/>
                    <a:gd name="connsiteX76" fmla="*/ 15494 w 92075"/>
                    <a:gd name="connsiteY76" fmla="*/ 8001 h 112267"/>
                    <a:gd name="connsiteX77" fmla="*/ 11684 w 92075"/>
                    <a:gd name="connsiteY77" fmla="*/ 10033 h 112267"/>
                    <a:gd name="connsiteX78" fmla="*/ 8255 w 92075"/>
                    <a:gd name="connsiteY78" fmla="*/ 12573 h 112267"/>
                    <a:gd name="connsiteX79" fmla="*/ 5461 w 92075"/>
                    <a:gd name="connsiteY79" fmla="*/ 15494 h 112267"/>
                    <a:gd name="connsiteX80" fmla="*/ 3175 w 92075"/>
                    <a:gd name="connsiteY80" fmla="*/ 18923 h 112267"/>
                    <a:gd name="connsiteX81" fmla="*/ 1397 w 92075"/>
                    <a:gd name="connsiteY81" fmla="*/ 22733 h 112267"/>
                    <a:gd name="connsiteX82" fmla="*/ 381 w 92075"/>
                    <a:gd name="connsiteY82" fmla="*/ 27051 h 112267"/>
                    <a:gd name="connsiteX83" fmla="*/ 0 w 92075"/>
                    <a:gd name="connsiteY83" fmla="*/ 31496 h 112267"/>
                    <a:gd name="connsiteX84" fmla="*/ 0 w 92075"/>
                    <a:gd name="connsiteY84" fmla="*/ 31496 h 112267"/>
                    <a:gd name="connsiteX85" fmla="*/ 381 w 92075"/>
                    <a:gd name="connsiteY85" fmla="*/ 36068 h 112267"/>
                    <a:gd name="connsiteX86" fmla="*/ 1397 w 92075"/>
                    <a:gd name="connsiteY86" fmla="*/ 40259 h 112267"/>
                    <a:gd name="connsiteX87" fmla="*/ 3175 w 92075"/>
                    <a:gd name="connsiteY87" fmla="*/ 44196 h 112267"/>
                    <a:gd name="connsiteX88" fmla="*/ 5461 w 92075"/>
                    <a:gd name="connsiteY88" fmla="*/ 47625 h 112267"/>
                    <a:gd name="connsiteX89" fmla="*/ 8255 w 92075"/>
                    <a:gd name="connsiteY89" fmla="*/ 50673 h 112267"/>
                    <a:gd name="connsiteX90" fmla="*/ 11684 w 92075"/>
                    <a:gd name="connsiteY90" fmla="*/ 53213 h 112267"/>
                    <a:gd name="connsiteX91" fmla="*/ 15494 w 92075"/>
                    <a:gd name="connsiteY91" fmla="*/ 55245 h 112267"/>
                    <a:gd name="connsiteX92" fmla="*/ 19812 w 92075"/>
                    <a:gd name="connsiteY92" fmla="*/ 56642 h 112267"/>
                    <a:gd name="connsiteX93" fmla="*/ 24384 w 92075"/>
                    <a:gd name="connsiteY93" fmla="*/ 57658 h 112267"/>
                    <a:gd name="connsiteX94" fmla="*/ 29337 w 92075"/>
                    <a:gd name="connsiteY94" fmla="*/ 57912 h 112267"/>
                    <a:gd name="connsiteX95" fmla="*/ 29337 w 92075"/>
                    <a:gd name="connsiteY95" fmla="*/ 57912 h 112267"/>
                    <a:gd name="connsiteX96" fmla="*/ 33909 w 92075"/>
                    <a:gd name="connsiteY96" fmla="*/ 57658 h 112267"/>
                    <a:gd name="connsiteX97" fmla="*/ 38227 w 92075"/>
                    <a:gd name="connsiteY97" fmla="*/ 56896 h 112267"/>
                    <a:gd name="connsiteX98" fmla="*/ 42164 w 92075"/>
                    <a:gd name="connsiteY98" fmla="*/ 55626 h 112267"/>
                    <a:gd name="connsiteX99" fmla="*/ 45720 w 92075"/>
                    <a:gd name="connsiteY99" fmla="*/ 53975 h 112267"/>
                    <a:gd name="connsiteX100" fmla="*/ 49022 w 92075"/>
                    <a:gd name="connsiteY100" fmla="*/ 51816 h 112267"/>
                    <a:gd name="connsiteX101" fmla="*/ 51816 w 92075"/>
                    <a:gd name="connsiteY101" fmla="*/ 49276 h 112267"/>
                    <a:gd name="connsiteX102" fmla="*/ 54229 w 92075"/>
                    <a:gd name="connsiteY102" fmla="*/ 46355 h 112267"/>
                    <a:gd name="connsiteX103" fmla="*/ 56134 w 92075"/>
                    <a:gd name="connsiteY103" fmla="*/ 43053 h 112267"/>
                    <a:gd name="connsiteX104" fmla="*/ 57531 w 92075"/>
                    <a:gd name="connsiteY104" fmla="*/ 39497 h 112267"/>
                    <a:gd name="connsiteX105" fmla="*/ 58420 w 92075"/>
                    <a:gd name="connsiteY105" fmla="*/ 35560 h 112267"/>
                    <a:gd name="connsiteX106" fmla="*/ 81534 w 92075"/>
                    <a:gd name="connsiteY106" fmla="*/ 35560 h 112267"/>
                    <a:gd name="connsiteX107" fmla="*/ 81534 w 92075"/>
                    <a:gd name="connsiteY107" fmla="*/ 61087 h 112267"/>
                    <a:gd name="connsiteX108" fmla="*/ 92075 w 92075"/>
                    <a:gd name="connsiteY108" fmla="*/ 61087 h 112267"/>
                    <a:gd name="connsiteX109" fmla="*/ 92075 w 92075"/>
                    <a:gd name="connsiteY109" fmla="*/ 0 h 112267"/>
                    <a:gd name="connsiteX110" fmla="*/ 81534 w 92075"/>
                    <a:gd name="connsiteY110" fmla="*/ 0 h 112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92075" h="112267">
                      <a:moveTo>
                        <a:pt x="81661" y="103886"/>
                      </a:moveTo>
                      <a:lnTo>
                        <a:pt x="29464" y="103886"/>
                      </a:lnTo>
                      <a:lnTo>
                        <a:pt x="29464" y="89154"/>
                      </a:lnTo>
                      <a:lnTo>
                        <a:pt x="81661" y="89154"/>
                      </a:lnTo>
                      <a:lnTo>
                        <a:pt x="81661" y="103886"/>
                      </a:lnTo>
                      <a:close/>
                      <a:moveTo>
                        <a:pt x="81661" y="81026"/>
                      </a:moveTo>
                      <a:lnTo>
                        <a:pt x="29464" y="81026"/>
                      </a:lnTo>
                      <a:lnTo>
                        <a:pt x="29464" y="66548"/>
                      </a:lnTo>
                      <a:lnTo>
                        <a:pt x="19177" y="66548"/>
                      </a:lnTo>
                      <a:lnTo>
                        <a:pt x="19177" y="112268"/>
                      </a:lnTo>
                      <a:lnTo>
                        <a:pt x="92075" y="112268"/>
                      </a:lnTo>
                      <a:lnTo>
                        <a:pt x="92075" y="66548"/>
                      </a:lnTo>
                      <a:lnTo>
                        <a:pt x="81661" y="66548"/>
                      </a:lnTo>
                      <a:lnTo>
                        <a:pt x="81661" y="81026"/>
                      </a:lnTo>
                      <a:close/>
                      <a:moveTo>
                        <a:pt x="29337" y="49276"/>
                      </a:moveTo>
                      <a:lnTo>
                        <a:pt x="29337" y="49276"/>
                      </a:lnTo>
                      <a:lnTo>
                        <a:pt x="26035" y="49149"/>
                      </a:lnTo>
                      <a:lnTo>
                        <a:pt x="22987" y="48514"/>
                      </a:lnTo>
                      <a:lnTo>
                        <a:pt x="20193" y="47371"/>
                      </a:lnTo>
                      <a:lnTo>
                        <a:pt x="17653" y="46101"/>
                      </a:lnTo>
                      <a:lnTo>
                        <a:pt x="15367" y="44323"/>
                      </a:lnTo>
                      <a:lnTo>
                        <a:pt x="13462" y="42291"/>
                      </a:lnTo>
                      <a:lnTo>
                        <a:pt x="11938" y="40005"/>
                      </a:lnTo>
                      <a:lnTo>
                        <a:pt x="10922" y="37338"/>
                      </a:lnTo>
                      <a:lnTo>
                        <a:pt x="10160" y="34544"/>
                      </a:lnTo>
                      <a:lnTo>
                        <a:pt x="9906" y="31496"/>
                      </a:lnTo>
                      <a:lnTo>
                        <a:pt x="9906" y="31496"/>
                      </a:lnTo>
                      <a:lnTo>
                        <a:pt x="10160" y="28448"/>
                      </a:lnTo>
                      <a:lnTo>
                        <a:pt x="10922" y="25654"/>
                      </a:lnTo>
                      <a:lnTo>
                        <a:pt x="11938" y="23114"/>
                      </a:lnTo>
                      <a:lnTo>
                        <a:pt x="13462" y="20828"/>
                      </a:lnTo>
                      <a:lnTo>
                        <a:pt x="15367" y="18796"/>
                      </a:lnTo>
                      <a:lnTo>
                        <a:pt x="17653" y="17145"/>
                      </a:lnTo>
                      <a:lnTo>
                        <a:pt x="20193" y="15748"/>
                      </a:lnTo>
                      <a:lnTo>
                        <a:pt x="22987" y="14732"/>
                      </a:lnTo>
                      <a:lnTo>
                        <a:pt x="26035" y="14097"/>
                      </a:lnTo>
                      <a:lnTo>
                        <a:pt x="29337" y="13843"/>
                      </a:lnTo>
                      <a:lnTo>
                        <a:pt x="29337" y="13843"/>
                      </a:lnTo>
                      <a:lnTo>
                        <a:pt x="32639" y="14097"/>
                      </a:lnTo>
                      <a:lnTo>
                        <a:pt x="35687" y="14732"/>
                      </a:lnTo>
                      <a:lnTo>
                        <a:pt x="38608" y="15748"/>
                      </a:lnTo>
                      <a:lnTo>
                        <a:pt x="41148" y="17145"/>
                      </a:lnTo>
                      <a:lnTo>
                        <a:pt x="43307" y="18796"/>
                      </a:lnTo>
                      <a:lnTo>
                        <a:pt x="45212" y="20828"/>
                      </a:lnTo>
                      <a:lnTo>
                        <a:pt x="46736" y="23114"/>
                      </a:lnTo>
                      <a:lnTo>
                        <a:pt x="47879" y="25654"/>
                      </a:lnTo>
                      <a:lnTo>
                        <a:pt x="48514" y="28448"/>
                      </a:lnTo>
                      <a:lnTo>
                        <a:pt x="48768" y="31496"/>
                      </a:lnTo>
                      <a:lnTo>
                        <a:pt x="48768" y="31496"/>
                      </a:lnTo>
                      <a:lnTo>
                        <a:pt x="48514" y="34544"/>
                      </a:lnTo>
                      <a:lnTo>
                        <a:pt x="47879" y="37338"/>
                      </a:lnTo>
                      <a:lnTo>
                        <a:pt x="46736" y="40005"/>
                      </a:lnTo>
                      <a:lnTo>
                        <a:pt x="45212" y="42291"/>
                      </a:lnTo>
                      <a:lnTo>
                        <a:pt x="43307" y="44323"/>
                      </a:lnTo>
                      <a:lnTo>
                        <a:pt x="41148" y="46101"/>
                      </a:lnTo>
                      <a:lnTo>
                        <a:pt x="38608" y="47371"/>
                      </a:lnTo>
                      <a:lnTo>
                        <a:pt x="35687" y="48514"/>
                      </a:lnTo>
                      <a:lnTo>
                        <a:pt x="32639" y="49149"/>
                      </a:lnTo>
                      <a:lnTo>
                        <a:pt x="29337" y="49276"/>
                      </a:lnTo>
                      <a:close/>
                      <a:moveTo>
                        <a:pt x="81534" y="0"/>
                      </a:moveTo>
                      <a:lnTo>
                        <a:pt x="81534" y="27051"/>
                      </a:lnTo>
                      <a:lnTo>
                        <a:pt x="58293" y="27051"/>
                      </a:lnTo>
                      <a:lnTo>
                        <a:pt x="58293" y="27051"/>
                      </a:lnTo>
                      <a:lnTo>
                        <a:pt x="57404" y="23241"/>
                      </a:lnTo>
                      <a:lnTo>
                        <a:pt x="56007" y="19685"/>
                      </a:lnTo>
                      <a:lnTo>
                        <a:pt x="53975" y="16510"/>
                      </a:lnTo>
                      <a:lnTo>
                        <a:pt x="51562" y="13716"/>
                      </a:lnTo>
                      <a:lnTo>
                        <a:pt x="48768" y="11176"/>
                      </a:lnTo>
                      <a:lnTo>
                        <a:pt x="45593" y="9144"/>
                      </a:lnTo>
                      <a:lnTo>
                        <a:pt x="42037" y="7493"/>
                      </a:lnTo>
                      <a:lnTo>
                        <a:pt x="38100" y="6223"/>
                      </a:lnTo>
                      <a:lnTo>
                        <a:pt x="33909" y="5461"/>
                      </a:lnTo>
                      <a:lnTo>
                        <a:pt x="29337" y="5207"/>
                      </a:lnTo>
                      <a:lnTo>
                        <a:pt x="29337" y="5207"/>
                      </a:lnTo>
                      <a:lnTo>
                        <a:pt x="24384" y="5588"/>
                      </a:lnTo>
                      <a:lnTo>
                        <a:pt x="19812" y="6477"/>
                      </a:lnTo>
                      <a:lnTo>
                        <a:pt x="15494" y="8001"/>
                      </a:lnTo>
                      <a:lnTo>
                        <a:pt x="11684" y="10033"/>
                      </a:lnTo>
                      <a:lnTo>
                        <a:pt x="8255" y="12573"/>
                      </a:lnTo>
                      <a:lnTo>
                        <a:pt x="5461" y="15494"/>
                      </a:lnTo>
                      <a:lnTo>
                        <a:pt x="3175" y="18923"/>
                      </a:lnTo>
                      <a:lnTo>
                        <a:pt x="1397" y="22733"/>
                      </a:lnTo>
                      <a:lnTo>
                        <a:pt x="381" y="27051"/>
                      </a:lnTo>
                      <a:lnTo>
                        <a:pt x="0" y="31496"/>
                      </a:lnTo>
                      <a:lnTo>
                        <a:pt x="0" y="31496"/>
                      </a:lnTo>
                      <a:lnTo>
                        <a:pt x="381" y="36068"/>
                      </a:lnTo>
                      <a:lnTo>
                        <a:pt x="1397" y="40259"/>
                      </a:lnTo>
                      <a:lnTo>
                        <a:pt x="3175" y="44196"/>
                      </a:lnTo>
                      <a:lnTo>
                        <a:pt x="5461" y="47625"/>
                      </a:lnTo>
                      <a:lnTo>
                        <a:pt x="8255" y="50673"/>
                      </a:lnTo>
                      <a:lnTo>
                        <a:pt x="11684" y="53213"/>
                      </a:lnTo>
                      <a:lnTo>
                        <a:pt x="15494" y="55245"/>
                      </a:lnTo>
                      <a:lnTo>
                        <a:pt x="19812" y="56642"/>
                      </a:lnTo>
                      <a:lnTo>
                        <a:pt x="24384" y="57658"/>
                      </a:lnTo>
                      <a:lnTo>
                        <a:pt x="29337" y="57912"/>
                      </a:lnTo>
                      <a:lnTo>
                        <a:pt x="29337" y="57912"/>
                      </a:lnTo>
                      <a:lnTo>
                        <a:pt x="33909" y="57658"/>
                      </a:lnTo>
                      <a:lnTo>
                        <a:pt x="38227" y="56896"/>
                      </a:lnTo>
                      <a:lnTo>
                        <a:pt x="42164" y="55626"/>
                      </a:lnTo>
                      <a:lnTo>
                        <a:pt x="45720" y="53975"/>
                      </a:lnTo>
                      <a:lnTo>
                        <a:pt x="49022" y="51816"/>
                      </a:lnTo>
                      <a:lnTo>
                        <a:pt x="51816" y="49276"/>
                      </a:lnTo>
                      <a:lnTo>
                        <a:pt x="54229" y="46355"/>
                      </a:lnTo>
                      <a:lnTo>
                        <a:pt x="56134" y="43053"/>
                      </a:lnTo>
                      <a:lnTo>
                        <a:pt x="57531" y="39497"/>
                      </a:lnTo>
                      <a:lnTo>
                        <a:pt x="58420" y="35560"/>
                      </a:lnTo>
                      <a:lnTo>
                        <a:pt x="81534" y="35560"/>
                      </a:lnTo>
                      <a:lnTo>
                        <a:pt x="81534" y="61087"/>
                      </a:lnTo>
                      <a:lnTo>
                        <a:pt x="92075" y="61087"/>
                      </a:lnTo>
                      <a:lnTo>
                        <a:pt x="92075" y="0"/>
                      </a:lnTo>
                      <a:lnTo>
                        <a:pt x="8153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406F3811-CB48-811E-BE9C-4E447906B4B5}"/>
                </a:ext>
              </a:extLst>
            </p:cNvPr>
            <p:cNvGrpSpPr/>
            <p:nvPr/>
          </p:nvGrpSpPr>
          <p:grpSpPr>
            <a:xfrm>
              <a:off x="6681849" y="3473322"/>
              <a:ext cx="1585977" cy="1210977"/>
              <a:chOff x="6681849" y="3473322"/>
              <a:chExt cx="1585977" cy="1210977"/>
            </a:xfrm>
          </p:grpSpPr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8D8CE115-FB81-7CC3-4A4E-577D07297A54}"/>
                  </a:ext>
                </a:extLst>
              </p:cNvPr>
              <p:cNvGrpSpPr/>
              <p:nvPr/>
            </p:nvGrpSpPr>
            <p:grpSpPr>
              <a:xfrm>
                <a:off x="6681849" y="3760696"/>
                <a:ext cx="1585977" cy="923603"/>
                <a:chOff x="5811773" y="3771264"/>
                <a:chExt cx="1585977" cy="923603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14446AC7-B925-0CD1-7E91-C61C09081327}"/>
                    </a:ext>
                  </a:extLst>
                </p:cNvPr>
                <p:cNvSpPr/>
                <p:nvPr/>
              </p:nvSpPr>
              <p:spPr>
                <a:xfrm>
                  <a:off x="6048628" y="4075557"/>
                  <a:ext cx="345313" cy="478154"/>
                </a:xfrm>
                <a:custGeom>
                  <a:avLst/>
                  <a:gdLst>
                    <a:gd name="connsiteX0" fmla="*/ 259334 w 345313"/>
                    <a:gd name="connsiteY0" fmla="*/ 65278 h 478154"/>
                    <a:gd name="connsiteX1" fmla="*/ 244856 w 345313"/>
                    <a:gd name="connsiteY1" fmla="*/ 61468 h 478154"/>
                    <a:gd name="connsiteX2" fmla="*/ 230378 w 345313"/>
                    <a:gd name="connsiteY2" fmla="*/ 57658 h 478154"/>
                    <a:gd name="connsiteX3" fmla="*/ 215900 w 345313"/>
                    <a:gd name="connsiteY3" fmla="*/ 53721 h 478154"/>
                    <a:gd name="connsiteX4" fmla="*/ 201549 w 345313"/>
                    <a:gd name="connsiteY4" fmla="*/ 49911 h 478154"/>
                    <a:gd name="connsiteX5" fmla="*/ 187071 w 345313"/>
                    <a:gd name="connsiteY5" fmla="*/ 46101 h 478154"/>
                    <a:gd name="connsiteX6" fmla="*/ 172593 w 345313"/>
                    <a:gd name="connsiteY6" fmla="*/ 42291 h 478154"/>
                    <a:gd name="connsiteX7" fmla="*/ 158115 w 345313"/>
                    <a:gd name="connsiteY7" fmla="*/ 38481 h 478154"/>
                    <a:gd name="connsiteX8" fmla="*/ 143764 w 345313"/>
                    <a:gd name="connsiteY8" fmla="*/ 34544 h 478154"/>
                    <a:gd name="connsiteX9" fmla="*/ 129286 w 345313"/>
                    <a:gd name="connsiteY9" fmla="*/ 30734 h 478154"/>
                    <a:gd name="connsiteX10" fmla="*/ 114808 w 345313"/>
                    <a:gd name="connsiteY10" fmla="*/ 26924 h 478154"/>
                    <a:gd name="connsiteX11" fmla="*/ 100330 w 345313"/>
                    <a:gd name="connsiteY11" fmla="*/ 23114 h 478154"/>
                    <a:gd name="connsiteX12" fmla="*/ 85852 w 345313"/>
                    <a:gd name="connsiteY12" fmla="*/ 19177 h 478154"/>
                    <a:gd name="connsiteX13" fmla="*/ 71501 w 345313"/>
                    <a:gd name="connsiteY13" fmla="*/ 15367 h 478154"/>
                    <a:gd name="connsiteX14" fmla="*/ 57023 w 345313"/>
                    <a:gd name="connsiteY14" fmla="*/ 11557 h 478154"/>
                    <a:gd name="connsiteX15" fmla="*/ 42545 w 345313"/>
                    <a:gd name="connsiteY15" fmla="*/ 7747 h 478154"/>
                    <a:gd name="connsiteX16" fmla="*/ 28067 w 345313"/>
                    <a:gd name="connsiteY16" fmla="*/ 3937 h 478154"/>
                    <a:gd name="connsiteX17" fmla="*/ 13589 w 345313"/>
                    <a:gd name="connsiteY17" fmla="*/ 0 h 478154"/>
                    <a:gd name="connsiteX18" fmla="*/ 10160 w 345313"/>
                    <a:gd name="connsiteY18" fmla="*/ 13970 h 478154"/>
                    <a:gd name="connsiteX19" fmla="*/ 7239 w 345313"/>
                    <a:gd name="connsiteY19" fmla="*/ 28067 h 478154"/>
                    <a:gd name="connsiteX20" fmla="*/ 4826 w 345313"/>
                    <a:gd name="connsiteY20" fmla="*/ 42291 h 478154"/>
                    <a:gd name="connsiteX21" fmla="*/ 2794 w 345313"/>
                    <a:gd name="connsiteY21" fmla="*/ 56515 h 478154"/>
                    <a:gd name="connsiteX22" fmla="*/ 1397 w 345313"/>
                    <a:gd name="connsiteY22" fmla="*/ 70866 h 478154"/>
                    <a:gd name="connsiteX23" fmla="*/ 381 w 345313"/>
                    <a:gd name="connsiteY23" fmla="*/ 85217 h 478154"/>
                    <a:gd name="connsiteX24" fmla="*/ 0 w 345313"/>
                    <a:gd name="connsiteY24" fmla="*/ 99568 h 478154"/>
                    <a:gd name="connsiteX25" fmla="*/ 0 w 345313"/>
                    <a:gd name="connsiteY25" fmla="*/ 113919 h 478154"/>
                    <a:gd name="connsiteX26" fmla="*/ 635 w 345313"/>
                    <a:gd name="connsiteY26" fmla="*/ 128270 h 478154"/>
                    <a:gd name="connsiteX27" fmla="*/ 1651 w 345313"/>
                    <a:gd name="connsiteY27" fmla="*/ 142621 h 478154"/>
                    <a:gd name="connsiteX28" fmla="*/ 3175 w 345313"/>
                    <a:gd name="connsiteY28" fmla="*/ 156972 h 478154"/>
                    <a:gd name="connsiteX29" fmla="*/ 5334 w 345313"/>
                    <a:gd name="connsiteY29" fmla="*/ 171196 h 478154"/>
                    <a:gd name="connsiteX30" fmla="*/ 7874 w 345313"/>
                    <a:gd name="connsiteY30" fmla="*/ 185293 h 478154"/>
                    <a:gd name="connsiteX31" fmla="*/ 10922 w 345313"/>
                    <a:gd name="connsiteY31" fmla="*/ 199390 h 478154"/>
                    <a:gd name="connsiteX32" fmla="*/ 14478 w 345313"/>
                    <a:gd name="connsiteY32" fmla="*/ 213360 h 478154"/>
                    <a:gd name="connsiteX33" fmla="*/ 18542 w 345313"/>
                    <a:gd name="connsiteY33" fmla="*/ 227076 h 478154"/>
                    <a:gd name="connsiteX34" fmla="*/ 23114 w 345313"/>
                    <a:gd name="connsiteY34" fmla="*/ 240792 h 478154"/>
                    <a:gd name="connsiteX35" fmla="*/ 28067 w 345313"/>
                    <a:gd name="connsiteY35" fmla="*/ 254254 h 478154"/>
                    <a:gd name="connsiteX36" fmla="*/ 33528 w 345313"/>
                    <a:gd name="connsiteY36" fmla="*/ 267589 h 478154"/>
                    <a:gd name="connsiteX37" fmla="*/ 39497 w 345313"/>
                    <a:gd name="connsiteY37" fmla="*/ 280670 h 478154"/>
                    <a:gd name="connsiteX38" fmla="*/ 45847 w 345313"/>
                    <a:gd name="connsiteY38" fmla="*/ 293497 h 478154"/>
                    <a:gd name="connsiteX39" fmla="*/ 52705 w 345313"/>
                    <a:gd name="connsiteY39" fmla="*/ 306197 h 478154"/>
                    <a:gd name="connsiteX40" fmla="*/ 59944 w 345313"/>
                    <a:gd name="connsiteY40" fmla="*/ 318643 h 478154"/>
                    <a:gd name="connsiteX41" fmla="*/ 67691 w 345313"/>
                    <a:gd name="connsiteY41" fmla="*/ 330708 h 478154"/>
                    <a:gd name="connsiteX42" fmla="*/ 75819 w 345313"/>
                    <a:gd name="connsiteY42" fmla="*/ 342646 h 478154"/>
                    <a:gd name="connsiteX43" fmla="*/ 84328 w 345313"/>
                    <a:gd name="connsiteY43" fmla="*/ 354203 h 478154"/>
                    <a:gd name="connsiteX44" fmla="*/ 93345 w 345313"/>
                    <a:gd name="connsiteY44" fmla="*/ 365506 h 478154"/>
                    <a:gd name="connsiteX45" fmla="*/ 102616 w 345313"/>
                    <a:gd name="connsiteY45" fmla="*/ 376428 h 478154"/>
                    <a:gd name="connsiteX46" fmla="*/ 112395 w 345313"/>
                    <a:gd name="connsiteY46" fmla="*/ 386969 h 478154"/>
                    <a:gd name="connsiteX47" fmla="*/ 122428 w 345313"/>
                    <a:gd name="connsiteY47" fmla="*/ 397256 h 478154"/>
                    <a:gd name="connsiteX48" fmla="*/ 132842 w 345313"/>
                    <a:gd name="connsiteY48" fmla="*/ 407162 h 478154"/>
                    <a:gd name="connsiteX49" fmla="*/ 143637 w 345313"/>
                    <a:gd name="connsiteY49" fmla="*/ 416687 h 478154"/>
                    <a:gd name="connsiteX50" fmla="*/ 154813 w 345313"/>
                    <a:gd name="connsiteY50" fmla="*/ 425831 h 478154"/>
                    <a:gd name="connsiteX51" fmla="*/ 166243 w 345313"/>
                    <a:gd name="connsiteY51" fmla="*/ 434594 h 478154"/>
                    <a:gd name="connsiteX52" fmla="*/ 177927 w 345313"/>
                    <a:gd name="connsiteY52" fmla="*/ 442849 h 478154"/>
                    <a:gd name="connsiteX53" fmla="*/ 189865 w 345313"/>
                    <a:gd name="connsiteY53" fmla="*/ 450850 h 478154"/>
                    <a:gd name="connsiteX54" fmla="*/ 202184 w 345313"/>
                    <a:gd name="connsiteY54" fmla="*/ 458343 h 478154"/>
                    <a:gd name="connsiteX55" fmla="*/ 214757 w 345313"/>
                    <a:gd name="connsiteY55" fmla="*/ 465328 h 478154"/>
                    <a:gd name="connsiteX56" fmla="*/ 227457 w 345313"/>
                    <a:gd name="connsiteY56" fmla="*/ 471932 h 478154"/>
                    <a:gd name="connsiteX57" fmla="*/ 240538 w 345313"/>
                    <a:gd name="connsiteY57" fmla="*/ 478155 h 478154"/>
                    <a:gd name="connsiteX58" fmla="*/ 246634 w 345313"/>
                    <a:gd name="connsiteY58" fmla="*/ 464566 h 478154"/>
                    <a:gd name="connsiteX59" fmla="*/ 252857 w 345313"/>
                    <a:gd name="connsiteY59" fmla="*/ 450977 h 478154"/>
                    <a:gd name="connsiteX60" fmla="*/ 258953 w 345313"/>
                    <a:gd name="connsiteY60" fmla="*/ 437261 h 478154"/>
                    <a:gd name="connsiteX61" fmla="*/ 265176 w 345313"/>
                    <a:gd name="connsiteY61" fmla="*/ 423672 h 478154"/>
                    <a:gd name="connsiteX62" fmla="*/ 271272 w 345313"/>
                    <a:gd name="connsiteY62" fmla="*/ 410083 h 478154"/>
                    <a:gd name="connsiteX63" fmla="*/ 277495 w 345313"/>
                    <a:gd name="connsiteY63" fmla="*/ 396494 h 478154"/>
                    <a:gd name="connsiteX64" fmla="*/ 283718 w 345313"/>
                    <a:gd name="connsiteY64" fmla="*/ 382778 h 478154"/>
                    <a:gd name="connsiteX65" fmla="*/ 289814 w 345313"/>
                    <a:gd name="connsiteY65" fmla="*/ 369189 h 478154"/>
                    <a:gd name="connsiteX66" fmla="*/ 296037 w 345313"/>
                    <a:gd name="connsiteY66" fmla="*/ 355600 h 478154"/>
                    <a:gd name="connsiteX67" fmla="*/ 302133 w 345313"/>
                    <a:gd name="connsiteY67" fmla="*/ 342011 h 478154"/>
                    <a:gd name="connsiteX68" fmla="*/ 308356 w 345313"/>
                    <a:gd name="connsiteY68" fmla="*/ 328295 h 478154"/>
                    <a:gd name="connsiteX69" fmla="*/ 314452 w 345313"/>
                    <a:gd name="connsiteY69" fmla="*/ 314706 h 478154"/>
                    <a:gd name="connsiteX70" fmla="*/ 320675 w 345313"/>
                    <a:gd name="connsiteY70" fmla="*/ 301117 h 478154"/>
                    <a:gd name="connsiteX71" fmla="*/ 326898 w 345313"/>
                    <a:gd name="connsiteY71" fmla="*/ 287528 h 478154"/>
                    <a:gd name="connsiteX72" fmla="*/ 332994 w 345313"/>
                    <a:gd name="connsiteY72" fmla="*/ 273812 h 478154"/>
                    <a:gd name="connsiteX73" fmla="*/ 339217 w 345313"/>
                    <a:gd name="connsiteY73" fmla="*/ 260223 h 478154"/>
                    <a:gd name="connsiteX74" fmla="*/ 345313 w 345313"/>
                    <a:gd name="connsiteY74" fmla="*/ 246634 h 478154"/>
                    <a:gd name="connsiteX75" fmla="*/ 332359 w 345313"/>
                    <a:gd name="connsiteY75" fmla="*/ 240030 h 478154"/>
                    <a:gd name="connsiteX76" fmla="*/ 320167 w 345313"/>
                    <a:gd name="connsiteY76" fmla="*/ 232156 h 478154"/>
                    <a:gd name="connsiteX77" fmla="*/ 308610 w 345313"/>
                    <a:gd name="connsiteY77" fmla="*/ 223266 h 478154"/>
                    <a:gd name="connsiteX78" fmla="*/ 298069 w 345313"/>
                    <a:gd name="connsiteY78" fmla="*/ 213360 h 478154"/>
                    <a:gd name="connsiteX79" fmla="*/ 288417 w 345313"/>
                    <a:gd name="connsiteY79" fmla="*/ 202438 h 478154"/>
                    <a:gd name="connsiteX80" fmla="*/ 279781 w 345313"/>
                    <a:gd name="connsiteY80" fmla="*/ 190754 h 478154"/>
                    <a:gd name="connsiteX81" fmla="*/ 272415 w 345313"/>
                    <a:gd name="connsiteY81" fmla="*/ 178181 h 478154"/>
                    <a:gd name="connsiteX82" fmla="*/ 266192 w 345313"/>
                    <a:gd name="connsiteY82" fmla="*/ 165100 h 478154"/>
                    <a:gd name="connsiteX83" fmla="*/ 261112 w 345313"/>
                    <a:gd name="connsiteY83" fmla="*/ 151384 h 478154"/>
                    <a:gd name="connsiteX84" fmla="*/ 257429 w 345313"/>
                    <a:gd name="connsiteY84" fmla="*/ 137287 h 478154"/>
                    <a:gd name="connsiteX85" fmla="*/ 255143 w 345313"/>
                    <a:gd name="connsiteY85" fmla="*/ 122936 h 478154"/>
                    <a:gd name="connsiteX86" fmla="*/ 254127 w 345313"/>
                    <a:gd name="connsiteY86" fmla="*/ 108458 h 478154"/>
                    <a:gd name="connsiteX87" fmla="*/ 254508 w 345313"/>
                    <a:gd name="connsiteY87" fmla="*/ 93980 h 478154"/>
                    <a:gd name="connsiteX88" fmla="*/ 256286 w 345313"/>
                    <a:gd name="connsiteY88" fmla="*/ 79502 h 478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345313" h="478154">
                      <a:moveTo>
                        <a:pt x="259334" y="65278"/>
                      </a:moveTo>
                      <a:lnTo>
                        <a:pt x="244856" y="61468"/>
                      </a:lnTo>
                      <a:lnTo>
                        <a:pt x="230378" y="57658"/>
                      </a:lnTo>
                      <a:lnTo>
                        <a:pt x="215900" y="53721"/>
                      </a:lnTo>
                      <a:lnTo>
                        <a:pt x="201549" y="49911"/>
                      </a:lnTo>
                      <a:lnTo>
                        <a:pt x="187071" y="46101"/>
                      </a:lnTo>
                      <a:lnTo>
                        <a:pt x="172593" y="42291"/>
                      </a:lnTo>
                      <a:lnTo>
                        <a:pt x="158115" y="38481"/>
                      </a:lnTo>
                      <a:lnTo>
                        <a:pt x="143764" y="34544"/>
                      </a:lnTo>
                      <a:lnTo>
                        <a:pt x="129286" y="30734"/>
                      </a:lnTo>
                      <a:lnTo>
                        <a:pt x="114808" y="26924"/>
                      </a:lnTo>
                      <a:lnTo>
                        <a:pt x="100330" y="23114"/>
                      </a:lnTo>
                      <a:lnTo>
                        <a:pt x="85852" y="19177"/>
                      </a:lnTo>
                      <a:lnTo>
                        <a:pt x="71501" y="15367"/>
                      </a:lnTo>
                      <a:lnTo>
                        <a:pt x="57023" y="11557"/>
                      </a:lnTo>
                      <a:lnTo>
                        <a:pt x="42545" y="7747"/>
                      </a:lnTo>
                      <a:lnTo>
                        <a:pt x="28067" y="3937"/>
                      </a:lnTo>
                      <a:lnTo>
                        <a:pt x="13589" y="0"/>
                      </a:lnTo>
                      <a:lnTo>
                        <a:pt x="10160" y="13970"/>
                      </a:lnTo>
                      <a:lnTo>
                        <a:pt x="7239" y="28067"/>
                      </a:lnTo>
                      <a:lnTo>
                        <a:pt x="4826" y="42291"/>
                      </a:lnTo>
                      <a:lnTo>
                        <a:pt x="2794" y="56515"/>
                      </a:lnTo>
                      <a:lnTo>
                        <a:pt x="1397" y="70866"/>
                      </a:lnTo>
                      <a:lnTo>
                        <a:pt x="381" y="85217"/>
                      </a:lnTo>
                      <a:lnTo>
                        <a:pt x="0" y="99568"/>
                      </a:lnTo>
                      <a:lnTo>
                        <a:pt x="0" y="113919"/>
                      </a:lnTo>
                      <a:lnTo>
                        <a:pt x="635" y="128270"/>
                      </a:lnTo>
                      <a:lnTo>
                        <a:pt x="1651" y="142621"/>
                      </a:lnTo>
                      <a:lnTo>
                        <a:pt x="3175" y="156972"/>
                      </a:lnTo>
                      <a:lnTo>
                        <a:pt x="5334" y="171196"/>
                      </a:lnTo>
                      <a:lnTo>
                        <a:pt x="7874" y="185293"/>
                      </a:lnTo>
                      <a:lnTo>
                        <a:pt x="10922" y="199390"/>
                      </a:lnTo>
                      <a:lnTo>
                        <a:pt x="14478" y="213360"/>
                      </a:lnTo>
                      <a:lnTo>
                        <a:pt x="18542" y="227076"/>
                      </a:lnTo>
                      <a:lnTo>
                        <a:pt x="23114" y="240792"/>
                      </a:lnTo>
                      <a:lnTo>
                        <a:pt x="28067" y="254254"/>
                      </a:lnTo>
                      <a:lnTo>
                        <a:pt x="33528" y="267589"/>
                      </a:lnTo>
                      <a:lnTo>
                        <a:pt x="39497" y="280670"/>
                      </a:lnTo>
                      <a:lnTo>
                        <a:pt x="45847" y="293497"/>
                      </a:lnTo>
                      <a:lnTo>
                        <a:pt x="52705" y="306197"/>
                      </a:lnTo>
                      <a:lnTo>
                        <a:pt x="59944" y="318643"/>
                      </a:lnTo>
                      <a:lnTo>
                        <a:pt x="67691" y="330708"/>
                      </a:lnTo>
                      <a:lnTo>
                        <a:pt x="75819" y="342646"/>
                      </a:lnTo>
                      <a:lnTo>
                        <a:pt x="84328" y="354203"/>
                      </a:lnTo>
                      <a:lnTo>
                        <a:pt x="93345" y="365506"/>
                      </a:lnTo>
                      <a:lnTo>
                        <a:pt x="102616" y="376428"/>
                      </a:lnTo>
                      <a:lnTo>
                        <a:pt x="112395" y="386969"/>
                      </a:lnTo>
                      <a:lnTo>
                        <a:pt x="122428" y="397256"/>
                      </a:lnTo>
                      <a:lnTo>
                        <a:pt x="132842" y="407162"/>
                      </a:lnTo>
                      <a:lnTo>
                        <a:pt x="143637" y="416687"/>
                      </a:lnTo>
                      <a:lnTo>
                        <a:pt x="154813" y="425831"/>
                      </a:lnTo>
                      <a:lnTo>
                        <a:pt x="166243" y="434594"/>
                      </a:lnTo>
                      <a:lnTo>
                        <a:pt x="177927" y="442849"/>
                      </a:lnTo>
                      <a:lnTo>
                        <a:pt x="189865" y="450850"/>
                      </a:lnTo>
                      <a:lnTo>
                        <a:pt x="202184" y="458343"/>
                      </a:lnTo>
                      <a:lnTo>
                        <a:pt x="214757" y="465328"/>
                      </a:lnTo>
                      <a:lnTo>
                        <a:pt x="227457" y="471932"/>
                      </a:lnTo>
                      <a:lnTo>
                        <a:pt x="240538" y="478155"/>
                      </a:lnTo>
                      <a:lnTo>
                        <a:pt x="246634" y="464566"/>
                      </a:lnTo>
                      <a:lnTo>
                        <a:pt x="252857" y="450977"/>
                      </a:lnTo>
                      <a:lnTo>
                        <a:pt x="258953" y="437261"/>
                      </a:lnTo>
                      <a:lnTo>
                        <a:pt x="265176" y="423672"/>
                      </a:lnTo>
                      <a:lnTo>
                        <a:pt x="271272" y="410083"/>
                      </a:lnTo>
                      <a:lnTo>
                        <a:pt x="277495" y="396494"/>
                      </a:lnTo>
                      <a:lnTo>
                        <a:pt x="283718" y="382778"/>
                      </a:lnTo>
                      <a:lnTo>
                        <a:pt x="289814" y="369189"/>
                      </a:lnTo>
                      <a:lnTo>
                        <a:pt x="296037" y="355600"/>
                      </a:lnTo>
                      <a:lnTo>
                        <a:pt x="302133" y="342011"/>
                      </a:lnTo>
                      <a:lnTo>
                        <a:pt x="308356" y="328295"/>
                      </a:lnTo>
                      <a:lnTo>
                        <a:pt x="314452" y="314706"/>
                      </a:lnTo>
                      <a:lnTo>
                        <a:pt x="320675" y="301117"/>
                      </a:lnTo>
                      <a:lnTo>
                        <a:pt x="326898" y="287528"/>
                      </a:lnTo>
                      <a:lnTo>
                        <a:pt x="332994" y="273812"/>
                      </a:lnTo>
                      <a:lnTo>
                        <a:pt x="339217" y="260223"/>
                      </a:lnTo>
                      <a:lnTo>
                        <a:pt x="345313" y="246634"/>
                      </a:lnTo>
                      <a:lnTo>
                        <a:pt x="332359" y="240030"/>
                      </a:lnTo>
                      <a:lnTo>
                        <a:pt x="320167" y="232156"/>
                      </a:lnTo>
                      <a:lnTo>
                        <a:pt x="308610" y="223266"/>
                      </a:lnTo>
                      <a:lnTo>
                        <a:pt x="298069" y="213360"/>
                      </a:lnTo>
                      <a:lnTo>
                        <a:pt x="288417" y="202438"/>
                      </a:lnTo>
                      <a:lnTo>
                        <a:pt x="279781" y="190754"/>
                      </a:lnTo>
                      <a:lnTo>
                        <a:pt x="272415" y="178181"/>
                      </a:lnTo>
                      <a:lnTo>
                        <a:pt x="266192" y="165100"/>
                      </a:lnTo>
                      <a:lnTo>
                        <a:pt x="261112" y="151384"/>
                      </a:lnTo>
                      <a:lnTo>
                        <a:pt x="257429" y="137287"/>
                      </a:lnTo>
                      <a:lnTo>
                        <a:pt x="255143" y="122936"/>
                      </a:lnTo>
                      <a:lnTo>
                        <a:pt x="254127" y="108458"/>
                      </a:lnTo>
                      <a:lnTo>
                        <a:pt x="254508" y="93980"/>
                      </a:lnTo>
                      <a:lnTo>
                        <a:pt x="256286" y="79502"/>
                      </a:lnTo>
                      <a:close/>
                    </a:path>
                  </a:pathLst>
                </a:custGeom>
                <a:solidFill>
                  <a:srgbClr val="1F78B4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F3E7603C-70D4-9414-FAE9-1A3A296047EF}"/>
                    </a:ext>
                  </a:extLst>
                </p:cNvPr>
                <p:cNvSpPr/>
                <p:nvPr/>
              </p:nvSpPr>
              <p:spPr>
                <a:xfrm>
                  <a:off x="6289166" y="4292854"/>
                  <a:ext cx="452120" cy="297306"/>
                </a:xfrm>
                <a:custGeom>
                  <a:avLst/>
                  <a:gdLst>
                    <a:gd name="connsiteX0" fmla="*/ 104775 w 452120"/>
                    <a:gd name="connsiteY0" fmla="*/ 29337 h 297306"/>
                    <a:gd name="connsiteX1" fmla="*/ 98679 w 452120"/>
                    <a:gd name="connsiteY1" fmla="*/ 42926 h 297306"/>
                    <a:gd name="connsiteX2" fmla="*/ 92456 w 452120"/>
                    <a:gd name="connsiteY2" fmla="*/ 56515 h 297306"/>
                    <a:gd name="connsiteX3" fmla="*/ 86360 w 452120"/>
                    <a:gd name="connsiteY3" fmla="*/ 70231 h 297306"/>
                    <a:gd name="connsiteX4" fmla="*/ 80137 w 452120"/>
                    <a:gd name="connsiteY4" fmla="*/ 83820 h 297306"/>
                    <a:gd name="connsiteX5" fmla="*/ 73914 w 452120"/>
                    <a:gd name="connsiteY5" fmla="*/ 97409 h 297306"/>
                    <a:gd name="connsiteX6" fmla="*/ 67818 w 452120"/>
                    <a:gd name="connsiteY6" fmla="*/ 110998 h 297306"/>
                    <a:gd name="connsiteX7" fmla="*/ 61595 w 452120"/>
                    <a:gd name="connsiteY7" fmla="*/ 124714 h 297306"/>
                    <a:gd name="connsiteX8" fmla="*/ 55499 w 452120"/>
                    <a:gd name="connsiteY8" fmla="*/ 138303 h 297306"/>
                    <a:gd name="connsiteX9" fmla="*/ 49276 w 452120"/>
                    <a:gd name="connsiteY9" fmla="*/ 151892 h 297306"/>
                    <a:gd name="connsiteX10" fmla="*/ 43180 w 452120"/>
                    <a:gd name="connsiteY10" fmla="*/ 165481 h 297306"/>
                    <a:gd name="connsiteX11" fmla="*/ 36957 w 452120"/>
                    <a:gd name="connsiteY11" fmla="*/ 179197 h 297306"/>
                    <a:gd name="connsiteX12" fmla="*/ 30734 w 452120"/>
                    <a:gd name="connsiteY12" fmla="*/ 192786 h 297306"/>
                    <a:gd name="connsiteX13" fmla="*/ 24638 w 452120"/>
                    <a:gd name="connsiteY13" fmla="*/ 206375 h 297306"/>
                    <a:gd name="connsiteX14" fmla="*/ 18415 w 452120"/>
                    <a:gd name="connsiteY14" fmla="*/ 219964 h 297306"/>
                    <a:gd name="connsiteX15" fmla="*/ 12319 w 452120"/>
                    <a:gd name="connsiteY15" fmla="*/ 233680 h 297306"/>
                    <a:gd name="connsiteX16" fmla="*/ 6096 w 452120"/>
                    <a:gd name="connsiteY16" fmla="*/ 247269 h 297306"/>
                    <a:gd name="connsiteX17" fmla="*/ 0 w 452120"/>
                    <a:gd name="connsiteY17" fmla="*/ 260858 h 297306"/>
                    <a:gd name="connsiteX18" fmla="*/ 13462 w 452120"/>
                    <a:gd name="connsiteY18" fmla="*/ 266700 h 297306"/>
                    <a:gd name="connsiteX19" fmla="*/ 27305 w 452120"/>
                    <a:gd name="connsiteY19" fmla="*/ 272034 h 297306"/>
                    <a:gd name="connsiteX20" fmla="*/ 41148 w 452120"/>
                    <a:gd name="connsiteY20" fmla="*/ 276860 h 297306"/>
                    <a:gd name="connsiteX21" fmla="*/ 55245 w 452120"/>
                    <a:gd name="connsiteY21" fmla="*/ 281305 h 297306"/>
                    <a:gd name="connsiteX22" fmla="*/ 69469 w 452120"/>
                    <a:gd name="connsiteY22" fmla="*/ 285115 h 297306"/>
                    <a:gd name="connsiteX23" fmla="*/ 83947 w 452120"/>
                    <a:gd name="connsiteY23" fmla="*/ 288417 h 297306"/>
                    <a:gd name="connsiteX24" fmla="*/ 98425 w 452120"/>
                    <a:gd name="connsiteY24" fmla="*/ 291211 h 297306"/>
                    <a:gd name="connsiteX25" fmla="*/ 112903 w 452120"/>
                    <a:gd name="connsiteY25" fmla="*/ 293497 h 297306"/>
                    <a:gd name="connsiteX26" fmla="*/ 127635 w 452120"/>
                    <a:gd name="connsiteY26" fmla="*/ 295275 h 297306"/>
                    <a:gd name="connsiteX27" fmla="*/ 142367 w 452120"/>
                    <a:gd name="connsiteY27" fmla="*/ 296418 h 297306"/>
                    <a:gd name="connsiteX28" fmla="*/ 157099 w 452120"/>
                    <a:gd name="connsiteY28" fmla="*/ 297180 h 297306"/>
                    <a:gd name="connsiteX29" fmla="*/ 171831 w 452120"/>
                    <a:gd name="connsiteY29" fmla="*/ 297307 h 297306"/>
                    <a:gd name="connsiteX30" fmla="*/ 186563 w 452120"/>
                    <a:gd name="connsiteY30" fmla="*/ 296926 h 297306"/>
                    <a:gd name="connsiteX31" fmla="*/ 201295 w 452120"/>
                    <a:gd name="connsiteY31" fmla="*/ 296037 h 297306"/>
                    <a:gd name="connsiteX32" fmla="*/ 215900 w 452120"/>
                    <a:gd name="connsiteY32" fmla="*/ 294640 h 297306"/>
                    <a:gd name="connsiteX33" fmla="*/ 230632 w 452120"/>
                    <a:gd name="connsiteY33" fmla="*/ 292608 h 297306"/>
                    <a:gd name="connsiteX34" fmla="*/ 245110 w 452120"/>
                    <a:gd name="connsiteY34" fmla="*/ 290195 h 297306"/>
                    <a:gd name="connsiteX35" fmla="*/ 259588 w 452120"/>
                    <a:gd name="connsiteY35" fmla="*/ 287147 h 297306"/>
                    <a:gd name="connsiteX36" fmla="*/ 273939 w 452120"/>
                    <a:gd name="connsiteY36" fmla="*/ 283591 h 297306"/>
                    <a:gd name="connsiteX37" fmla="*/ 288036 w 452120"/>
                    <a:gd name="connsiteY37" fmla="*/ 279654 h 297306"/>
                    <a:gd name="connsiteX38" fmla="*/ 302133 w 452120"/>
                    <a:gd name="connsiteY38" fmla="*/ 275082 h 297306"/>
                    <a:gd name="connsiteX39" fmla="*/ 315976 w 452120"/>
                    <a:gd name="connsiteY39" fmla="*/ 270002 h 297306"/>
                    <a:gd name="connsiteX40" fmla="*/ 329692 w 452120"/>
                    <a:gd name="connsiteY40" fmla="*/ 264414 h 297306"/>
                    <a:gd name="connsiteX41" fmla="*/ 343154 w 452120"/>
                    <a:gd name="connsiteY41" fmla="*/ 258445 h 297306"/>
                    <a:gd name="connsiteX42" fmla="*/ 356362 w 452120"/>
                    <a:gd name="connsiteY42" fmla="*/ 251841 h 297306"/>
                    <a:gd name="connsiteX43" fmla="*/ 369316 w 452120"/>
                    <a:gd name="connsiteY43" fmla="*/ 244856 h 297306"/>
                    <a:gd name="connsiteX44" fmla="*/ 382016 w 452120"/>
                    <a:gd name="connsiteY44" fmla="*/ 237490 h 297306"/>
                    <a:gd name="connsiteX45" fmla="*/ 394462 w 452120"/>
                    <a:gd name="connsiteY45" fmla="*/ 229616 h 297306"/>
                    <a:gd name="connsiteX46" fmla="*/ 406654 w 452120"/>
                    <a:gd name="connsiteY46" fmla="*/ 221234 h 297306"/>
                    <a:gd name="connsiteX47" fmla="*/ 418465 w 452120"/>
                    <a:gd name="connsiteY47" fmla="*/ 212471 h 297306"/>
                    <a:gd name="connsiteX48" fmla="*/ 430022 w 452120"/>
                    <a:gd name="connsiteY48" fmla="*/ 203200 h 297306"/>
                    <a:gd name="connsiteX49" fmla="*/ 441198 w 452120"/>
                    <a:gd name="connsiteY49" fmla="*/ 193548 h 297306"/>
                    <a:gd name="connsiteX50" fmla="*/ 452120 w 452120"/>
                    <a:gd name="connsiteY50" fmla="*/ 183642 h 297306"/>
                    <a:gd name="connsiteX51" fmla="*/ 441706 w 452120"/>
                    <a:gd name="connsiteY51" fmla="*/ 172847 h 297306"/>
                    <a:gd name="connsiteX52" fmla="*/ 431419 w 452120"/>
                    <a:gd name="connsiteY52" fmla="*/ 162052 h 297306"/>
                    <a:gd name="connsiteX53" fmla="*/ 421005 w 452120"/>
                    <a:gd name="connsiteY53" fmla="*/ 151257 h 297306"/>
                    <a:gd name="connsiteX54" fmla="*/ 410718 w 452120"/>
                    <a:gd name="connsiteY54" fmla="*/ 140462 h 297306"/>
                    <a:gd name="connsiteX55" fmla="*/ 400431 w 452120"/>
                    <a:gd name="connsiteY55" fmla="*/ 129667 h 297306"/>
                    <a:gd name="connsiteX56" fmla="*/ 390017 w 452120"/>
                    <a:gd name="connsiteY56" fmla="*/ 118745 h 297306"/>
                    <a:gd name="connsiteX57" fmla="*/ 379730 w 452120"/>
                    <a:gd name="connsiteY57" fmla="*/ 107950 h 297306"/>
                    <a:gd name="connsiteX58" fmla="*/ 369316 w 452120"/>
                    <a:gd name="connsiteY58" fmla="*/ 97155 h 297306"/>
                    <a:gd name="connsiteX59" fmla="*/ 359029 w 452120"/>
                    <a:gd name="connsiteY59" fmla="*/ 86360 h 297306"/>
                    <a:gd name="connsiteX60" fmla="*/ 348742 w 452120"/>
                    <a:gd name="connsiteY60" fmla="*/ 75565 h 297306"/>
                    <a:gd name="connsiteX61" fmla="*/ 338328 w 452120"/>
                    <a:gd name="connsiteY61" fmla="*/ 64770 h 297306"/>
                    <a:gd name="connsiteX62" fmla="*/ 328041 w 452120"/>
                    <a:gd name="connsiteY62" fmla="*/ 53975 h 297306"/>
                    <a:gd name="connsiteX63" fmla="*/ 317627 w 452120"/>
                    <a:gd name="connsiteY63" fmla="*/ 43180 h 297306"/>
                    <a:gd name="connsiteX64" fmla="*/ 307340 w 452120"/>
                    <a:gd name="connsiteY64" fmla="*/ 32385 h 297306"/>
                    <a:gd name="connsiteX65" fmla="*/ 296926 w 452120"/>
                    <a:gd name="connsiteY65" fmla="*/ 21590 h 297306"/>
                    <a:gd name="connsiteX66" fmla="*/ 286639 w 452120"/>
                    <a:gd name="connsiteY66" fmla="*/ 10795 h 297306"/>
                    <a:gd name="connsiteX67" fmla="*/ 276352 w 452120"/>
                    <a:gd name="connsiteY67" fmla="*/ 0 h 297306"/>
                    <a:gd name="connsiteX68" fmla="*/ 264668 w 452120"/>
                    <a:gd name="connsiteY68" fmla="*/ 10160 h 297306"/>
                    <a:gd name="connsiteX69" fmla="*/ 252095 w 452120"/>
                    <a:gd name="connsiteY69" fmla="*/ 18923 h 297306"/>
                    <a:gd name="connsiteX70" fmla="*/ 238760 w 452120"/>
                    <a:gd name="connsiteY70" fmla="*/ 26543 h 297306"/>
                    <a:gd name="connsiteX71" fmla="*/ 224663 w 452120"/>
                    <a:gd name="connsiteY71" fmla="*/ 32766 h 297306"/>
                    <a:gd name="connsiteX72" fmla="*/ 210058 w 452120"/>
                    <a:gd name="connsiteY72" fmla="*/ 37592 h 297306"/>
                    <a:gd name="connsiteX73" fmla="*/ 195072 w 452120"/>
                    <a:gd name="connsiteY73" fmla="*/ 40894 h 297306"/>
                    <a:gd name="connsiteX74" fmla="*/ 179832 w 452120"/>
                    <a:gd name="connsiteY74" fmla="*/ 42799 h 297306"/>
                    <a:gd name="connsiteX75" fmla="*/ 164338 w 452120"/>
                    <a:gd name="connsiteY75" fmla="*/ 43053 h 297306"/>
                    <a:gd name="connsiteX76" fmla="*/ 149098 w 452120"/>
                    <a:gd name="connsiteY76" fmla="*/ 41910 h 297306"/>
                    <a:gd name="connsiteX77" fmla="*/ 133858 w 452120"/>
                    <a:gd name="connsiteY77" fmla="*/ 39116 h 297306"/>
                    <a:gd name="connsiteX78" fmla="*/ 119126 w 452120"/>
                    <a:gd name="connsiteY78" fmla="*/ 34925 h 297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452120" h="297306">
                      <a:moveTo>
                        <a:pt x="104775" y="29337"/>
                      </a:moveTo>
                      <a:lnTo>
                        <a:pt x="98679" y="42926"/>
                      </a:lnTo>
                      <a:lnTo>
                        <a:pt x="92456" y="56515"/>
                      </a:lnTo>
                      <a:lnTo>
                        <a:pt x="86360" y="70231"/>
                      </a:lnTo>
                      <a:lnTo>
                        <a:pt x="80137" y="83820"/>
                      </a:lnTo>
                      <a:lnTo>
                        <a:pt x="73914" y="97409"/>
                      </a:lnTo>
                      <a:lnTo>
                        <a:pt x="67818" y="110998"/>
                      </a:lnTo>
                      <a:lnTo>
                        <a:pt x="61595" y="124714"/>
                      </a:lnTo>
                      <a:lnTo>
                        <a:pt x="55499" y="138303"/>
                      </a:lnTo>
                      <a:lnTo>
                        <a:pt x="49276" y="151892"/>
                      </a:lnTo>
                      <a:lnTo>
                        <a:pt x="43180" y="165481"/>
                      </a:lnTo>
                      <a:lnTo>
                        <a:pt x="36957" y="179197"/>
                      </a:lnTo>
                      <a:lnTo>
                        <a:pt x="30734" y="192786"/>
                      </a:lnTo>
                      <a:lnTo>
                        <a:pt x="24638" y="206375"/>
                      </a:lnTo>
                      <a:lnTo>
                        <a:pt x="18415" y="219964"/>
                      </a:lnTo>
                      <a:lnTo>
                        <a:pt x="12319" y="233680"/>
                      </a:lnTo>
                      <a:lnTo>
                        <a:pt x="6096" y="247269"/>
                      </a:lnTo>
                      <a:lnTo>
                        <a:pt x="0" y="260858"/>
                      </a:lnTo>
                      <a:lnTo>
                        <a:pt x="13462" y="266700"/>
                      </a:lnTo>
                      <a:lnTo>
                        <a:pt x="27305" y="272034"/>
                      </a:lnTo>
                      <a:lnTo>
                        <a:pt x="41148" y="276860"/>
                      </a:lnTo>
                      <a:lnTo>
                        <a:pt x="55245" y="281305"/>
                      </a:lnTo>
                      <a:lnTo>
                        <a:pt x="69469" y="285115"/>
                      </a:lnTo>
                      <a:lnTo>
                        <a:pt x="83947" y="288417"/>
                      </a:lnTo>
                      <a:lnTo>
                        <a:pt x="98425" y="291211"/>
                      </a:lnTo>
                      <a:lnTo>
                        <a:pt x="112903" y="293497"/>
                      </a:lnTo>
                      <a:lnTo>
                        <a:pt x="127635" y="295275"/>
                      </a:lnTo>
                      <a:lnTo>
                        <a:pt x="142367" y="296418"/>
                      </a:lnTo>
                      <a:lnTo>
                        <a:pt x="157099" y="297180"/>
                      </a:lnTo>
                      <a:lnTo>
                        <a:pt x="171831" y="297307"/>
                      </a:lnTo>
                      <a:lnTo>
                        <a:pt x="186563" y="296926"/>
                      </a:lnTo>
                      <a:lnTo>
                        <a:pt x="201295" y="296037"/>
                      </a:lnTo>
                      <a:lnTo>
                        <a:pt x="215900" y="294640"/>
                      </a:lnTo>
                      <a:lnTo>
                        <a:pt x="230632" y="292608"/>
                      </a:lnTo>
                      <a:lnTo>
                        <a:pt x="245110" y="290195"/>
                      </a:lnTo>
                      <a:lnTo>
                        <a:pt x="259588" y="287147"/>
                      </a:lnTo>
                      <a:lnTo>
                        <a:pt x="273939" y="283591"/>
                      </a:lnTo>
                      <a:lnTo>
                        <a:pt x="288036" y="279654"/>
                      </a:lnTo>
                      <a:lnTo>
                        <a:pt x="302133" y="275082"/>
                      </a:lnTo>
                      <a:lnTo>
                        <a:pt x="315976" y="270002"/>
                      </a:lnTo>
                      <a:lnTo>
                        <a:pt x="329692" y="264414"/>
                      </a:lnTo>
                      <a:lnTo>
                        <a:pt x="343154" y="258445"/>
                      </a:lnTo>
                      <a:lnTo>
                        <a:pt x="356362" y="251841"/>
                      </a:lnTo>
                      <a:lnTo>
                        <a:pt x="369316" y="244856"/>
                      </a:lnTo>
                      <a:lnTo>
                        <a:pt x="382016" y="237490"/>
                      </a:lnTo>
                      <a:lnTo>
                        <a:pt x="394462" y="229616"/>
                      </a:lnTo>
                      <a:lnTo>
                        <a:pt x="406654" y="221234"/>
                      </a:lnTo>
                      <a:lnTo>
                        <a:pt x="418465" y="212471"/>
                      </a:lnTo>
                      <a:lnTo>
                        <a:pt x="430022" y="203200"/>
                      </a:lnTo>
                      <a:lnTo>
                        <a:pt x="441198" y="193548"/>
                      </a:lnTo>
                      <a:lnTo>
                        <a:pt x="452120" y="183642"/>
                      </a:lnTo>
                      <a:lnTo>
                        <a:pt x="441706" y="172847"/>
                      </a:lnTo>
                      <a:lnTo>
                        <a:pt x="431419" y="162052"/>
                      </a:lnTo>
                      <a:lnTo>
                        <a:pt x="421005" y="151257"/>
                      </a:lnTo>
                      <a:lnTo>
                        <a:pt x="410718" y="140462"/>
                      </a:lnTo>
                      <a:lnTo>
                        <a:pt x="400431" y="129667"/>
                      </a:lnTo>
                      <a:lnTo>
                        <a:pt x="390017" y="118745"/>
                      </a:lnTo>
                      <a:lnTo>
                        <a:pt x="379730" y="107950"/>
                      </a:lnTo>
                      <a:lnTo>
                        <a:pt x="369316" y="97155"/>
                      </a:lnTo>
                      <a:lnTo>
                        <a:pt x="359029" y="86360"/>
                      </a:lnTo>
                      <a:lnTo>
                        <a:pt x="348742" y="75565"/>
                      </a:lnTo>
                      <a:lnTo>
                        <a:pt x="338328" y="64770"/>
                      </a:lnTo>
                      <a:lnTo>
                        <a:pt x="328041" y="53975"/>
                      </a:lnTo>
                      <a:lnTo>
                        <a:pt x="317627" y="43180"/>
                      </a:lnTo>
                      <a:lnTo>
                        <a:pt x="307340" y="32385"/>
                      </a:lnTo>
                      <a:lnTo>
                        <a:pt x="296926" y="21590"/>
                      </a:lnTo>
                      <a:lnTo>
                        <a:pt x="286639" y="10795"/>
                      </a:lnTo>
                      <a:lnTo>
                        <a:pt x="276352" y="0"/>
                      </a:lnTo>
                      <a:lnTo>
                        <a:pt x="264668" y="10160"/>
                      </a:lnTo>
                      <a:lnTo>
                        <a:pt x="252095" y="18923"/>
                      </a:lnTo>
                      <a:lnTo>
                        <a:pt x="238760" y="26543"/>
                      </a:lnTo>
                      <a:lnTo>
                        <a:pt x="224663" y="32766"/>
                      </a:lnTo>
                      <a:lnTo>
                        <a:pt x="210058" y="37592"/>
                      </a:lnTo>
                      <a:lnTo>
                        <a:pt x="195072" y="40894"/>
                      </a:lnTo>
                      <a:lnTo>
                        <a:pt x="179832" y="42799"/>
                      </a:lnTo>
                      <a:lnTo>
                        <a:pt x="164338" y="43053"/>
                      </a:lnTo>
                      <a:lnTo>
                        <a:pt x="149098" y="41910"/>
                      </a:lnTo>
                      <a:lnTo>
                        <a:pt x="133858" y="39116"/>
                      </a:lnTo>
                      <a:lnTo>
                        <a:pt x="119126" y="34925"/>
                      </a:lnTo>
                      <a:close/>
                    </a:path>
                  </a:pathLst>
                </a:custGeom>
                <a:solidFill>
                  <a:srgbClr val="B2DF8A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B2472E5-F01F-381F-A43C-5764546051FB}"/>
                    </a:ext>
                  </a:extLst>
                </p:cNvPr>
                <p:cNvSpPr/>
                <p:nvPr/>
              </p:nvSpPr>
              <p:spPr>
                <a:xfrm>
                  <a:off x="6565519" y="4113148"/>
                  <a:ext cx="302005" cy="363347"/>
                </a:xfrm>
                <a:custGeom>
                  <a:avLst/>
                  <a:gdLst>
                    <a:gd name="connsiteX0" fmla="*/ 0 w 302005"/>
                    <a:gd name="connsiteY0" fmla="*/ 179705 h 363347"/>
                    <a:gd name="connsiteX1" fmla="*/ 10287 w 302005"/>
                    <a:gd name="connsiteY1" fmla="*/ 190500 h 363347"/>
                    <a:gd name="connsiteX2" fmla="*/ 20574 w 302005"/>
                    <a:gd name="connsiteY2" fmla="*/ 201295 h 363347"/>
                    <a:gd name="connsiteX3" fmla="*/ 30988 w 302005"/>
                    <a:gd name="connsiteY3" fmla="*/ 212090 h 363347"/>
                    <a:gd name="connsiteX4" fmla="*/ 41275 w 302005"/>
                    <a:gd name="connsiteY4" fmla="*/ 222885 h 363347"/>
                    <a:gd name="connsiteX5" fmla="*/ 51689 w 302005"/>
                    <a:gd name="connsiteY5" fmla="*/ 233680 h 363347"/>
                    <a:gd name="connsiteX6" fmla="*/ 61976 w 302005"/>
                    <a:gd name="connsiteY6" fmla="*/ 244475 h 363347"/>
                    <a:gd name="connsiteX7" fmla="*/ 72390 w 302005"/>
                    <a:gd name="connsiteY7" fmla="*/ 255270 h 363347"/>
                    <a:gd name="connsiteX8" fmla="*/ 82677 w 302005"/>
                    <a:gd name="connsiteY8" fmla="*/ 266065 h 363347"/>
                    <a:gd name="connsiteX9" fmla="*/ 92964 w 302005"/>
                    <a:gd name="connsiteY9" fmla="*/ 276860 h 363347"/>
                    <a:gd name="connsiteX10" fmla="*/ 103378 w 302005"/>
                    <a:gd name="connsiteY10" fmla="*/ 287655 h 363347"/>
                    <a:gd name="connsiteX11" fmla="*/ 113665 w 302005"/>
                    <a:gd name="connsiteY11" fmla="*/ 298450 h 363347"/>
                    <a:gd name="connsiteX12" fmla="*/ 124079 w 302005"/>
                    <a:gd name="connsiteY12" fmla="*/ 309372 h 363347"/>
                    <a:gd name="connsiteX13" fmla="*/ 134366 w 302005"/>
                    <a:gd name="connsiteY13" fmla="*/ 320167 h 363347"/>
                    <a:gd name="connsiteX14" fmla="*/ 144653 w 302005"/>
                    <a:gd name="connsiteY14" fmla="*/ 330962 h 363347"/>
                    <a:gd name="connsiteX15" fmla="*/ 155067 w 302005"/>
                    <a:gd name="connsiteY15" fmla="*/ 341757 h 363347"/>
                    <a:gd name="connsiteX16" fmla="*/ 165354 w 302005"/>
                    <a:gd name="connsiteY16" fmla="*/ 352552 h 363347"/>
                    <a:gd name="connsiteX17" fmla="*/ 175768 w 302005"/>
                    <a:gd name="connsiteY17" fmla="*/ 363347 h 363347"/>
                    <a:gd name="connsiteX18" fmla="*/ 186182 w 302005"/>
                    <a:gd name="connsiteY18" fmla="*/ 352933 h 363347"/>
                    <a:gd name="connsiteX19" fmla="*/ 196342 w 302005"/>
                    <a:gd name="connsiteY19" fmla="*/ 342138 h 363347"/>
                    <a:gd name="connsiteX20" fmla="*/ 205994 w 302005"/>
                    <a:gd name="connsiteY20" fmla="*/ 331089 h 363347"/>
                    <a:gd name="connsiteX21" fmla="*/ 215265 w 302005"/>
                    <a:gd name="connsiteY21" fmla="*/ 319532 h 363347"/>
                    <a:gd name="connsiteX22" fmla="*/ 224155 w 302005"/>
                    <a:gd name="connsiteY22" fmla="*/ 307721 h 363347"/>
                    <a:gd name="connsiteX23" fmla="*/ 232537 w 302005"/>
                    <a:gd name="connsiteY23" fmla="*/ 295656 h 363347"/>
                    <a:gd name="connsiteX24" fmla="*/ 240538 w 302005"/>
                    <a:gd name="connsiteY24" fmla="*/ 283337 h 363347"/>
                    <a:gd name="connsiteX25" fmla="*/ 248158 w 302005"/>
                    <a:gd name="connsiteY25" fmla="*/ 270637 h 363347"/>
                    <a:gd name="connsiteX26" fmla="*/ 255143 w 302005"/>
                    <a:gd name="connsiteY26" fmla="*/ 257683 h 363347"/>
                    <a:gd name="connsiteX27" fmla="*/ 261874 w 302005"/>
                    <a:gd name="connsiteY27" fmla="*/ 244475 h 363347"/>
                    <a:gd name="connsiteX28" fmla="*/ 267970 w 302005"/>
                    <a:gd name="connsiteY28" fmla="*/ 231013 h 363347"/>
                    <a:gd name="connsiteX29" fmla="*/ 273558 w 302005"/>
                    <a:gd name="connsiteY29" fmla="*/ 217424 h 363347"/>
                    <a:gd name="connsiteX30" fmla="*/ 278765 w 302005"/>
                    <a:gd name="connsiteY30" fmla="*/ 203581 h 363347"/>
                    <a:gd name="connsiteX31" fmla="*/ 283337 w 302005"/>
                    <a:gd name="connsiteY31" fmla="*/ 189611 h 363347"/>
                    <a:gd name="connsiteX32" fmla="*/ 287528 w 302005"/>
                    <a:gd name="connsiteY32" fmla="*/ 175387 h 363347"/>
                    <a:gd name="connsiteX33" fmla="*/ 291211 w 302005"/>
                    <a:gd name="connsiteY33" fmla="*/ 161163 h 363347"/>
                    <a:gd name="connsiteX34" fmla="*/ 294259 w 302005"/>
                    <a:gd name="connsiteY34" fmla="*/ 146685 h 363347"/>
                    <a:gd name="connsiteX35" fmla="*/ 296926 w 302005"/>
                    <a:gd name="connsiteY35" fmla="*/ 132207 h 363347"/>
                    <a:gd name="connsiteX36" fmla="*/ 298958 w 302005"/>
                    <a:gd name="connsiteY36" fmla="*/ 117602 h 363347"/>
                    <a:gd name="connsiteX37" fmla="*/ 300482 w 302005"/>
                    <a:gd name="connsiteY37" fmla="*/ 102870 h 363347"/>
                    <a:gd name="connsiteX38" fmla="*/ 301498 w 302005"/>
                    <a:gd name="connsiteY38" fmla="*/ 88265 h 363347"/>
                    <a:gd name="connsiteX39" fmla="*/ 302006 w 302005"/>
                    <a:gd name="connsiteY39" fmla="*/ 73406 h 363347"/>
                    <a:gd name="connsiteX40" fmla="*/ 301879 w 302005"/>
                    <a:gd name="connsiteY40" fmla="*/ 58674 h 363347"/>
                    <a:gd name="connsiteX41" fmla="*/ 301371 w 302005"/>
                    <a:gd name="connsiteY41" fmla="*/ 43942 h 363347"/>
                    <a:gd name="connsiteX42" fmla="*/ 300228 w 302005"/>
                    <a:gd name="connsiteY42" fmla="*/ 29210 h 363347"/>
                    <a:gd name="connsiteX43" fmla="*/ 298577 w 302005"/>
                    <a:gd name="connsiteY43" fmla="*/ 14605 h 363347"/>
                    <a:gd name="connsiteX44" fmla="*/ 296418 w 302005"/>
                    <a:gd name="connsiteY44" fmla="*/ 0 h 363347"/>
                    <a:gd name="connsiteX45" fmla="*/ 281686 w 302005"/>
                    <a:gd name="connsiteY45" fmla="*/ 2540 h 363347"/>
                    <a:gd name="connsiteX46" fmla="*/ 266954 w 302005"/>
                    <a:gd name="connsiteY46" fmla="*/ 4953 h 363347"/>
                    <a:gd name="connsiteX47" fmla="*/ 252222 w 302005"/>
                    <a:gd name="connsiteY47" fmla="*/ 7366 h 363347"/>
                    <a:gd name="connsiteX48" fmla="*/ 237363 w 302005"/>
                    <a:gd name="connsiteY48" fmla="*/ 9906 h 363347"/>
                    <a:gd name="connsiteX49" fmla="*/ 222631 w 302005"/>
                    <a:gd name="connsiteY49" fmla="*/ 12319 h 363347"/>
                    <a:gd name="connsiteX50" fmla="*/ 207899 w 302005"/>
                    <a:gd name="connsiteY50" fmla="*/ 14859 h 363347"/>
                    <a:gd name="connsiteX51" fmla="*/ 193167 w 302005"/>
                    <a:gd name="connsiteY51" fmla="*/ 17272 h 363347"/>
                    <a:gd name="connsiteX52" fmla="*/ 178435 w 302005"/>
                    <a:gd name="connsiteY52" fmla="*/ 19685 h 363347"/>
                    <a:gd name="connsiteX53" fmla="*/ 163703 w 302005"/>
                    <a:gd name="connsiteY53" fmla="*/ 22225 h 363347"/>
                    <a:gd name="connsiteX54" fmla="*/ 148971 w 302005"/>
                    <a:gd name="connsiteY54" fmla="*/ 24638 h 363347"/>
                    <a:gd name="connsiteX55" fmla="*/ 134239 w 302005"/>
                    <a:gd name="connsiteY55" fmla="*/ 27178 h 363347"/>
                    <a:gd name="connsiteX56" fmla="*/ 119507 w 302005"/>
                    <a:gd name="connsiteY56" fmla="*/ 29591 h 363347"/>
                    <a:gd name="connsiteX57" fmla="*/ 104648 w 302005"/>
                    <a:gd name="connsiteY57" fmla="*/ 32004 h 363347"/>
                    <a:gd name="connsiteX58" fmla="*/ 89916 w 302005"/>
                    <a:gd name="connsiteY58" fmla="*/ 34544 h 363347"/>
                    <a:gd name="connsiteX59" fmla="*/ 75184 w 302005"/>
                    <a:gd name="connsiteY59" fmla="*/ 36957 h 363347"/>
                    <a:gd name="connsiteX60" fmla="*/ 60452 w 302005"/>
                    <a:gd name="connsiteY60" fmla="*/ 39497 h 363347"/>
                    <a:gd name="connsiteX61" fmla="*/ 45720 w 302005"/>
                    <a:gd name="connsiteY61" fmla="*/ 41910 h 363347"/>
                    <a:gd name="connsiteX62" fmla="*/ 47498 w 302005"/>
                    <a:gd name="connsiteY62" fmla="*/ 56896 h 363347"/>
                    <a:gd name="connsiteX63" fmla="*/ 47752 w 302005"/>
                    <a:gd name="connsiteY63" fmla="*/ 72009 h 363347"/>
                    <a:gd name="connsiteX64" fmla="*/ 46609 w 302005"/>
                    <a:gd name="connsiteY64" fmla="*/ 87122 h 363347"/>
                    <a:gd name="connsiteX65" fmla="*/ 43942 w 302005"/>
                    <a:gd name="connsiteY65" fmla="*/ 101981 h 363347"/>
                    <a:gd name="connsiteX66" fmla="*/ 39878 w 302005"/>
                    <a:gd name="connsiteY66" fmla="*/ 116459 h 363347"/>
                    <a:gd name="connsiteX67" fmla="*/ 34417 w 302005"/>
                    <a:gd name="connsiteY67" fmla="*/ 130556 h 363347"/>
                    <a:gd name="connsiteX68" fmla="*/ 27686 w 302005"/>
                    <a:gd name="connsiteY68" fmla="*/ 144145 h 363347"/>
                    <a:gd name="connsiteX69" fmla="*/ 19558 w 302005"/>
                    <a:gd name="connsiteY69" fmla="*/ 156845 h 363347"/>
                    <a:gd name="connsiteX70" fmla="*/ 10287 w 302005"/>
                    <a:gd name="connsiteY70" fmla="*/ 168783 h 36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302005" h="363347">
                      <a:moveTo>
                        <a:pt x="0" y="179705"/>
                      </a:moveTo>
                      <a:lnTo>
                        <a:pt x="10287" y="190500"/>
                      </a:lnTo>
                      <a:lnTo>
                        <a:pt x="20574" y="201295"/>
                      </a:lnTo>
                      <a:lnTo>
                        <a:pt x="30988" y="212090"/>
                      </a:lnTo>
                      <a:lnTo>
                        <a:pt x="41275" y="222885"/>
                      </a:lnTo>
                      <a:lnTo>
                        <a:pt x="51689" y="233680"/>
                      </a:lnTo>
                      <a:lnTo>
                        <a:pt x="61976" y="244475"/>
                      </a:lnTo>
                      <a:lnTo>
                        <a:pt x="72390" y="255270"/>
                      </a:lnTo>
                      <a:lnTo>
                        <a:pt x="82677" y="266065"/>
                      </a:lnTo>
                      <a:lnTo>
                        <a:pt x="92964" y="276860"/>
                      </a:lnTo>
                      <a:lnTo>
                        <a:pt x="103378" y="287655"/>
                      </a:lnTo>
                      <a:lnTo>
                        <a:pt x="113665" y="298450"/>
                      </a:lnTo>
                      <a:lnTo>
                        <a:pt x="124079" y="309372"/>
                      </a:lnTo>
                      <a:lnTo>
                        <a:pt x="134366" y="320167"/>
                      </a:lnTo>
                      <a:lnTo>
                        <a:pt x="144653" y="330962"/>
                      </a:lnTo>
                      <a:lnTo>
                        <a:pt x="155067" y="341757"/>
                      </a:lnTo>
                      <a:lnTo>
                        <a:pt x="165354" y="352552"/>
                      </a:lnTo>
                      <a:lnTo>
                        <a:pt x="175768" y="363347"/>
                      </a:lnTo>
                      <a:lnTo>
                        <a:pt x="186182" y="352933"/>
                      </a:lnTo>
                      <a:lnTo>
                        <a:pt x="196342" y="342138"/>
                      </a:lnTo>
                      <a:lnTo>
                        <a:pt x="205994" y="331089"/>
                      </a:lnTo>
                      <a:lnTo>
                        <a:pt x="215265" y="319532"/>
                      </a:lnTo>
                      <a:lnTo>
                        <a:pt x="224155" y="307721"/>
                      </a:lnTo>
                      <a:lnTo>
                        <a:pt x="232537" y="295656"/>
                      </a:lnTo>
                      <a:lnTo>
                        <a:pt x="240538" y="283337"/>
                      </a:lnTo>
                      <a:lnTo>
                        <a:pt x="248158" y="270637"/>
                      </a:lnTo>
                      <a:lnTo>
                        <a:pt x="255143" y="257683"/>
                      </a:lnTo>
                      <a:lnTo>
                        <a:pt x="261874" y="244475"/>
                      </a:lnTo>
                      <a:lnTo>
                        <a:pt x="267970" y="231013"/>
                      </a:lnTo>
                      <a:lnTo>
                        <a:pt x="273558" y="217424"/>
                      </a:lnTo>
                      <a:lnTo>
                        <a:pt x="278765" y="203581"/>
                      </a:lnTo>
                      <a:lnTo>
                        <a:pt x="283337" y="189611"/>
                      </a:lnTo>
                      <a:lnTo>
                        <a:pt x="287528" y="175387"/>
                      </a:lnTo>
                      <a:lnTo>
                        <a:pt x="291211" y="161163"/>
                      </a:lnTo>
                      <a:lnTo>
                        <a:pt x="294259" y="146685"/>
                      </a:lnTo>
                      <a:lnTo>
                        <a:pt x="296926" y="132207"/>
                      </a:lnTo>
                      <a:lnTo>
                        <a:pt x="298958" y="117602"/>
                      </a:lnTo>
                      <a:lnTo>
                        <a:pt x="300482" y="102870"/>
                      </a:lnTo>
                      <a:lnTo>
                        <a:pt x="301498" y="88265"/>
                      </a:lnTo>
                      <a:lnTo>
                        <a:pt x="302006" y="73406"/>
                      </a:lnTo>
                      <a:lnTo>
                        <a:pt x="301879" y="58674"/>
                      </a:lnTo>
                      <a:lnTo>
                        <a:pt x="301371" y="43942"/>
                      </a:lnTo>
                      <a:lnTo>
                        <a:pt x="300228" y="29210"/>
                      </a:lnTo>
                      <a:lnTo>
                        <a:pt x="298577" y="14605"/>
                      </a:lnTo>
                      <a:lnTo>
                        <a:pt x="296418" y="0"/>
                      </a:lnTo>
                      <a:lnTo>
                        <a:pt x="281686" y="2540"/>
                      </a:lnTo>
                      <a:lnTo>
                        <a:pt x="266954" y="4953"/>
                      </a:lnTo>
                      <a:lnTo>
                        <a:pt x="252222" y="7366"/>
                      </a:lnTo>
                      <a:lnTo>
                        <a:pt x="237363" y="9906"/>
                      </a:lnTo>
                      <a:lnTo>
                        <a:pt x="222631" y="12319"/>
                      </a:lnTo>
                      <a:lnTo>
                        <a:pt x="207899" y="14859"/>
                      </a:lnTo>
                      <a:lnTo>
                        <a:pt x="193167" y="17272"/>
                      </a:lnTo>
                      <a:lnTo>
                        <a:pt x="178435" y="19685"/>
                      </a:lnTo>
                      <a:lnTo>
                        <a:pt x="163703" y="22225"/>
                      </a:lnTo>
                      <a:lnTo>
                        <a:pt x="148971" y="24638"/>
                      </a:lnTo>
                      <a:lnTo>
                        <a:pt x="134239" y="27178"/>
                      </a:lnTo>
                      <a:lnTo>
                        <a:pt x="119507" y="29591"/>
                      </a:lnTo>
                      <a:lnTo>
                        <a:pt x="104648" y="32004"/>
                      </a:lnTo>
                      <a:lnTo>
                        <a:pt x="89916" y="34544"/>
                      </a:lnTo>
                      <a:lnTo>
                        <a:pt x="75184" y="36957"/>
                      </a:lnTo>
                      <a:lnTo>
                        <a:pt x="60452" y="39497"/>
                      </a:lnTo>
                      <a:lnTo>
                        <a:pt x="45720" y="41910"/>
                      </a:lnTo>
                      <a:lnTo>
                        <a:pt x="47498" y="56896"/>
                      </a:lnTo>
                      <a:lnTo>
                        <a:pt x="47752" y="72009"/>
                      </a:lnTo>
                      <a:lnTo>
                        <a:pt x="46609" y="87122"/>
                      </a:lnTo>
                      <a:lnTo>
                        <a:pt x="43942" y="101981"/>
                      </a:lnTo>
                      <a:lnTo>
                        <a:pt x="39878" y="116459"/>
                      </a:lnTo>
                      <a:lnTo>
                        <a:pt x="34417" y="130556"/>
                      </a:lnTo>
                      <a:lnTo>
                        <a:pt x="27686" y="144145"/>
                      </a:lnTo>
                      <a:lnTo>
                        <a:pt x="19558" y="156845"/>
                      </a:lnTo>
                      <a:lnTo>
                        <a:pt x="10287" y="168783"/>
                      </a:lnTo>
                      <a:close/>
                    </a:path>
                  </a:pathLst>
                </a:custGeom>
                <a:solidFill>
                  <a:srgbClr val="33A02C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DF6957C4-C27A-C601-60C0-2CF78FC65F9D}"/>
                    </a:ext>
                  </a:extLst>
                </p:cNvPr>
                <p:cNvSpPr/>
                <p:nvPr/>
              </p:nvSpPr>
              <p:spPr>
                <a:xfrm>
                  <a:off x="6537959" y="3829557"/>
                  <a:ext cx="323977" cy="325501"/>
                </a:xfrm>
                <a:custGeom>
                  <a:avLst/>
                  <a:gdLst>
                    <a:gd name="connsiteX0" fmla="*/ 73279 w 323977"/>
                    <a:gd name="connsiteY0" fmla="*/ 325501 h 325501"/>
                    <a:gd name="connsiteX1" fmla="*/ 88011 w 323977"/>
                    <a:gd name="connsiteY1" fmla="*/ 323088 h 325501"/>
                    <a:gd name="connsiteX2" fmla="*/ 102743 w 323977"/>
                    <a:gd name="connsiteY2" fmla="*/ 320548 h 325501"/>
                    <a:gd name="connsiteX3" fmla="*/ 117475 w 323977"/>
                    <a:gd name="connsiteY3" fmla="*/ 318135 h 325501"/>
                    <a:gd name="connsiteX4" fmla="*/ 132207 w 323977"/>
                    <a:gd name="connsiteY4" fmla="*/ 315595 h 325501"/>
                    <a:gd name="connsiteX5" fmla="*/ 147066 w 323977"/>
                    <a:gd name="connsiteY5" fmla="*/ 313182 h 325501"/>
                    <a:gd name="connsiteX6" fmla="*/ 161798 w 323977"/>
                    <a:gd name="connsiteY6" fmla="*/ 310769 h 325501"/>
                    <a:gd name="connsiteX7" fmla="*/ 176530 w 323977"/>
                    <a:gd name="connsiteY7" fmla="*/ 308229 h 325501"/>
                    <a:gd name="connsiteX8" fmla="*/ 191262 w 323977"/>
                    <a:gd name="connsiteY8" fmla="*/ 305816 h 325501"/>
                    <a:gd name="connsiteX9" fmla="*/ 205994 w 323977"/>
                    <a:gd name="connsiteY9" fmla="*/ 303276 h 325501"/>
                    <a:gd name="connsiteX10" fmla="*/ 220726 w 323977"/>
                    <a:gd name="connsiteY10" fmla="*/ 300863 h 325501"/>
                    <a:gd name="connsiteX11" fmla="*/ 235458 w 323977"/>
                    <a:gd name="connsiteY11" fmla="*/ 298450 h 325501"/>
                    <a:gd name="connsiteX12" fmla="*/ 250190 w 323977"/>
                    <a:gd name="connsiteY12" fmla="*/ 295910 h 325501"/>
                    <a:gd name="connsiteX13" fmla="*/ 264922 w 323977"/>
                    <a:gd name="connsiteY13" fmla="*/ 293497 h 325501"/>
                    <a:gd name="connsiteX14" fmla="*/ 279781 w 323977"/>
                    <a:gd name="connsiteY14" fmla="*/ 290957 h 325501"/>
                    <a:gd name="connsiteX15" fmla="*/ 294513 w 323977"/>
                    <a:gd name="connsiteY15" fmla="*/ 288544 h 325501"/>
                    <a:gd name="connsiteX16" fmla="*/ 309245 w 323977"/>
                    <a:gd name="connsiteY16" fmla="*/ 286131 h 325501"/>
                    <a:gd name="connsiteX17" fmla="*/ 323977 w 323977"/>
                    <a:gd name="connsiteY17" fmla="*/ 283591 h 325501"/>
                    <a:gd name="connsiteX18" fmla="*/ 321310 w 323977"/>
                    <a:gd name="connsiteY18" fmla="*/ 269113 h 325501"/>
                    <a:gd name="connsiteX19" fmla="*/ 318008 w 323977"/>
                    <a:gd name="connsiteY19" fmla="*/ 254762 h 325501"/>
                    <a:gd name="connsiteX20" fmla="*/ 314325 w 323977"/>
                    <a:gd name="connsiteY20" fmla="*/ 240411 h 325501"/>
                    <a:gd name="connsiteX21" fmla="*/ 310134 w 323977"/>
                    <a:gd name="connsiteY21" fmla="*/ 226314 h 325501"/>
                    <a:gd name="connsiteX22" fmla="*/ 305308 w 323977"/>
                    <a:gd name="connsiteY22" fmla="*/ 212344 h 325501"/>
                    <a:gd name="connsiteX23" fmla="*/ 300101 w 323977"/>
                    <a:gd name="connsiteY23" fmla="*/ 198501 h 325501"/>
                    <a:gd name="connsiteX24" fmla="*/ 294386 w 323977"/>
                    <a:gd name="connsiteY24" fmla="*/ 184912 h 325501"/>
                    <a:gd name="connsiteX25" fmla="*/ 288163 w 323977"/>
                    <a:gd name="connsiteY25" fmla="*/ 171577 h 325501"/>
                    <a:gd name="connsiteX26" fmla="*/ 281432 w 323977"/>
                    <a:gd name="connsiteY26" fmla="*/ 158496 h 325501"/>
                    <a:gd name="connsiteX27" fmla="*/ 274193 w 323977"/>
                    <a:gd name="connsiteY27" fmla="*/ 145542 h 325501"/>
                    <a:gd name="connsiteX28" fmla="*/ 266573 w 323977"/>
                    <a:gd name="connsiteY28" fmla="*/ 132969 h 325501"/>
                    <a:gd name="connsiteX29" fmla="*/ 258445 w 323977"/>
                    <a:gd name="connsiteY29" fmla="*/ 120650 h 325501"/>
                    <a:gd name="connsiteX30" fmla="*/ 249936 w 323977"/>
                    <a:gd name="connsiteY30" fmla="*/ 108585 h 325501"/>
                    <a:gd name="connsiteX31" fmla="*/ 241046 w 323977"/>
                    <a:gd name="connsiteY31" fmla="*/ 96774 h 325501"/>
                    <a:gd name="connsiteX32" fmla="*/ 231648 w 323977"/>
                    <a:gd name="connsiteY32" fmla="*/ 85471 h 325501"/>
                    <a:gd name="connsiteX33" fmla="*/ 221869 w 323977"/>
                    <a:gd name="connsiteY33" fmla="*/ 74422 h 325501"/>
                    <a:gd name="connsiteX34" fmla="*/ 211709 w 323977"/>
                    <a:gd name="connsiteY34" fmla="*/ 63754 h 325501"/>
                    <a:gd name="connsiteX35" fmla="*/ 201168 w 323977"/>
                    <a:gd name="connsiteY35" fmla="*/ 53340 h 325501"/>
                    <a:gd name="connsiteX36" fmla="*/ 190246 w 323977"/>
                    <a:gd name="connsiteY36" fmla="*/ 43434 h 325501"/>
                    <a:gd name="connsiteX37" fmla="*/ 179070 w 323977"/>
                    <a:gd name="connsiteY37" fmla="*/ 33909 h 325501"/>
                    <a:gd name="connsiteX38" fmla="*/ 167386 w 323977"/>
                    <a:gd name="connsiteY38" fmla="*/ 24765 h 325501"/>
                    <a:gd name="connsiteX39" fmla="*/ 155448 w 323977"/>
                    <a:gd name="connsiteY39" fmla="*/ 16129 h 325501"/>
                    <a:gd name="connsiteX40" fmla="*/ 143256 w 323977"/>
                    <a:gd name="connsiteY40" fmla="*/ 7874 h 325501"/>
                    <a:gd name="connsiteX41" fmla="*/ 130810 w 323977"/>
                    <a:gd name="connsiteY41" fmla="*/ 0 h 325501"/>
                    <a:gd name="connsiteX42" fmla="*/ 123063 w 323977"/>
                    <a:gd name="connsiteY42" fmla="*/ 12827 h 325501"/>
                    <a:gd name="connsiteX43" fmla="*/ 115443 w 323977"/>
                    <a:gd name="connsiteY43" fmla="*/ 25654 h 325501"/>
                    <a:gd name="connsiteX44" fmla="*/ 107696 w 323977"/>
                    <a:gd name="connsiteY44" fmla="*/ 38481 h 325501"/>
                    <a:gd name="connsiteX45" fmla="*/ 99949 w 323977"/>
                    <a:gd name="connsiteY45" fmla="*/ 51308 h 325501"/>
                    <a:gd name="connsiteX46" fmla="*/ 92329 w 323977"/>
                    <a:gd name="connsiteY46" fmla="*/ 64135 h 325501"/>
                    <a:gd name="connsiteX47" fmla="*/ 84582 w 323977"/>
                    <a:gd name="connsiteY47" fmla="*/ 76962 h 325501"/>
                    <a:gd name="connsiteX48" fmla="*/ 76962 w 323977"/>
                    <a:gd name="connsiteY48" fmla="*/ 89789 h 325501"/>
                    <a:gd name="connsiteX49" fmla="*/ 69215 w 323977"/>
                    <a:gd name="connsiteY49" fmla="*/ 102616 h 325501"/>
                    <a:gd name="connsiteX50" fmla="*/ 61595 w 323977"/>
                    <a:gd name="connsiteY50" fmla="*/ 115443 h 325501"/>
                    <a:gd name="connsiteX51" fmla="*/ 53848 w 323977"/>
                    <a:gd name="connsiteY51" fmla="*/ 128270 h 325501"/>
                    <a:gd name="connsiteX52" fmla="*/ 46101 w 323977"/>
                    <a:gd name="connsiteY52" fmla="*/ 140970 h 325501"/>
                    <a:gd name="connsiteX53" fmla="*/ 38481 w 323977"/>
                    <a:gd name="connsiteY53" fmla="*/ 153797 h 325501"/>
                    <a:gd name="connsiteX54" fmla="*/ 30734 w 323977"/>
                    <a:gd name="connsiteY54" fmla="*/ 166624 h 325501"/>
                    <a:gd name="connsiteX55" fmla="*/ 23114 w 323977"/>
                    <a:gd name="connsiteY55" fmla="*/ 179451 h 325501"/>
                    <a:gd name="connsiteX56" fmla="*/ 15367 w 323977"/>
                    <a:gd name="connsiteY56" fmla="*/ 192278 h 325501"/>
                    <a:gd name="connsiteX57" fmla="*/ 7747 w 323977"/>
                    <a:gd name="connsiteY57" fmla="*/ 205105 h 325501"/>
                    <a:gd name="connsiteX58" fmla="*/ 0 w 323977"/>
                    <a:gd name="connsiteY58" fmla="*/ 217932 h 325501"/>
                    <a:gd name="connsiteX59" fmla="*/ 12446 w 323977"/>
                    <a:gd name="connsiteY59" fmla="*/ 226187 h 325501"/>
                    <a:gd name="connsiteX60" fmla="*/ 24003 w 323977"/>
                    <a:gd name="connsiteY60" fmla="*/ 235712 h 325501"/>
                    <a:gd name="connsiteX61" fmla="*/ 34544 w 323977"/>
                    <a:gd name="connsiteY61" fmla="*/ 246126 h 325501"/>
                    <a:gd name="connsiteX62" fmla="*/ 44069 w 323977"/>
                    <a:gd name="connsiteY62" fmla="*/ 257683 h 325501"/>
                    <a:gd name="connsiteX63" fmla="*/ 52451 w 323977"/>
                    <a:gd name="connsiteY63" fmla="*/ 270002 h 325501"/>
                    <a:gd name="connsiteX64" fmla="*/ 59690 w 323977"/>
                    <a:gd name="connsiteY64" fmla="*/ 283083 h 325501"/>
                    <a:gd name="connsiteX65" fmla="*/ 65532 w 323977"/>
                    <a:gd name="connsiteY65" fmla="*/ 296799 h 325501"/>
                    <a:gd name="connsiteX66" fmla="*/ 70104 w 323977"/>
                    <a:gd name="connsiteY66" fmla="*/ 310896 h 32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323977" h="325501">
                      <a:moveTo>
                        <a:pt x="73279" y="325501"/>
                      </a:moveTo>
                      <a:lnTo>
                        <a:pt x="88011" y="323088"/>
                      </a:lnTo>
                      <a:lnTo>
                        <a:pt x="102743" y="320548"/>
                      </a:lnTo>
                      <a:lnTo>
                        <a:pt x="117475" y="318135"/>
                      </a:lnTo>
                      <a:lnTo>
                        <a:pt x="132207" y="315595"/>
                      </a:lnTo>
                      <a:lnTo>
                        <a:pt x="147066" y="313182"/>
                      </a:lnTo>
                      <a:lnTo>
                        <a:pt x="161798" y="310769"/>
                      </a:lnTo>
                      <a:lnTo>
                        <a:pt x="176530" y="308229"/>
                      </a:lnTo>
                      <a:lnTo>
                        <a:pt x="191262" y="305816"/>
                      </a:lnTo>
                      <a:lnTo>
                        <a:pt x="205994" y="303276"/>
                      </a:lnTo>
                      <a:lnTo>
                        <a:pt x="220726" y="300863"/>
                      </a:lnTo>
                      <a:lnTo>
                        <a:pt x="235458" y="298450"/>
                      </a:lnTo>
                      <a:lnTo>
                        <a:pt x="250190" y="295910"/>
                      </a:lnTo>
                      <a:lnTo>
                        <a:pt x="264922" y="293497"/>
                      </a:lnTo>
                      <a:lnTo>
                        <a:pt x="279781" y="290957"/>
                      </a:lnTo>
                      <a:lnTo>
                        <a:pt x="294513" y="288544"/>
                      </a:lnTo>
                      <a:lnTo>
                        <a:pt x="309245" y="286131"/>
                      </a:lnTo>
                      <a:lnTo>
                        <a:pt x="323977" y="283591"/>
                      </a:lnTo>
                      <a:lnTo>
                        <a:pt x="321310" y="269113"/>
                      </a:lnTo>
                      <a:lnTo>
                        <a:pt x="318008" y="254762"/>
                      </a:lnTo>
                      <a:lnTo>
                        <a:pt x="314325" y="240411"/>
                      </a:lnTo>
                      <a:lnTo>
                        <a:pt x="310134" y="226314"/>
                      </a:lnTo>
                      <a:lnTo>
                        <a:pt x="305308" y="212344"/>
                      </a:lnTo>
                      <a:lnTo>
                        <a:pt x="300101" y="198501"/>
                      </a:lnTo>
                      <a:lnTo>
                        <a:pt x="294386" y="184912"/>
                      </a:lnTo>
                      <a:lnTo>
                        <a:pt x="288163" y="171577"/>
                      </a:lnTo>
                      <a:lnTo>
                        <a:pt x="281432" y="158496"/>
                      </a:lnTo>
                      <a:lnTo>
                        <a:pt x="274193" y="145542"/>
                      </a:lnTo>
                      <a:lnTo>
                        <a:pt x="266573" y="132969"/>
                      </a:lnTo>
                      <a:lnTo>
                        <a:pt x="258445" y="120650"/>
                      </a:lnTo>
                      <a:lnTo>
                        <a:pt x="249936" y="108585"/>
                      </a:lnTo>
                      <a:lnTo>
                        <a:pt x="241046" y="96774"/>
                      </a:lnTo>
                      <a:lnTo>
                        <a:pt x="231648" y="85471"/>
                      </a:lnTo>
                      <a:lnTo>
                        <a:pt x="221869" y="74422"/>
                      </a:lnTo>
                      <a:lnTo>
                        <a:pt x="211709" y="63754"/>
                      </a:lnTo>
                      <a:lnTo>
                        <a:pt x="201168" y="53340"/>
                      </a:lnTo>
                      <a:lnTo>
                        <a:pt x="190246" y="43434"/>
                      </a:lnTo>
                      <a:lnTo>
                        <a:pt x="179070" y="33909"/>
                      </a:lnTo>
                      <a:lnTo>
                        <a:pt x="167386" y="24765"/>
                      </a:lnTo>
                      <a:lnTo>
                        <a:pt x="155448" y="16129"/>
                      </a:lnTo>
                      <a:lnTo>
                        <a:pt x="143256" y="7874"/>
                      </a:lnTo>
                      <a:lnTo>
                        <a:pt x="130810" y="0"/>
                      </a:lnTo>
                      <a:lnTo>
                        <a:pt x="123063" y="12827"/>
                      </a:lnTo>
                      <a:lnTo>
                        <a:pt x="115443" y="25654"/>
                      </a:lnTo>
                      <a:lnTo>
                        <a:pt x="107696" y="38481"/>
                      </a:lnTo>
                      <a:lnTo>
                        <a:pt x="99949" y="51308"/>
                      </a:lnTo>
                      <a:lnTo>
                        <a:pt x="92329" y="64135"/>
                      </a:lnTo>
                      <a:lnTo>
                        <a:pt x="84582" y="76962"/>
                      </a:lnTo>
                      <a:lnTo>
                        <a:pt x="76962" y="89789"/>
                      </a:lnTo>
                      <a:lnTo>
                        <a:pt x="69215" y="102616"/>
                      </a:lnTo>
                      <a:lnTo>
                        <a:pt x="61595" y="115443"/>
                      </a:lnTo>
                      <a:lnTo>
                        <a:pt x="53848" y="128270"/>
                      </a:lnTo>
                      <a:lnTo>
                        <a:pt x="46101" y="140970"/>
                      </a:lnTo>
                      <a:lnTo>
                        <a:pt x="38481" y="153797"/>
                      </a:lnTo>
                      <a:lnTo>
                        <a:pt x="30734" y="166624"/>
                      </a:lnTo>
                      <a:lnTo>
                        <a:pt x="23114" y="179451"/>
                      </a:lnTo>
                      <a:lnTo>
                        <a:pt x="15367" y="192278"/>
                      </a:lnTo>
                      <a:lnTo>
                        <a:pt x="7747" y="205105"/>
                      </a:lnTo>
                      <a:lnTo>
                        <a:pt x="0" y="217932"/>
                      </a:lnTo>
                      <a:lnTo>
                        <a:pt x="12446" y="226187"/>
                      </a:lnTo>
                      <a:lnTo>
                        <a:pt x="24003" y="235712"/>
                      </a:lnTo>
                      <a:lnTo>
                        <a:pt x="34544" y="246126"/>
                      </a:lnTo>
                      <a:lnTo>
                        <a:pt x="44069" y="257683"/>
                      </a:lnTo>
                      <a:lnTo>
                        <a:pt x="52451" y="270002"/>
                      </a:lnTo>
                      <a:lnTo>
                        <a:pt x="59690" y="283083"/>
                      </a:lnTo>
                      <a:lnTo>
                        <a:pt x="65532" y="296799"/>
                      </a:lnTo>
                      <a:lnTo>
                        <a:pt x="70104" y="310896"/>
                      </a:lnTo>
                      <a:close/>
                    </a:path>
                  </a:pathLst>
                </a:custGeom>
                <a:solidFill>
                  <a:srgbClr val="FB9A99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63595A24-A163-056E-BF5F-C948963D918E}"/>
                    </a:ext>
                  </a:extLst>
                </p:cNvPr>
                <p:cNvSpPr/>
                <p:nvPr/>
              </p:nvSpPr>
              <p:spPr>
                <a:xfrm>
                  <a:off x="6458077" y="3771264"/>
                  <a:ext cx="210692" cy="276225"/>
                </a:xfrm>
                <a:custGeom>
                  <a:avLst/>
                  <a:gdLst>
                    <a:gd name="connsiteX0" fmla="*/ 79883 w 210692"/>
                    <a:gd name="connsiteY0" fmla="*/ 276225 h 276225"/>
                    <a:gd name="connsiteX1" fmla="*/ 87630 w 210692"/>
                    <a:gd name="connsiteY1" fmla="*/ 263398 h 276225"/>
                    <a:gd name="connsiteX2" fmla="*/ 95250 w 210692"/>
                    <a:gd name="connsiteY2" fmla="*/ 250571 h 276225"/>
                    <a:gd name="connsiteX3" fmla="*/ 102997 w 210692"/>
                    <a:gd name="connsiteY3" fmla="*/ 237744 h 276225"/>
                    <a:gd name="connsiteX4" fmla="*/ 110617 w 210692"/>
                    <a:gd name="connsiteY4" fmla="*/ 224917 h 276225"/>
                    <a:gd name="connsiteX5" fmla="*/ 118364 w 210692"/>
                    <a:gd name="connsiteY5" fmla="*/ 212090 h 276225"/>
                    <a:gd name="connsiteX6" fmla="*/ 125984 w 210692"/>
                    <a:gd name="connsiteY6" fmla="*/ 199263 h 276225"/>
                    <a:gd name="connsiteX7" fmla="*/ 133731 w 210692"/>
                    <a:gd name="connsiteY7" fmla="*/ 186563 h 276225"/>
                    <a:gd name="connsiteX8" fmla="*/ 141478 w 210692"/>
                    <a:gd name="connsiteY8" fmla="*/ 173736 h 276225"/>
                    <a:gd name="connsiteX9" fmla="*/ 149098 w 210692"/>
                    <a:gd name="connsiteY9" fmla="*/ 160909 h 276225"/>
                    <a:gd name="connsiteX10" fmla="*/ 156845 w 210692"/>
                    <a:gd name="connsiteY10" fmla="*/ 148082 h 276225"/>
                    <a:gd name="connsiteX11" fmla="*/ 164465 w 210692"/>
                    <a:gd name="connsiteY11" fmla="*/ 135255 h 276225"/>
                    <a:gd name="connsiteX12" fmla="*/ 172212 w 210692"/>
                    <a:gd name="connsiteY12" fmla="*/ 122428 h 276225"/>
                    <a:gd name="connsiteX13" fmla="*/ 179832 w 210692"/>
                    <a:gd name="connsiteY13" fmla="*/ 109601 h 276225"/>
                    <a:gd name="connsiteX14" fmla="*/ 187579 w 210692"/>
                    <a:gd name="connsiteY14" fmla="*/ 96774 h 276225"/>
                    <a:gd name="connsiteX15" fmla="*/ 195326 w 210692"/>
                    <a:gd name="connsiteY15" fmla="*/ 83947 h 276225"/>
                    <a:gd name="connsiteX16" fmla="*/ 202946 w 210692"/>
                    <a:gd name="connsiteY16" fmla="*/ 71120 h 276225"/>
                    <a:gd name="connsiteX17" fmla="*/ 210693 w 210692"/>
                    <a:gd name="connsiteY17" fmla="*/ 58293 h 276225"/>
                    <a:gd name="connsiteX18" fmla="*/ 197866 w 210692"/>
                    <a:gd name="connsiteY18" fmla="*/ 50927 h 276225"/>
                    <a:gd name="connsiteX19" fmla="*/ 184785 w 210692"/>
                    <a:gd name="connsiteY19" fmla="*/ 44069 h 276225"/>
                    <a:gd name="connsiteX20" fmla="*/ 171577 w 210692"/>
                    <a:gd name="connsiteY20" fmla="*/ 37592 h 276225"/>
                    <a:gd name="connsiteX21" fmla="*/ 157988 w 210692"/>
                    <a:gd name="connsiteY21" fmla="*/ 31750 h 276225"/>
                    <a:gd name="connsiteX22" fmla="*/ 144272 w 210692"/>
                    <a:gd name="connsiteY22" fmla="*/ 26289 h 276225"/>
                    <a:gd name="connsiteX23" fmla="*/ 130429 w 210692"/>
                    <a:gd name="connsiteY23" fmla="*/ 21336 h 276225"/>
                    <a:gd name="connsiteX24" fmla="*/ 116332 w 210692"/>
                    <a:gd name="connsiteY24" fmla="*/ 16891 h 276225"/>
                    <a:gd name="connsiteX25" fmla="*/ 102108 w 210692"/>
                    <a:gd name="connsiteY25" fmla="*/ 12954 h 276225"/>
                    <a:gd name="connsiteX26" fmla="*/ 87757 w 210692"/>
                    <a:gd name="connsiteY26" fmla="*/ 9525 h 276225"/>
                    <a:gd name="connsiteX27" fmla="*/ 73279 w 210692"/>
                    <a:gd name="connsiteY27" fmla="*/ 6604 h 276225"/>
                    <a:gd name="connsiteX28" fmla="*/ 58801 w 210692"/>
                    <a:gd name="connsiteY28" fmla="*/ 4191 h 276225"/>
                    <a:gd name="connsiteX29" fmla="*/ 44196 w 210692"/>
                    <a:gd name="connsiteY29" fmla="*/ 2286 h 276225"/>
                    <a:gd name="connsiteX30" fmla="*/ 29464 w 210692"/>
                    <a:gd name="connsiteY30" fmla="*/ 1016 h 276225"/>
                    <a:gd name="connsiteX31" fmla="*/ 14732 w 210692"/>
                    <a:gd name="connsiteY31" fmla="*/ 254 h 276225"/>
                    <a:gd name="connsiteX32" fmla="*/ 0 w 210692"/>
                    <a:gd name="connsiteY32" fmla="*/ 0 h 276225"/>
                    <a:gd name="connsiteX33" fmla="*/ 0 w 210692"/>
                    <a:gd name="connsiteY33" fmla="*/ 14859 h 276225"/>
                    <a:gd name="connsiteX34" fmla="*/ 0 w 210692"/>
                    <a:gd name="connsiteY34" fmla="*/ 29845 h 276225"/>
                    <a:gd name="connsiteX35" fmla="*/ 0 w 210692"/>
                    <a:gd name="connsiteY35" fmla="*/ 44831 h 276225"/>
                    <a:gd name="connsiteX36" fmla="*/ 0 w 210692"/>
                    <a:gd name="connsiteY36" fmla="*/ 59817 h 276225"/>
                    <a:gd name="connsiteX37" fmla="*/ 0 w 210692"/>
                    <a:gd name="connsiteY37" fmla="*/ 74676 h 276225"/>
                    <a:gd name="connsiteX38" fmla="*/ 0 w 210692"/>
                    <a:gd name="connsiteY38" fmla="*/ 89662 h 276225"/>
                    <a:gd name="connsiteX39" fmla="*/ 0 w 210692"/>
                    <a:gd name="connsiteY39" fmla="*/ 104648 h 276225"/>
                    <a:gd name="connsiteX40" fmla="*/ 0 w 210692"/>
                    <a:gd name="connsiteY40" fmla="*/ 119507 h 276225"/>
                    <a:gd name="connsiteX41" fmla="*/ 0 w 210692"/>
                    <a:gd name="connsiteY41" fmla="*/ 134493 h 276225"/>
                    <a:gd name="connsiteX42" fmla="*/ 0 w 210692"/>
                    <a:gd name="connsiteY42" fmla="*/ 149479 h 276225"/>
                    <a:gd name="connsiteX43" fmla="*/ 0 w 210692"/>
                    <a:gd name="connsiteY43" fmla="*/ 164465 h 276225"/>
                    <a:gd name="connsiteX44" fmla="*/ 0 w 210692"/>
                    <a:gd name="connsiteY44" fmla="*/ 179324 h 276225"/>
                    <a:gd name="connsiteX45" fmla="*/ 0 w 210692"/>
                    <a:gd name="connsiteY45" fmla="*/ 194310 h 276225"/>
                    <a:gd name="connsiteX46" fmla="*/ 0 w 210692"/>
                    <a:gd name="connsiteY46" fmla="*/ 209296 h 276225"/>
                    <a:gd name="connsiteX47" fmla="*/ 0 w 210692"/>
                    <a:gd name="connsiteY47" fmla="*/ 224155 h 276225"/>
                    <a:gd name="connsiteX48" fmla="*/ 0 w 210692"/>
                    <a:gd name="connsiteY48" fmla="*/ 239141 h 276225"/>
                    <a:gd name="connsiteX49" fmla="*/ 0 w 210692"/>
                    <a:gd name="connsiteY49" fmla="*/ 254127 h 276225"/>
                    <a:gd name="connsiteX50" fmla="*/ 16764 w 210692"/>
                    <a:gd name="connsiteY50" fmla="*/ 255016 h 276225"/>
                    <a:gd name="connsiteX51" fmla="*/ 33274 w 210692"/>
                    <a:gd name="connsiteY51" fmla="*/ 257683 h 276225"/>
                    <a:gd name="connsiteX52" fmla="*/ 49403 w 210692"/>
                    <a:gd name="connsiteY52" fmla="*/ 262255 h 276225"/>
                    <a:gd name="connsiteX53" fmla="*/ 65024 w 210692"/>
                    <a:gd name="connsiteY53" fmla="*/ 268351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210692" h="276225">
                      <a:moveTo>
                        <a:pt x="79883" y="276225"/>
                      </a:moveTo>
                      <a:lnTo>
                        <a:pt x="87630" y="263398"/>
                      </a:lnTo>
                      <a:lnTo>
                        <a:pt x="95250" y="250571"/>
                      </a:lnTo>
                      <a:lnTo>
                        <a:pt x="102997" y="237744"/>
                      </a:lnTo>
                      <a:lnTo>
                        <a:pt x="110617" y="224917"/>
                      </a:lnTo>
                      <a:lnTo>
                        <a:pt x="118364" y="212090"/>
                      </a:lnTo>
                      <a:lnTo>
                        <a:pt x="125984" y="199263"/>
                      </a:lnTo>
                      <a:lnTo>
                        <a:pt x="133731" y="186563"/>
                      </a:lnTo>
                      <a:lnTo>
                        <a:pt x="141478" y="173736"/>
                      </a:lnTo>
                      <a:lnTo>
                        <a:pt x="149098" y="160909"/>
                      </a:lnTo>
                      <a:lnTo>
                        <a:pt x="156845" y="148082"/>
                      </a:lnTo>
                      <a:lnTo>
                        <a:pt x="164465" y="135255"/>
                      </a:lnTo>
                      <a:lnTo>
                        <a:pt x="172212" y="122428"/>
                      </a:lnTo>
                      <a:lnTo>
                        <a:pt x="179832" y="109601"/>
                      </a:lnTo>
                      <a:lnTo>
                        <a:pt x="187579" y="96774"/>
                      </a:lnTo>
                      <a:lnTo>
                        <a:pt x="195326" y="83947"/>
                      </a:lnTo>
                      <a:lnTo>
                        <a:pt x="202946" y="71120"/>
                      </a:lnTo>
                      <a:lnTo>
                        <a:pt x="210693" y="58293"/>
                      </a:lnTo>
                      <a:lnTo>
                        <a:pt x="197866" y="50927"/>
                      </a:lnTo>
                      <a:lnTo>
                        <a:pt x="184785" y="44069"/>
                      </a:lnTo>
                      <a:lnTo>
                        <a:pt x="171577" y="37592"/>
                      </a:lnTo>
                      <a:lnTo>
                        <a:pt x="157988" y="31750"/>
                      </a:lnTo>
                      <a:lnTo>
                        <a:pt x="144272" y="26289"/>
                      </a:lnTo>
                      <a:lnTo>
                        <a:pt x="130429" y="21336"/>
                      </a:lnTo>
                      <a:lnTo>
                        <a:pt x="116332" y="16891"/>
                      </a:lnTo>
                      <a:lnTo>
                        <a:pt x="102108" y="12954"/>
                      </a:lnTo>
                      <a:lnTo>
                        <a:pt x="87757" y="9525"/>
                      </a:lnTo>
                      <a:lnTo>
                        <a:pt x="73279" y="6604"/>
                      </a:lnTo>
                      <a:lnTo>
                        <a:pt x="58801" y="4191"/>
                      </a:lnTo>
                      <a:lnTo>
                        <a:pt x="44196" y="2286"/>
                      </a:lnTo>
                      <a:lnTo>
                        <a:pt x="29464" y="1016"/>
                      </a:lnTo>
                      <a:lnTo>
                        <a:pt x="14732" y="254"/>
                      </a:lnTo>
                      <a:lnTo>
                        <a:pt x="0" y="0"/>
                      </a:lnTo>
                      <a:lnTo>
                        <a:pt x="0" y="14859"/>
                      </a:lnTo>
                      <a:lnTo>
                        <a:pt x="0" y="29845"/>
                      </a:lnTo>
                      <a:lnTo>
                        <a:pt x="0" y="44831"/>
                      </a:lnTo>
                      <a:lnTo>
                        <a:pt x="0" y="59817"/>
                      </a:lnTo>
                      <a:lnTo>
                        <a:pt x="0" y="74676"/>
                      </a:lnTo>
                      <a:lnTo>
                        <a:pt x="0" y="89662"/>
                      </a:lnTo>
                      <a:lnTo>
                        <a:pt x="0" y="104648"/>
                      </a:lnTo>
                      <a:lnTo>
                        <a:pt x="0" y="119507"/>
                      </a:lnTo>
                      <a:lnTo>
                        <a:pt x="0" y="134493"/>
                      </a:lnTo>
                      <a:lnTo>
                        <a:pt x="0" y="149479"/>
                      </a:lnTo>
                      <a:lnTo>
                        <a:pt x="0" y="164465"/>
                      </a:lnTo>
                      <a:lnTo>
                        <a:pt x="0" y="179324"/>
                      </a:lnTo>
                      <a:lnTo>
                        <a:pt x="0" y="194310"/>
                      </a:lnTo>
                      <a:lnTo>
                        <a:pt x="0" y="209296"/>
                      </a:lnTo>
                      <a:lnTo>
                        <a:pt x="0" y="224155"/>
                      </a:lnTo>
                      <a:lnTo>
                        <a:pt x="0" y="239141"/>
                      </a:lnTo>
                      <a:lnTo>
                        <a:pt x="0" y="254127"/>
                      </a:lnTo>
                      <a:lnTo>
                        <a:pt x="16764" y="255016"/>
                      </a:lnTo>
                      <a:lnTo>
                        <a:pt x="33274" y="257683"/>
                      </a:lnTo>
                      <a:lnTo>
                        <a:pt x="49403" y="262255"/>
                      </a:lnTo>
                      <a:lnTo>
                        <a:pt x="65024" y="268351"/>
                      </a:lnTo>
                      <a:close/>
                    </a:path>
                  </a:pathLst>
                </a:custGeom>
                <a:solidFill>
                  <a:srgbClr val="E31A1C"/>
                </a:solidFill>
                <a:ln w="135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D7DBCED9-BD8E-B793-B155-5E41056591DD}"/>
                    </a:ext>
                  </a:extLst>
                </p:cNvPr>
                <p:cNvSpPr/>
                <p:nvPr/>
              </p:nvSpPr>
              <p:spPr>
                <a:xfrm flipH="1">
                  <a:off x="6586855" y="4481160"/>
                  <a:ext cx="284924" cy="45719"/>
                </a:xfrm>
                <a:custGeom>
                  <a:avLst/>
                  <a:gdLst>
                    <a:gd name="connsiteX0" fmla="*/ 0 w 46609"/>
                    <a:gd name="connsiteY0" fmla="*/ 48514 h 48513"/>
                    <a:gd name="connsiteX1" fmla="*/ 46609 w 46609"/>
                    <a:gd name="connsiteY1" fmla="*/ 0 h 48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609" h="48513">
                      <a:moveTo>
                        <a:pt x="0" y="48514"/>
                      </a:moveTo>
                      <a:lnTo>
                        <a:pt x="46609" y="0"/>
                      </a:lnTo>
                    </a:path>
                  </a:pathLst>
                </a:custGeom>
                <a:ln w="13589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9F49E1A5-6738-E213-24A5-9B52A73E4A8D}"/>
                    </a:ext>
                  </a:extLst>
                </p:cNvPr>
                <p:cNvSpPr/>
                <p:nvPr/>
              </p:nvSpPr>
              <p:spPr>
                <a:xfrm>
                  <a:off x="6106602" y="3960556"/>
                  <a:ext cx="99252" cy="376050"/>
                </a:xfrm>
                <a:custGeom>
                  <a:avLst/>
                  <a:gdLst>
                    <a:gd name="connsiteX0" fmla="*/ 0 w 44450"/>
                    <a:gd name="connsiteY0" fmla="*/ 0 h 48641"/>
                    <a:gd name="connsiteX1" fmla="*/ 44450 w 44450"/>
                    <a:gd name="connsiteY1" fmla="*/ 48641 h 48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50" h="48641">
                      <a:moveTo>
                        <a:pt x="0" y="0"/>
                      </a:moveTo>
                      <a:lnTo>
                        <a:pt x="44450" y="48641"/>
                      </a:lnTo>
                    </a:path>
                  </a:pathLst>
                </a:custGeom>
                <a:ln w="13589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79" name="Group 478">
                  <a:extLst>
                    <a:ext uri="{FF2B5EF4-FFF2-40B4-BE49-F238E27FC236}">
                      <a16:creationId xmlns:a16="http://schemas.microsoft.com/office/drawing/2014/main" id="{EA0FD4D1-C2B5-C81E-8B83-7DF0BB90D741}"/>
                    </a:ext>
                  </a:extLst>
                </p:cNvPr>
                <p:cNvGrpSpPr/>
                <p:nvPr/>
              </p:nvGrpSpPr>
              <p:grpSpPr>
                <a:xfrm>
                  <a:off x="5811773" y="3784474"/>
                  <a:ext cx="535432" cy="171069"/>
                  <a:chOff x="6268211" y="4192777"/>
                  <a:chExt cx="535432" cy="171069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7FEDD7AC-0BDF-1043-B89B-92E743031B55}"/>
                      </a:ext>
                    </a:extLst>
                  </p:cNvPr>
                  <p:cNvSpPr/>
                  <p:nvPr/>
                </p:nvSpPr>
                <p:spPr>
                  <a:xfrm>
                    <a:off x="6268211" y="4192777"/>
                    <a:ext cx="535432" cy="171069"/>
                  </a:xfrm>
                  <a:custGeom>
                    <a:avLst/>
                    <a:gdLst>
                      <a:gd name="connsiteX0" fmla="*/ 27432 w 535432"/>
                      <a:gd name="connsiteY0" fmla="*/ 171069 h 171069"/>
                      <a:gd name="connsiteX1" fmla="*/ 508000 w 535432"/>
                      <a:gd name="connsiteY1" fmla="*/ 171069 h 171069"/>
                      <a:gd name="connsiteX2" fmla="*/ 506857 w 535432"/>
                      <a:gd name="connsiteY2" fmla="*/ 171069 h 171069"/>
                      <a:gd name="connsiteX3" fmla="*/ 511302 w 535432"/>
                      <a:gd name="connsiteY3" fmla="*/ 170815 h 171069"/>
                      <a:gd name="connsiteX4" fmla="*/ 515620 w 535432"/>
                      <a:gd name="connsiteY4" fmla="*/ 169926 h 171069"/>
                      <a:gd name="connsiteX5" fmla="*/ 519684 w 535432"/>
                      <a:gd name="connsiteY5" fmla="*/ 168402 h 171069"/>
                      <a:gd name="connsiteX6" fmla="*/ 523494 w 535432"/>
                      <a:gd name="connsiteY6" fmla="*/ 166243 h 171069"/>
                      <a:gd name="connsiteX7" fmla="*/ 526923 w 535432"/>
                      <a:gd name="connsiteY7" fmla="*/ 163449 h 171069"/>
                      <a:gd name="connsiteX8" fmla="*/ 529844 w 535432"/>
                      <a:gd name="connsiteY8" fmla="*/ 160147 h 171069"/>
                      <a:gd name="connsiteX9" fmla="*/ 532257 w 535432"/>
                      <a:gd name="connsiteY9" fmla="*/ 156337 h 171069"/>
                      <a:gd name="connsiteX10" fmla="*/ 534035 w 535432"/>
                      <a:gd name="connsiteY10" fmla="*/ 152273 h 171069"/>
                      <a:gd name="connsiteX11" fmla="*/ 535051 w 535432"/>
                      <a:gd name="connsiteY11" fmla="*/ 147955 h 171069"/>
                      <a:gd name="connsiteX12" fmla="*/ 535432 w 535432"/>
                      <a:gd name="connsiteY12" fmla="*/ 143637 h 171069"/>
                      <a:gd name="connsiteX13" fmla="*/ 535432 w 535432"/>
                      <a:gd name="connsiteY13" fmla="*/ 143637 h 171069"/>
                      <a:gd name="connsiteX14" fmla="*/ 535432 w 535432"/>
                      <a:gd name="connsiteY14" fmla="*/ 27432 h 171069"/>
                      <a:gd name="connsiteX15" fmla="*/ 535432 w 535432"/>
                      <a:gd name="connsiteY15" fmla="*/ 27432 h 171069"/>
                      <a:gd name="connsiteX16" fmla="*/ 535051 w 535432"/>
                      <a:gd name="connsiteY16" fmla="*/ 23114 h 171069"/>
                      <a:gd name="connsiteX17" fmla="*/ 534035 w 535432"/>
                      <a:gd name="connsiteY17" fmla="*/ 18796 h 171069"/>
                      <a:gd name="connsiteX18" fmla="*/ 532257 w 535432"/>
                      <a:gd name="connsiteY18" fmla="*/ 14732 h 171069"/>
                      <a:gd name="connsiteX19" fmla="*/ 529844 w 535432"/>
                      <a:gd name="connsiteY19" fmla="*/ 11049 h 171069"/>
                      <a:gd name="connsiteX20" fmla="*/ 526923 w 535432"/>
                      <a:gd name="connsiteY20" fmla="*/ 7620 h 171069"/>
                      <a:gd name="connsiteX21" fmla="*/ 523494 w 535432"/>
                      <a:gd name="connsiteY21" fmla="*/ 4953 h 171069"/>
                      <a:gd name="connsiteX22" fmla="*/ 519684 w 535432"/>
                      <a:gd name="connsiteY22" fmla="*/ 2667 h 171069"/>
                      <a:gd name="connsiteX23" fmla="*/ 515620 w 535432"/>
                      <a:gd name="connsiteY23" fmla="*/ 1143 h 171069"/>
                      <a:gd name="connsiteX24" fmla="*/ 511302 w 535432"/>
                      <a:gd name="connsiteY24" fmla="*/ 254 h 171069"/>
                      <a:gd name="connsiteX25" fmla="*/ 508000 w 535432"/>
                      <a:gd name="connsiteY25" fmla="*/ 0 h 171069"/>
                      <a:gd name="connsiteX26" fmla="*/ 27432 w 535432"/>
                      <a:gd name="connsiteY26" fmla="*/ 0 h 171069"/>
                      <a:gd name="connsiteX27" fmla="*/ 30734 w 535432"/>
                      <a:gd name="connsiteY27" fmla="*/ 254 h 171069"/>
                      <a:gd name="connsiteX28" fmla="*/ 26416 w 535432"/>
                      <a:gd name="connsiteY28" fmla="*/ 0 h 171069"/>
                      <a:gd name="connsiteX29" fmla="*/ 21971 w 535432"/>
                      <a:gd name="connsiteY29" fmla="*/ 635 h 171069"/>
                      <a:gd name="connsiteX30" fmla="*/ 17780 w 535432"/>
                      <a:gd name="connsiteY30" fmla="*/ 1778 h 171069"/>
                      <a:gd name="connsiteX31" fmla="*/ 13716 w 535432"/>
                      <a:gd name="connsiteY31" fmla="*/ 3683 h 171069"/>
                      <a:gd name="connsiteX32" fmla="*/ 10160 w 535432"/>
                      <a:gd name="connsiteY32" fmla="*/ 6223 h 171069"/>
                      <a:gd name="connsiteX33" fmla="*/ 6985 w 535432"/>
                      <a:gd name="connsiteY33" fmla="*/ 9271 h 171069"/>
                      <a:gd name="connsiteX34" fmla="*/ 4318 w 535432"/>
                      <a:gd name="connsiteY34" fmla="*/ 12827 h 171069"/>
                      <a:gd name="connsiteX35" fmla="*/ 2286 w 535432"/>
                      <a:gd name="connsiteY35" fmla="*/ 16764 h 171069"/>
                      <a:gd name="connsiteX36" fmla="*/ 889 w 535432"/>
                      <a:gd name="connsiteY36" fmla="*/ 20955 h 171069"/>
                      <a:gd name="connsiteX37" fmla="*/ 127 w 535432"/>
                      <a:gd name="connsiteY37" fmla="*/ 25273 h 171069"/>
                      <a:gd name="connsiteX38" fmla="*/ 0 w 535432"/>
                      <a:gd name="connsiteY38" fmla="*/ 27432 h 171069"/>
                      <a:gd name="connsiteX39" fmla="*/ 0 w 535432"/>
                      <a:gd name="connsiteY39" fmla="*/ 143637 h 171069"/>
                      <a:gd name="connsiteX40" fmla="*/ 127 w 535432"/>
                      <a:gd name="connsiteY40" fmla="*/ 141351 h 171069"/>
                      <a:gd name="connsiteX41" fmla="*/ 127 w 535432"/>
                      <a:gd name="connsiteY41" fmla="*/ 145796 h 171069"/>
                      <a:gd name="connsiteX42" fmla="*/ 889 w 535432"/>
                      <a:gd name="connsiteY42" fmla="*/ 150114 h 171069"/>
                      <a:gd name="connsiteX43" fmla="*/ 2286 w 535432"/>
                      <a:gd name="connsiteY43" fmla="*/ 154305 h 171069"/>
                      <a:gd name="connsiteX44" fmla="*/ 4318 w 535432"/>
                      <a:gd name="connsiteY44" fmla="*/ 158242 h 171069"/>
                      <a:gd name="connsiteX45" fmla="*/ 6985 w 535432"/>
                      <a:gd name="connsiteY45" fmla="*/ 161798 h 171069"/>
                      <a:gd name="connsiteX46" fmla="*/ 10160 w 535432"/>
                      <a:gd name="connsiteY46" fmla="*/ 164846 h 171069"/>
                      <a:gd name="connsiteX47" fmla="*/ 13716 w 535432"/>
                      <a:gd name="connsiteY47" fmla="*/ 167386 h 171069"/>
                      <a:gd name="connsiteX48" fmla="*/ 17780 w 535432"/>
                      <a:gd name="connsiteY48" fmla="*/ 169291 h 171069"/>
                      <a:gd name="connsiteX49" fmla="*/ 21971 w 535432"/>
                      <a:gd name="connsiteY49" fmla="*/ 170434 h 171069"/>
                      <a:gd name="connsiteX50" fmla="*/ 26416 w 535432"/>
                      <a:gd name="connsiteY50" fmla="*/ 171069 h 171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535432" h="171069">
                        <a:moveTo>
                          <a:pt x="27432" y="171069"/>
                        </a:moveTo>
                        <a:lnTo>
                          <a:pt x="508000" y="171069"/>
                        </a:lnTo>
                        <a:lnTo>
                          <a:pt x="506857" y="171069"/>
                        </a:lnTo>
                        <a:lnTo>
                          <a:pt x="511302" y="170815"/>
                        </a:lnTo>
                        <a:lnTo>
                          <a:pt x="515620" y="169926"/>
                        </a:lnTo>
                        <a:lnTo>
                          <a:pt x="519684" y="168402"/>
                        </a:lnTo>
                        <a:lnTo>
                          <a:pt x="523494" y="166243"/>
                        </a:lnTo>
                        <a:lnTo>
                          <a:pt x="526923" y="163449"/>
                        </a:lnTo>
                        <a:lnTo>
                          <a:pt x="529844" y="160147"/>
                        </a:lnTo>
                        <a:lnTo>
                          <a:pt x="532257" y="156337"/>
                        </a:lnTo>
                        <a:lnTo>
                          <a:pt x="534035" y="152273"/>
                        </a:lnTo>
                        <a:lnTo>
                          <a:pt x="535051" y="147955"/>
                        </a:lnTo>
                        <a:lnTo>
                          <a:pt x="535432" y="143637"/>
                        </a:lnTo>
                        <a:lnTo>
                          <a:pt x="535432" y="143637"/>
                        </a:lnTo>
                        <a:lnTo>
                          <a:pt x="535432" y="27432"/>
                        </a:lnTo>
                        <a:lnTo>
                          <a:pt x="535432" y="27432"/>
                        </a:lnTo>
                        <a:lnTo>
                          <a:pt x="535051" y="23114"/>
                        </a:lnTo>
                        <a:lnTo>
                          <a:pt x="534035" y="18796"/>
                        </a:lnTo>
                        <a:lnTo>
                          <a:pt x="532257" y="14732"/>
                        </a:lnTo>
                        <a:lnTo>
                          <a:pt x="529844" y="11049"/>
                        </a:lnTo>
                        <a:lnTo>
                          <a:pt x="526923" y="7620"/>
                        </a:lnTo>
                        <a:lnTo>
                          <a:pt x="523494" y="4953"/>
                        </a:lnTo>
                        <a:lnTo>
                          <a:pt x="519684" y="2667"/>
                        </a:lnTo>
                        <a:lnTo>
                          <a:pt x="515620" y="1143"/>
                        </a:lnTo>
                        <a:lnTo>
                          <a:pt x="511302" y="254"/>
                        </a:lnTo>
                        <a:lnTo>
                          <a:pt x="508000" y="0"/>
                        </a:lnTo>
                        <a:lnTo>
                          <a:pt x="27432" y="0"/>
                        </a:lnTo>
                        <a:lnTo>
                          <a:pt x="30734" y="254"/>
                        </a:lnTo>
                        <a:lnTo>
                          <a:pt x="26416" y="0"/>
                        </a:lnTo>
                        <a:lnTo>
                          <a:pt x="21971" y="635"/>
                        </a:lnTo>
                        <a:lnTo>
                          <a:pt x="17780" y="1778"/>
                        </a:lnTo>
                        <a:lnTo>
                          <a:pt x="13716" y="3683"/>
                        </a:lnTo>
                        <a:lnTo>
                          <a:pt x="10160" y="6223"/>
                        </a:lnTo>
                        <a:lnTo>
                          <a:pt x="6985" y="9271"/>
                        </a:lnTo>
                        <a:lnTo>
                          <a:pt x="4318" y="12827"/>
                        </a:lnTo>
                        <a:lnTo>
                          <a:pt x="2286" y="16764"/>
                        </a:lnTo>
                        <a:lnTo>
                          <a:pt x="889" y="20955"/>
                        </a:lnTo>
                        <a:lnTo>
                          <a:pt x="127" y="25273"/>
                        </a:lnTo>
                        <a:lnTo>
                          <a:pt x="0" y="27432"/>
                        </a:lnTo>
                        <a:lnTo>
                          <a:pt x="0" y="143637"/>
                        </a:lnTo>
                        <a:lnTo>
                          <a:pt x="127" y="141351"/>
                        </a:lnTo>
                        <a:lnTo>
                          <a:pt x="127" y="145796"/>
                        </a:lnTo>
                        <a:lnTo>
                          <a:pt x="889" y="150114"/>
                        </a:lnTo>
                        <a:lnTo>
                          <a:pt x="2286" y="154305"/>
                        </a:lnTo>
                        <a:lnTo>
                          <a:pt x="4318" y="158242"/>
                        </a:lnTo>
                        <a:lnTo>
                          <a:pt x="6985" y="161798"/>
                        </a:lnTo>
                        <a:lnTo>
                          <a:pt x="10160" y="164846"/>
                        </a:lnTo>
                        <a:lnTo>
                          <a:pt x="13716" y="167386"/>
                        </a:lnTo>
                        <a:lnTo>
                          <a:pt x="17780" y="169291"/>
                        </a:lnTo>
                        <a:lnTo>
                          <a:pt x="21971" y="170434"/>
                        </a:lnTo>
                        <a:lnTo>
                          <a:pt x="26416" y="1710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73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Freeform: Shape 186">
                    <a:extLst>
                      <a:ext uri="{FF2B5EF4-FFF2-40B4-BE49-F238E27FC236}">
                        <a16:creationId xmlns:a16="http://schemas.microsoft.com/office/drawing/2014/main" id="{6CBBB2C7-388D-9683-F874-F09835E2645C}"/>
                      </a:ext>
                    </a:extLst>
                  </p:cNvPr>
                  <p:cNvSpPr/>
                  <p:nvPr/>
                </p:nvSpPr>
                <p:spPr>
                  <a:xfrm>
                    <a:off x="6319773" y="4228845"/>
                    <a:ext cx="79755" cy="97282"/>
                  </a:xfrm>
                  <a:custGeom>
                    <a:avLst/>
                    <a:gdLst>
                      <a:gd name="connsiteX0" fmla="*/ 3429 w 79755"/>
                      <a:gd name="connsiteY0" fmla="*/ 10541 h 97282"/>
                      <a:gd name="connsiteX1" fmla="*/ 3429 w 79755"/>
                      <a:gd name="connsiteY1" fmla="*/ 17907 h 97282"/>
                      <a:gd name="connsiteX2" fmla="*/ 21463 w 79755"/>
                      <a:gd name="connsiteY2" fmla="*/ 17907 h 97282"/>
                      <a:gd name="connsiteX3" fmla="*/ 21463 w 79755"/>
                      <a:gd name="connsiteY3" fmla="*/ 17907 h 97282"/>
                      <a:gd name="connsiteX4" fmla="*/ 20955 w 79755"/>
                      <a:gd name="connsiteY4" fmla="*/ 23749 h 97282"/>
                      <a:gd name="connsiteX5" fmla="*/ 20066 w 79755"/>
                      <a:gd name="connsiteY5" fmla="*/ 29464 h 97282"/>
                      <a:gd name="connsiteX6" fmla="*/ 18923 w 79755"/>
                      <a:gd name="connsiteY6" fmla="*/ 34925 h 97282"/>
                      <a:gd name="connsiteX7" fmla="*/ 17526 w 79755"/>
                      <a:gd name="connsiteY7" fmla="*/ 40386 h 97282"/>
                      <a:gd name="connsiteX8" fmla="*/ 15621 w 79755"/>
                      <a:gd name="connsiteY8" fmla="*/ 45720 h 97282"/>
                      <a:gd name="connsiteX9" fmla="*/ 13335 w 79755"/>
                      <a:gd name="connsiteY9" fmla="*/ 50927 h 97282"/>
                      <a:gd name="connsiteX10" fmla="*/ 10668 w 79755"/>
                      <a:gd name="connsiteY10" fmla="*/ 55880 h 97282"/>
                      <a:gd name="connsiteX11" fmla="*/ 7493 w 79755"/>
                      <a:gd name="connsiteY11" fmla="*/ 60706 h 97282"/>
                      <a:gd name="connsiteX12" fmla="*/ 3937 w 79755"/>
                      <a:gd name="connsiteY12" fmla="*/ 65405 h 97282"/>
                      <a:gd name="connsiteX13" fmla="*/ 0 w 79755"/>
                      <a:gd name="connsiteY13" fmla="*/ 69977 h 97282"/>
                      <a:gd name="connsiteX14" fmla="*/ 6985 w 79755"/>
                      <a:gd name="connsiteY14" fmla="*/ 75184 h 97282"/>
                      <a:gd name="connsiteX15" fmla="*/ 6985 w 79755"/>
                      <a:gd name="connsiteY15" fmla="*/ 75184 h 97282"/>
                      <a:gd name="connsiteX16" fmla="*/ 11811 w 79755"/>
                      <a:gd name="connsiteY16" fmla="*/ 69469 h 97282"/>
                      <a:gd name="connsiteX17" fmla="*/ 16002 w 79755"/>
                      <a:gd name="connsiteY17" fmla="*/ 63500 h 97282"/>
                      <a:gd name="connsiteX18" fmla="*/ 19558 w 79755"/>
                      <a:gd name="connsiteY18" fmla="*/ 57404 h 97282"/>
                      <a:gd name="connsiteX19" fmla="*/ 22606 w 79755"/>
                      <a:gd name="connsiteY19" fmla="*/ 51054 h 97282"/>
                      <a:gd name="connsiteX20" fmla="*/ 25019 w 79755"/>
                      <a:gd name="connsiteY20" fmla="*/ 44577 h 97282"/>
                      <a:gd name="connsiteX21" fmla="*/ 26924 w 79755"/>
                      <a:gd name="connsiteY21" fmla="*/ 37973 h 97282"/>
                      <a:gd name="connsiteX22" fmla="*/ 28321 w 79755"/>
                      <a:gd name="connsiteY22" fmla="*/ 31242 h 97282"/>
                      <a:gd name="connsiteX23" fmla="*/ 29210 w 79755"/>
                      <a:gd name="connsiteY23" fmla="*/ 24384 h 97282"/>
                      <a:gd name="connsiteX24" fmla="*/ 29845 w 79755"/>
                      <a:gd name="connsiteY24" fmla="*/ 17526 h 97282"/>
                      <a:gd name="connsiteX25" fmla="*/ 29972 w 79755"/>
                      <a:gd name="connsiteY25" fmla="*/ 10541 h 97282"/>
                      <a:gd name="connsiteX26" fmla="*/ 3429 w 79755"/>
                      <a:gd name="connsiteY26" fmla="*/ 10541 h 97282"/>
                      <a:gd name="connsiteX27" fmla="*/ 33147 w 79755"/>
                      <a:gd name="connsiteY27" fmla="*/ 10541 h 97282"/>
                      <a:gd name="connsiteX28" fmla="*/ 33147 w 79755"/>
                      <a:gd name="connsiteY28" fmla="*/ 17907 h 97282"/>
                      <a:gd name="connsiteX29" fmla="*/ 48641 w 79755"/>
                      <a:gd name="connsiteY29" fmla="*/ 17907 h 97282"/>
                      <a:gd name="connsiteX30" fmla="*/ 48641 w 79755"/>
                      <a:gd name="connsiteY30" fmla="*/ 17907 h 97282"/>
                      <a:gd name="connsiteX31" fmla="*/ 48260 w 79755"/>
                      <a:gd name="connsiteY31" fmla="*/ 24003 h 97282"/>
                      <a:gd name="connsiteX32" fmla="*/ 47625 w 79755"/>
                      <a:gd name="connsiteY32" fmla="*/ 30226 h 97282"/>
                      <a:gd name="connsiteX33" fmla="*/ 46609 w 79755"/>
                      <a:gd name="connsiteY33" fmla="*/ 36449 h 97282"/>
                      <a:gd name="connsiteX34" fmla="*/ 45339 w 79755"/>
                      <a:gd name="connsiteY34" fmla="*/ 42545 h 97282"/>
                      <a:gd name="connsiteX35" fmla="*/ 43688 w 79755"/>
                      <a:gd name="connsiteY35" fmla="*/ 48641 h 97282"/>
                      <a:gd name="connsiteX36" fmla="*/ 41656 w 79755"/>
                      <a:gd name="connsiteY36" fmla="*/ 54610 h 97282"/>
                      <a:gd name="connsiteX37" fmla="*/ 39116 w 79755"/>
                      <a:gd name="connsiteY37" fmla="*/ 60452 h 97282"/>
                      <a:gd name="connsiteX38" fmla="*/ 36068 w 79755"/>
                      <a:gd name="connsiteY38" fmla="*/ 66040 h 97282"/>
                      <a:gd name="connsiteX39" fmla="*/ 32512 w 79755"/>
                      <a:gd name="connsiteY39" fmla="*/ 71628 h 97282"/>
                      <a:gd name="connsiteX40" fmla="*/ 28448 w 79755"/>
                      <a:gd name="connsiteY40" fmla="*/ 76835 h 97282"/>
                      <a:gd name="connsiteX41" fmla="*/ 35814 w 79755"/>
                      <a:gd name="connsiteY41" fmla="*/ 81788 h 97282"/>
                      <a:gd name="connsiteX42" fmla="*/ 35814 w 79755"/>
                      <a:gd name="connsiteY42" fmla="*/ 81788 h 97282"/>
                      <a:gd name="connsiteX43" fmla="*/ 40640 w 79755"/>
                      <a:gd name="connsiteY43" fmla="*/ 75311 h 97282"/>
                      <a:gd name="connsiteX44" fmla="*/ 44704 w 79755"/>
                      <a:gd name="connsiteY44" fmla="*/ 68580 h 97282"/>
                      <a:gd name="connsiteX45" fmla="*/ 48133 w 79755"/>
                      <a:gd name="connsiteY45" fmla="*/ 61468 h 97282"/>
                      <a:gd name="connsiteX46" fmla="*/ 50800 w 79755"/>
                      <a:gd name="connsiteY46" fmla="*/ 54356 h 97282"/>
                      <a:gd name="connsiteX47" fmla="*/ 52959 w 79755"/>
                      <a:gd name="connsiteY47" fmla="*/ 46990 h 97282"/>
                      <a:gd name="connsiteX48" fmla="*/ 54610 w 79755"/>
                      <a:gd name="connsiteY48" fmla="*/ 39624 h 97282"/>
                      <a:gd name="connsiteX49" fmla="*/ 55753 w 79755"/>
                      <a:gd name="connsiteY49" fmla="*/ 32131 h 97282"/>
                      <a:gd name="connsiteX50" fmla="*/ 56388 w 79755"/>
                      <a:gd name="connsiteY50" fmla="*/ 24892 h 97282"/>
                      <a:gd name="connsiteX51" fmla="*/ 56896 w 79755"/>
                      <a:gd name="connsiteY51" fmla="*/ 17653 h 97282"/>
                      <a:gd name="connsiteX52" fmla="*/ 57023 w 79755"/>
                      <a:gd name="connsiteY52" fmla="*/ 10541 h 97282"/>
                      <a:gd name="connsiteX53" fmla="*/ 33147 w 79755"/>
                      <a:gd name="connsiteY53" fmla="*/ 10541 h 97282"/>
                      <a:gd name="connsiteX54" fmla="*/ 70739 w 79755"/>
                      <a:gd name="connsiteY54" fmla="*/ 0 h 97282"/>
                      <a:gd name="connsiteX55" fmla="*/ 70739 w 79755"/>
                      <a:gd name="connsiteY55" fmla="*/ 97282 h 97282"/>
                      <a:gd name="connsiteX56" fmla="*/ 79756 w 79755"/>
                      <a:gd name="connsiteY56" fmla="*/ 97282 h 97282"/>
                      <a:gd name="connsiteX57" fmla="*/ 79756 w 79755"/>
                      <a:gd name="connsiteY57" fmla="*/ 0 h 97282"/>
                      <a:gd name="connsiteX58" fmla="*/ 70739 w 79755"/>
                      <a:gd name="connsiteY58" fmla="*/ 0 h 97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79755" h="97282">
                        <a:moveTo>
                          <a:pt x="3429" y="10541"/>
                        </a:moveTo>
                        <a:lnTo>
                          <a:pt x="3429" y="17907"/>
                        </a:lnTo>
                        <a:lnTo>
                          <a:pt x="21463" y="17907"/>
                        </a:lnTo>
                        <a:lnTo>
                          <a:pt x="21463" y="17907"/>
                        </a:lnTo>
                        <a:lnTo>
                          <a:pt x="20955" y="23749"/>
                        </a:lnTo>
                        <a:lnTo>
                          <a:pt x="20066" y="29464"/>
                        </a:lnTo>
                        <a:lnTo>
                          <a:pt x="18923" y="34925"/>
                        </a:lnTo>
                        <a:lnTo>
                          <a:pt x="17526" y="40386"/>
                        </a:lnTo>
                        <a:lnTo>
                          <a:pt x="15621" y="45720"/>
                        </a:lnTo>
                        <a:lnTo>
                          <a:pt x="13335" y="50927"/>
                        </a:lnTo>
                        <a:lnTo>
                          <a:pt x="10668" y="55880"/>
                        </a:lnTo>
                        <a:lnTo>
                          <a:pt x="7493" y="60706"/>
                        </a:lnTo>
                        <a:lnTo>
                          <a:pt x="3937" y="65405"/>
                        </a:lnTo>
                        <a:lnTo>
                          <a:pt x="0" y="69977"/>
                        </a:lnTo>
                        <a:lnTo>
                          <a:pt x="6985" y="75184"/>
                        </a:lnTo>
                        <a:lnTo>
                          <a:pt x="6985" y="75184"/>
                        </a:lnTo>
                        <a:lnTo>
                          <a:pt x="11811" y="69469"/>
                        </a:lnTo>
                        <a:lnTo>
                          <a:pt x="16002" y="63500"/>
                        </a:lnTo>
                        <a:lnTo>
                          <a:pt x="19558" y="57404"/>
                        </a:lnTo>
                        <a:lnTo>
                          <a:pt x="22606" y="51054"/>
                        </a:lnTo>
                        <a:lnTo>
                          <a:pt x="25019" y="44577"/>
                        </a:lnTo>
                        <a:lnTo>
                          <a:pt x="26924" y="37973"/>
                        </a:lnTo>
                        <a:lnTo>
                          <a:pt x="28321" y="31242"/>
                        </a:lnTo>
                        <a:lnTo>
                          <a:pt x="29210" y="24384"/>
                        </a:lnTo>
                        <a:lnTo>
                          <a:pt x="29845" y="17526"/>
                        </a:lnTo>
                        <a:lnTo>
                          <a:pt x="29972" y="10541"/>
                        </a:lnTo>
                        <a:lnTo>
                          <a:pt x="3429" y="10541"/>
                        </a:lnTo>
                        <a:close/>
                        <a:moveTo>
                          <a:pt x="33147" y="10541"/>
                        </a:moveTo>
                        <a:lnTo>
                          <a:pt x="33147" y="17907"/>
                        </a:lnTo>
                        <a:lnTo>
                          <a:pt x="48641" y="17907"/>
                        </a:lnTo>
                        <a:lnTo>
                          <a:pt x="48641" y="17907"/>
                        </a:lnTo>
                        <a:lnTo>
                          <a:pt x="48260" y="24003"/>
                        </a:lnTo>
                        <a:lnTo>
                          <a:pt x="47625" y="30226"/>
                        </a:lnTo>
                        <a:lnTo>
                          <a:pt x="46609" y="36449"/>
                        </a:lnTo>
                        <a:lnTo>
                          <a:pt x="45339" y="42545"/>
                        </a:lnTo>
                        <a:lnTo>
                          <a:pt x="43688" y="48641"/>
                        </a:lnTo>
                        <a:lnTo>
                          <a:pt x="41656" y="54610"/>
                        </a:lnTo>
                        <a:lnTo>
                          <a:pt x="39116" y="60452"/>
                        </a:lnTo>
                        <a:lnTo>
                          <a:pt x="36068" y="66040"/>
                        </a:lnTo>
                        <a:lnTo>
                          <a:pt x="32512" y="71628"/>
                        </a:lnTo>
                        <a:lnTo>
                          <a:pt x="28448" y="76835"/>
                        </a:lnTo>
                        <a:lnTo>
                          <a:pt x="35814" y="81788"/>
                        </a:lnTo>
                        <a:lnTo>
                          <a:pt x="35814" y="81788"/>
                        </a:lnTo>
                        <a:lnTo>
                          <a:pt x="40640" y="75311"/>
                        </a:lnTo>
                        <a:lnTo>
                          <a:pt x="44704" y="68580"/>
                        </a:lnTo>
                        <a:lnTo>
                          <a:pt x="48133" y="61468"/>
                        </a:lnTo>
                        <a:lnTo>
                          <a:pt x="50800" y="54356"/>
                        </a:lnTo>
                        <a:lnTo>
                          <a:pt x="52959" y="46990"/>
                        </a:lnTo>
                        <a:lnTo>
                          <a:pt x="54610" y="39624"/>
                        </a:lnTo>
                        <a:lnTo>
                          <a:pt x="55753" y="32131"/>
                        </a:lnTo>
                        <a:lnTo>
                          <a:pt x="56388" y="24892"/>
                        </a:lnTo>
                        <a:lnTo>
                          <a:pt x="56896" y="17653"/>
                        </a:lnTo>
                        <a:lnTo>
                          <a:pt x="57023" y="10541"/>
                        </a:lnTo>
                        <a:lnTo>
                          <a:pt x="33147" y="10541"/>
                        </a:lnTo>
                        <a:close/>
                        <a:moveTo>
                          <a:pt x="70739" y="0"/>
                        </a:moveTo>
                        <a:lnTo>
                          <a:pt x="70739" y="97282"/>
                        </a:lnTo>
                        <a:lnTo>
                          <a:pt x="79756" y="97282"/>
                        </a:lnTo>
                        <a:lnTo>
                          <a:pt x="79756" y="0"/>
                        </a:lnTo>
                        <a:lnTo>
                          <a:pt x="7073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25E088A1-435E-1DCF-9F85-200C7E786C7B}"/>
                      </a:ext>
                    </a:extLst>
                  </p:cNvPr>
                  <p:cNvSpPr/>
                  <p:nvPr/>
                </p:nvSpPr>
                <p:spPr>
                  <a:xfrm>
                    <a:off x="6421754" y="4228973"/>
                    <a:ext cx="77470" cy="95884"/>
                  </a:xfrm>
                  <a:custGeom>
                    <a:avLst/>
                    <a:gdLst>
                      <a:gd name="connsiteX0" fmla="*/ 68580 w 77470"/>
                      <a:gd name="connsiteY0" fmla="*/ 0 h 95884"/>
                      <a:gd name="connsiteX1" fmla="*/ 68580 w 77470"/>
                      <a:gd name="connsiteY1" fmla="*/ 55626 h 95884"/>
                      <a:gd name="connsiteX2" fmla="*/ 77470 w 77470"/>
                      <a:gd name="connsiteY2" fmla="*/ 55626 h 95884"/>
                      <a:gd name="connsiteX3" fmla="*/ 77470 w 77470"/>
                      <a:gd name="connsiteY3" fmla="*/ 0 h 95884"/>
                      <a:gd name="connsiteX4" fmla="*/ 68580 w 77470"/>
                      <a:gd name="connsiteY4" fmla="*/ 0 h 95884"/>
                      <a:gd name="connsiteX5" fmla="*/ 14605 w 77470"/>
                      <a:gd name="connsiteY5" fmla="*/ 60833 h 95884"/>
                      <a:gd name="connsiteX6" fmla="*/ 14605 w 77470"/>
                      <a:gd name="connsiteY6" fmla="*/ 95885 h 95884"/>
                      <a:gd name="connsiteX7" fmla="*/ 77470 w 77470"/>
                      <a:gd name="connsiteY7" fmla="*/ 95885 h 95884"/>
                      <a:gd name="connsiteX8" fmla="*/ 77470 w 77470"/>
                      <a:gd name="connsiteY8" fmla="*/ 60833 h 95884"/>
                      <a:gd name="connsiteX9" fmla="*/ 14605 w 77470"/>
                      <a:gd name="connsiteY9" fmla="*/ 60833 h 95884"/>
                      <a:gd name="connsiteX10" fmla="*/ 68834 w 77470"/>
                      <a:gd name="connsiteY10" fmla="*/ 67818 h 95884"/>
                      <a:gd name="connsiteX11" fmla="*/ 68834 w 77470"/>
                      <a:gd name="connsiteY11" fmla="*/ 88646 h 95884"/>
                      <a:gd name="connsiteX12" fmla="*/ 23241 w 77470"/>
                      <a:gd name="connsiteY12" fmla="*/ 88646 h 95884"/>
                      <a:gd name="connsiteX13" fmla="*/ 23241 w 77470"/>
                      <a:gd name="connsiteY13" fmla="*/ 67818 h 95884"/>
                      <a:gd name="connsiteX14" fmla="*/ 68834 w 77470"/>
                      <a:gd name="connsiteY14" fmla="*/ 67818 h 95884"/>
                      <a:gd name="connsiteX15" fmla="*/ 25273 w 77470"/>
                      <a:gd name="connsiteY15" fmla="*/ 5080 h 95884"/>
                      <a:gd name="connsiteX16" fmla="*/ 25273 w 77470"/>
                      <a:gd name="connsiteY16" fmla="*/ 5080 h 95884"/>
                      <a:gd name="connsiteX17" fmla="*/ 20955 w 77470"/>
                      <a:gd name="connsiteY17" fmla="*/ 5334 h 95884"/>
                      <a:gd name="connsiteX18" fmla="*/ 17018 w 77470"/>
                      <a:gd name="connsiteY18" fmla="*/ 6223 h 95884"/>
                      <a:gd name="connsiteX19" fmla="*/ 13335 w 77470"/>
                      <a:gd name="connsiteY19" fmla="*/ 7493 h 95884"/>
                      <a:gd name="connsiteX20" fmla="*/ 10033 w 77470"/>
                      <a:gd name="connsiteY20" fmla="*/ 9271 h 95884"/>
                      <a:gd name="connsiteX21" fmla="*/ 7112 w 77470"/>
                      <a:gd name="connsiteY21" fmla="*/ 11430 h 95884"/>
                      <a:gd name="connsiteX22" fmla="*/ 4699 w 77470"/>
                      <a:gd name="connsiteY22" fmla="*/ 13970 h 95884"/>
                      <a:gd name="connsiteX23" fmla="*/ 2667 w 77470"/>
                      <a:gd name="connsiteY23" fmla="*/ 16891 h 95884"/>
                      <a:gd name="connsiteX24" fmla="*/ 1143 w 77470"/>
                      <a:gd name="connsiteY24" fmla="*/ 20193 h 95884"/>
                      <a:gd name="connsiteX25" fmla="*/ 254 w 77470"/>
                      <a:gd name="connsiteY25" fmla="*/ 23876 h 95884"/>
                      <a:gd name="connsiteX26" fmla="*/ 0 w 77470"/>
                      <a:gd name="connsiteY26" fmla="*/ 27813 h 95884"/>
                      <a:gd name="connsiteX27" fmla="*/ 0 w 77470"/>
                      <a:gd name="connsiteY27" fmla="*/ 27813 h 95884"/>
                      <a:gd name="connsiteX28" fmla="*/ 254 w 77470"/>
                      <a:gd name="connsiteY28" fmla="*/ 31623 h 95884"/>
                      <a:gd name="connsiteX29" fmla="*/ 1143 w 77470"/>
                      <a:gd name="connsiteY29" fmla="*/ 35306 h 95884"/>
                      <a:gd name="connsiteX30" fmla="*/ 2667 w 77470"/>
                      <a:gd name="connsiteY30" fmla="*/ 38608 h 95884"/>
                      <a:gd name="connsiteX31" fmla="*/ 4699 w 77470"/>
                      <a:gd name="connsiteY31" fmla="*/ 41529 h 95884"/>
                      <a:gd name="connsiteX32" fmla="*/ 7112 w 77470"/>
                      <a:gd name="connsiteY32" fmla="*/ 44196 h 95884"/>
                      <a:gd name="connsiteX33" fmla="*/ 10033 w 77470"/>
                      <a:gd name="connsiteY33" fmla="*/ 46355 h 95884"/>
                      <a:gd name="connsiteX34" fmla="*/ 13335 w 77470"/>
                      <a:gd name="connsiteY34" fmla="*/ 48133 h 95884"/>
                      <a:gd name="connsiteX35" fmla="*/ 17018 w 77470"/>
                      <a:gd name="connsiteY35" fmla="*/ 49403 h 95884"/>
                      <a:gd name="connsiteX36" fmla="*/ 20955 w 77470"/>
                      <a:gd name="connsiteY36" fmla="*/ 50165 h 95884"/>
                      <a:gd name="connsiteX37" fmla="*/ 25273 w 77470"/>
                      <a:gd name="connsiteY37" fmla="*/ 50419 h 95884"/>
                      <a:gd name="connsiteX38" fmla="*/ 25273 w 77470"/>
                      <a:gd name="connsiteY38" fmla="*/ 50419 h 95884"/>
                      <a:gd name="connsiteX39" fmla="*/ 29464 w 77470"/>
                      <a:gd name="connsiteY39" fmla="*/ 50165 h 95884"/>
                      <a:gd name="connsiteX40" fmla="*/ 33528 w 77470"/>
                      <a:gd name="connsiteY40" fmla="*/ 49403 h 95884"/>
                      <a:gd name="connsiteX41" fmla="*/ 37211 w 77470"/>
                      <a:gd name="connsiteY41" fmla="*/ 48133 h 95884"/>
                      <a:gd name="connsiteX42" fmla="*/ 40513 w 77470"/>
                      <a:gd name="connsiteY42" fmla="*/ 46355 h 95884"/>
                      <a:gd name="connsiteX43" fmla="*/ 43561 w 77470"/>
                      <a:gd name="connsiteY43" fmla="*/ 44196 h 95884"/>
                      <a:gd name="connsiteX44" fmla="*/ 45974 w 77470"/>
                      <a:gd name="connsiteY44" fmla="*/ 41529 h 95884"/>
                      <a:gd name="connsiteX45" fmla="*/ 48006 w 77470"/>
                      <a:gd name="connsiteY45" fmla="*/ 38608 h 95884"/>
                      <a:gd name="connsiteX46" fmla="*/ 49530 w 77470"/>
                      <a:gd name="connsiteY46" fmla="*/ 35306 h 95884"/>
                      <a:gd name="connsiteX47" fmla="*/ 50419 w 77470"/>
                      <a:gd name="connsiteY47" fmla="*/ 31623 h 95884"/>
                      <a:gd name="connsiteX48" fmla="*/ 50673 w 77470"/>
                      <a:gd name="connsiteY48" fmla="*/ 27813 h 95884"/>
                      <a:gd name="connsiteX49" fmla="*/ 50673 w 77470"/>
                      <a:gd name="connsiteY49" fmla="*/ 27813 h 95884"/>
                      <a:gd name="connsiteX50" fmla="*/ 50419 w 77470"/>
                      <a:gd name="connsiteY50" fmla="*/ 23876 h 95884"/>
                      <a:gd name="connsiteX51" fmla="*/ 49530 w 77470"/>
                      <a:gd name="connsiteY51" fmla="*/ 20193 h 95884"/>
                      <a:gd name="connsiteX52" fmla="*/ 48006 w 77470"/>
                      <a:gd name="connsiteY52" fmla="*/ 16891 h 95884"/>
                      <a:gd name="connsiteX53" fmla="*/ 45974 w 77470"/>
                      <a:gd name="connsiteY53" fmla="*/ 13970 h 95884"/>
                      <a:gd name="connsiteX54" fmla="*/ 43561 w 77470"/>
                      <a:gd name="connsiteY54" fmla="*/ 11430 h 95884"/>
                      <a:gd name="connsiteX55" fmla="*/ 40513 w 77470"/>
                      <a:gd name="connsiteY55" fmla="*/ 9271 h 95884"/>
                      <a:gd name="connsiteX56" fmla="*/ 37211 w 77470"/>
                      <a:gd name="connsiteY56" fmla="*/ 7493 h 95884"/>
                      <a:gd name="connsiteX57" fmla="*/ 33528 w 77470"/>
                      <a:gd name="connsiteY57" fmla="*/ 6223 h 95884"/>
                      <a:gd name="connsiteX58" fmla="*/ 29464 w 77470"/>
                      <a:gd name="connsiteY58" fmla="*/ 5334 h 95884"/>
                      <a:gd name="connsiteX59" fmla="*/ 25273 w 77470"/>
                      <a:gd name="connsiteY59" fmla="*/ 5080 h 95884"/>
                      <a:gd name="connsiteX60" fmla="*/ 25273 w 77470"/>
                      <a:gd name="connsiteY60" fmla="*/ 12446 h 95884"/>
                      <a:gd name="connsiteX61" fmla="*/ 25273 w 77470"/>
                      <a:gd name="connsiteY61" fmla="*/ 12446 h 95884"/>
                      <a:gd name="connsiteX62" fmla="*/ 28067 w 77470"/>
                      <a:gd name="connsiteY62" fmla="*/ 12700 h 95884"/>
                      <a:gd name="connsiteX63" fmla="*/ 30734 w 77470"/>
                      <a:gd name="connsiteY63" fmla="*/ 13208 h 95884"/>
                      <a:gd name="connsiteX64" fmla="*/ 33147 w 77470"/>
                      <a:gd name="connsiteY64" fmla="*/ 14097 h 95884"/>
                      <a:gd name="connsiteX65" fmla="*/ 35306 w 77470"/>
                      <a:gd name="connsiteY65" fmla="*/ 15367 h 95884"/>
                      <a:gd name="connsiteX66" fmla="*/ 37338 w 77470"/>
                      <a:gd name="connsiteY66" fmla="*/ 16764 h 95884"/>
                      <a:gd name="connsiteX67" fmla="*/ 38989 w 77470"/>
                      <a:gd name="connsiteY67" fmla="*/ 18542 h 95884"/>
                      <a:gd name="connsiteX68" fmla="*/ 40259 w 77470"/>
                      <a:gd name="connsiteY68" fmla="*/ 20574 h 95884"/>
                      <a:gd name="connsiteX69" fmla="*/ 41275 w 77470"/>
                      <a:gd name="connsiteY69" fmla="*/ 22733 h 95884"/>
                      <a:gd name="connsiteX70" fmla="*/ 41783 w 77470"/>
                      <a:gd name="connsiteY70" fmla="*/ 25146 h 95884"/>
                      <a:gd name="connsiteX71" fmla="*/ 42037 w 77470"/>
                      <a:gd name="connsiteY71" fmla="*/ 27813 h 95884"/>
                      <a:gd name="connsiteX72" fmla="*/ 42037 w 77470"/>
                      <a:gd name="connsiteY72" fmla="*/ 27813 h 95884"/>
                      <a:gd name="connsiteX73" fmla="*/ 41783 w 77470"/>
                      <a:gd name="connsiteY73" fmla="*/ 30353 h 95884"/>
                      <a:gd name="connsiteX74" fmla="*/ 41275 w 77470"/>
                      <a:gd name="connsiteY74" fmla="*/ 32766 h 95884"/>
                      <a:gd name="connsiteX75" fmla="*/ 40259 w 77470"/>
                      <a:gd name="connsiteY75" fmla="*/ 35052 h 95884"/>
                      <a:gd name="connsiteX76" fmla="*/ 38989 w 77470"/>
                      <a:gd name="connsiteY76" fmla="*/ 37084 h 95884"/>
                      <a:gd name="connsiteX77" fmla="*/ 37338 w 77470"/>
                      <a:gd name="connsiteY77" fmla="*/ 38735 h 95884"/>
                      <a:gd name="connsiteX78" fmla="*/ 35306 w 77470"/>
                      <a:gd name="connsiteY78" fmla="*/ 40259 h 95884"/>
                      <a:gd name="connsiteX79" fmla="*/ 33147 w 77470"/>
                      <a:gd name="connsiteY79" fmla="*/ 41402 h 95884"/>
                      <a:gd name="connsiteX80" fmla="*/ 30734 w 77470"/>
                      <a:gd name="connsiteY80" fmla="*/ 42291 h 95884"/>
                      <a:gd name="connsiteX81" fmla="*/ 28067 w 77470"/>
                      <a:gd name="connsiteY81" fmla="*/ 42926 h 95884"/>
                      <a:gd name="connsiteX82" fmla="*/ 25273 w 77470"/>
                      <a:gd name="connsiteY82" fmla="*/ 43053 h 95884"/>
                      <a:gd name="connsiteX83" fmla="*/ 25273 w 77470"/>
                      <a:gd name="connsiteY83" fmla="*/ 43053 h 95884"/>
                      <a:gd name="connsiteX84" fmla="*/ 22479 w 77470"/>
                      <a:gd name="connsiteY84" fmla="*/ 42926 h 95884"/>
                      <a:gd name="connsiteX85" fmla="*/ 19812 w 77470"/>
                      <a:gd name="connsiteY85" fmla="*/ 42291 h 95884"/>
                      <a:gd name="connsiteX86" fmla="*/ 17399 w 77470"/>
                      <a:gd name="connsiteY86" fmla="*/ 41402 h 95884"/>
                      <a:gd name="connsiteX87" fmla="*/ 15240 w 77470"/>
                      <a:gd name="connsiteY87" fmla="*/ 40259 h 95884"/>
                      <a:gd name="connsiteX88" fmla="*/ 13335 w 77470"/>
                      <a:gd name="connsiteY88" fmla="*/ 38735 h 95884"/>
                      <a:gd name="connsiteX89" fmla="*/ 11684 w 77470"/>
                      <a:gd name="connsiteY89" fmla="*/ 37084 h 95884"/>
                      <a:gd name="connsiteX90" fmla="*/ 10414 w 77470"/>
                      <a:gd name="connsiteY90" fmla="*/ 35052 h 95884"/>
                      <a:gd name="connsiteX91" fmla="*/ 9398 w 77470"/>
                      <a:gd name="connsiteY91" fmla="*/ 32766 h 95884"/>
                      <a:gd name="connsiteX92" fmla="*/ 8890 w 77470"/>
                      <a:gd name="connsiteY92" fmla="*/ 30353 h 95884"/>
                      <a:gd name="connsiteX93" fmla="*/ 8636 w 77470"/>
                      <a:gd name="connsiteY93" fmla="*/ 27813 h 95884"/>
                      <a:gd name="connsiteX94" fmla="*/ 8636 w 77470"/>
                      <a:gd name="connsiteY94" fmla="*/ 27813 h 95884"/>
                      <a:gd name="connsiteX95" fmla="*/ 8890 w 77470"/>
                      <a:gd name="connsiteY95" fmla="*/ 25146 h 95884"/>
                      <a:gd name="connsiteX96" fmla="*/ 9398 w 77470"/>
                      <a:gd name="connsiteY96" fmla="*/ 22733 h 95884"/>
                      <a:gd name="connsiteX97" fmla="*/ 10414 w 77470"/>
                      <a:gd name="connsiteY97" fmla="*/ 20574 h 95884"/>
                      <a:gd name="connsiteX98" fmla="*/ 11684 w 77470"/>
                      <a:gd name="connsiteY98" fmla="*/ 18542 h 95884"/>
                      <a:gd name="connsiteX99" fmla="*/ 13335 w 77470"/>
                      <a:gd name="connsiteY99" fmla="*/ 16764 h 95884"/>
                      <a:gd name="connsiteX100" fmla="*/ 15240 w 77470"/>
                      <a:gd name="connsiteY100" fmla="*/ 15367 h 95884"/>
                      <a:gd name="connsiteX101" fmla="*/ 17399 w 77470"/>
                      <a:gd name="connsiteY101" fmla="*/ 14097 h 95884"/>
                      <a:gd name="connsiteX102" fmla="*/ 19812 w 77470"/>
                      <a:gd name="connsiteY102" fmla="*/ 13208 h 95884"/>
                      <a:gd name="connsiteX103" fmla="*/ 22479 w 77470"/>
                      <a:gd name="connsiteY103" fmla="*/ 12700 h 95884"/>
                      <a:gd name="connsiteX104" fmla="*/ 25273 w 77470"/>
                      <a:gd name="connsiteY104" fmla="*/ 12446 h 95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</a:cxnLst>
                    <a:rect l="l" t="t" r="r" b="b"/>
                    <a:pathLst>
                      <a:path w="77470" h="95884">
                        <a:moveTo>
                          <a:pt x="68580" y="0"/>
                        </a:moveTo>
                        <a:lnTo>
                          <a:pt x="68580" y="55626"/>
                        </a:lnTo>
                        <a:lnTo>
                          <a:pt x="77470" y="55626"/>
                        </a:lnTo>
                        <a:lnTo>
                          <a:pt x="77470" y="0"/>
                        </a:lnTo>
                        <a:lnTo>
                          <a:pt x="68580" y="0"/>
                        </a:lnTo>
                        <a:close/>
                        <a:moveTo>
                          <a:pt x="14605" y="60833"/>
                        </a:moveTo>
                        <a:lnTo>
                          <a:pt x="14605" y="95885"/>
                        </a:lnTo>
                        <a:lnTo>
                          <a:pt x="77470" y="95885"/>
                        </a:lnTo>
                        <a:lnTo>
                          <a:pt x="77470" y="60833"/>
                        </a:lnTo>
                        <a:lnTo>
                          <a:pt x="14605" y="60833"/>
                        </a:lnTo>
                        <a:close/>
                        <a:moveTo>
                          <a:pt x="68834" y="67818"/>
                        </a:moveTo>
                        <a:lnTo>
                          <a:pt x="68834" y="88646"/>
                        </a:lnTo>
                        <a:lnTo>
                          <a:pt x="23241" y="88646"/>
                        </a:lnTo>
                        <a:lnTo>
                          <a:pt x="23241" y="67818"/>
                        </a:lnTo>
                        <a:lnTo>
                          <a:pt x="68834" y="67818"/>
                        </a:lnTo>
                        <a:close/>
                        <a:moveTo>
                          <a:pt x="25273" y="5080"/>
                        </a:moveTo>
                        <a:lnTo>
                          <a:pt x="25273" y="5080"/>
                        </a:lnTo>
                        <a:lnTo>
                          <a:pt x="20955" y="5334"/>
                        </a:lnTo>
                        <a:lnTo>
                          <a:pt x="17018" y="6223"/>
                        </a:lnTo>
                        <a:lnTo>
                          <a:pt x="13335" y="7493"/>
                        </a:lnTo>
                        <a:lnTo>
                          <a:pt x="10033" y="9271"/>
                        </a:lnTo>
                        <a:lnTo>
                          <a:pt x="7112" y="11430"/>
                        </a:lnTo>
                        <a:lnTo>
                          <a:pt x="4699" y="13970"/>
                        </a:lnTo>
                        <a:lnTo>
                          <a:pt x="2667" y="16891"/>
                        </a:lnTo>
                        <a:lnTo>
                          <a:pt x="1143" y="20193"/>
                        </a:lnTo>
                        <a:lnTo>
                          <a:pt x="254" y="23876"/>
                        </a:lnTo>
                        <a:lnTo>
                          <a:pt x="0" y="27813"/>
                        </a:lnTo>
                        <a:lnTo>
                          <a:pt x="0" y="27813"/>
                        </a:lnTo>
                        <a:lnTo>
                          <a:pt x="254" y="31623"/>
                        </a:lnTo>
                        <a:lnTo>
                          <a:pt x="1143" y="35306"/>
                        </a:lnTo>
                        <a:lnTo>
                          <a:pt x="2667" y="38608"/>
                        </a:lnTo>
                        <a:lnTo>
                          <a:pt x="4699" y="41529"/>
                        </a:lnTo>
                        <a:lnTo>
                          <a:pt x="7112" y="44196"/>
                        </a:lnTo>
                        <a:lnTo>
                          <a:pt x="10033" y="46355"/>
                        </a:lnTo>
                        <a:lnTo>
                          <a:pt x="13335" y="48133"/>
                        </a:lnTo>
                        <a:lnTo>
                          <a:pt x="17018" y="49403"/>
                        </a:lnTo>
                        <a:lnTo>
                          <a:pt x="20955" y="50165"/>
                        </a:lnTo>
                        <a:lnTo>
                          <a:pt x="25273" y="50419"/>
                        </a:lnTo>
                        <a:lnTo>
                          <a:pt x="25273" y="50419"/>
                        </a:lnTo>
                        <a:lnTo>
                          <a:pt x="29464" y="50165"/>
                        </a:lnTo>
                        <a:lnTo>
                          <a:pt x="33528" y="49403"/>
                        </a:lnTo>
                        <a:lnTo>
                          <a:pt x="37211" y="48133"/>
                        </a:lnTo>
                        <a:lnTo>
                          <a:pt x="40513" y="46355"/>
                        </a:lnTo>
                        <a:lnTo>
                          <a:pt x="43561" y="44196"/>
                        </a:lnTo>
                        <a:lnTo>
                          <a:pt x="45974" y="41529"/>
                        </a:lnTo>
                        <a:lnTo>
                          <a:pt x="48006" y="38608"/>
                        </a:lnTo>
                        <a:lnTo>
                          <a:pt x="49530" y="35306"/>
                        </a:lnTo>
                        <a:lnTo>
                          <a:pt x="50419" y="31623"/>
                        </a:lnTo>
                        <a:lnTo>
                          <a:pt x="50673" y="27813"/>
                        </a:lnTo>
                        <a:lnTo>
                          <a:pt x="50673" y="27813"/>
                        </a:lnTo>
                        <a:lnTo>
                          <a:pt x="50419" y="23876"/>
                        </a:lnTo>
                        <a:lnTo>
                          <a:pt x="49530" y="20193"/>
                        </a:lnTo>
                        <a:lnTo>
                          <a:pt x="48006" y="16891"/>
                        </a:lnTo>
                        <a:lnTo>
                          <a:pt x="45974" y="13970"/>
                        </a:lnTo>
                        <a:lnTo>
                          <a:pt x="43561" y="11430"/>
                        </a:lnTo>
                        <a:lnTo>
                          <a:pt x="40513" y="9271"/>
                        </a:lnTo>
                        <a:lnTo>
                          <a:pt x="37211" y="7493"/>
                        </a:lnTo>
                        <a:lnTo>
                          <a:pt x="33528" y="6223"/>
                        </a:lnTo>
                        <a:lnTo>
                          <a:pt x="29464" y="5334"/>
                        </a:lnTo>
                        <a:lnTo>
                          <a:pt x="25273" y="5080"/>
                        </a:lnTo>
                        <a:close/>
                        <a:moveTo>
                          <a:pt x="25273" y="12446"/>
                        </a:moveTo>
                        <a:lnTo>
                          <a:pt x="25273" y="12446"/>
                        </a:lnTo>
                        <a:lnTo>
                          <a:pt x="28067" y="12700"/>
                        </a:lnTo>
                        <a:lnTo>
                          <a:pt x="30734" y="13208"/>
                        </a:lnTo>
                        <a:lnTo>
                          <a:pt x="33147" y="14097"/>
                        </a:lnTo>
                        <a:lnTo>
                          <a:pt x="35306" y="15367"/>
                        </a:lnTo>
                        <a:lnTo>
                          <a:pt x="37338" y="16764"/>
                        </a:lnTo>
                        <a:lnTo>
                          <a:pt x="38989" y="18542"/>
                        </a:lnTo>
                        <a:lnTo>
                          <a:pt x="40259" y="20574"/>
                        </a:lnTo>
                        <a:lnTo>
                          <a:pt x="41275" y="22733"/>
                        </a:lnTo>
                        <a:lnTo>
                          <a:pt x="41783" y="25146"/>
                        </a:lnTo>
                        <a:lnTo>
                          <a:pt x="42037" y="27813"/>
                        </a:lnTo>
                        <a:lnTo>
                          <a:pt x="42037" y="27813"/>
                        </a:lnTo>
                        <a:lnTo>
                          <a:pt x="41783" y="30353"/>
                        </a:lnTo>
                        <a:lnTo>
                          <a:pt x="41275" y="32766"/>
                        </a:lnTo>
                        <a:lnTo>
                          <a:pt x="40259" y="35052"/>
                        </a:lnTo>
                        <a:lnTo>
                          <a:pt x="38989" y="37084"/>
                        </a:lnTo>
                        <a:lnTo>
                          <a:pt x="37338" y="38735"/>
                        </a:lnTo>
                        <a:lnTo>
                          <a:pt x="35306" y="40259"/>
                        </a:lnTo>
                        <a:lnTo>
                          <a:pt x="33147" y="41402"/>
                        </a:lnTo>
                        <a:lnTo>
                          <a:pt x="30734" y="42291"/>
                        </a:lnTo>
                        <a:lnTo>
                          <a:pt x="28067" y="42926"/>
                        </a:lnTo>
                        <a:lnTo>
                          <a:pt x="25273" y="43053"/>
                        </a:lnTo>
                        <a:lnTo>
                          <a:pt x="25273" y="43053"/>
                        </a:lnTo>
                        <a:lnTo>
                          <a:pt x="22479" y="42926"/>
                        </a:lnTo>
                        <a:lnTo>
                          <a:pt x="19812" y="42291"/>
                        </a:lnTo>
                        <a:lnTo>
                          <a:pt x="17399" y="41402"/>
                        </a:lnTo>
                        <a:lnTo>
                          <a:pt x="15240" y="40259"/>
                        </a:lnTo>
                        <a:lnTo>
                          <a:pt x="13335" y="38735"/>
                        </a:lnTo>
                        <a:lnTo>
                          <a:pt x="11684" y="37084"/>
                        </a:lnTo>
                        <a:lnTo>
                          <a:pt x="10414" y="35052"/>
                        </a:lnTo>
                        <a:lnTo>
                          <a:pt x="9398" y="32766"/>
                        </a:lnTo>
                        <a:lnTo>
                          <a:pt x="8890" y="30353"/>
                        </a:lnTo>
                        <a:lnTo>
                          <a:pt x="8636" y="27813"/>
                        </a:lnTo>
                        <a:lnTo>
                          <a:pt x="8636" y="27813"/>
                        </a:lnTo>
                        <a:lnTo>
                          <a:pt x="8890" y="25146"/>
                        </a:lnTo>
                        <a:lnTo>
                          <a:pt x="9398" y="22733"/>
                        </a:lnTo>
                        <a:lnTo>
                          <a:pt x="10414" y="20574"/>
                        </a:lnTo>
                        <a:lnTo>
                          <a:pt x="11684" y="18542"/>
                        </a:lnTo>
                        <a:lnTo>
                          <a:pt x="13335" y="16764"/>
                        </a:lnTo>
                        <a:lnTo>
                          <a:pt x="15240" y="15367"/>
                        </a:lnTo>
                        <a:lnTo>
                          <a:pt x="17399" y="14097"/>
                        </a:lnTo>
                        <a:lnTo>
                          <a:pt x="19812" y="13208"/>
                        </a:lnTo>
                        <a:lnTo>
                          <a:pt x="22479" y="12700"/>
                        </a:lnTo>
                        <a:lnTo>
                          <a:pt x="25273" y="124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077AD242-63DA-A463-AE46-125C5C2775F2}"/>
                      </a:ext>
                    </a:extLst>
                  </p:cNvPr>
                  <p:cNvSpPr/>
                  <p:nvPr/>
                </p:nvSpPr>
                <p:spPr>
                  <a:xfrm>
                    <a:off x="6542023" y="4237101"/>
                    <a:ext cx="50419" cy="81025"/>
                  </a:xfrm>
                  <a:custGeom>
                    <a:avLst/>
                    <a:gdLst>
                      <a:gd name="connsiteX0" fmla="*/ 508 w 50419"/>
                      <a:gd name="connsiteY0" fmla="*/ 81026 h 81025"/>
                      <a:gd name="connsiteX1" fmla="*/ 50419 w 50419"/>
                      <a:gd name="connsiteY1" fmla="*/ 81026 h 81025"/>
                      <a:gd name="connsiteX2" fmla="*/ 50419 w 50419"/>
                      <a:gd name="connsiteY2" fmla="*/ 72390 h 81025"/>
                      <a:gd name="connsiteX3" fmla="*/ 28448 w 50419"/>
                      <a:gd name="connsiteY3" fmla="*/ 72390 h 81025"/>
                      <a:gd name="connsiteX4" fmla="*/ 28448 w 50419"/>
                      <a:gd name="connsiteY4" fmla="*/ 72390 h 81025"/>
                      <a:gd name="connsiteX5" fmla="*/ 27178 w 50419"/>
                      <a:gd name="connsiteY5" fmla="*/ 72390 h 81025"/>
                      <a:gd name="connsiteX6" fmla="*/ 25908 w 50419"/>
                      <a:gd name="connsiteY6" fmla="*/ 72517 h 81025"/>
                      <a:gd name="connsiteX7" fmla="*/ 24638 w 50419"/>
                      <a:gd name="connsiteY7" fmla="*/ 72517 h 81025"/>
                      <a:gd name="connsiteX8" fmla="*/ 23368 w 50419"/>
                      <a:gd name="connsiteY8" fmla="*/ 72644 h 81025"/>
                      <a:gd name="connsiteX9" fmla="*/ 21971 w 50419"/>
                      <a:gd name="connsiteY9" fmla="*/ 72644 h 81025"/>
                      <a:gd name="connsiteX10" fmla="*/ 20574 w 50419"/>
                      <a:gd name="connsiteY10" fmla="*/ 72771 h 81025"/>
                      <a:gd name="connsiteX11" fmla="*/ 19304 w 50419"/>
                      <a:gd name="connsiteY11" fmla="*/ 72898 h 81025"/>
                      <a:gd name="connsiteX12" fmla="*/ 18034 w 50419"/>
                      <a:gd name="connsiteY12" fmla="*/ 73025 h 81025"/>
                      <a:gd name="connsiteX13" fmla="*/ 16637 w 50419"/>
                      <a:gd name="connsiteY13" fmla="*/ 73152 h 81025"/>
                      <a:gd name="connsiteX14" fmla="*/ 15367 w 50419"/>
                      <a:gd name="connsiteY14" fmla="*/ 73152 h 81025"/>
                      <a:gd name="connsiteX15" fmla="*/ 15367 w 50419"/>
                      <a:gd name="connsiteY15" fmla="*/ 73152 h 81025"/>
                      <a:gd name="connsiteX16" fmla="*/ 20828 w 50419"/>
                      <a:gd name="connsiteY16" fmla="*/ 67945 h 81025"/>
                      <a:gd name="connsiteX17" fmla="*/ 25781 w 50419"/>
                      <a:gd name="connsiteY17" fmla="*/ 62738 h 81025"/>
                      <a:gd name="connsiteX18" fmla="*/ 30353 w 50419"/>
                      <a:gd name="connsiteY18" fmla="*/ 57658 h 81025"/>
                      <a:gd name="connsiteX19" fmla="*/ 34417 w 50419"/>
                      <a:gd name="connsiteY19" fmla="*/ 52705 h 81025"/>
                      <a:gd name="connsiteX20" fmla="*/ 37973 w 50419"/>
                      <a:gd name="connsiteY20" fmla="*/ 47625 h 81025"/>
                      <a:gd name="connsiteX21" fmla="*/ 41021 w 50419"/>
                      <a:gd name="connsiteY21" fmla="*/ 42799 h 81025"/>
                      <a:gd name="connsiteX22" fmla="*/ 43307 w 50419"/>
                      <a:gd name="connsiteY22" fmla="*/ 37973 h 81025"/>
                      <a:gd name="connsiteX23" fmla="*/ 45085 w 50419"/>
                      <a:gd name="connsiteY23" fmla="*/ 33147 h 81025"/>
                      <a:gd name="connsiteX24" fmla="*/ 46228 w 50419"/>
                      <a:gd name="connsiteY24" fmla="*/ 28321 h 81025"/>
                      <a:gd name="connsiteX25" fmla="*/ 46482 w 50419"/>
                      <a:gd name="connsiteY25" fmla="*/ 23495 h 81025"/>
                      <a:gd name="connsiteX26" fmla="*/ 46482 w 50419"/>
                      <a:gd name="connsiteY26" fmla="*/ 23495 h 81025"/>
                      <a:gd name="connsiteX27" fmla="*/ 46228 w 50419"/>
                      <a:gd name="connsiteY27" fmla="*/ 19431 h 81025"/>
                      <a:gd name="connsiteX28" fmla="*/ 45466 w 50419"/>
                      <a:gd name="connsiteY28" fmla="*/ 15621 h 81025"/>
                      <a:gd name="connsiteX29" fmla="*/ 44196 w 50419"/>
                      <a:gd name="connsiteY29" fmla="*/ 12192 h 81025"/>
                      <a:gd name="connsiteX30" fmla="*/ 42545 w 50419"/>
                      <a:gd name="connsiteY30" fmla="*/ 9144 h 81025"/>
                      <a:gd name="connsiteX31" fmla="*/ 40259 w 50419"/>
                      <a:gd name="connsiteY31" fmla="*/ 6477 h 81025"/>
                      <a:gd name="connsiteX32" fmla="*/ 37719 w 50419"/>
                      <a:gd name="connsiteY32" fmla="*/ 4191 h 81025"/>
                      <a:gd name="connsiteX33" fmla="*/ 34671 w 50419"/>
                      <a:gd name="connsiteY33" fmla="*/ 2413 h 81025"/>
                      <a:gd name="connsiteX34" fmla="*/ 31242 w 50419"/>
                      <a:gd name="connsiteY34" fmla="*/ 1143 h 81025"/>
                      <a:gd name="connsiteX35" fmla="*/ 27559 w 50419"/>
                      <a:gd name="connsiteY35" fmla="*/ 254 h 81025"/>
                      <a:gd name="connsiteX36" fmla="*/ 23495 w 50419"/>
                      <a:gd name="connsiteY36" fmla="*/ 0 h 81025"/>
                      <a:gd name="connsiteX37" fmla="*/ 23495 w 50419"/>
                      <a:gd name="connsiteY37" fmla="*/ 0 h 81025"/>
                      <a:gd name="connsiteX38" fmla="*/ 20574 w 50419"/>
                      <a:gd name="connsiteY38" fmla="*/ 127 h 81025"/>
                      <a:gd name="connsiteX39" fmla="*/ 17780 w 50419"/>
                      <a:gd name="connsiteY39" fmla="*/ 508 h 81025"/>
                      <a:gd name="connsiteX40" fmla="*/ 15113 w 50419"/>
                      <a:gd name="connsiteY40" fmla="*/ 1270 h 81025"/>
                      <a:gd name="connsiteX41" fmla="*/ 12700 w 50419"/>
                      <a:gd name="connsiteY41" fmla="*/ 2159 h 81025"/>
                      <a:gd name="connsiteX42" fmla="*/ 10414 w 50419"/>
                      <a:gd name="connsiteY42" fmla="*/ 3175 h 81025"/>
                      <a:gd name="connsiteX43" fmla="*/ 8128 w 50419"/>
                      <a:gd name="connsiteY43" fmla="*/ 4572 h 81025"/>
                      <a:gd name="connsiteX44" fmla="*/ 6096 w 50419"/>
                      <a:gd name="connsiteY44" fmla="*/ 6096 h 81025"/>
                      <a:gd name="connsiteX45" fmla="*/ 3937 w 50419"/>
                      <a:gd name="connsiteY45" fmla="*/ 7747 h 81025"/>
                      <a:gd name="connsiteX46" fmla="*/ 2032 w 50419"/>
                      <a:gd name="connsiteY46" fmla="*/ 9652 h 81025"/>
                      <a:gd name="connsiteX47" fmla="*/ 0 w 50419"/>
                      <a:gd name="connsiteY47" fmla="*/ 11684 h 81025"/>
                      <a:gd name="connsiteX48" fmla="*/ 5842 w 50419"/>
                      <a:gd name="connsiteY48" fmla="*/ 17399 h 81025"/>
                      <a:gd name="connsiteX49" fmla="*/ 5842 w 50419"/>
                      <a:gd name="connsiteY49" fmla="*/ 17399 h 81025"/>
                      <a:gd name="connsiteX50" fmla="*/ 7112 w 50419"/>
                      <a:gd name="connsiteY50" fmla="*/ 15875 h 81025"/>
                      <a:gd name="connsiteX51" fmla="*/ 8509 w 50419"/>
                      <a:gd name="connsiteY51" fmla="*/ 14351 h 81025"/>
                      <a:gd name="connsiteX52" fmla="*/ 10033 w 50419"/>
                      <a:gd name="connsiteY52" fmla="*/ 13081 h 81025"/>
                      <a:gd name="connsiteX53" fmla="*/ 11557 w 50419"/>
                      <a:gd name="connsiteY53" fmla="*/ 11938 h 81025"/>
                      <a:gd name="connsiteX54" fmla="*/ 13208 w 50419"/>
                      <a:gd name="connsiteY54" fmla="*/ 10795 h 81025"/>
                      <a:gd name="connsiteX55" fmla="*/ 14859 w 50419"/>
                      <a:gd name="connsiteY55" fmla="*/ 9906 h 81025"/>
                      <a:gd name="connsiteX56" fmla="*/ 16637 w 50419"/>
                      <a:gd name="connsiteY56" fmla="*/ 9144 h 81025"/>
                      <a:gd name="connsiteX57" fmla="*/ 18415 w 50419"/>
                      <a:gd name="connsiteY57" fmla="*/ 8636 h 81025"/>
                      <a:gd name="connsiteX58" fmla="*/ 20320 w 50419"/>
                      <a:gd name="connsiteY58" fmla="*/ 8255 h 81025"/>
                      <a:gd name="connsiteX59" fmla="*/ 22225 w 50419"/>
                      <a:gd name="connsiteY59" fmla="*/ 8128 h 81025"/>
                      <a:gd name="connsiteX60" fmla="*/ 22225 w 50419"/>
                      <a:gd name="connsiteY60" fmla="*/ 8128 h 81025"/>
                      <a:gd name="connsiteX61" fmla="*/ 25019 w 50419"/>
                      <a:gd name="connsiteY61" fmla="*/ 8382 h 81025"/>
                      <a:gd name="connsiteX62" fmla="*/ 27559 w 50419"/>
                      <a:gd name="connsiteY62" fmla="*/ 8890 h 81025"/>
                      <a:gd name="connsiteX63" fmla="*/ 29718 w 50419"/>
                      <a:gd name="connsiteY63" fmla="*/ 9779 h 81025"/>
                      <a:gd name="connsiteX64" fmla="*/ 31623 w 50419"/>
                      <a:gd name="connsiteY64" fmla="*/ 11049 h 81025"/>
                      <a:gd name="connsiteX65" fmla="*/ 33274 w 50419"/>
                      <a:gd name="connsiteY65" fmla="*/ 12573 h 81025"/>
                      <a:gd name="connsiteX66" fmla="*/ 34544 w 50419"/>
                      <a:gd name="connsiteY66" fmla="*/ 14351 h 81025"/>
                      <a:gd name="connsiteX67" fmla="*/ 35560 w 50419"/>
                      <a:gd name="connsiteY67" fmla="*/ 16510 h 81025"/>
                      <a:gd name="connsiteX68" fmla="*/ 36322 w 50419"/>
                      <a:gd name="connsiteY68" fmla="*/ 18796 h 81025"/>
                      <a:gd name="connsiteX69" fmla="*/ 36703 w 50419"/>
                      <a:gd name="connsiteY69" fmla="*/ 21209 h 81025"/>
                      <a:gd name="connsiteX70" fmla="*/ 36830 w 50419"/>
                      <a:gd name="connsiteY70" fmla="*/ 23876 h 81025"/>
                      <a:gd name="connsiteX71" fmla="*/ 36830 w 50419"/>
                      <a:gd name="connsiteY71" fmla="*/ 23876 h 81025"/>
                      <a:gd name="connsiteX72" fmla="*/ 36576 w 50419"/>
                      <a:gd name="connsiteY72" fmla="*/ 28067 h 81025"/>
                      <a:gd name="connsiteX73" fmla="*/ 35560 w 50419"/>
                      <a:gd name="connsiteY73" fmla="*/ 32385 h 81025"/>
                      <a:gd name="connsiteX74" fmla="*/ 33782 w 50419"/>
                      <a:gd name="connsiteY74" fmla="*/ 36830 h 81025"/>
                      <a:gd name="connsiteX75" fmla="*/ 31242 w 50419"/>
                      <a:gd name="connsiteY75" fmla="*/ 41529 h 81025"/>
                      <a:gd name="connsiteX76" fmla="*/ 28067 w 50419"/>
                      <a:gd name="connsiteY76" fmla="*/ 46482 h 81025"/>
                      <a:gd name="connsiteX77" fmla="*/ 24003 w 50419"/>
                      <a:gd name="connsiteY77" fmla="*/ 51562 h 81025"/>
                      <a:gd name="connsiteX78" fmla="*/ 19304 w 50419"/>
                      <a:gd name="connsiteY78" fmla="*/ 57023 h 81025"/>
                      <a:gd name="connsiteX79" fmla="*/ 13843 w 50419"/>
                      <a:gd name="connsiteY79" fmla="*/ 62738 h 81025"/>
                      <a:gd name="connsiteX80" fmla="*/ 7493 w 50419"/>
                      <a:gd name="connsiteY80" fmla="*/ 68834 h 81025"/>
                      <a:gd name="connsiteX81" fmla="*/ 508 w 50419"/>
                      <a:gd name="connsiteY81" fmla="*/ 75184 h 81025"/>
                      <a:gd name="connsiteX82" fmla="*/ 508 w 50419"/>
                      <a:gd name="connsiteY82" fmla="*/ 81026 h 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</a:cxnLst>
                    <a:rect l="l" t="t" r="r" b="b"/>
                    <a:pathLst>
                      <a:path w="50419" h="81025">
                        <a:moveTo>
                          <a:pt x="508" y="81026"/>
                        </a:moveTo>
                        <a:lnTo>
                          <a:pt x="50419" y="81026"/>
                        </a:lnTo>
                        <a:lnTo>
                          <a:pt x="50419" y="72390"/>
                        </a:lnTo>
                        <a:lnTo>
                          <a:pt x="28448" y="72390"/>
                        </a:lnTo>
                        <a:lnTo>
                          <a:pt x="28448" y="72390"/>
                        </a:lnTo>
                        <a:lnTo>
                          <a:pt x="27178" y="72390"/>
                        </a:lnTo>
                        <a:lnTo>
                          <a:pt x="25908" y="72517"/>
                        </a:lnTo>
                        <a:lnTo>
                          <a:pt x="24638" y="72517"/>
                        </a:lnTo>
                        <a:lnTo>
                          <a:pt x="23368" y="72644"/>
                        </a:lnTo>
                        <a:lnTo>
                          <a:pt x="21971" y="72644"/>
                        </a:lnTo>
                        <a:lnTo>
                          <a:pt x="20574" y="72771"/>
                        </a:lnTo>
                        <a:lnTo>
                          <a:pt x="19304" y="72898"/>
                        </a:lnTo>
                        <a:lnTo>
                          <a:pt x="18034" y="73025"/>
                        </a:lnTo>
                        <a:lnTo>
                          <a:pt x="16637" y="73152"/>
                        </a:lnTo>
                        <a:lnTo>
                          <a:pt x="15367" y="73152"/>
                        </a:lnTo>
                        <a:lnTo>
                          <a:pt x="15367" y="73152"/>
                        </a:lnTo>
                        <a:lnTo>
                          <a:pt x="20828" y="67945"/>
                        </a:lnTo>
                        <a:lnTo>
                          <a:pt x="25781" y="62738"/>
                        </a:lnTo>
                        <a:lnTo>
                          <a:pt x="30353" y="57658"/>
                        </a:lnTo>
                        <a:lnTo>
                          <a:pt x="34417" y="52705"/>
                        </a:lnTo>
                        <a:lnTo>
                          <a:pt x="37973" y="47625"/>
                        </a:lnTo>
                        <a:lnTo>
                          <a:pt x="41021" y="42799"/>
                        </a:lnTo>
                        <a:lnTo>
                          <a:pt x="43307" y="37973"/>
                        </a:lnTo>
                        <a:lnTo>
                          <a:pt x="45085" y="33147"/>
                        </a:lnTo>
                        <a:lnTo>
                          <a:pt x="46228" y="28321"/>
                        </a:lnTo>
                        <a:lnTo>
                          <a:pt x="46482" y="23495"/>
                        </a:lnTo>
                        <a:lnTo>
                          <a:pt x="46482" y="23495"/>
                        </a:lnTo>
                        <a:lnTo>
                          <a:pt x="46228" y="19431"/>
                        </a:lnTo>
                        <a:lnTo>
                          <a:pt x="45466" y="15621"/>
                        </a:lnTo>
                        <a:lnTo>
                          <a:pt x="44196" y="12192"/>
                        </a:lnTo>
                        <a:lnTo>
                          <a:pt x="42545" y="9144"/>
                        </a:lnTo>
                        <a:lnTo>
                          <a:pt x="40259" y="6477"/>
                        </a:lnTo>
                        <a:lnTo>
                          <a:pt x="37719" y="4191"/>
                        </a:lnTo>
                        <a:lnTo>
                          <a:pt x="34671" y="2413"/>
                        </a:lnTo>
                        <a:lnTo>
                          <a:pt x="31242" y="1143"/>
                        </a:lnTo>
                        <a:lnTo>
                          <a:pt x="27559" y="254"/>
                        </a:lnTo>
                        <a:lnTo>
                          <a:pt x="23495" y="0"/>
                        </a:lnTo>
                        <a:lnTo>
                          <a:pt x="23495" y="0"/>
                        </a:lnTo>
                        <a:lnTo>
                          <a:pt x="20574" y="127"/>
                        </a:lnTo>
                        <a:lnTo>
                          <a:pt x="17780" y="508"/>
                        </a:lnTo>
                        <a:lnTo>
                          <a:pt x="15113" y="1270"/>
                        </a:lnTo>
                        <a:lnTo>
                          <a:pt x="12700" y="2159"/>
                        </a:lnTo>
                        <a:lnTo>
                          <a:pt x="10414" y="3175"/>
                        </a:lnTo>
                        <a:lnTo>
                          <a:pt x="8128" y="4572"/>
                        </a:lnTo>
                        <a:lnTo>
                          <a:pt x="6096" y="6096"/>
                        </a:lnTo>
                        <a:lnTo>
                          <a:pt x="3937" y="7747"/>
                        </a:lnTo>
                        <a:lnTo>
                          <a:pt x="2032" y="9652"/>
                        </a:lnTo>
                        <a:lnTo>
                          <a:pt x="0" y="11684"/>
                        </a:lnTo>
                        <a:lnTo>
                          <a:pt x="5842" y="17399"/>
                        </a:lnTo>
                        <a:lnTo>
                          <a:pt x="5842" y="17399"/>
                        </a:lnTo>
                        <a:lnTo>
                          <a:pt x="7112" y="15875"/>
                        </a:lnTo>
                        <a:lnTo>
                          <a:pt x="8509" y="14351"/>
                        </a:lnTo>
                        <a:lnTo>
                          <a:pt x="10033" y="13081"/>
                        </a:lnTo>
                        <a:lnTo>
                          <a:pt x="11557" y="11938"/>
                        </a:lnTo>
                        <a:lnTo>
                          <a:pt x="13208" y="10795"/>
                        </a:lnTo>
                        <a:lnTo>
                          <a:pt x="14859" y="9906"/>
                        </a:lnTo>
                        <a:lnTo>
                          <a:pt x="16637" y="9144"/>
                        </a:lnTo>
                        <a:lnTo>
                          <a:pt x="18415" y="8636"/>
                        </a:lnTo>
                        <a:lnTo>
                          <a:pt x="20320" y="8255"/>
                        </a:lnTo>
                        <a:lnTo>
                          <a:pt x="22225" y="8128"/>
                        </a:lnTo>
                        <a:lnTo>
                          <a:pt x="22225" y="8128"/>
                        </a:lnTo>
                        <a:lnTo>
                          <a:pt x="25019" y="8382"/>
                        </a:lnTo>
                        <a:lnTo>
                          <a:pt x="27559" y="8890"/>
                        </a:lnTo>
                        <a:lnTo>
                          <a:pt x="29718" y="9779"/>
                        </a:lnTo>
                        <a:lnTo>
                          <a:pt x="31623" y="11049"/>
                        </a:lnTo>
                        <a:lnTo>
                          <a:pt x="33274" y="12573"/>
                        </a:lnTo>
                        <a:lnTo>
                          <a:pt x="34544" y="14351"/>
                        </a:lnTo>
                        <a:lnTo>
                          <a:pt x="35560" y="16510"/>
                        </a:lnTo>
                        <a:lnTo>
                          <a:pt x="36322" y="18796"/>
                        </a:lnTo>
                        <a:lnTo>
                          <a:pt x="36703" y="21209"/>
                        </a:lnTo>
                        <a:lnTo>
                          <a:pt x="36830" y="23876"/>
                        </a:lnTo>
                        <a:lnTo>
                          <a:pt x="36830" y="23876"/>
                        </a:lnTo>
                        <a:lnTo>
                          <a:pt x="36576" y="28067"/>
                        </a:lnTo>
                        <a:lnTo>
                          <a:pt x="35560" y="32385"/>
                        </a:lnTo>
                        <a:lnTo>
                          <a:pt x="33782" y="36830"/>
                        </a:lnTo>
                        <a:lnTo>
                          <a:pt x="31242" y="41529"/>
                        </a:lnTo>
                        <a:lnTo>
                          <a:pt x="28067" y="46482"/>
                        </a:lnTo>
                        <a:lnTo>
                          <a:pt x="24003" y="51562"/>
                        </a:lnTo>
                        <a:lnTo>
                          <a:pt x="19304" y="57023"/>
                        </a:lnTo>
                        <a:lnTo>
                          <a:pt x="13843" y="62738"/>
                        </a:lnTo>
                        <a:lnTo>
                          <a:pt x="7493" y="68834"/>
                        </a:lnTo>
                        <a:lnTo>
                          <a:pt x="508" y="75184"/>
                        </a:lnTo>
                        <a:lnTo>
                          <a:pt x="508" y="810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B2EA71AA-D025-7C10-B7C5-33AB3A26BE8C}"/>
                      </a:ext>
                    </a:extLst>
                  </p:cNvPr>
                  <p:cNvSpPr/>
                  <p:nvPr/>
                </p:nvSpPr>
                <p:spPr>
                  <a:xfrm>
                    <a:off x="6602221" y="4237101"/>
                    <a:ext cx="50419" cy="81025"/>
                  </a:xfrm>
                  <a:custGeom>
                    <a:avLst/>
                    <a:gdLst>
                      <a:gd name="connsiteX0" fmla="*/ 381 w 50419"/>
                      <a:gd name="connsiteY0" fmla="*/ 81026 h 81025"/>
                      <a:gd name="connsiteX1" fmla="*/ 50419 w 50419"/>
                      <a:gd name="connsiteY1" fmla="*/ 81026 h 81025"/>
                      <a:gd name="connsiteX2" fmla="*/ 50419 w 50419"/>
                      <a:gd name="connsiteY2" fmla="*/ 72390 h 81025"/>
                      <a:gd name="connsiteX3" fmla="*/ 28448 w 50419"/>
                      <a:gd name="connsiteY3" fmla="*/ 72390 h 81025"/>
                      <a:gd name="connsiteX4" fmla="*/ 28448 w 50419"/>
                      <a:gd name="connsiteY4" fmla="*/ 72390 h 81025"/>
                      <a:gd name="connsiteX5" fmla="*/ 27178 w 50419"/>
                      <a:gd name="connsiteY5" fmla="*/ 72390 h 81025"/>
                      <a:gd name="connsiteX6" fmla="*/ 25908 w 50419"/>
                      <a:gd name="connsiteY6" fmla="*/ 72517 h 81025"/>
                      <a:gd name="connsiteX7" fmla="*/ 24638 w 50419"/>
                      <a:gd name="connsiteY7" fmla="*/ 72517 h 81025"/>
                      <a:gd name="connsiteX8" fmla="*/ 23241 w 50419"/>
                      <a:gd name="connsiteY8" fmla="*/ 72644 h 81025"/>
                      <a:gd name="connsiteX9" fmla="*/ 21971 w 50419"/>
                      <a:gd name="connsiteY9" fmla="*/ 72644 h 81025"/>
                      <a:gd name="connsiteX10" fmla="*/ 20574 w 50419"/>
                      <a:gd name="connsiteY10" fmla="*/ 72771 h 81025"/>
                      <a:gd name="connsiteX11" fmla="*/ 19304 w 50419"/>
                      <a:gd name="connsiteY11" fmla="*/ 72898 h 81025"/>
                      <a:gd name="connsiteX12" fmla="*/ 17907 w 50419"/>
                      <a:gd name="connsiteY12" fmla="*/ 73025 h 81025"/>
                      <a:gd name="connsiteX13" fmla="*/ 16637 w 50419"/>
                      <a:gd name="connsiteY13" fmla="*/ 73152 h 81025"/>
                      <a:gd name="connsiteX14" fmla="*/ 15367 w 50419"/>
                      <a:gd name="connsiteY14" fmla="*/ 73152 h 81025"/>
                      <a:gd name="connsiteX15" fmla="*/ 15367 w 50419"/>
                      <a:gd name="connsiteY15" fmla="*/ 73152 h 81025"/>
                      <a:gd name="connsiteX16" fmla="*/ 20828 w 50419"/>
                      <a:gd name="connsiteY16" fmla="*/ 67945 h 81025"/>
                      <a:gd name="connsiteX17" fmla="*/ 25781 w 50419"/>
                      <a:gd name="connsiteY17" fmla="*/ 62738 h 81025"/>
                      <a:gd name="connsiteX18" fmla="*/ 30353 w 50419"/>
                      <a:gd name="connsiteY18" fmla="*/ 57658 h 81025"/>
                      <a:gd name="connsiteX19" fmla="*/ 34417 w 50419"/>
                      <a:gd name="connsiteY19" fmla="*/ 52705 h 81025"/>
                      <a:gd name="connsiteX20" fmla="*/ 37973 w 50419"/>
                      <a:gd name="connsiteY20" fmla="*/ 47625 h 81025"/>
                      <a:gd name="connsiteX21" fmla="*/ 40894 w 50419"/>
                      <a:gd name="connsiteY21" fmla="*/ 42799 h 81025"/>
                      <a:gd name="connsiteX22" fmla="*/ 43307 w 50419"/>
                      <a:gd name="connsiteY22" fmla="*/ 37973 h 81025"/>
                      <a:gd name="connsiteX23" fmla="*/ 45085 w 50419"/>
                      <a:gd name="connsiteY23" fmla="*/ 33147 h 81025"/>
                      <a:gd name="connsiteX24" fmla="*/ 46101 w 50419"/>
                      <a:gd name="connsiteY24" fmla="*/ 28321 h 81025"/>
                      <a:gd name="connsiteX25" fmla="*/ 46482 w 50419"/>
                      <a:gd name="connsiteY25" fmla="*/ 23495 h 81025"/>
                      <a:gd name="connsiteX26" fmla="*/ 46482 w 50419"/>
                      <a:gd name="connsiteY26" fmla="*/ 23495 h 81025"/>
                      <a:gd name="connsiteX27" fmla="*/ 46228 w 50419"/>
                      <a:gd name="connsiteY27" fmla="*/ 19431 h 81025"/>
                      <a:gd name="connsiteX28" fmla="*/ 45466 w 50419"/>
                      <a:gd name="connsiteY28" fmla="*/ 15621 h 81025"/>
                      <a:gd name="connsiteX29" fmla="*/ 44196 w 50419"/>
                      <a:gd name="connsiteY29" fmla="*/ 12192 h 81025"/>
                      <a:gd name="connsiteX30" fmla="*/ 42418 w 50419"/>
                      <a:gd name="connsiteY30" fmla="*/ 9144 h 81025"/>
                      <a:gd name="connsiteX31" fmla="*/ 40259 w 50419"/>
                      <a:gd name="connsiteY31" fmla="*/ 6477 h 81025"/>
                      <a:gd name="connsiteX32" fmla="*/ 37719 w 50419"/>
                      <a:gd name="connsiteY32" fmla="*/ 4191 h 81025"/>
                      <a:gd name="connsiteX33" fmla="*/ 34671 w 50419"/>
                      <a:gd name="connsiteY33" fmla="*/ 2413 h 81025"/>
                      <a:gd name="connsiteX34" fmla="*/ 31242 w 50419"/>
                      <a:gd name="connsiteY34" fmla="*/ 1143 h 81025"/>
                      <a:gd name="connsiteX35" fmla="*/ 27559 w 50419"/>
                      <a:gd name="connsiteY35" fmla="*/ 254 h 81025"/>
                      <a:gd name="connsiteX36" fmla="*/ 23368 w 50419"/>
                      <a:gd name="connsiteY36" fmla="*/ 0 h 81025"/>
                      <a:gd name="connsiteX37" fmla="*/ 23368 w 50419"/>
                      <a:gd name="connsiteY37" fmla="*/ 0 h 81025"/>
                      <a:gd name="connsiteX38" fmla="*/ 20447 w 50419"/>
                      <a:gd name="connsiteY38" fmla="*/ 127 h 81025"/>
                      <a:gd name="connsiteX39" fmla="*/ 17780 w 50419"/>
                      <a:gd name="connsiteY39" fmla="*/ 508 h 81025"/>
                      <a:gd name="connsiteX40" fmla="*/ 15113 w 50419"/>
                      <a:gd name="connsiteY40" fmla="*/ 1270 h 81025"/>
                      <a:gd name="connsiteX41" fmla="*/ 12700 w 50419"/>
                      <a:gd name="connsiteY41" fmla="*/ 2159 h 81025"/>
                      <a:gd name="connsiteX42" fmla="*/ 10414 w 50419"/>
                      <a:gd name="connsiteY42" fmla="*/ 3175 h 81025"/>
                      <a:gd name="connsiteX43" fmla="*/ 8128 w 50419"/>
                      <a:gd name="connsiteY43" fmla="*/ 4572 h 81025"/>
                      <a:gd name="connsiteX44" fmla="*/ 5969 w 50419"/>
                      <a:gd name="connsiteY44" fmla="*/ 6096 h 81025"/>
                      <a:gd name="connsiteX45" fmla="*/ 3937 w 50419"/>
                      <a:gd name="connsiteY45" fmla="*/ 7747 h 81025"/>
                      <a:gd name="connsiteX46" fmla="*/ 1905 w 50419"/>
                      <a:gd name="connsiteY46" fmla="*/ 9652 h 81025"/>
                      <a:gd name="connsiteX47" fmla="*/ 0 w 50419"/>
                      <a:gd name="connsiteY47" fmla="*/ 11684 h 81025"/>
                      <a:gd name="connsiteX48" fmla="*/ 5715 w 50419"/>
                      <a:gd name="connsiteY48" fmla="*/ 17399 h 81025"/>
                      <a:gd name="connsiteX49" fmla="*/ 5715 w 50419"/>
                      <a:gd name="connsiteY49" fmla="*/ 17399 h 81025"/>
                      <a:gd name="connsiteX50" fmla="*/ 7112 w 50419"/>
                      <a:gd name="connsiteY50" fmla="*/ 15875 h 81025"/>
                      <a:gd name="connsiteX51" fmla="*/ 8509 w 50419"/>
                      <a:gd name="connsiteY51" fmla="*/ 14351 h 81025"/>
                      <a:gd name="connsiteX52" fmla="*/ 10033 w 50419"/>
                      <a:gd name="connsiteY52" fmla="*/ 13081 h 81025"/>
                      <a:gd name="connsiteX53" fmla="*/ 11557 w 50419"/>
                      <a:gd name="connsiteY53" fmla="*/ 11938 h 81025"/>
                      <a:gd name="connsiteX54" fmla="*/ 13208 w 50419"/>
                      <a:gd name="connsiteY54" fmla="*/ 10795 h 81025"/>
                      <a:gd name="connsiteX55" fmla="*/ 14859 w 50419"/>
                      <a:gd name="connsiteY55" fmla="*/ 9906 h 81025"/>
                      <a:gd name="connsiteX56" fmla="*/ 16637 w 50419"/>
                      <a:gd name="connsiteY56" fmla="*/ 9144 h 81025"/>
                      <a:gd name="connsiteX57" fmla="*/ 18415 w 50419"/>
                      <a:gd name="connsiteY57" fmla="*/ 8636 h 81025"/>
                      <a:gd name="connsiteX58" fmla="*/ 20320 w 50419"/>
                      <a:gd name="connsiteY58" fmla="*/ 8255 h 81025"/>
                      <a:gd name="connsiteX59" fmla="*/ 22225 w 50419"/>
                      <a:gd name="connsiteY59" fmla="*/ 8128 h 81025"/>
                      <a:gd name="connsiteX60" fmla="*/ 22225 w 50419"/>
                      <a:gd name="connsiteY60" fmla="*/ 8128 h 81025"/>
                      <a:gd name="connsiteX61" fmla="*/ 25019 w 50419"/>
                      <a:gd name="connsiteY61" fmla="*/ 8382 h 81025"/>
                      <a:gd name="connsiteX62" fmla="*/ 27559 w 50419"/>
                      <a:gd name="connsiteY62" fmla="*/ 8890 h 81025"/>
                      <a:gd name="connsiteX63" fmla="*/ 29718 w 50419"/>
                      <a:gd name="connsiteY63" fmla="*/ 9779 h 81025"/>
                      <a:gd name="connsiteX64" fmla="*/ 31623 w 50419"/>
                      <a:gd name="connsiteY64" fmla="*/ 11049 h 81025"/>
                      <a:gd name="connsiteX65" fmla="*/ 33274 w 50419"/>
                      <a:gd name="connsiteY65" fmla="*/ 12573 h 81025"/>
                      <a:gd name="connsiteX66" fmla="*/ 34544 w 50419"/>
                      <a:gd name="connsiteY66" fmla="*/ 14351 h 81025"/>
                      <a:gd name="connsiteX67" fmla="*/ 35560 w 50419"/>
                      <a:gd name="connsiteY67" fmla="*/ 16510 h 81025"/>
                      <a:gd name="connsiteX68" fmla="*/ 36322 w 50419"/>
                      <a:gd name="connsiteY68" fmla="*/ 18796 h 81025"/>
                      <a:gd name="connsiteX69" fmla="*/ 36703 w 50419"/>
                      <a:gd name="connsiteY69" fmla="*/ 21209 h 81025"/>
                      <a:gd name="connsiteX70" fmla="*/ 36830 w 50419"/>
                      <a:gd name="connsiteY70" fmla="*/ 23876 h 81025"/>
                      <a:gd name="connsiteX71" fmla="*/ 36830 w 50419"/>
                      <a:gd name="connsiteY71" fmla="*/ 23876 h 81025"/>
                      <a:gd name="connsiteX72" fmla="*/ 36449 w 50419"/>
                      <a:gd name="connsiteY72" fmla="*/ 28067 h 81025"/>
                      <a:gd name="connsiteX73" fmla="*/ 35433 w 50419"/>
                      <a:gd name="connsiteY73" fmla="*/ 32385 h 81025"/>
                      <a:gd name="connsiteX74" fmla="*/ 33655 w 50419"/>
                      <a:gd name="connsiteY74" fmla="*/ 36830 h 81025"/>
                      <a:gd name="connsiteX75" fmla="*/ 31242 w 50419"/>
                      <a:gd name="connsiteY75" fmla="*/ 41529 h 81025"/>
                      <a:gd name="connsiteX76" fmla="*/ 27940 w 50419"/>
                      <a:gd name="connsiteY76" fmla="*/ 46482 h 81025"/>
                      <a:gd name="connsiteX77" fmla="*/ 24003 w 50419"/>
                      <a:gd name="connsiteY77" fmla="*/ 51562 h 81025"/>
                      <a:gd name="connsiteX78" fmla="*/ 19304 w 50419"/>
                      <a:gd name="connsiteY78" fmla="*/ 57023 h 81025"/>
                      <a:gd name="connsiteX79" fmla="*/ 13843 w 50419"/>
                      <a:gd name="connsiteY79" fmla="*/ 62738 h 81025"/>
                      <a:gd name="connsiteX80" fmla="*/ 7493 w 50419"/>
                      <a:gd name="connsiteY80" fmla="*/ 68834 h 81025"/>
                      <a:gd name="connsiteX81" fmla="*/ 381 w 50419"/>
                      <a:gd name="connsiteY81" fmla="*/ 75184 h 81025"/>
                      <a:gd name="connsiteX82" fmla="*/ 381 w 50419"/>
                      <a:gd name="connsiteY82" fmla="*/ 81026 h 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</a:cxnLst>
                    <a:rect l="l" t="t" r="r" b="b"/>
                    <a:pathLst>
                      <a:path w="50419" h="81025">
                        <a:moveTo>
                          <a:pt x="381" y="81026"/>
                        </a:moveTo>
                        <a:lnTo>
                          <a:pt x="50419" y="81026"/>
                        </a:lnTo>
                        <a:lnTo>
                          <a:pt x="50419" y="72390"/>
                        </a:lnTo>
                        <a:lnTo>
                          <a:pt x="28448" y="72390"/>
                        </a:lnTo>
                        <a:lnTo>
                          <a:pt x="28448" y="72390"/>
                        </a:lnTo>
                        <a:lnTo>
                          <a:pt x="27178" y="72390"/>
                        </a:lnTo>
                        <a:lnTo>
                          <a:pt x="25908" y="72517"/>
                        </a:lnTo>
                        <a:lnTo>
                          <a:pt x="24638" y="72517"/>
                        </a:lnTo>
                        <a:lnTo>
                          <a:pt x="23241" y="72644"/>
                        </a:lnTo>
                        <a:lnTo>
                          <a:pt x="21971" y="72644"/>
                        </a:lnTo>
                        <a:lnTo>
                          <a:pt x="20574" y="72771"/>
                        </a:lnTo>
                        <a:lnTo>
                          <a:pt x="19304" y="72898"/>
                        </a:lnTo>
                        <a:lnTo>
                          <a:pt x="17907" y="73025"/>
                        </a:lnTo>
                        <a:lnTo>
                          <a:pt x="16637" y="73152"/>
                        </a:lnTo>
                        <a:lnTo>
                          <a:pt x="15367" y="73152"/>
                        </a:lnTo>
                        <a:lnTo>
                          <a:pt x="15367" y="73152"/>
                        </a:lnTo>
                        <a:lnTo>
                          <a:pt x="20828" y="67945"/>
                        </a:lnTo>
                        <a:lnTo>
                          <a:pt x="25781" y="62738"/>
                        </a:lnTo>
                        <a:lnTo>
                          <a:pt x="30353" y="57658"/>
                        </a:lnTo>
                        <a:lnTo>
                          <a:pt x="34417" y="52705"/>
                        </a:lnTo>
                        <a:lnTo>
                          <a:pt x="37973" y="47625"/>
                        </a:lnTo>
                        <a:lnTo>
                          <a:pt x="40894" y="42799"/>
                        </a:lnTo>
                        <a:lnTo>
                          <a:pt x="43307" y="37973"/>
                        </a:lnTo>
                        <a:lnTo>
                          <a:pt x="45085" y="33147"/>
                        </a:lnTo>
                        <a:lnTo>
                          <a:pt x="46101" y="28321"/>
                        </a:lnTo>
                        <a:lnTo>
                          <a:pt x="46482" y="23495"/>
                        </a:lnTo>
                        <a:lnTo>
                          <a:pt x="46482" y="23495"/>
                        </a:lnTo>
                        <a:lnTo>
                          <a:pt x="46228" y="19431"/>
                        </a:lnTo>
                        <a:lnTo>
                          <a:pt x="45466" y="15621"/>
                        </a:lnTo>
                        <a:lnTo>
                          <a:pt x="44196" y="12192"/>
                        </a:lnTo>
                        <a:lnTo>
                          <a:pt x="42418" y="9144"/>
                        </a:lnTo>
                        <a:lnTo>
                          <a:pt x="40259" y="6477"/>
                        </a:lnTo>
                        <a:lnTo>
                          <a:pt x="37719" y="4191"/>
                        </a:lnTo>
                        <a:lnTo>
                          <a:pt x="34671" y="2413"/>
                        </a:lnTo>
                        <a:lnTo>
                          <a:pt x="31242" y="1143"/>
                        </a:lnTo>
                        <a:lnTo>
                          <a:pt x="27559" y="254"/>
                        </a:lnTo>
                        <a:lnTo>
                          <a:pt x="23368" y="0"/>
                        </a:lnTo>
                        <a:lnTo>
                          <a:pt x="23368" y="0"/>
                        </a:lnTo>
                        <a:lnTo>
                          <a:pt x="20447" y="127"/>
                        </a:lnTo>
                        <a:lnTo>
                          <a:pt x="17780" y="508"/>
                        </a:lnTo>
                        <a:lnTo>
                          <a:pt x="15113" y="1270"/>
                        </a:lnTo>
                        <a:lnTo>
                          <a:pt x="12700" y="2159"/>
                        </a:lnTo>
                        <a:lnTo>
                          <a:pt x="10414" y="3175"/>
                        </a:lnTo>
                        <a:lnTo>
                          <a:pt x="8128" y="4572"/>
                        </a:lnTo>
                        <a:lnTo>
                          <a:pt x="5969" y="6096"/>
                        </a:lnTo>
                        <a:lnTo>
                          <a:pt x="3937" y="7747"/>
                        </a:lnTo>
                        <a:lnTo>
                          <a:pt x="1905" y="9652"/>
                        </a:lnTo>
                        <a:lnTo>
                          <a:pt x="0" y="11684"/>
                        </a:lnTo>
                        <a:lnTo>
                          <a:pt x="5715" y="17399"/>
                        </a:lnTo>
                        <a:lnTo>
                          <a:pt x="5715" y="17399"/>
                        </a:lnTo>
                        <a:lnTo>
                          <a:pt x="7112" y="15875"/>
                        </a:lnTo>
                        <a:lnTo>
                          <a:pt x="8509" y="14351"/>
                        </a:lnTo>
                        <a:lnTo>
                          <a:pt x="10033" y="13081"/>
                        </a:lnTo>
                        <a:lnTo>
                          <a:pt x="11557" y="11938"/>
                        </a:lnTo>
                        <a:lnTo>
                          <a:pt x="13208" y="10795"/>
                        </a:lnTo>
                        <a:lnTo>
                          <a:pt x="14859" y="9906"/>
                        </a:lnTo>
                        <a:lnTo>
                          <a:pt x="16637" y="9144"/>
                        </a:lnTo>
                        <a:lnTo>
                          <a:pt x="18415" y="8636"/>
                        </a:lnTo>
                        <a:lnTo>
                          <a:pt x="20320" y="8255"/>
                        </a:lnTo>
                        <a:lnTo>
                          <a:pt x="22225" y="8128"/>
                        </a:lnTo>
                        <a:lnTo>
                          <a:pt x="22225" y="8128"/>
                        </a:lnTo>
                        <a:lnTo>
                          <a:pt x="25019" y="8382"/>
                        </a:lnTo>
                        <a:lnTo>
                          <a:pt x="27559" y="8890"/>
                        </a:lnTo>
                        <a:lnTo>
                          <a:pt x="29718" y="9779"/>
                        </a:lnTo>
                        <a:lnTo>
                          <a:pt x="31623" y="11049"/>
                        </a:lnTo>
                        <a:lnTo>
                          <a:pt x="33274" y="12573"/>
                        </a:lnTo>
                        <a:lnTo>
                          <a:pt x="34544" y="14351"/>
                        </a:lnTo>
                        <a:lnTo>
                          <a:pt x="35560" y="16510"/>
                        </a:lnTo>
                        <a:lnTo>
                          <a:pt x="36322" y="18796"/>
                        </a:lnTo>
                        <a:lnTo>
                          <a:pt x="36703" y="21209"/>
                        </a:lnTo>
                        <a:lnTo>
                          <a:pt x="36830" y="23876"/>
                        </a:lnTo>
                        <a:lnTo>
                          <a:pt x="36830" y="23876"/>
                        </a:lnTo>
                        <a:lnTo>
                          <a:pt x="36449" y="28067"/>
                        </a:lnTo>
                        <a:lnTo>
                          <a:pt x="35433" y="32385"/>
                        </a:lnTo>
                        <a:lnTo>
                          <a:pt x="33655" y="36830"/>
                        </a:lnTo>
                        <a:lnTo>
                          <a:pt x="31242" y="41529"/>
                        </a:lnTo>
                        <a:lnTo>
                          <a:pt x="27940" y="46482"/>
                        </a:lnTo>
                        <a:lnTo>
                          <a:pt x="24003" y="51562"/>
                        </a:lnTo>
                        <a:lnTo>
                          <a:pt x="19304" y="57023"/>
                        </a:lnTo>
                        <a:lnTo>
                          <a:pt x="13843" y="62738"/>
                        </a:lnTo>
                        <a:lnTo>
                          <a:pt x="7493" y="68834"/>
                        </a:lnTo>
                        <a:lnTo>
                          <a:pt x="381" y="75184"/>
                        </a:lnTo>
                        <a:lnTo>
                          <a:pt x="381" y="810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9650428C-FB79-1F4E-1AF3-91FC77FED421}"/>
                      </a:ext>
                    </a:extLst>
                  </p:cNvPr>
                  <p:cNvSpPr/>
                  <p:nvPr/>
                </p:nvSpPr>
                <p:spPr>
                  <a:xfrm>
                    <a:off x="6662292" y="4237101"/>
                    <a:ext cx="91313" cy="82422"/>
                  </a:xfrm>
                  <a:custGeom>
                    <a:avLst/>
                    <a:gdLst>
                      <a:gd name="connsiteX0" fmla="*/ 18034 w 91313"/>
                      <a:gd name="connsiteY0" fmla="*/ 50165 h 82422"/>
                      <a:gd name="connsiteX1" fmla="*/ 18034 w 91313"/>
                      <a:gd name="connsiteY1" fmla="*/ 50165 h 82422"/>
                      <a:gd name="connsiteX2" fmla="*/ 21209 w 91313"/>
                      <a:gd name="connsiteY2" fmla="*/ 49911 h 82422"/>
                      <a:gd name="connsiteX3" fmla="*/ 24130 w 91313"/>
                      <a:gd name="connsiteY3" fmla="*/ 49149 h 82422"/>
                      <a:gd name="connsiteX4" fmla="*/ 26670 w 91313"/>
                      <a:gd name="connsiteY4" fmla="*/ 47752 h 82422"/>
                      <a:gd name="connsiteX5" fmla="*/ 29083 w 91313"/>
                      <a:gd name="connsiteY5" fmla="*/ 45974 h 82422"/>
                      <a:gd name="connsiteX6" fmla="*/ 31115 w 91313"/>
                      <a:gd name="connsiteY6" fmla="*/ 43561 h 82422"/>
                      <a:gd name="connsiteX7" fmla="*/ 32893 w 91313"/>
                      <a:gd name="connsiteY7" fmla="*/ 40767 h 82422"/>
                      <a:gd name="connsiteX8" fmla="*/ 34290 w 91313"/>
                      <a:gd name="connsiteY8" fmla="*/ 37465 h 82422"/>
                      <a:gd name="connsiteX9" fmla="*/ 35306 w 91313"/>
                      <a:gd name="connsiteY9" fmla="*/ 33782 h 82422"/>
                      <a:gd name="connsiteX10" fmla="*/ 35814 w 91313"/>
                      <a:gd name="connsiteY10" fmla="*/ 29591 h 82422"/>
                      <a:gd name="connsiteX11" fmla="*/ 36068 w 91313"/>
                      <a:gd name="connsiteY11" fmla="*/ 24892 h 82422"/>
                      <a:gd name="connsiteX12" fmla="*/ 36068 w 91313"/>
                      <a:gd name="connsiteY12" fmla="*/ 24892 h 82422"/>
                      <a:gd name="connsiteX13" fmla="*/ 35814 w 91313"/>
                      <a:gd name="connsiteY13" fmla="*/ 20447 h 82422"/>
                      <a:gd name="connsiteX14" fmla="*/ 35306 w 91313"/>
                      <a:gd name="connsiteY14" fmla="*/ 16256 h 82422"/>
                      <a:gd name="connsiteX15" fmla="*/ 34290 w 91313"/>
                      <a:gd name="connsiteY15" fmla="*/ 12573 h 82422"/>
                      <a:gd name="connsiteX16" fmla="*/ 32893 w 91313"/>
                      <a:gd name="connsiteY16" fmla="*/ 9271 h 82422"/>
                      <a:gd name="connsiteX17" fmla="*/ 31115 w 91313"/>
                      <a:gd name="connsiteY17" fmla="*/ 6477 h 82422"/>
                      <a:gd name="connsiteX18" fmla="*/ 29083 w 91313"/>
                      <a:gd name="connsiteY18" fmla="*/ 4191 h 82422"/>
                      <a:gd name="connsiteX19" fmla="*/ 26670 w 91313"/>
                      <a:gd name="connsiteY19" fmla="*/ 2413 h 82422"/>
                      <a:gd name="connsiteX20" fmla="*/ 24130 w 91313"/>
                      <a:gd name="connsiteY20" fmla="*/ 1143 h 82422"/>
                      <a:gd name="connsiteX21" fmla="*/ 21209 w 91313"/>
                      <a:gd name="connsiteY21" fmla="*/ 254 h 82422"/>
                      <a:gd name="connsiteX22" fmla="*/ 18034 w 91313"/>
                      <a:gd name="connsiteY22" fmla="*/ 0 h 82422"/>
                      <a:gd name="connsiteX23" fmla="*/ 18034 w 91313"/>
                      <a:gd name="connsiteY23" fmla="*/ 0 h 82422"/>
                      <a:gd name="connsiteX24" fmla="*/ 14859 w 91313"/>
                      <a:gd name="connsiteY24" fmla="*/ 254 h 82422"/>
                      <a:gd name="connsiteX25" fmla="*/ 11938 w 91313"/>
                      <a:gd name="connsiteY25" fmla="*/ 1143 h 82422"/>
                      <a:gd name="connsiteX26" fmla="*/ 9271 w 91313"/>
                      <a:gd name="connsiteY26" fmla="*/ 2413 h 82422"/>
                      <a:gd name="connsiteX27" fmla="*/ 6985 w 91313"/>
                      <a:gd name="connsiteY27" fmla="*/ 4191 h 82422"/>
                      <a:gd name="connsiteX28" fmla="*/ 4953 w 91313"/>
                      <a:gd name="connsiteY28" fmla="*/ 6477 h 82422"/>
                      <a:gd name="connsiteX29" fmla="*/ 3175 w 91313"/>
                      <a:gd name="connsiteY29" fmla="*/ 9271 h 82422"/>
                      <a:gd name="connsiteX30" fmla="*/ 1778 w 91313"/>
                      <a:gd name="connsiteY30" fmla="*/ 12573 h 82422"/>
                      <a:gd name="connsiteX31" fmla="*/ 762 w 91313"/>
                      <a:gd name="connsiteY31" fmla="*/ 16256 h 82422"/>
                      <a:gd name="connsiteX32" fmla="*/ 254 w 91313"/>
                      <a:gd name="connsiteY32" fmla="*/ 20447 h 82422"/>
                      <a:gd name="connsiteX33" fmla="*/ 0 w 91313"/>
                      <a:gd name="connsiteY33" fmla="*/ 24892 h 82422"/>
                      <a:gd name="connsiteX34" fmla="*/ 0 w 91313"/>
                      <a:gd name="connsiteY34" fmla="*/ 24892 h 82422"/>
                      <a:gd name="connsiteX35" fmla="*/ 254 w 91313"/>
                      <a:gd name="connsiteY35" fmla="*/ 29591 h 82422"/>
                      <a:gd name="connsiteX36" fmla="*/ 762 w 91313"/>
                      <a:gd name="connsiteY36" fmla="*/ 33782 h 82422"/>
                      <a:gd name="connsiteX37" fmla="*/ 1778 w 91313"/>
                      <a:gd name="connsiteY37" fmla="*/ 37465 h 82422"/>
                      <a:gd name="connsiteX38" fmla="*/ 3175 w 91313"/>
                      <a:gd name="connsiteY38" fmla="*/ 40767 h 82422"/>
                      <a:gd name="connsiteX39" fmla="*/ 4953 w 91313"/>
                      <a:gd name="connsiteY39" fmla="*/ 43561 h 82422"/>
                      <a:gd name="connsiteX40" fmla="*/ 6985 w 91313"/>
                      <a:gd name="connsiteY40" fmla="*/ 45974 h 82422"/>
                      <a:gd name="connsiteX41" fmla="*/ 9271 w 91313"/>
                      <a:gd name="connsiteY41" fmla="*/ 47752 h 82422"/>
                      <a:gd name="connsiteX42" fmla="*/ 11938 w 91313"/>
                      <a:gd name="connsiteY42" fmla="*/ 49149 h 82422"/>
                      <a:gd name="connsiteX43" fmla="*/ 14859 w 91313"/>
                      <a:gd name="connsiteY43" fmla="*/ 49911 h 82422"/>
                      <a:gd name="connsiteX44" fmla="*/ 18034 w 91313"/>
                      <a:gd name="connsiteY44" fmla="*/ 50165 h 82422"/>
                      <a:gd name="connsiteX45" fmla="*/ 18034 w 91313"/>
                      <a:gd name="connsiteY45" fmla="*/ 44069 h 82422"/>
                      <a:gd name="connsiteX46" fmla="*/ 18034 w 91313"/>
                      <a:gd name="connsiteY46" fmla="*/ 44069 h 82422"/>
                      <a:gd name="connsiteX47" fmla="*/ 16129 w 91313"/>
                      <a:gd name="connsiteY47" fmla="*/ 43815 h 82422"/>
                      <a:gd name="connsiteX48" fmla="*/ 14478 w 91313"/>
                      <a:gd name="connsiteY48" fmla="*/ 43307 h 82422"/>
                      <a:gd name="connsiteX49" fmla="*/ 12954 w 91313"/>
                      <a:gd name="connsiteY49" fmla="*/ 42291 h 82422"/>
                      <a:gd name="connsiteX50" fmla="*/ 11557 w 91313"/>
                      <a:gd name="connsiteY50" fmla="*/ 41021 h 82422"/>
                      <a:gd name="connsiteX51" fmla="*/ 10414 w 91313"/>
                      <a:gd name="connsiteY51" fmla="*/ 39243 h 82422"/>
                      <a:gd name="connsiteX52" fmla="*/ 9398 w 91313"/>
                      <a:gd name="connsiteY52" fmla="*/ 37211 h 82422"/>
                      <a:gd name="connsiteX53" fmla="*/ 8509 w 91313"/>
                      <a:gd name="connsiteY53" fmla="*/ 34671 h 82422"/>
                      <a:gd name="connsiteX54" fmla="*/ 8001 w 91313"/>
                      <a:gd name="connsiteY54" fmla="*/ 31750 h 82422"/>
                      <a:gd name="connsiteX55" fmla="*/ 7620 w 91313"/>
                      <a:gd name="connsiteY55" fmla="*/ 28575 h 82422"/>
                      <a:gd name="connsiteX56" fmla="*/ 7493 w 91313"/>
                      <a:gd name="connsiteY56" fmla="*/ 24892 h 82422"/>
                      <a:gd name="connsiteX57" fmla="*/ 7493 w 91313"/>
                      <a:gd name="connsiteY57" fmla="*/ 24892 h 82422"/>
                      <a:gd name="connsiteX58" fmla="*/ 7620 w 91313"/>
                      <a:gd name="connsiteY58" fmla="*/ 21336 h 82422"/>
                      <a:gd name="connsiteX59" fmla="*/ 8001 w 91313"/>
                      <a:gd name="connsiteY59" fmla="*/ 18161 h 82422"/>
                      <a:gd name="connsiteX60" fmla="*/ 8509 w 91313"/>
                      <a:gd name="connsiteY60" fmla="*/ 15240 h 82422"/>
                      <a:gd name="connsiteX61" fmla="*/ 9398 w 91313"/>
                      <a:gd name="connsiteY61" fmla="*/ 12827 h 82422"/>
                      <a:gd name="connsiteX62" fmla="*/ 10414 w 91313"/>
                      <a:gd name="connsiteY62" fmla="*/ 10795 h 82422"/>
                      <a:gd name="connsiteX63" fmla="*/ 11557 w 91313"/>
                      <a:gd name="connsiteY63" fmla="*/ 9017 h 82422"/>
                      <a:gd name="connsiteX64" fmla="*/ 12954 w 91313"/>
                      <a:gd name="connsiteY64" fmla="*/ 7747 h 82422"/>
                      <a:gd name="connsiteX65" fmla="*/ 14478 w 91313"/>
                      <a:gd name="connsiteY65" fmla="*/ 6858 h 82422"/>
                      <a:gd name="connsiteX66" fmla="*/ 16129 w 91313"/>
                      <a:gd name="connsiteY66" fmla="*/ 6223 h 82422"/>
                      <a:gd name="connsiteX67" fmla="*/ 18034 w 91313"/>
                      <a:gd name="connsiteY67" fmla="*/ 6096 h 82422"/>
                      <a:gd name="connsiteX68" fmla="*/ 18034 w 91313"/>
                      <a:gd name="connsiteY68" fmla="*/ 6096 h 82422"/>
                      <a:gd name="connsiteX69" fmla="*/ 19812 w 91313"/>
                      <a:gd name="connsiteY69" fmla="*/ 6223 h 82422"/>
                      <a:gd name="connsiteX70" fmla="*/ 21463 w 91313"/>
                      <a:gd name="connsiteY70" fmla="*/ 6858 h 82422"/>
                      <a:gd name="connsiteX71" fmla="*/ 22987 w 91313"/>
                      <a:gd name="connsiteY71" fmla="*/ 7747 h 82422"/>
                      <a:gd name="connsiteX72" fmla="*/ 24384 w 91313"/>
                      <a:gd name="connsiteY72" fmla="*/ 9017 h 82422"/>
                      <a:gd name="connsiteX73" fmla="*/ 25654 w 91313"/>
                      <a:gd name="connsiteY73" fmla="*/ 10795 h 82422"/>
                      <a:gd name="connsiteX74" fmla="*/ 26670 w 91313"/>
                      <a:gd name="connsiteY74" fmla="*/ 12827 h 82422"/>
                      <a:gd name="connsiteX75" fmla="*/ 27559 w 91313"/>
                      <a:gd name="connsiteY75" fmla="*/ 15240 h 82422"/>
                      <a:gd name="connsiteX76" fmla="*/ 28067 w 91313"/>
                      <a:gd name="connsiteY76" fmla="*/ 18161 h 82422"/>
                      <a:gd name="connsiteX77" fmla="*/ 28448 w 91313"/>
                      <a:gd name="connsiteY77" fmla="*/ 21336 h 82422"/>
                      <a:gd name="connsiteX78" fmla="*/ 28575 w 91313"/>
                      <a:gd name="connsiteY78" fmla="*/ 24892 h 82422"/>
                      <a:gd name="connsiteX79" fmla="*/ 28575 w 91313"/>
                      <a:gd name="connsiteY79" fmla="*/ 24892 h 82422"/>
                      <a:gd name="connsiteX80" fmla="*/ 28448 w 91313"/>
                      <a:gd name="connsiteY80" fmla="*/ 28575 h 82422"/>
                      <a:gd name="connsiteX81" fmla="*/ 28067 w 91313"/>
                      <a:gd name="connsiteY81" fmla="*/ 31750 h 82422"/>
                      <a:gd name="connsiteX82" fmla="*/ 27559 w 91313"/>
                      <a:gd name="connsiteY82" fmla="*/ 34671 h 82422"/>
                      <a:gd name="connsiteX83" fmla="*/ 26670 w 91313"/>
                      <a:gd name="connsiteY83" fmla="*/ 37211 h 82422"/>
                      <a:gd name="connsiteX84" fmla="*/ 25654 w 91313"/>
                      <a:gd name="connsiteY84" fmla="*/ 39243 h 82422"/>
                      <a:gd name="connsiteX85" fmla="*/ 24384 w 91313"/>
                      <a:gd name="connsiteY85" fmla="*/ 41021 h 82422"/>
                      <a:gd name="connsiteX86" fmla="*/ 22987 w 91313"/>
                      <a:gd name="connsiteY86" fmla="*/ 42291 h 82422"/>
                      <a:gd name="connsiteX87" fmla="*/ 21463 w 91313"/>
                      <a:gd name="connsiteY87" fmla="*/ 43307 h 82422"/>
                      <a:gd name="connsiteX88" fmla="*/ 19812 w 91313"/>
                      <a:gd name="connsiteY88" fmla="*/ 43815 h 82422"/>
                      <a:gd name="connsiteX89" fmla="*/ 18034 w 91313"/>
                      <a:gd name="connsiteY89" fmla="*/ 44069 h 82422"/>
                      <a:gd name="connsiteX90" fmla="*/ 20320 w 91313"/>
                      <a:gd name="connsiteY90" fmla="*/ 82423 h 82422"/>
                      <a:gd name="connsiteX91" fmla="*/ 26924 w 91313"/>
                      <a:gd name="connsiteY91" fmla="*/ 82423 h 82422"/>
                      <a:gd name="connsiteX92" fmla="*/ 70866 w 91313"/>
                      <a:gd name="connsiteY92" fmla="*/ 0 h 82422"/>
                      <a:gd name="connsiteX93" fmla="*/ 64135 w 91313"/>
                      <a:gd name="connsiteY93" fmla="*/ 0 h 82422"/>
                      <a:gd name="connsiteX94" fmla="*/ 20320 w 91313"/>
                      <a:gd name="connsiteY94" fmla="*/ 82423 h 82422"/>
                      <a:gd name="connsiteX95" fmla="*/ 73406 w 91313"/>
                      <a:gd name="connsiteY95" fmla="*/ 82423 h 82422"/>
                      <a:gd name="connsiteX96" fmla="*/ 73406 w 91313"/>
                      <a:gd name="connsiteY96" fmla="*/ 82423 h 82422"/>
                      <a:gd name="connsiteX97" fmla="*/ 76454 w 91313"/>
                      <a:gd name="connsiteY97" fmla="*/ 82169 h 82422"/>
                      <a:gd name="connsiteX98" fmla="*/ 79375 w 91313"/>
                      <a:gd name="connsiteY98" fmla="*/ 81280 h 82422"/>
                      <a:gd name="connsiteX99" fmla="*/ 82042 w 91313"/>
                      <a:gd name="connsiteY99" fmla="*/ 80010 h 82422"/>
                      <a:gd name="connsiteX100" fmla="*/ 84455 w 91313"/>
                      <a:gd name="connsiteY100" fmla="*/ 78232 h 82422"/>
                      <a:gd name="connsiteX101" fmla="*/ 86487 w 91313"/>
                      <a:gd name="connsiteY101" fmla="*/ 75819 h 82422"/>
                      <a:gd name="connsiteX102" fmla="*/ 88138 w 91313"/>
                      <a:gd name="connsiteY102" fmla="*/ 73025 h 82422"/>
                      <a:gd name="connsiteX103" fmla="*/ 89535 w 91313"/>
                      <a:gd name="connsiteY103" fmla="*/ 69723 h 82422"/>
                      <a:gd name="connsiteX104" fmla="*/ 90551 w 91313"/>
                      <a:gd name="connsiteY104" fmla="*/ 66040 h 82422"/>
                      <a:gd name="connsiteX105" fmla="*/ 91186 w 91313"/>
                      <a:gd name="connsiteY105" fmla="*/ 61849 h 82422"/>
                      <a:gd name="connsiteX106" fmla="*/ 91313 w 91313"/>
                      <a:gd name="connsiteY106" fmla="*/ 57277 h 82422"/>
                      <a:gd name="connsiteX107" fmla="*/ 91313 w 91313"/>
                      <a:gd name="connsiteY107" fmla="*/ 57277 h 82422"/>
                      <a:gd name="connsiteX108" fmla="*/ 91186 w 91313"/>
                      <a:gd name="connsiteY108" fmla="*/ 52705 h 82422"/>
                      <a:gd name="connsiteX109" fmla="*/ 90551 w 91313"/>
                      <a:gd name="connsiteY109" fmla="*/ 48514 h 82422"/>
                      <a:gd name="connsiteX110" fmla="*/ 89535 w 91313"/>
                      <a:gd name="connsiteY110" fmla="*/ 44831 h 82422"/>
                      <a:gd name="connsiteX111" fmla="*/ 88138 w 91313"/>
                      <a:gd name="connsiteY111" fmla="*/ 41656 h 82422"/>
                      <a:gd name="connsiteX112" fmla="*/ 86487 w 91313"/>
                      <a:gd name="connsiteY112" fmla="*/ 38862 h 82422"/>
                      <a:gd name="connsiteX113" fmla="*/ 84455 w 91313"/>
                      <a:gd name="connsiteY113" fmla="*/ 36576 h 82422"/>
                      <a:gd name="connsiteX114" fmla="*/ 82042 w 91313"/>
                      <a:gd name="connsiteY114" fmla="*/ 34671 h 82422"/>
                      <a:gd name="connsiteX115" fmla="*/ 79375 w 91313"/>
                      <a:gd name="connsiteY115" fmla="*/ 33401 h 82422"/>
                      <a:gd name="connsiteX116" fmla="*/ 76454 w 91313"/>
                      <a:gd name="connsiteY116" fmla="*/ 32639 h 82422"/>
                      <a:gd name="connsiteX117" fmla="*/ 73406 w 91313"/>
                      <a:gd name="connsiteY117" fmla="*/ 32385 h 82422"/>
                      <a:gd name="connsiteX118" fmla="*/ 73406 w 91313"/>
                      <a:gd name="connsiteY118" fmla="*/ 32385 h 82422"/>
                      <a:gd name="connsiteX119" fmla="*/ 70231 w 91313"/>
                      <a:gd name="connsiteY119" fmla="*/ 32639 h 82422"/>
                      <a:gd name="connsiteX120" fmla="*/ 67310 w 91313"/>
                      <a:gd name="connsiteY120" fmla="*/ 33401 h 82422"/>
                      <a:gd name="connsiteX121" fmla="*/ 64643 w 91313"/>
                      <a:gd name="connsiteY121" fmla="*/ 34671 h 82422"/>
                      <a:gd name="connsiteX122" fmla="*/ 62357 w 91313"/>
                      <a:gd name="connsiteY122" fmla="*/ 36576 h 82422"/>
                      <a:gd name="connsiteX123" fmla="*/ 60198 w 91313"/>
                      <a:gd name="connsiteY123" fmla="*/ 38862 h 82422"/>
                      <a:gd name="connsiteX124" fmla="*/ 58547 w 91313"/>
                      <a:gd name="connsiteY124" fmla="*/ 41656 h 82422"/>
                      <a:gd name="connsiteX125" fmla="*/ 57150 w 91313"/>
                      <a:gd name="connsiteY125" fmla="*/ 44831 h 82422"/>
                      <a:gd name="connsiteX126" fmla="*/ 56134 w 91313"/>
                      <a:gd name="connsiteY126" fmla="*/ 48514 h 82422"/>
                      <a:gd name="connsiteX127" fmla="*/ 55499 w 91313"/>
                      <a:gd name="connsiteY127" fmla="*/ 52705 h 82422"/>
                      <a:gd name="connsiteX128" fmla="*/ 55245 w 91313"/>
                      <a:gd name="connsiteY128" fmla="*/ 57277 h 82422"/>
                      <a:gd name="connsiteX129" fmla="*/ 55245 w 91313"/>
                      <a:gd name="connsiteY129" fmla="*/ 57277 h 82422"/>
                      <a:gd name="connsiteX130" fmla="*/ 55499 w 91313"/>
                      <a:gd name="connsiteY130" fmla="*/ 61849 h 82422"/>
                      <a:gd name="connsiteX131" fmla="*/ 56134 w 91313"/>
                      <a:gd name="connsiteY131" fmla="*/ 66040 h 82422"/>
                      <a:gd name="connsiteX132" fmla="*/ 57150 w 91313"/>
                      <a:gd name="connsiteY132" fmla="*/ 69723 h 82422"/>
                      <a:gd name="connsiteX133" fmla="*/ 58547 w 91313"/>
                      <a:gd name="connsiteY133" fmla="*/ 73025 h 82422"/>
                      <a:gd name="connsiteX134" fmla="*/ 60198 w 91313"/>
                      <a:gd name="connsiteY134" fmla="*/ 75819 h 82422"/>
                      <a:gd name="connsiteX135" fmla="*/ 62357 w 91313"/>
                      <a:gd name="connsiteY135" fmla="*/ 78232 h 82422"/>
                      <a:gd name="connsiteX136" fmla="*/ 64643 w 91313"/>
                      <a:gd name="connsiteY136" fmla="*/ 80010 h 82422"/>
                      <a:gd name="connsiteX137" fmla="*/ 67310 w 91313"/>
                      <a:gd name="connsiteY137" fmla="*/ 81280 h 82422"/>
                      <a:gd name="connsiteX138" fmla="*/ 70231 w 91313"/>
                      <a:gd name="connsiteY138" fmla="*/ 82169 h 82422"/>
                      <a:gd name="connsiteX139" fmla="*/ 73406 w 91313"/>
                      <a:gd name="connsiteY139" fmla="*/ 82423 h 82422"/>
                      <a:gd name="connsiteX140" fmla="*/ 73406 w 91313"/>
                      <a:gd name="connsiteY140" fmla="*/ 76327 h 82422"/>
                      <a:gd name="connsiteX141" fmla="*/ 73406 w 91313"/>
                      <a:gd name="connsiteY141" fmla="*/ 76327 h 82422"/>
                      <a:gd name="connsiteX142" fmla="*/ 71501 w 91313"/>
                      <a:gd name="connsiteY142" fmla="*/ 76200 h 82422"/>
                      <a:gd name="connsiteX143" fmla="*/ 69850 w 91313"/>
                      <a:gd name="connsiteY143" fmla="*/ 75565 h 82422"/>
                      <a:gd name="connsiteX144" fmla="*/ 68326 w 91313"/>
                      <a:gd name="connsiteY144" fmla="*/ 74676 h 82422"/>
                      <a:gd name="connsiteX145" fmla="*/ 66929 w 91313"/>
                      <a:gd name="connsiteY145" fmla="*/ 73279 h 82422"/>
                      <a:gd name="connsiteX146" fmla="*/ 65786 w 91313"/>
                      <a:gd name="connsiteY146" fmla="*/ 71501 h 82422"/>
                      <a:gd name="connsiteX147" fmla="*/ 64770 w 91313"/>
                      <a:gd name="connsiteY147" fmla="*/ 69469 h 82422"/>
                      <a:gd name="connsiteX148" fmla="*/ 63881 w 91313"/>
                      <a:gd name="connsiteY148" fmla="*/ 66929 h 82422"/>
                      <a:gd name="connsiteX149" fmla="*/ 63373 w 91313"/>
                      <a:gd name="connsiteY149" fmla="*/ 64135 h 82422"/>
                      <a:gd name="connsiteX150" fmla="*/ 62992 w 91313"/>
                      <a:gd name="connsiteY150" fmla="*/ 60833 h 82422"/>
                      <a:gd name="connsiteX151" fmla="*/ 62865 w 91313"/>
                      <a:gd name="connsiteY151" fmla="*/ 57277 h 82422"/>
                      <a:gd name="connsiteX152" fmla="*/ 62865 w 91313"/>
                      <a:gd name="connsiteY152" fmla="*/ 57277 h 82422"/>
                      <a:gd name="connsiteX153" fmla="*/ 62992 w 91313"/>
                      <a:gd name="connsiteY153" fmla="*/ 53594 h 82422"/>
                      <a:gd name="connsiteX154" fmla="*/ 63373 w 91313"/>
                      <a:gd name="connsiteY154" fmla="*/ 50419 h 82422"/>
                      <a:gd name="connsiteX155" fmla="*/ 63881 w 91313"/>
                      <a:gd name="connsiteY155" fmla="*/ 47625 h 82422"/>
                      <a:gd name="connsiteX156" fmla="*/ 64770 w 91313"/>
                      <a:gd name="connsiteY156" fmla="*/ 45085 h 82422"/>
                      <a:gd name="connsiteX157" fmla="*/ 65786 w 91313"/>
                      <a:gd name="connsiteY157" fmla="*/ 43053 h 82422"/>
                      <a:gd name="connsiteX158" fmla="*/ 66929 w 91313"/>
                      <a:gd name="connsiteY158" fmla="*/ 41402 h 82422"/>
                      <a:gd name="connsiteX159" fmla="*/ 68326 w 91313"/>
                      <a:gd name="connsiteY159" fmla="*/ 40132 h 82422"/>
                      <a:gd name="connsiteX160" fmla="*/ 69850 w 91313"/>
                      <a:gd name="connsiteY160" fmla="*/ 39116 h 82422"/>
                      <a:gd name="connsiteX161" fmla="*/ 71501 w 91313"/>
                      <a:gd name="connsiteY161" fmla="*/ 38608 h 82422"/>
                      <a:gd name="connsiteX162" fmla="*/ 73406 w 91313"/>
                      <a:gd name="connsiteY162" fmla="*/ 38354 h 82422"/>
                      <a:gd name="connsiteX163" fmla="*/ 73406 w 91313"/>
                      <a:gd name="connsiteY163" fmla="*/ 38354 h 82422"/>
                      <a:gd name="connsiteX164" fmla="*/ 75184 w 91313"/>
                      <a:gd name="connsiteY164" fmla="*/ 38608 h 82422"/>
                      <a:gd name="connsiteX165" fmla="*/ 76835 w 91313"/>
                      <a:gd name="connsiteY165" fmla="*/ 39116 h 82422"/>
                      <a:gd name="connsiteX166" fmla="*/ 78359 w 91313"/>
                      <a:gd name="connsiteY166" fmla="*/ 40132 h 82422"/>
                      <a:gd name="connsiteX167" fmla="*/ 79756 w 91313"/>
                      <a:gd name="connsiteY167" fmla="*/ 41402 h 82422"/>
                      <a:gd name="connsiteX168" fmla="*/ 80899 w 91313"/>
                      <a:gd name="connsiteY168" fmla="*/ 43053 h 82422"/>
                      <a:gd name="connsiteX169" fmla="*/ 81915 w 91313"/>
                      <a:gd name="connsiteY169" fmla="*/ 45085 h 82422"/>
                      <a:gd name="connsiteX170" fmla="*/ 82804 w 91313"/>
                      <a:gd name="connsiteY170" fmla="*/ 47625 h 82422"/>
                      <a:gd name="connsiteX171" fmla="*/ 83439 w 91313"/>
                      <a:gd name="connsiteY171" fmla="*/ 50419 h 82422"/>
                      <a:gd name="connsiteX172" fmla="*/ 83820 w 91313"/>
                      <a:gd name="connsiteY172" fmla="*/ 53594 h 82422"/>
                      <a:gd name="connsiteX173" fmla="*/ 83947 w 91313"/>
                      <a:gd name="connsiteY173" fmla="*/ 57277 h 82422"/>
                      <a:gd name="connsiteX174" fmla="*/ 83947 w 91313"/>
                      <a:gd name="connsiteY174" fmla="*/ 57277 h 82422"/>
                      <a:gd name="connsiteX175" fmla="*/ 83820 w 91313"/>
                      <a:gd name="connsiteY175" fmla="*/ 60833 h 82422"/>
                      <a:gd name="connsiteX176" fmla="*/ 83439 w 91313"/>
                      <a:gd name="connsiteY176" fmla="*/ 64135 h 82422"/>
                      <a:gd name="connsiteX177" fmla="*/ 82804 w 91313"/>
                      <a:gd name="connsiteY177" fmla="*/ 66929 h 82422"/>
                      <a:gd name="connsiteX178" fmla="*/ 81915 w 91313"/>
                      <a:gd name="connsiteY178" fmla="*/ 69469 h 82422"/>
                      <a:gd name="connsiteX179" fmla="*/ 80899 w 91313"/>
                      <a:gd name="connsiteY179" fmla="*/ 71501 h 82422"/>
                      <a:gd name="connsiteX180" fmla="*/ 79756 w 91313"/>
                      <a:gd name="connsiteY180" fmla="*/ 73279 h 82422"/>
                      <a:gd name="connsiteX181" fmla="*/ 78359 w 91313"/>
                      <a:gd name="connsiteY181" fmla="*/ 74676 h 82422"/>
                      <a:gd name="connsiteX182" fmla="*/ 76835 w 91313"/>
                      <a:gd name="connsiteY182" fmla="*/ 75565 h 82422"/>
                      <a:gd name="connsiteX183" fmla="*/ 75184 w 91313"/>
                      <a:gd name="connsiteY183" fmla="*/ 76200 h 82422"/>
                      <a:gd name="connsiteX184" fmla="*/ 73406 w 91313"/>
                      <a:gd name="connsiteY184" fmla="*/ 76327 h 824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</a:cxnLst>
                    <a:rect l="l" t="t" r="r" b="b"/>
                    <a:pathLst>
                      <a:path w="91313" h="82422">
                        <a:moveTo>
                          <a:pt x="18034" y="50165"/>
                        </a:moveTo>
                        <a:lnTo>
                          <a:pt x="18034" y="50165"/>
                        </a:lnTo>
                        <a:lnTo>
                          <a:pt x="21209" y="49911"/>
                        </a:lnTo>
                        <a:lnTo>
                          <a:pt x="24130" y="49149"/>
                        </a:lnTo>
                        <a:lnTo>
                          <a:pt x="26670" y="47752"/>
                        </a:lnTo>
                        <a:lnTo>
                          <a:pt x="29083" y="45974"/>
                        </a:lnTo>
                        <a:lnTo>
                          <a:pt x="31115" y="43561"/>
                        </a:lnTo>
                        <a:lnTo>
                          <a:pt x="32893" y="40767"/>
                        </a:lnTo>
                        <a:lnTo>
                          <a:pt x="34290" y="37465"/>
                        </a:lnTo>
                        <a:lnTo>
                          <a:pt x="35306" y="33782"/>
                        </a:lnTo>
                        <a:lnTo>
                          <a:pt x="35814" y="29591"/>
                        </a:lnTo>
                        <a:lnTo>
                          <a:pt x="36068" y="24892"/>
                        </a:lnTo>
                        <a:lnTo>
                          <a:pt x="36068" y="24892"/>
                        </a:lnTo>
                        <a:lnTo>
                          <a:pt x="35814" y="20447"/>
                        </a:lnTo>
                        <a:lnTo>
                          <a:pt x="35306" y="16256"/>
                        </a:lnTo>
                        <a:lnTo>
                          <a:pt x="34290" y="12573"/>
                        </a:lnTo>
                        <a:lnTo>
                          <a:pt x="32893" y="9271"/>
                        </a:lnTo>
                        <a:lnTo>
                          <a:pt x="31115" y="6477"/>
                        </a:lnTo>
                        <a:lnTo>
                          <a:pt x="29083" y="4191"/>
                        </a:lnTo>
                        <a:lnTo>
                          <a:pt x="26670" y="2413"/>
                        </a:lnTo>
                        <a:lnTo>
                          <a:pt x="24130" y="1143"/>
                        </a:lnTo>
                        <a:lnTo>
                          <a:pt x="21209" y="254"/>
                        </a:lnTo>
                        <a:lnTo>
                          <a:pt x="18034" y="0"/>
                        </a:lnTo>
                        <a:lnTo>
                          <a:pt x="18034" y="0"/>
                        </a:lnTo>
                        <a:lnTo>
                          <a:pt x="14859" y="254"/>
                        </a:lnTo>
                        <a:lnTo>
                          <a:pt x="11938" y="1143"/>
                        </a:lnTo>
                        <a:lnTo>
                          <a:pt x="9271" y="2413"/>
                        </a:lnTo>
                        <a:lnTo>
                          <a:pt x="6985" y="4191"/>
                        </a:lnTo>
                        <a:lnTo>
                          <a:pt x="4953" y="6477"/>
                        </a:lnTo>
                        <a:lnTo>
                          <a:pt x="3175" y="9271"/>
                        </a:lnTo>
                        <a:lnTo>
                          <a:pt x="1778" y="12573"/>
                        </a:lnTo>
                        <a:lnTo>
                          <a:pt x="762" y="16256"/>
                        </a:lnTo>
                        <a:lnTo>
                          <a:pt x="254" y="20447"/>
                        </a:lnTo>
                        <a:lnTo>
                          <a:pt x="0" y="24892"/>
                        </a:lnTo>
                        <a:lnTo>
                          <a:pt x="0" y="24892"/>
                        </a:lnTo>
                        <a:lnTo>
                          <a:pt x="254" y="29591"/>
                        </a:lnTo>
                        <a:lnTo>
                          <a:pt x="762" y="33782"/>
                        </a:lnTo>
                        <a:lnTo>
                          <a:pt x="1778" y="37465"/>
                        </a:lnTo>
                        <a:lnTo>
                          <a:pt x="3175" y="40767"/>
                        </a:lnTo>
                        <a:lnTo>
                          <a:pt x="4953" y="43561"/>
                        </a:lnTo>
                        <a:lnTo>
                          <a:pt x="6985" y="45974"/>
                        </a:lnTo>
                        <a:lnTo>
                          <a:pt x="9271" y="47752"/>
                        </a:lnTo>
                        <a:lnTo>
                          <a:pt x="11938" y="49149"/>
                        </a:lnTo>
                        <a:lnTo>
                          <a:pt x="14859" y="49911"/>
                        </a:lnTo>
                        <a:lnTo>
                          <a:pt x="18034" y="50165"/>
                        </a:lnTo>
                        <a:close/>
                        <a:moveTo>
                          <a:pt x="18034" y="44069"/>
                        </a:moveTo>
                        <a:lnTo>
                          <a:pt x="18034" y="44069"/>
                        </a:lnTo>
                        <a:lnTo>
                          <a:pt x="16129" y="43815"/>
                        </a:lnTo>
                        <a:lnTo>
                          <a:pt x="14478" y="43307"/>
                        </a:lnTo>
                        <a:lnTo>
                          <a:pt x="12954" y="42291"/>
                        </a:lnTo>
                        <a:lnTo>
                          <a:pt x="11557" y="41021"/>
                        </a:lnTo>
                        <a:lnTo>
                          <a:pt x="10414" y="39243"/>
                        </a:lnTo>
                        <a:lnTo>
                          <a:pt x="9398" y="37211"/>
                        </a:lnTo>
                        <a:lnTo>
                          <a:pt x="8509" y="34671"/>
                        </a:lnTo>
                        <a:lnTo>
                          <a:pt x="8001" y="31750"/>
                        </a:lnTo>
                        <a:lnTo>
                          <a:pt x="7620" y="28575"/>
                        </a:lnTo>
                        <a:lnTo>
                          <a:pt x="7493" y="24892"/>
                        </a:lnTo>
                        <a:lnTo>
                          <a:pt x="7493" y="24892"/>
                        </a:lnTo>
                        <a:lnTo>
                          <a:pt x="7620" y="21336"/>
                        </a:lnTo>
                        <a:lnTo>
                          <a:pt x="8001" y="18161"/>
                        </a:lnTo>
                        <a:lnTo>
                          <a:pt x="8509" y="15240"/>
                        </a:lnTo>
                        <a:lnTo>
                          <a:pt x="9398" y="12827"/>
                        </a:lnTo>
                        <a:lnTo>
                          <a:pt x="10414" y="10795"/>
                        </a:lnTo>
                        <a:lnTo>
                          <a:pt x="11557" y="9017"/>
                        </a:lnTo>
                        <a:lnTo>
                          <a:pt x="12954" y="7747"/>
                        </a:lnTo>
                        <a:lnTo>
                          <a:pt x="14478" y="6858"/>
                        </a:lnTo>
                        <a:lnTo>
                          <a:pt x="16129" y="6223"/>
                        </a:lnTo>
                        <a:lnTo>
                          <a:pt x="18034" y="6096"/>
                        </a:lnTo>
                        <a:lnTo>
                          <a:pt x="18034" y="6096"/>
                        </a:lnTo>
                        <a:lnTo>
                          <a:pt x="19812" y="6223"/>
                        </a:lnTo>
                        <a:lnTo>
                          <a:pt x="21463" y="6858"/>
                        </a:lnTo>
                        <a:lnTo>
                          <a:pt x="22987" y="7747"/>
                        </a:lnTo>
                        <a:lnTo>
                          <a:pt x="24384" y="9017"/>
                        </a:lnTo>
                        <a:lnTo>
                          <a:pt x="25654" y="10795"/>
                        </a:lnTo>
                        <a:lnTo>
                          <a:pt x="26670" y="12827"/>
                        </a:lnTo>
                        <a:lnTo>
                          <a:pt x="27559" y="15240"/>
                        </a:lnTo>
                        <a:lnTo>
                          <a:pt x="28067" y="18161"/>
                        </a:lnTo>
                        <a:lnTo>
                          <a:pt x="28448" y="21336"/>
                        </a:lnTo>
                        <a:lnTo>
                          <a:pt x="28575" y="24892"/>
                        </a:lnTo>
                        <a:lnTo>
                          <a:pt x="28575" y="24892"/>
                        </a:lnTo>
                        <a:lnTo>
                          <a:pt x="28448" y="28575"/>
                        </a:lnTo>
                        <a:lnTo>
                          <a:pt x="28067" y="31750"/>
                        </a:lnTo>
                        <a:lnTo>
                          <a:pt x="27559" y="34671"/>
                        </a:lnTo>
                        <a:lnTo>
                          <a:pt x="26670" y="37211"/>
                        </a:lnTo>
                        <a:lnTo>
                          <a:pt x="25654" y="39243"/>
                        </a:lnTo>
                        <a:lnTo>
                          <a:pt x="24384" y="41021"/>
                        </a:lnTo>
                        <a:lnTo>
                          <a:pt x="22987" y="42291"/>
                        </a:lnTo>
                        <a:lnTo>
                          <a:pt x="21463" y="43307"/>
                        </a:lnTo>
                        <a:lnTo>
                          <a:pt x="19812" y="43815"/>
                        </a:lnTo>
                        <a:lnTo>
                          <a:pt x="18034" y="44069"/>
                        </a:lnTo>
                        <a:close/>
                        <a:moveTo>
                          <a:pt x="20320" y="82423"/>
                        </a:moveTo>
                        <a:lnTo>
                          <a:pt x="26924" y="82423"/>
                        </a:lnTo>
                        <a:lnTo>
                          <a:pt x="70866" y="0"/>
                        </a:lnTo>
                        <a:lnTo>
                          <a:pt x="64135" y="0"/>
                        </a:lnTo>
                        <a:lnTo>
                          <a:pt x="20320" y="82423"/>
                        </a:lnTo>
                        <a:close/>
                        <a:moveTo>
                          <a:pt x="73406" y="82423"/>
                        </a:moveTo>
                        <a:lnTo>
                          <a:pt x="73406" y="82423"/>
                        </a:lnTo>
                        <a:lnTo>
                          <a:pt x="76454" y="82169"/>
                        </a:lnTo>
                        <a:lnTo>
                          <a:pt x="79375" y="81280"/>
                        </a:lnTo>
                        <a:lnTo>
                          <a:pt x="82042" y="80010"/>
                        </a:lnTo>
                        <a:lnTo>
                          <a:pt x="84455" y="78232"/>
                        </a:lnTo>
                        <a:lnTo>
                          <a:pt x="86487" y="75819"/>
                        </a:lnTo>
                        <a:lnTo>
                          <a:pt x="88138" y="73025"/>
                        </a:lnTo>
                        <a:lnTo>
                          <a:pt x="89535" y="69723"/>
                        </a:lnTo>
                        <a:lnTo>
                          <a:pt x="90551" y="66040"/>
                        </a:lnTo>
                        <a:lnTo>
                          <a:pt x="91186" y="61849"/>
                        </a:lnTo>
                        <a:lnTo>
                          <a:pt x="91313" y="57277"/>
                        </a:lnTo>
                        <a:lnTo>
                          <a:pt x="91313" y="57277"/>
                        </a:lnTo>
                        <a:lnTo>
                          <a:pt x="91186" y="52705"/>
                        </a:lnTo>
                        <a:lnTo>
                          <a:pt x="90551" y="48514"/>
                        </a:lnTo>
                        <a:lnTo>
                          <a:pt x="89535" y="44831"/>
                        </a:lnTo>
                        <a:lnTo>
                          <a:pt x="88138" y="41656"/>
                        </a:lnTo>
                        <a:lnTo>
                          <a:pt x="86487" y="38862"/>
                        </a:lnTo>
                        <a:lnTo>
                          <a:pt x="84455" y="36576"/>
                        </a:lnTo>
                        <a:lnTo>
                          <a:pt x="82042" y="34671"/>
                        </a:lnTo>
                        <a:lnTo>
                          <a:pt x="79375" y="33401"/>
                        </a:lnTo>
                        <a:lnTo>
                          <a:pt x="76454" y="32639"/>
                        </a:lnTo>
                        <a:lnTo>
                          <a:pt x="73406" y="32385"/>
                        </a:lnTo>
                        <a:lnTo>
                          <a:pt x="73406" y="32385"/>
                        </a:lnTo>
                        <a:lnTo>
                          <a:pt x="70231" y="32639"/>
                        </a:lnTo>
                        <a:lnTo>
                          <a:pt x="67310" y="33401"/>
                        </a:lnTo>
                        <a:lnTo>
                          <a:pt x="64643" y="34671"/>
                        </a:lnTo>
                        <a:lnTo>
                          <a:pt x="62357" y="36576"/>
                        </a:lnTo>
                        <a:lnTo>
                          <a:pt x="60198" y="38862"/>
                        </a:lnTo>
                        <a:lnTo>
                          <a:pt x="58547" y="41656"/>
                        </a:lnTo>
                        <a:lnTo>
                          <a:pt x="57150" y="44831"/>
                        </a:lnTo>
                        <a:lnTo>
                          <a:pt x="56134" y="48514"/>
                        </a:lnTo>
                        <a:lnTo>
                          <a:pt x="55499" y="52705"/>
                        </a:lnTo>
                        <a:lnTo>
                          <a:pt x="55245" y="57277"/>
                        </a:lnTo>
                        <a:lnTo>
                          <a:pt x="55245" y="57277"/>
                        </a:lnTo>
                        <a:lnTo>
                          <a:pt x="55499" y="61849"/>
                        </a:lnTo>
                        <a:lnTo>
                          <a:pt x="56134" y="66040"/>
                        </a:lnTo>
                        <a:lnTo>
                          <a:pt x="57150" y="69723"/>
                        </a:lnTo>
                        <a:lnTo>
                          <a:pt x="58547" y="73025"/>
                        </a:lnTo>
                        <a:lnTo>
                          <a:pt x="60198" y="75819"/>
                        </a:lnTo>
                        <a:lnTo>
                          <a:pt x="62357" y="78232"/>
                        </a:lnTo>
                        <a:lnTo>
                          <a:pt x="64643" y="80010"/>
                        </a:lnTo>
                        <a:lnTo>
                          <a:pt x="67310" y="81280"/>
                        </a:lnTo>
                        <a:lnTo>
                          <a:pt x="70231" y="82169"/>
                        </a:lnTo>
                        <a:lnTo>
                          <a:pt x="73406" y="82423"/>
                        </a:lnTo>
                        <a:close/>
                        <a:moveTo>
                          <a:pt x="73406" y="76327"/>
                        </a:moveTo>
                        <a:lnTo>
                          <a:pt x="73406" y="76327"/>
                        </a:lnTo>
                        <a:lnTo>
                          <a:pt x="71501" y="76200"/>
                        </a:lnTo>
                        <a:lnTo>
                          <a:pt x="69850" y="75565"/>
                        </a:lnTo>
                        <a:lnTo>
                          <a:pt x="68326" y="74676"/>
                        </a:lnTo>
                        <a:lnTo>
                          <a:pt x="66929" y="73279"/>
                        </a:lnTo>
                        <a:lnTo>
                          <a:pt x="65786" y="71501"/>
                        </a:lnTo>
                        <a:lnTo>
                          <a:pt x="64770" y="69469"/>
                        </a:lnTo>
                        <a:lnTo>
                          <a:pt x="63881" y="66929"/>
                        </a:lnTo>
                        <a:lnTo>
                          <a:pt x="63373" y="64135"/>
                        </a:lnTo>
                        <a:lnTo>
                          <a:pt x="62992" y="60833"/>
                        </a:lnTo>
                        <a:lnTo>
                          <a:pt x="62865" y="57277"/>
                        </a:lnTo>
                        <a:lnTo>
                          <a:pt x="62865" y="57277"/>
                        </a:lnTo>
                        <a:lnTo>
                          <a:pt x="62992" y="53594"/>
                        </a:lnTo>
                        <a:lnTo>
                          <a:pt x="63373" y="50419"/>
                        </a:lnTo>
                        <a:lnTo>
                          <a:pt x="63881" y="47625"/>
                        </a:lnTo>
                        <a:lnTo>
                          <a:pt x="64770" y="45085"/>
                        </a:lnTo>
                        <a:lnTo>
                          <a:pt x="65786" y="43053"/>
                        </a:lnTo>
                        <a:lnTo>
                          <a:pt x="66929" y="41402"/>
                        </a:lnTo>
                        <a:lnTo>
                          <a:pt x="68326" y="40132"/>
                        </a:lnTo>
                        <a:lnTo>
                          <a:pt x="69850" y="39116"/>
                        </a:lnTo>
                        <a:lnTo>
                          <a:pt x="71501" y="38608"/>
                        </a:lnTo>
                        <a:lnTo>
                          <a:pt x="73406" y="38354"/>
                        </a:lnTo>
                        <a:lnTo>
                          <a:pt x="73406" y="38354"/>
                        </a:lnTo>
                        <a:lnTo>
                          <a:pt x="75184" y="38608"/>
                        </a:lnTo>
                        <a:lnTo>
                          <a:pt x="76835" y="39116"/>
                        </a:lnTo>
                        <a:lnTo>
                          <a:pt x="78359" y="40132"/>
                        </a:lnTo>
                        <a:lnTo>
                          <a:pt x="79756" y="41402"/>
                        </a:lnTo>
                        <a:lnTo>
                          <a:pt x="80899" y="43053"/>
                        </a:lnTo>
                        <a:lnTo>
                          <a:pt x="81915" y="45085"/>
                        </a:lnTo>
                        <a:lnTo>
                          <a:pt x="82804" y="47625"/>
                        </a:lnTo>
                        <a:lnTo>
                          <a:pt x="83439" y="50419"/>
                        </a:lnTo>
                        <a:lnTo>
                          <a:pt x="83820" y="53594"/>
                        </a:lnTo>
                        <a:lnTo>
                          <a:pt x="83947" y="57277"/>
                        </a:lnTo>
                        <a:lnTo>
                          <a:pt x="83947" y="57277"/>
                        </a:lnTo>
                        <a:lnTo>
                          <a:pt x="83820" y="60833"/>
                        </a:lnTo>
                        <a:lnTo>
                          <a:pt x="83439" y="64135"/>
                        </a:lnTo>
                        <a:lnTo>
                          <a:pt x="82804" y="66929"/>
                        </a:lnTo>
                        <a:lnTo>
                          <a:pt x="81915" y="69469"/>
                        </a:lnTo>
                        <a:lnTo>
                          <a:pt x="80899" y="71501"/>
                        </a:lnTo>
                        <a:lnTo>
                          <a:pt x="79756" y="73279"/>
                        </a:lnTo>
                        <a:lnTo>
                          <a:pt x="78359" y="74676"/>
                        </a:lnTo>
                        <a:lnTo>
                          <a:pt x="76835" y="75565"/>
                        </a:lnTo>
                        <a:lnTo>
                          <a:pt x="75184" y="76200"/>
                        </a:lnTo>
                        <a:lnTo>
                          <a:pt x="73406" y="763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4822018-0CF9-9DD0-0E6B-D25545AD2D3B}"/>
                    </a:ext>
                  </a:extLst>
                </p:cNvPr>
                <p:cNvGrpSpPr/>
                <p:nvPr/>
              </p:nvGrpSpPr>
              <p:grpSpPr>
                <a:xfrm>
                  <a:off x="6762623" y="4523798"/>
                  <a:ext cx="635127" cy="171069"/>
                  <a:chOff x="6267450" y="3845432"/>
                  <a:chExt cx="635127" cy="171069"/>
                </a:xfrm>
              </p:grpSpPr>
              <p:sp>
                <p:nvSpPr>
                  <p:cNvPr id="192" name="Freeform: Shape 191">
                    <a:extLst>
                      <a:ext uri="{FF2B5EF4-FFF2-40B4-BE49-F238E27FC236}">
                        <a16:creationId xmlns:a16="http://schemas.microsoft.com/office/drawing/2014/main" id="{9C51E649-4245-C0EF-9D37-92BECF55BAB8}"/>
                      </a:ext>
                    </a:extLst>
                  </p:cNvPr>
                  <p:cNvSpPr/>
                  <p:nvPr/>
                </p:nvSpPr>
                <p:spPr>
                  <a:xfrm>
                    <a:off x="6267450" y="3845432"/>
                    <a:ext cx="635127" cy="171069"/>
                  </a:xfrm>
                  <a:custGeom>
                    <a:avLst/>
                    <a:gdLst>
                      <a:gd name="connsiteX0" fmla="*/ 27432 w 635127"/>
                      <a:gd name="connsiteY0" fmla="*/ 171069 h 171069"/>
                      <a:gd name="connsiteX1" fmla="*/ 607695 w 635127"/>
                      <a:gd name="connsiteY1" fmla="*/ 171069 h 171069"/>
                      <a:gd name="connsiteX2" fmla="*/ 606552 w 635127"/>
                      <a:gd name="connsiteY2" fmla="*/ 171069 h 171069"/>
                      <a:gd name="connsiteX3" fmla="*/ 610997 w 635127"/>
                      <a:gd name="connsiteY3" fmla="*/ 170815 h 171069"/>
                      <a:gd name="connsiteX4" fmla="*/ 615315 w 635127"/>
                      <a:gd name="connsiteY4" fmla="*/ 169926 h 171069"/>
                      <a:gd name="connsiteX5" fmla="*/ 619379 w 635127"/>
                      <a:gd name="connsiteY5" fmla="*/ 168402 h 171069"/>
                      <a:gd name="connsiteX6" fmla="*/ 623189 w 635127"/>
                      <a:gd name="connsiteY6" fmla="*/ 166243 h 171069"/>
                      <a:gd name="connsiteX7" fmla="*/ 626618 w 635127"/>
                      <a:gd name="connsiteY7" fmla="*/ 163449 h 171069"/>
                      <a:gd name="connsiteX8" fmla="*/ 629539 w 635127"/>
                      <a:gd name="connsiteY8" fmla="*/ 160147 h 171069"/>
                      <a:gd name="connsiteX9" fmla="*/ 631952 w 635127"/>
                      <a:gd name="connsiteY9" fmla="*/ 156337 h 171069"/>
                      <a:gd name="connsiteX10" fmla="*/ 633730 w 635127"/>
                      <a:gd name="connsiteY10" fmla="*/ 152273 h 171069"/>
                      <a:gd name="connsiteX11" fmla="*/ 634746 w 635127"/>
                      <a:gd name="connsiteY11" fmla="*/ 148082 h 171069"/>
                      <a:gd name="connsiteX12" fmla="*/ 635127 w 635127"/>
                      <a:gd name="connsiteY12" fmla="*/ 143637 h 171069"/>
                      <a:gd name="connsiteX13" fmla="*/ 635127 w 635127"/>
                      <a:gd name="connsiteY13" fmla="*/ 143637 h 171069"/>
                      <a:gd name="connsiteX14" fmla="*/ 635127 w 635127"/>
                      <a:gd name="connsiteY14" fmla="*/ 27432 h 171069"/>
                      <a:gd name="connsiteX15" fmla="*/ 635127 w 635127"/>
                      <a:gd name="connsiteY15" fmla="*/ 27432 h 171069"/>
                      <a:gd name="connsiteX16" fmla="*/ 634746 w 635127"/>
                      <a:gd name="connsiteY16" fmla="*/ 23114 h 171069"/>
                      <a:gd name="connsiteX17" fmla="*/ 633730 w 635127"/>
                      <a:gd name="connsiteY17" fmla="*/ 18796 h 171069"/>
                      <a:gd name="connsiteX18" fmla="*/ 631952 w 635127"/>
                      <a:gd name="connsiteY18" fmla="*/ 14732 h 171069"/>
                      <a:gd name="connsiteX19" fmla="*/ 629539 w 635127"/>
                      <a:gd name="connsiteY19" fmla="*/ 11049 h 171069"/>
                      <a:gd name="connsiteX20" fmla="*/ 626618 w 635127"/>
                      <a:gd name="connsiteY20" fmla="*/ 7747 h 171069"/>
                      <a:gd name="connsiteX21" fmla="*/ 623189 w 635127"/>
                      <a:gd name="connsiteY21" fmla="*/ 4953 h 171069"/>
                      <a:gd name="connsiteX22" fmla="*/ 619379 w 635127"/>
                      <a:gd name="connsiteY22" fmla="*/ 2667 h 171069"/>
                      <a:gd name="connsiteX23" fmla="*/ 615315 w 635127"/>
                      <a:gd name="connsiteY23" fmla="*/ 1143 h 171069"/>
                      <a:gd name="connsiteX24" fmla="*/ 610997 w 635127"/>
                      <a:gd name="connsiteY24" fmla="*/ 254 h 171069"/>
                      <a:gd name="connsiteX25" fmla="*/ 607695 w 635127"/>
                      <a:gd name="connsiteY25" fmla="*/ 0 h 171069"/>
                      <a:gd name="connsiteX26" fmla="*/ 27432 w 635127"/>
                      <a:gd name="connsiteY26" fmla="*/ 0 h 171069"/>
                      <a:gd name="connsiteX27" fmla="*/ 30734 w 635127"/>
                      <a:gd name="connsiteY27" fmla="*/ 254 h 171069"/>
                      <a:gd name="connsiteX28" fmla="*/ 26289 w 635127"/>
                      <a:gd name="connsiteY28" fmla="*/ 127 h 171069"/>
                      <a:gd name="connsiteX29" fmla="*/ 21971 w 635127"/>
                      <a:gd name="connsiteY29" fmla="*/ 635 h 171069"/>
                      <a:gd name="connsiteX30" fmla="*/ 17653 w 635127"/>
                      <a:gd name="connsiteY30" fmla="*/ 1905 h 171069"/>
                      <a:gd name="connsiteX31" fmla="*/ 13716 w 635127"/>
                      <a:gd name="connsiteY31" fmla="*/ 3683 h 171069"/>
                      <a:gd name="connsiteX32" fmla="*/ 10033 w 635127"/>
                      <a:gd name="connsiteY32" fmla="*/ 6223 h 171069"/>
                      <a:gd name="connsiteX33" fmla="*/ 6858 w 635127"/>
                      <a:gd name="connsiteY33" fmla="*/ 9271 h 171069"/>
                      <a:gd name="connsiteX34" fmla="*/ 4191 w 635127"/>
                      <a:gd name="connsiteY34" fmla="*/ 12827 h 171069"/>
                      <a:gd name="connsiteX35" fmla="*/ 2159 w 635127"/>
                      <a:gd name="connsiteY35" fmla="*/ 16764 h 171069"/>
                      <a:gd name="connsiteX36" fmla="*/ 762 w 635127"/>
                      <a:gd name="connsiteY36" fmla="*/ 20955 h 171069"/>
                      <a:gd name="connsiteX37" fmla="*/ 127 w 635127"/>
                      <a:gd name="connsiteY37" fmla="*/ 25273 h 171069"/>
                      <a:gd name="connsiteX38" fmla="*/ 0 w 635127"/>
                      <a:gd name="connsiteY38" fmla="*/ 27432 h 171069"/>
                      <a:gd name="connsiteX39" fmla="*/ 0 w 635127"/>
                      <a:gd name="connsiteY39" fmla="*/ 143637 h 171069"/>
                      <a:gd name="connsiteX40" fmla="*/ 127 w 635127"/>
                      <a:gd name="connsiteY40" fmla="*/ 141478 h 171069"/>
                      <a:gd name="connsiteX41" fmla="*/ 127 w 635127"/>
                      <a:gd name="connsiteY41" fmla="*/ 145796 h 171069"/>
                      <a:gd name="connsiteX42" fmla="*/ 762 w 635127"/>
                      <a:gd name="connsiteY42" fmla="*/ 150241 h 171069"/>
                      <a:gd name="connsiteX43" fmla="*/ 2159 w 635127"/>
                      <a:gd name="connsiteY43" fmla="*/ 154432 h 171069"/>
                      <a:gd name="connsiteX44" fmla="*/ 4191 w 635127"/>
                      <a:gd name="connsiteY44" fmla="*/ 158242 h 171069"/>
                      <a:gd name="connsiteX45" fmla="*/ 6858 w 635127"/>
                      <a:gd name="connsiteY45" fmla="*/ 161798 h 171069"/>
                      <a:gd name="connsiteX46" fmla="*/ 10033 w 635127"/>
                      <a:gd name="connsiteY46" fmla="*/ 164846 h 171069"/>
                      <a:gd name="connsiteX47" fmla="*/ 13716 w 635127"/>
                      <a:gd name="connsiteY47" fmla="*/ 167386 h 171069"/>
                      <a:gd name="connsiteX48" fmla="*/ 17653 w 635127"/>
                      <a:gd name="connsiteY48" fmla="*/ 169291 h 171069"/>
                      <a:gd name="connsiteX49" fmla="*/ 21971 w 635127"/>
                      <a:gd name="connsiteY49" fmla="*/ 170561 h 171069"/>
                      <a:gd name="connsiteX50" fmla="*/ 26289 w 635127"/>
                      <a:gd name="connsiteY50" fmla="*/ 171069 h 171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635127" h="171069">
                        <a:moveTo>
                          <a:pt x="27432" y="171069"/>
                        </a:moveTo>
                        <a:lnTo>
                          <a:pt x="607695" y="171069"/>
                        </a:lnTo>
                        <a:lnTo>
                          <a:pt x="606552" y="171069"/>
                        </a:lnTo>
                        <a:lnTo>
                          <a:pt x="610997" y="170815"/>
                        </a:lnTo>
                        <a:lnTo>
                          <a:pt x="615315" y="169926"/>
                        </a:lnTo>
                        <a:lnTo>
                          <a:pt x="619379" y="168402"/>
                        </a:lnTo>
                        <a:lnTo>
                          <a:pt x="623189" y="166243"/>
                        </a:lnTo>
                        <a:lnTo>
                          <a:pt x="626618" y="163449"/>
                        </a:lnTo>
                        <a:lnTo>
                          <a:pt x="629539" y="160147"/>
                        </a:lnTo>
                        <a:lnTo>
                          <a:pt x="631952" y="156337"/>
                        </a:lnTo>
                        <a:lnTo>
                          <a:pt x="633730" y="152273"/>
                        </a:lnTo>
                        <a:lnTo>
                          <a:pt x="634746" y="148082"/>
                        </a:lnTo>
                        <a:lnTo>
                          <a:pt x="635127" y="143637"/>
                        </a:lnTo>
                        <a:lnTo>
                          <a:pt x="635127" y="143637"/>
                        </a:lnTo>
                        <a:lnTo>
                          <a:pt x="635127" y="27432"/>
                        </a:lnTo>
                        <a:lnTo>
                          <a:pt x="635127" y="27432"/>
                        </a:lnTo>
                        <a:lnTo>
                          <a:pt x="634746" y="23114"/>
                        </a:lnTo>
                        <a:lnTo>
                          <a:pt x="633730" y="18796"/>
                        </a:lnTo>
                        <a:lnTo>
                          <a:pt x="631952" y="14732"/>
                        </a:lnTo>
                        <a:lnTo>
                          <a:pt x="629539" y="11049"/>
                        </a:lnTo>
                        <a:lnTo>
                          <a:pt x="626618" y="7747"/>
                        </a:lnTo>
                        <a:lnTo>
                          <a:pt x="623189" y="4953"/>
                        </a:lnTo>
                        <a:lnTo>
                          <a:pt x="619379" y="2667"/>
                        </a:lnTo>
                        <a:lnTo>
                          <a:pt x="615315" y="1143"/>
                        </a:lnTo>
                        <a:lnTo>
                          <a:pt x="610997" y="254"/>
                        </a:lnTo>
                        <a:lnTo>
                          <a:pt x="607695" y="0"/>
                        </a:lnTo>
                        <a:lnTo>
                          <a:pt x="27432" y="0"/>
                        </a:lnTo>
                        <a:lnTo>
                          <a:pt x="30734" y="254"/>
                        </a:lnTo>
                        <a:lnTo>
                          <a:pt x="26289" y="127"/>
                        </a:lnTo>
                        <a:lnTo>
                          <a:pt x="21971" y="635"/>
                        </a:lnTo>
                        <a:lnTo>
                          <a:pt x="17653" y="1905"/>
                        </a:lnTo>
                        <a:lnTo>
                          <a:pt x="13716" y="3683"/>
                        </a:lnTo>
                        <a:lnTo>
                          <a:pt x="10033" y="6223"/>
                        </a:lnTo>
                        <a:lnTo>
                          <a:pt x="6858" y="9271"/>
                        </a:lnTo>
                        <a:lnTo>
                          <a:pt x="4191" y="12827"/>
                        </a:lnTo>
                        <a:lnTo>
                          <a:pt x="2159" y="16764"/>
                        </a:lnTo>
                        <a:lnTo>
                          <a:pt x="762" y="20955"/>
                        </a:lnTo>
                        <a:lnTo>
                          <a:pt x="127" y="25273"/>
                        </a:lnTo>
                        <a:lnTo>
                          <a:pt x="0" y="27432"/>
                        </a:lnTo>
                        <a:lnTo>
                          <a:pt x="0" y="143637"/>
                        </a:lnTo>
                        <a:lnTo>
                          <a:pt x="127" y="141478"/>
                        </a:lnTo>
                        <a:lnTo>
                          <a:pt x="127" y="145796"/>
                        </a:lnTo>
                        <a:lnTo>
                          <a:pt x="762" y="150241"/>
                        </a:lnTo>
                        <a:lnTo>
                          <a:pt x="2159" y="154432"/>
                        </a:lnTo>
                        <a:lnTo>
                          <a:pt x="4191" y="158242"/>
                        </a:lnTo>
                        <a:lnTo>
                          <a:pt x="6858" y="161798"/>
                        </a:lnTo>
                        <a:lnTo>
                          <a:pt x="10033" y="164846"/>
                        </a:lnTo>
                        <a:lnTo>
                          <a:pt x="13716" y="167386"/>
                        </a:lnTo>
                        <a:lnTo>
                          <a:pt x="17653" y="169291"/>
                        </a:lnTo>
                        <a:lnTo>
                          <a:pt x="21971" y="170561"/>
                        </a:lnTo>
                        <a:lnTo>
                          <a:pt x="26289" y="1710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73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DA04D609-5FB1-08C1-2E30-799545174597}"/>
                      </a:ext>
                    </a:extLst>
                  </p:cNvPr>
                  <p:cNvSpPr/>
                  <p:nvPr/>
                </p:nvSpPr>
                <p:spPr>
                  <a:xfrm>
                    <a:off x="6324600" y="3881627"/>
                    <a:ext cx="74421" cy="95885"/>
                  </a:xfrm>
                  <a:custGeom>
                    <a:avLst/>
                    <a:gdLst>
                      <a:gd name="connsiteX0" fmla="*/ 50546 w 74421"/>
                      <a:gd name="connsiteY0" fmla="*/ 38354 h 95885"/>
                      <a:gd name="connsiteX1" fmla="*/ 50546 w 74421"/>
                      <a:gd name="connsiteY1" fmla="*/ 38354 h 95885"/>
                      <a:gd name="connsiteX2" fmla="*/ 46355 w 74421"/>
                      <a:gd name="connsiteY2" fmla="*/ 39116 h 95885"/>
                      <a:gd name="connsiteX3" fmla="*/ 42291 w 74421"/>
                      <a:gd name="connsiteY3" fmla="*/ 39878 h 95885"/>
                      <a:gd name="connsiteX4" fmla="*/ 38227 w 74421"/>
                      <a:gd name="connsiteY4" fmla="*/ 40386 h 95885"/>
                      <a:gd name="connsiteX5" fmla="*/ 34163 w 74421"/>
                      <a:gd name="connsiteY5" fmla="*/ 40894 h 95885"/>
                      <a:gd name="connsiteX6" fmla="*/ 29972 w 74421"/>
                      <a:gd name="connsiteY6" fmla="*/ 41275 h 95885"/>
                      <a:gd name="connsiteX7" fmla="*/ 25908 w 74421"/>
                      <a:gd name="connsiteY7" fmla="*/ 41656 h 95885"/>
                      <a:gd name="connsiteX8" fmla="*/ 21844 w 74421"/>
                      <a:gd name="connsiteY8" fmla="*/ 41910 h 95885"/>
                      <a:gd name="connsiteX9" fmla="*/ 17526 w 74421"/>
                      <a:gd name="connsiteY9" fmla="*/ 42037 h 95885"/>
                      <a:gd name="connsiteX10" fmla="*/ 13208 w 74421"/>
                      <a:gd name="connsiteY10" fmla="*/ 42164 h 95885"/>
                      <a:gd name="connsiteX11" fmla="*/ 8890 w 74421"/>
                      <a:gd name="connsiteY11" fmla="*/ 42164 h 95885"/>
                      <a:gd name="connsiteX12" fmla="*/ 8890 w 74421"/>
                      <a:gd name="connsiteY12" fmla="*/ 5842 h 95885"/>
                      <a:gd name="connsiteX13" fmla="*/ 0 w 74421"/>
                      <a:gd name="connsiteY13" fmla="*/ 5842 h 95885"/>
                      <a:gd name="connsiteX14" fmla="*/ 0 w 74421"/>
                      <a:gd name="connsiteY14" fmla="*/ 49784 h 95885"/>
                      <a:gd name="connsiteX15" fmla="*/ 7366 w 74421"/>
                      <a:gd name="connsiteY15" fmla="*/ 49784 h 95885"/>
                      <a:gd name="connsiteX16" fmla="*/ 7366 w 74421"/>
                      <a:gd name="connsiteY16" fmla="*/ 49784 h 95885"/>
                      <a:gd name="connsiteX17" fmla="*/ 12065 w 74421"/>
                      <a:gd name="connsiteY17" fmla="*/ 49784 h 95885"/>
                      <a:gd name="connsiteX18" fmla="*/ 16637 w 74421"/>
                      <a:gd name="connsiteY18" fmla="*/ 49657 h 95885"/>
                      <a:gd name="connsiteX19" fmla="*/ 21209 w 74421"/>
                      <a:gd name="connsiteY19" fmla="*/ 49530 h 95885"/>
                      <a:gd name="connsiteX20" fmla="*/ 25654 w 74421"/>
                      <a:gd name="connsiteY20" fmla="*/ 49276 h 95885"/>
                      <a:gd name="connsiteX21" fmla="*/ 29972 w 74421"/>
                      <a:gd name="connsiteY21" fmla="*/ 49022 h 95885"/>
                      <a:gd name="connsiteX22" fmla="*/ 34290 w 74421"/>
                      <a:gd name="connsiteY22" fmla="*/ 48641 h 95885"/>
                      <a:gd name="connsiteX23" fmla="*/ 38481 w 74421"/>
                      <a:gd name="connsiteY23" fmla="*/ 48133 h 95885"/>
                      <a:gd name="connsiteX24" fmla="*/ 42799 w 74421"/>
                      <a:gd name="connsiteY24" fmla="*/ 47498 h 95885"/>
                      <a:gd name="connsiteX25" fmla="*/ 47244 w 74421"/>
                      <a:gd name="connsiteY25" fmla="*/ 46736 h 95885"/>
                      <a:gd name="connsiteX26" fmla="*/ 51689 w 74421"/>
                      <a:gd name="connsiteY26" fmla="*/ 45847 h 95885"/>
                      <a:gd name="connsiteX27" fmla="*/ 50546 w 74421"/>
                      <a:gd name="connsiteY27" fmla="*/ 38354 h 95885"/>
                      <a:gd name="connsiteX28" fmla="*/ 20447 w 74421"/>
                      <a:gd name="connsiteY28" fmla="*/ 67818 h 95885"/>
                      <a:gd name="connsiteX29" fmla="*/ 65786 w 74421"/>
                      <a:gd name="connsiteY29" fmla="*/ 67818 h 95885"/>
                      <a:gd name="connsiteX30" fmla="*/ 65786 w 74421"/>
                      <a:gd name="connsiteY30" fmla="*/ 88773 h 95885"/>
                      <a:gd name="connsiteX31" fmla="*/ 20447 w 74421"/>
                      <a:gd name="connsiteY31" fmla="*/ 88773 h 95885"/>
                      <a:gd name="connsiteX32" fmla="*/ 20447 w 74421"/>
                      <a:gd name="connsiteY32" fmla="*/ 67818 h 95885"/>
                      <a:gd name="connsiteX33" fmla="*/ 11811 w 74421"/>
                      <a:gd name="connsiteY33" fmla="*/ 95885 h 95885"/>
                      <a:gd name="connsiteX34" fmla="*/ 74422 w 74421"/>
                      <a:gd name="connsiteY34" fmla="*/ 95885 h 95885"/>
                      <a:gd name="connsiteX35" fmla="*/ 74422 w 74421"/>
                      <a:gd name="connsiteY35" fmla="*/ 60706 h 95885"/>
                      <a:gd name="connsiteX36" fmla="*/ 11811 w 74421"/>
                      <a:gd name="connsiteY36" fmla="*/ 60706 h 95885"/>
                      <a:gd name="connsiteX37" fmla="*/ 11811 w 74421"/>
                      <a:gd name="connsiteY37" fmla="*/ 95885 h 95885"/>
                      <a:gd name="connsiteX38" fmla="*/ 65405 w 74421"/>
                      <a:gd name="connsiteY38" fmla="*/ 0 h 95885"/>
                      <a:gd name="connsiteX39" fmla="*/ 65405 w 74421"/>
                      <a:gd name="connsiteY39" fmla="*/ 18161 h 95885"/>
                      <a:gd name="connsiteX40" fmla="*/ 37846 w 74421"/>
                      <a:gd name="connsiteY40" fmla="*/ 18161 h 95885"/>
                      <a:gd name="connsiteX41" fmla="*/ 37846 w 74421"/>
                      <a:gd name="connsiteY41" fmla="*/ 25527 h 95885"/>
                      <a:gd name="connsiteX42" fmla="*/ 65405 w 74421"/>
                      <a:gd name="connsiteY42" fmla="*/ 25527 h 95885"/>
                      <a:gd name="connsiteX43" fmla="*/ 65405 w 74421"/>
                      <a:gd name="connsiteY43" fmla="*/ 56007 h 95885"/>
                      <a:gd name="connsiteX44" fmla="*/ 74422 w 74421"/>
                      <a:gd name="connsiteY44" fmla="*/ 56007 h 95885"/>
                      <a:gd name="connsiteX45" fmla="*/ 74422 w 74421"/>
                      <a:gd name="connsiteY45" fmla="*/ 0 h 95885"/>
                      <a:gd name="connsiteX46" fmla="*/ 65405 w 74421"/>
                      <a:gd name="connsiteY46" fmla="*/ 0 h 958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74421" h="95885">
                        <a:moveTo>
                          <a:pt x="50546" y="38354"/>
                        </a:moveTo>
                        <a:lnTo>
                          <a:pt x="50546" y="38354"/>
                        </a:lnTo>
                        <a:lnTo>
                          <a:pt x="46355" y="39116"/>
                        </a:lnTo>
                        <a:lnTo>
                          <a:pt x="42291" y="39878"/>
                        </a:lnTo>
                        <a:lnTo>
                          <a:pt x="38227" y="40386"/>
                        </a:lnTo>
                        <a:lnTo>
                          <a:pt x="34163" y="40894"/>
                        </a:lnTo>
                        <a:lnTo>
                          <a:pt x="29972" y="41275"/>
                        </a:lnTo>
                        <a:lnTo>
                          <a:pt x="25908" y="41656"/>
                        </a:lnTo>
                        <a:lnTo>
                          <a:pt x="21844" y="41910"/>
                        </a:lnTo>
                        <a:lnTo>
                          <a:pt x="17526" y="42037"/>
                        </a:lnTo>
                        <a:lnTo>
                          <a:pt x="13208" y="42164"/>
                        </a:lnTo>
                        <a:lnTo>
                          <a:pt x="8890" y="42164"/>
                        </a:lnTo>
                        <a:lnTo>
                          <a:pt x="8890" y="5842"/>
                        </a:lnTo>
                        <a:lnTo>
                          <a:pt x="0" y="5842"/>
                        </a:lnTo>
                        <a:lnTo>
                          <a:pt x="0" y="49784"/>
                        </a:lnTo>
                        <a:lnTo>
                          <a:pt x="7366" y="49784"/>
                        </a:lnTo>
                        <a:lnTo>
                          <a:pt x="7366" y="49784"/>
                        </a:lnTo>
                        <a:lnTo>
                          <a:pt x="12065" y="49784"/>
                        </a:lnTo>
                        <a:lnTo>
                          <a:pt x="16637" y="49657"/>
                        </a:lnTo>
                        <a:lnTo>
                          <a:pt x="21209" y="49530"/>
                        </a:lnTo>
                        <a:lnTo>
                          <a:pt x="25654" y="49276"/>
                        </a:lnTo>
                        <a:lnTo>
                          <a:pt x="29972" y="49022"/>
                        </a:lnTo>
                        <a:lnTo>
                          <a:pt x="34290" y="48641"/>
                        </a:lnTo>
                        <a:lnTo>
                          <a:pt x="38481" y="48133"/>
                        </a:lnTo>
                        <a:lnTo>
                          <a:pt x="42799" y="47498"/>
                        </a:lnTo>
                        <a:lnTo>
                          <a:pt x="47244" y="46736"/>
                        </a:lnTo>
                        <a:lnTo>
                          <a:pt x="51689" y="45847"/>
                        </a:lnTo>
                        <a:lnTo>
                          <a:pt x="50546" y="38354"/>
                        </a:lnTo>
                        <a:close/>
                        <a:moveTo>
                          <a:pt x="20447" y="67818"/>
                        </a:moveTo>
                        <a:lnTo>
                          <a:pt x="65786" y="67818"/>
                        </a:lnTo>
                        <a:lnTo>
                          <a:pt x="65786" y="88773"/>
                        </a:lnTo>
                        <a:lnTo>
                          <a:pt x="20447" y="88773"/>
                        </a:lnTo>
                        <a:lnTo>
                          <a:pt x="20447" y="67818"/>
                        </a:lnTo>
                        <a:close/>
                        <a:moveTo>
                          <a:pt x="11811" y="95885"/>
                        </a:moveTo>
                        <a:lnTo>
                          <a:pt x="74422" y="95885"/>
                        </a:lnTo>
                        <a:lnTo>
                          <a:pt x="74422" y="60706"/>
                        </a:lnTo>
                        <a:lnTo>
                          <a:pt x="11811" y="60706"/>
                        </a:lnTo>
                        <a:lnTo>
                          <a:pt x="11811" y="95885"/>
                        </a:lnTo>
                        <a:close/>
                        <a:moveTo>
                          <a:pt x="65405" y="0"/>
                        </a:moveTo>
                        <a:lnTo>
                          <a:pt x="65405" y="18161"/>
                        </a:lnTo>
                        <a:lnTo>
                          <a:pt x="37846" y="18161"/>
                        </a:lnTo>
                        <a:lnTo>
                          <a:pt x="37846" y="25527"/>
                        </a:lnTo>
                        <a:lnTo>
                          <a:pt x="65405" y="25527"/>
                        </a:lnTo>
                        <a:lnTo>
                          <a:pt x="65405" y="56007"/>
                        </a:lnTo>
                        <a:lnTo>
                          <a:pt x="74422" y="56007"/>
                        </a:lnTo>
                        <a:lnTo>
                          <a:pt x="74422" y="0"/>
                        </a:lnTo>
                        <a:lnTo>
                          <a:pt x="6540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: Shape 193">
                    <a:extLst>
                      <a:ext uri="{FF2B5EF4-FFF2-40B4-BE49-F238E27FC236}">
                        <a16:creationId xmlns:a16="http://schemas.microsoft.com/office/drawing/2014/main" id="{B82EE97F-2DA2-5E4D-F37A-03D1A2F9C7CB}"/>
                      </a:ext>
                    </a:extLst>
                  </p:cNvPr>
                  <p:cNvSpPr/>
                  <p:nvPr/>
                </p:nvSpPr>
                <p:spPr>
                  <a:xfrm>
                    <a:off x="6420358" y="3881627"/>
                    <a:ext cx="78358" cy="97408"/>
                  </a:xfrm>
                  <a:custGeom>
                    <a:avLst/>
                    <a:gdLst>
                      <a:gd name="connsiteX0" fmla="*/ 24257 w 78358"/>
                      <a:gd name="connsiteY0" fmla="*/ 67310 h 97408"/>
                      <a:gd name="connsiteX1" fmla="*/ 24257 w 78358"/>
                      <a:gd name="connsiteY1" fmla="*/ 67310 h 97408"/>
                      <a:gd name="connsiteX2" fmla="*/ 21590 w 78358"/>
                      <a:gd name="connsiteY2" fmla="*/ 67056 h 97408"/>
                      <a:gd name="connsiteX3" fmla="*/ 19050 w 78358"/>
                      <a:gd name="connsiteY3" fmla="*/ 66167 h 97408"/>
                      <a:gd name="connsiteX4" fmla="*/ 16764 w 78358"/>
                      <a:gd name="connsiteY4" fmla="*/ 64770 h 97408"/>
                      <a:gd name="connsiteX5" fmla="*/ 14732 w 78358"/>
                      <a:gd name="connsiteY5" fmla="*/ 62738 h 97408"/>
                      <a:gd name="connsiteX6" fmla="*/ 12954 w 78358"/>
                      <a:gd name="connsiteY6" fmla="*/ 60325 h 97408"/>
                      <a:gd name="connsiteX7" fmla="*/ 11303 w 78358"/>
                      <a:gd name="connsiteY7" fmla="*/ 57404 h 97408"/>
                      <a:gd name="connsiteX8" fmla="*/ 10160 w 78358"/>
                      <a:gd name="connsiteY8" fmla="*/ 53975 h 97408"/>
                      <a:gd name="connsiteX9" fmla="*/ 9271 w 78358"/>
                      <a:gd name="connsiteY9" fmla="*/ 50165 h 97408"/>
                      <a:gd name="connsiteX10" fmla="*/ 8636 w 78358"/>
                      <a:gd name="connsiteY10" fmla="*/ 45974 h 97408"/>
                      <a:gd name="connsiteX11" fmla="*/ 8509 w 78358"/>
                      <a:gd name="connsiteY11" fmla="*/ 41402 h 97408"/>
                      <a:gd name="connsiteX12" fmla="*/ 8509 w 78358"/>
                      <a:gd name="connsiteY12" fmla="*/ 41402 h 97408"/>
                      <a:gd name="connsiteX13" fmla="*/ 8636 w 78358"/>
                      <a:gd name="connsiteY13" fmla="*/ 36830 h 97408"/>
                      <a:gd name="connsiteX14" fmla="*/ 9271 w 78358"/>
                      <a:gd name="connsiteY14" fmla="*/ 32639 h 97408"/>
                      <a:gd name="connsiteX15" fmla="*/ 10160 w 78358"/>
                      <a:gd name="connsiteY15" fmla="*/ 28829 h 97408"/>
                      <a:gd name="connsiteX16" fmla="*/ 11303 w 78358"/>
                      <a:gd name="connsiteY16" fmla="*/ 25400 h 97408"/>
                      <a:gd name="connsiteX17" fmla="*/ 12954 w 78358"/>
                      <a:gd name="connsiteY17" fmla="*/ 22479 h 97408"/>
                      <a:gd name="connsiteX18" fmla="*/ 14732 w 78358"/>
                      <a:gd name="connsiteY18" fmla="*/ 20066 h 97408"/>
                      <a:gd name="connsiteX19" fmla="*/ 16764 w 78358"/>
                      <a:gd name="connsiteY19" fmla="*/ 18034 h 97408"/>
                      <a:gd name="connsiteX20" fmla="*/ 19050 w 78358"/>
                      <a:gd name="connsiteY20" fmla="*/ 16637 h 97408"/>
                      <a:gd name="connsiteX21" fmla="*/ 21590 w 78358"/>
                      <a:gd name="connsiteY21" fmla="*/ 15748 h 97408"/>
                      <a:gd name="connsiteX22" fmla="*/ 24257 w 78358"/>
                      <a:gd name="connsiteY22" fmla="*/ 15494 h 97408"/>
                      <a:gd name="connsiteX23" fmla="*/ 24257 w 78358"/>
                      <a:gd name="connsiteY23" fmla="*/ 15494 h 97408"/>
                      <a:gd name="connsiteX24" fmla="*/ 26924 w 78358"/>
                      <a:gd name="connsiteY24" fmla="*/ 15748 h 97408"/>
                      <a:gd name="connsiteX25" fmla="*/ 29464 w 78358"/>
                      <a:gd name="connsiteY25" fmla="*/ 16637 h 97408"/>
                      <a:gd name="connsiteX26" fmla="*/ 31750 w 78358"/>
                      <a:gd name="connsiteY26" fmla="*/ 18034 h 97408"/>
                      <a:gd name="connsiteX27" fmla="*/ 33782 w 78358"/>
                      <a:gd name="connsiteY27" fmla="*/ 20066 h 97408"/>
                      <a:gd name="connsiteX28" fmla="*/ 35560 w 78358"/>
                      <a:gd name="connsiteY28" fmla="*/ 22479 h 97408"/>
                      <a:gd name="connsiteX29" fmla="*/ 37084 w 78358"/>
                      <a:gd name="connsiteY29" fmla="*/ 25400 h 97408"/>
                      <a:gd name="connsiteX30" fmla="*/ 38354 w 78358"/>
                      <a:gd name="connsiteY30" fmla="*/ 28829 h 97408"/>
                      <a:gd name="connsiteX31" fmla="*/ 39243 w 78358"/>
                      <a:gd name="connsiteY31" fmla="*/ 32639 h 97408"/>
                      <a:gd name="connsiteX32" fmla="*/ 39878 w 78358"/>
                      <a:gd name="connsiteY32" fmla="*/ 36830 h 97408"/>
                      <a:gd name="connsiteX33" fmla="*/ 40005 w 78358"/>
                      <a:gd name="connsiteY33" fmla="*/ 41402 h 97408"/>
                      <a:gd name="connsiteX34" fmla="*/ 40005 w 78358"/>
                      <a:gd name="connsiteY34" fmla="*/ 41402 h 97408"/>
                      <a:gd name="connsiteX35" fmla="*/ 39878 w 78358"/>
                      <a:gd name="connsiteY35" fmla="*/ 45974 h 97408"/>
                      <a:gd name="connsiteX36" fmla="*/ 39243 w 78358"/>
                      <a:gd name="connsiteY36" fmla="*/ 50165 h 97408"/>
                      <a:gd name="connsiteX37" fmla="*/ 38354 w 78358"/>
                      <a:gd name="connsiteY37" fmla="*/ 53975 h 97408"/>
                      <a:gd name="connsiteX38" fmla="*/ 37084 w 78358"/>
                      <a:gd name="connsiteY38" fmla="*/ 57404 h 97408"/>
                      <a:gd name="connsiteX39" fmla="*/ 35560 w 78358"/>
                      <a:gd name="connsiteY39" fmla="*/ 60325 h 97408"/>
                      <a:gd name="connsiteX40" fmla="*/ 33782 w 78358"/>
                      <a:gd name="connsiteY40" fmla="*/ 62738 h 97408"/>
                      <a:gd name="connsiteX41" fmla="*/ 31750 w 78358"/>
                      <a:gd name="connsiteY41" fmla="*/ 64770 h 97408"/>
                      <a:gd name="connsiteX42" fmla="*/ 29464 w 78358"/>
                      <a:gd name="connsiteY42" fmla="*/ 66167 h 97408"/>
                      <a:gd name="connsiteX43" fmla="*/ 26924 w 78358"/>
                      <a:gd name="connsiteY43" fmla="*/ 67056 h 97408"/>
                      <a:gd name="connsiteX44" fmla="*/ 24257 w 78358"/>
                      <a:gd name="connsiteY44" fmla="*/ 67310 h 97408"/>
                      <a:gd name="connsiteX45" fmla="*/ 69469 w 78358"/>
                      <a:gd name="connsiteY45" fmla="*/ 0 h 97408"/>
                      <a:gd name="connsiteX46" fmla="*/ 69469 w 78358"/>
                      <a:gd name="connsiteY46" fmla="*/ 36957 h 97408"/>
                      <a:gd name="connsiteX47" fmla="*/ 48387 w 78358"/>
                      <a:gd name="connsiteY47" fmla="*/ 36957 h 97408"/>
                      <a:gd name="connsiteX48" fmla="*/ 48387 w 78358"/>
                      <a:gd name="connsiteY48" fmla="*/ 36957 h 97408"/>
                      <a:gd name="connsiteX49" fmla="*/ 47752 w 78358"/>
                      <a:gd name="connsiteY49" fmla="*/ 31750 h 97408"/>
                      <a:gd name="connsiteX50" fmla="*/ 46609 w 78358"/>
                      <a:gd name="connsiteY50" fmla="*/ 26924 h 97408"/>
                      <a:gd name="connsiteX51" fmla="*/ 45085 w 78358"/>
                      <a:gd name="connsiteY51" fmla="*/ 22606 h 97408"/>
                      <a:gd name="connsiteX52" fmla="*/ 43053 w 78358"/>
                      <a:gd name="connsiteY52" fmla="*/ 18669 h 97408"/>
                      <a:gd name="connsiteX53" fmla="*/ 40767 w 78358"/>
                      <a:gd name="connsiteY53" fmla="*/ 15367 h 97408"/>
                      <a:gd name="connsiteX54" fmla="*/ 38100 w 78358"/>
                      <a:gd name="connsiteY54" fmla="*/ 12573 h 97408"/>
                      <a:gd name="connsiteX55" fmla="*/ 35052 w 78358"/>
                      <a:gd name="connsiteY55" fmla="*/ 10414 h 97408"/>
                      <a:gd name="connsiteX56" fmla="*/ 31750 w 78358"/>
                      <a:gd name="connsiteY56" fmla="*/ 8763 h 97408"/>
                      <a:gd name="connsiteX57" fmla="*/ 28067 w 78358"/>
                      <a:gd name="connsiteY57" fmla="*/ 7747 h 97408"/>
                      <a:gd name="connsiteX58" fmla="*/ 24257 w 78358"/>
                      <a:gd name="connsiteY58" fmla="*/ 7366 h 97408"/>
                      <a:gd name="connsiteX59" fmla="*/ 24257 w 78358"/>
                      <a:gd name="connsiteY59" fmla="*/ 7366 h 97408"/>
                      <a:gd name="connsiteX60" fmla="*/ 20193 w 78358"/>
                      <a:gd name="connsiteY60" fmla="*/ 7747 h 97408"/>
                      <a:gd name="connsiteX61" fmla="*/ 16383 w 78358"/>
                      <a:gd name="connsiteY61" fmla="*/ 9017 h 97408"/>
                      <a:gd name="connsiteX62" fmla="*/ 12827 w 78358"/>
                      <a:gd name="connsiteY62" fmla="*/ 10795 h 97408"/>
                      <a:gd name="connsiteX63" fmla="*/ 9652 w 78358"/>
                      <a:gd name="connsiteY63" fmla="*/ 13335 h 97408"/>
                      <a:gd name="connsiteX64" fmla="*/ 6858 w 78358"/>
                      <a:gd name="connsiteY64" fmla="*/ 16637 h 97408"/>
                      <a:gd name="connsiteX65" fmla="*/ 4445 w 78358"/>
                      <a:gd name="connsiteY65" fmla="*/ 20447 h 97408"/>
                      <a:gd name="connsiteX66" fmla="*/ 2540 w 78358"/>
                      <a:gd name="connsiteY66" fmla="*/ 24892 h 97408"/>
                      <a:gd name="connsiteX67" fmla="*/ 1143 w 78358"/>
                      <a:gd name="connsiteY67" fmla="*/ 29845 h 97408"/>
                      <a:gd name="connsiteX68" fmla="*/ 381 w 78358"/>
                      <a:gd name="connsiteY68" fmla="*/ 35306 h 97408"/>
                      <a:gd name="connsiteX69" fmla="*/ 0 w 78358"/>
                      <a:gd name="connsiteY69" fmla="*/ 41402 h 97408"/>
                      <a:gd name="connsiteX70" fmla="*/ 0 w 78358"/>
                      <a:gd name="connsiteY70" fmla="*/ 41402 h 97408"/>
                      <a:gd name="connsiteX71" fmla="*/ 381 w 78358"/>
                      <a:gd name="connsiteY71" fmla="*/ 47371 h 97408"/>
                      <a:gd name="connsiteX72" fmla="*/ 1143 w 78358"/>
                      <a:gd name="connsiteY72" fmla="*/ 52832 h 97408"/>
                      <a:gd name="connsiteX73" fmla="*/ 2540 w 78358"/>
                      <a:gd name="connsiteY73" fmla="*/ 57785 h 97408"/>
                      <a:gd name="connsiteX74" fmla="*/ 4445 w 78358"/>
                      <a:gd name="connsiteY74" fmla="*/ 62230 h 97408"/>
                      <a:gd name="connsiteX75" fmla="*/ 6858 w 78358"/>
                      <a:gd name="connsiteY75" fmla="*/ 66040 h 97408"/>
                      <a:gd name="connsiteX76" fmla="*/ 9652 w 78358"/>
                      <a:gd name="connsiteY76" fmla="*/ 69342 h 97408"/>
                      <a:gd name="connsiteX77" fmla="*/ 12827 w 78358"/>
                      <a:gd name="connsiteY77" fmla="*/ 71882 h 97408"/>
                      <a:gd name="connsiteX78" fmla="*/ 16383 w 78358"/>
                      <a:gd name="connsiteY78" fmla="*/ 73787 h 97408"/>
                      <a:gd name="connsiteX79" fmla="*/ 20193 w 78358"/>
                      <a:gd name="connsiteY79" fmla="*/ 74930 h 97408"/>
                      <a:gd name="connsiteX80" fmla="*/ 24257 w 78358"/>
                      <a:gd name="connsiteY80" fmla="*/ 75311 h 97408"/>
                      <a:gd name="connsiteX81" fmla="*/ 24257 w 78358"/>
                      <a:gd name="connsiteY81" fmla="*/ 75311 h 97408"/>
                      <a:gd name="connsiteX82" fmla="*/ 28194 w 78358"/>
                      <a:gd name="connsiteY82" fmla="*/ 74930 h 97408"/>
                      <a:gd name="connsiteX83" fmla="*/ 31877 w 78358"/>
                      <a:gd name="connsiteY83" fmla="*/ 73914 h 97408"/>
                      <a:gd name="connsiteX84" fmla="*/ 35306 w 78358"/>
                      <a:gd name="connsiteY84" fmla="*/ 72136 h 97408"/>
                      <a:gd name="connsiteX85" fmla="*/ 38354 w 78358"/>
                      <a:gd name="connsiteY85" fmla="*/ 69850 h 97408"/>
                      <a:gd name="connsiteX86" fmla="*/ 41148 w 78358"/>
                      <a:gd name="connsiteY86" fmla="*/ 66929 h 97408"/>
                      <a:gd name="connsiteX87" fmla="*/ 43434 w 78358"/>
                      <a:gd name="connsiteY87" fmla="*/ 63373 h 97408"/>
                      <a:gd name="connsiteX88" fmla="*/ 45339 w 78358"/>
                      <a:gd name="connsiteY88" fmla="*/ 59436 h 97408"/>
                      <a:gd name="connsiteX89" fmla="*/ 46863 w 78358"/>
                      <a:gd name="connsiteY89" fmla="*/ 54864 h 97408"/>
                      <a:gd name="connsiteX90" fmla="*/ 47879 w 78358"/>
                      <a:gd name="connsiteY90" fmla="*/ 49784 h 97408"/>
                      <a:gd name="connsiteX91" fmla="*/ 48387 w 78358"/>
                      <a:gd name="connsiteY91" fmla="*/ 44323 h 97408"/>
                      <a:gd name="connsiteX92" fmla="*/ 69469 w 78358"/>
                      <a:gd name="connsiteY92" fmla="*/ 44323 h 97408"/>
                      <a:gd name="connsiteX93" fmla="*/ 69469 w 78358"/>
                      <a:gd name="connsiteY93" fmla="*/ 97409 h 97408"/>
                      <a:gd name="connsiteX94" fmla="*/ 78359 w 78358"/>
                      <a:gd name="connsiteY94" fmla="*/ 97409 h 97408"/>
                      <a:gd name="connsiteX95" fmla="*/ 78359 w 78358"/>
                      <a:gd name="connsiteY95" fmla="*/ 0 h 97408"/>
                      <a:gd name="connsiteX96" fmla="*/ 69469 w 78358"/>
                      <a:gd name="connsiteY96" fmla="*/ 0 h 9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</a:cxnLst>
                    <a:rect l="l" t="t" r="r" b="b"/>
                    <a:pathLst>
                      <a:path w="78358" h="97408">
                        <a:moveTo>
                          <a:pt x="24257" y="67310"/>
                        </a:moveTo>
                        <a:lnTo>
                          <a:pt x="24257" y="67310"/>
                        </a:lnTo>
                        <a:lnTo>
                          <a:pt x="21590" y="67056"/>
                        </a:lnTo>
                        <a:lnTo>
                          <a:pt x="19050" y="66167"/>
                        </a:lnTo>
                        <a:lnTo>
                          <a:pt x="16764" y="64770"/>
                        </a:lnTo>
                        <a:lnTo>
                          <a:pt x="14732" y="62738"/>
                        </a:lnTo>
                        <a:lnTo>
                          <a:pt x="12954" y="60325"/>
                        </a:lnTo>
                        <a:lnTo>
                          <a:pt x="11303" y="57404"/>
                        </a:lnTo>
                        <a:lnTo>
                          <a:pt x="10160" y="53975"/>
                        </a:lnTo>
                        <a:lnTo>
                          <a:pt x="9271" y="50165"/>
                        </a:lnTo>
                        <a:lnTo>
                          <a:pt x="8636" y="45974"/>
                        </a:lnTo>
                        <a:lnTo>
                          <a:pt x="8509" y="41402"/>
                        </a:lnTo>
                        <a:lnTo>
                          <a:pt x="8509" y="41402"/>
                        </a:lnTo>
                        <a:lnTo>
                          <a:pt x="8636" y="36830"/>
                        </a:lnTo>
                        <a:lnTo>
                          <a:pt x="9271" y="32639"/>
                        </a:lnTo>
                        <a:lnTo>
                          <a:pt x="10160" y="28829"/>
                        </a:lnTo>
                        <a:lnTo>
                          <a:pt x="11303" y="25400"/>
                        </a:lnTo>
                        <a:lnTo>
                          <a:pt x="12954" y="22479"/>
                        </a:lnTo>
                        <a:lnTo>
                          <a:pt x="14732" y="20066"/>
                        </a:lnTo>
                        <a:lnTo>
                          <a:pt x="16764" y="18034"/>
                        </a:lnTo>
                        <a:lnTo>
                          <a:pt x="19050" y="16637"/>
                        </a:lnTo>
                        <a:lnTo>
                          <a:pt x="21590" y="15748"/>
                        </a:lnTo>
                        <a:lnTo>
                          <a:pt x="24257" y="15494"/>
                        </a:lnTo>
                        <a:lnTo>
                          <a:pt x="24257" y="15494"/>
                        </a:lnTo>
                        <a:lnTo>
                          <a:pt x="26924" y="15748"/>
                        </a:lnTo>
                        <a:lnTo>
                          <a:pt x="29464" y="16637"/>
                        </a:lnTo>
                        <a:lnTo>
                          <a:pt x="31750" y="18034"/>
                        </a:lnTo>
                        <a:lnTo>
                          <a:pt x="33782" y="20066"/>
                        </a:lnTo>
                        <a:lnTo>
                          <a:pt x="35560" y="22479"/>
                        </a:lnTo>
                        <a:lnTo>
                          <a:pt x="37084" y="25400"/>
                        </a:lnTo>
                        <a:lnTo>
                          <a:pt x="38354" y="28829"/>
                        </a:lnTo>
                        <a:lnTo>
                          <a:pt x="39243" y="32639"/>
                        </a:lnTo>
                        <a:lnTo>
                          <a:pt x="39878" y="36830"/>
                        </a:lnTo>
                        <a:lnTo>
                          <a:pt x="40005" y="41402"/>
                        </a:lnTo>
                        <a:lnTo>
                          <a:pt x="40005" y="41402"/>
                        </a:lnTo>
                        <a:lnTo>
                          <a:pt x="39878" y="45974"/>
                        </a:lnTo>
                        <a:lnTo>
                          <a:pt x="39243" y="50165"/>
                        </a:lnTo>
                        <a:lnTo>
                          <a:pt x="38354" y="53975"/>
                        </a:lnTo>
                        <a:lnTo>
                          <a:pt x="37084" y="57404"/>
                        </a:lnTo>
                        <a:lnTo>
                          <a:pt x="35560" y="60325"/>
                        </a:lnTo>
                        <a:lnTo>
                          <a:pt x="33782" y="62738"/>
                        </a:lnTo>
                        <a:lnTo>
                          <a:pt x="31750" y="64770"/>
                        </a:lnTo>
                        <a:lnTo>
                          <a:pt x="29464" y="66167"/>
                        </a:lnTo>
                        <a:lnTo>
                          <a:pt x="26924" y="67056"/>
                        </a:lnTo>
                        <a:lnTo>
                          <a:pt x="24257" y="67310"/>
                        </a:lnTo>
                        <a:close/>
                        <a:moveTo>
                          <a:pt x="69469" y="0"/>
                        </a:moveTo>
                        <a:lnTo>
                          <a:pt x="69469" y="36957"/>
                        </a:lnTo>
                        <a:lnTo>
                          <a:pt x="48387" y="36957"/>
                        </a:lnTo>
                        <a:lnTo>
                          <a:pt x="48387" y="36957"/>
                        </a:lnTo>
                        <a:lnTo>
                          <a:pt x="47752" y="31750"/>
                        </a:lnTo>
                        <a:lnTo>
                          <a:pt x="46609" y="26924"/>
                        </a:lnTo>
                        <a:lnTo>
                          <a:pt x="45085" y="22606"/>
                        </a:lnTo>
                        <a:lnTo>
                          <a:pt x="43053" y="18669"/>
                        </a:lnTo>
                        <a:lnTo>
                          <a:pt x="40767" y="15367"/>
                        </a:lnTo>
                        <a:lnTo>
                          <a:pt x="38100" y="12573"/>
                        </a:lnTo>
                        <a:lnTo>
                          <a:pt x="35052" y="10414"/>
                        </a:lnTo>
                        <a:lnTo>
                          <a:pt x="31750" y="8763"/>
                        </a:lnTo>
                        <a:lnTo>
                          <a:pt x="28067" y="7747"/>
                        </a:lnTo>
                        <a:lnTo>
                          <a:pt x="24257" y="7366"/>
                        </a:lnTo>
                        <a:lnTo>
                          <a:pt x="24257" y="7366"/>
                        </a:lnTo>
                        <a:lnTo>
                          <a:pt x="20193" y="7747"/>
                        </a:lnTo>
                        <a:lnTo>
                          <a:pt x="16383" y="9017"/>
                        </a:lnTo>
                        <a:lnTo>
                          <a:pt x="12827" y="10795"/>
                        </a:lnTo>
                        <a:lnTo>
                          <a:pt x="9652" y="13335"/>
                        </a:lnTo>
                        <a:lnTo>
                          <a:pt x="6858" y="16637"/>
                        </a:lnTo>
                        <a:lnTo>
                          <a:pt x="4445" y="20447"/>
                        </a:lnTo>
                        <a:lnTo>
                          <a:pt x="2540" y="24892"/>
                        </a:lnTo>
                        <a:lnTo>
                          <a:pt x="1143" y="29845"/>
                        </a:lnTo>
                        <a:lnTo>
                          <a:pt x="381" y="35306"/>
                        </a:lnTo>
                        <a:lnTo>
                          <a:pt x="0" y="41402"/>
                        </a:lnTo>
                        <a:lnTo>
                          <a:pt x="0" y="41402"/>
                        </a:lnTo>
                        <a:lnTo>
                          <a:pt x="381" y="47371"/>
                        </a:lnTo>
                        <a:lnTo>
                          <a:pt x="1143" y="52832"/>
                        </a:lnTo>
                        <a:lnTo>
                          <a:pt x="2540" y="57785"/>
                        </a:lnTo>
                        <a:lnTo>
                          <a:pt x="4445" y="62230"/>
                        </a:lnTo>
                        <a:lnTo>
                          <a:pt x="6858" y="66040"/>
                        </a:lnTo>
                        <a:lnTo>
                          <a:pt x="9652" y="69342"/>
                        </a:lnTo>
                        <a:lnTo>
                          <a:pt x="12827" y="71882"/>
                        </a:lnTo>
                        <a:lnTo>
                          <a:pt x="16383" y="73787"/>
                        </a:lnTo>
                        <a:lnTo>
                          <a:pt x="20193" y="74930"/>
                        </a:lnTo>
                        <a:lnTo>
                          <a:pt x="24257" y="75311"/>
                        </a:lnTo>
                        <a:lnTo>
                          <a:pt x="24257" y="75311"/>
                        </a:lnTo>
                        <a:lnTo>
                          <a:pt x="28194" y="74930"/>
                        </a:lnTo>
                        <a:lnTo>
                          <a:pt x="31877" y="73914"/>
                        </a:lnTo>
                        <a:lnTo>
                          <a:pt x="35306" y="72136"/>
                        </a:lnTo>
                        <a:lnTo>
                          <a:pt x="38354" y="69850"/>
                        </a:lnTo>
                        <a:lnTo>
                          <a:pt x="41148" y="66929"/>
                        </a:lnTo>
                        <a:lnTo>
                          <a:pt x="43434" y="63373"/>
                        </a:lnTo>
                        <a:lnTo>
                          <a:pt x="45339" y="59436"/>
                        </a:lnTo>
                        <a:lnTo>
                          <a:pt x="46863" y="54864"/>
                        </a:lnTo>
                        <a:lnTo>
                          <a:pt x="47879" y="49784"/>
                        </a:lnTo>
                        <a:lnTo>
                          <a:pt x="48387" y="44323"/>
                        </a:lnTo>
                        <a:lnTo>
                          <a:pt x="69469" y="44323"/>
                        </a:lnTo>
                        <a:lnTo>
                          <a:pt x="69469" y="97409"/>
                        </a:lnTo>
                        <a:lnTo>
                          <a:pt x="78359" y="97409"/>
                        </a:lnTo>
                        <a:lnTo>
                          <a:pt x="78359" y="0"/>
                        </a:lnTo>
                        <a:lnTo>
                          <a:pt x="694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: Shape 194">
                    <a:extLst>
                      <a:ext uri="{FF2B5EF4-FFF2-40B4-BE49-F238E27FC236}">
                        <a16:creationId xmlns:a16="http://schemas.microsoft.com/office/drawing/2014/main" id="{FECCEEEF-508B-3408-4433-E6A09DEBC1AE}"/>
                      </a:ext>
                    </a:extLst>
                  </p:cNvPr>
                  <p:cNvSpPr/>
                  <p:nvPr/>
                </p:nvSpPr>
                <p:spPr>
                  <a:xfrm>
                    <a:off x="6519671" y="3881627"/>
                    <a:ext cx="78486" cy="95885"/>
                  </a:xfrm>
                  <a:custGeom>
                    <a:avLst/>
                    <a:gdLst>
                      <a:gd name="connsiteX0" fmla="*/ 58166 w 78486"/>
                      <a:gd name="connsiteY0" fmla="*/ 46355 h 95885"/>
                      <a:gd name="connsiteX1" fmla="*/ 58166 w 78486"/>
                      <a:gd name="connsiteY1" fmla="*/ 46355 h 95885"/>
                      <a:gd name="connsiteX2" fmla="*/ 53975 w 78486"/>
                      <a:gd name="connsiteY2" fmla="*/ 44704 h 95885"/>
                      <a:gd name="connsiteX3" fmla="*/ 50038 w 78486"/>
                      <a:gd name="connsiteY3" fmla="*/ 42672 h 95885"/>
                      <a:gd name="connsiteX4" fmla="*/ 46482 w 78486"/>
                      <a:gd name="connsiteY4" fmla="*/ 40386 h 95885"/>
                      <a:gd name="connsiteX5" fmla="*/ 43307 w 78486"/>
                      <a:gd name="connsiteY5" fmla="*/ 37719 h 95885"/>
                      <a:gd name="connsiteX6" fmla="*/ 40513 w 78486"/>
                      <a:gd name="connsiteY6" fmla="*/ 34798 h 95885"/>
                      <a:gd name="connsiteX7" fmla="*/ 38227 w 78486"/>
                      <a:gd name="connsiteY7" fmla="*/ 31496 h 95885"/>
                      <a:gd name="connsiteX8" fmla="*/ 36322 w 78486"/>
                      <a:gd name="connsiteY8" fmla="*/ 28067 h 95885"/>
                      <a:gd name="connsiteX9" fmla="*/ 34925 w 78486"/>
                      <a:gd name="connsiteY9" fmla="*/ 24511 h 95885"/>
                      <a:gd name="connsiteX10" fmla="*/ 34036 w 78486"/>
                      <a:gd name="connsiteY10" fmla="*/ 20828 h 95885"/>
                      <a:gd name="connsiteX11" fmla="*/ 33782 w 78486"/>
                      <a:gd name="connsiteY11" fmla="*/ 17018 h 95885"/>
                      <a:gd name="connsiteX12" fmla="*/ 33782 w 78486"/>
                      <a:gd name="connsiteY12" fmla="*/ 13970 h 95885"/>
                      <a:gd name="connsiteX13" fmla="*/ 55753 w 78486"/>
                      <a:gd name="connsiteY13" fmla="*/ 13970 h 95885"/>
                      <a:gd name="connsiteX14" fmla="*/ 55753 w 78486"/>
                      <a:gd name="connsiteY14" fmla="*/ 6731 h 95885"/>
                      <a:gd name="connsiteX15" fmla="*/ 2413 w 78486"/>
                      <a:gd name="connsiteY15" fmla="*/ 6731 h 95885"/>
                      <a:gd name="connsiteX16" fmla="*/ 2413 w 78486"/>
                      <a:gd name="connsiteY16" fmla="*/ 13970 h 95885"/>
                      <a:gd name="connsiteX17" fmla="*/ 24638 w 78486"/>
                      <a:gd name="connsiteY17" fmla="*/ 13970 h 95885"/>
                      <a:gd name="connsiteX18" fmla="*/ 24638 w 78486"/>
                      <a:gd name="connsiteY18" fmla="*/ 17018 h 95885"/>
                      <a:gd name="connsiteX19" fmla="*/ 24638 w 78486"/>
                      <a:gd name="connsiteY19" fmla="*/ 17018 h 95885"/>
                      <a:gd name="connsiteX20" fmla="*/ 24384 w 78486"/>
                      <a:gd name="connsiteY20" fmla="*/ 20955 h 95885"/>
                      <a:gd name="connsiteX21" fmla="*/ 23495 w 78486"/>
                      <a:gd name="connsiteY21" fmla="*/ 25019 h 95885"/>
                      <a:gd name="connsiteX22" fmla="*/ 22098 w 78486"/>
                      <a:gd name="connsiteY22" fmla="*/ 28829 h 95885"/>
                      <a:gd name="connsiteX23" fmla="*/ 20193 w 78486"/>
                      <a:gd name="connsiteY23" fmla="*/ 32385 h 95885"/>
                      <a:gd name="connsiteX24" fmla="*/ 17780 w 78486"/>
                      <a:gd name="connsiteY24" fmla="*/ 35814 h 95885"/>
                      <a:gd name="connsiteX25" fmla="*/ 14986 w 78486"/>
                      <a:gd name="connsiteY25" fmla="*/ 38989 h 95885"/>
                      <a:gd name="connsiteX26" fmla="*/ 11811 w 78486"/>
                      <a:gd name="connsiteY26" fmla="*/ 41783 h 95885"/>
                      <a:gd name="connsiteX27" fmla="*/ 8255 w 78486"/>
                      <a:gd name="connsiteY27" fmla="*/ 44323 h 95885"/>
                      <a:gd name="connsiteX28" fmla="*/ 4318 w 78486"/>
                      <a:gd name="connsiteY28" fmla="*/ 46482 h 95885"/>
                      <a:gd name="connsiteX29" fmla="*/ 0 w 78486"/>
                      <a:gd name="connsiteY29" fmla="*/ 48133 h 95885"/>
                      <a:gd name="connsiteX30" fmla="*/ 4699 w 78486"/>
                      <a:gd name="connsiteY30" fmla="*/ 55118 h 95885"/>
                      <a:gd name="connsiteX31" fmla="*/ 4699 w 78486"/>
                      <a:gd name="connsiteY31" fmla="*/ 55118 h 95885"/>
                      <a:gd name="connsiteX32" fmla="*/ 8001 w 78486"/>
                      <a:gd name="connsiteY32" fmla="*/ 53721 h 95885"/>
                      <a:gd name="connsiteX33" fmla="*/ 11303 w 78486"/>
                      <a:gd name="connsiteY33" fmla="*/ 52070 h 95885"/>
                      <a:gd name="connsiteX34" fmla="*/ 14224 w 78486"/>
                      <a:gd name="connsiteY34" fmla="*/ 50292 h 95885"/>
                      <a:gd name="connsiteX35" fmla="*/ 17145 w 78486"/>
                      <a:gd name="connsiteY35" fmla="*/ 48133 h 95885"/>
                      <a:gd name="connsiteX36" fmla="*/ 19685 w 78486"/>
                      <a:gd name="connsiteY36" fmla="*/ 45847 h 95885"/>
                      <a:gd name="connsiteX37" fmla="*/ 22098 w 78486"/>
                      <a:gd name="connsiteY37" fmla="*/ 43307 h 95885"/>
                      <a:gd name="connsiteX38" fmla="*/ 24257 w 78486"/>
                      <a:gd name="connsiteY38" fmla="*/ 40513 h 95885"/>
                      <a:gd name="connsiteX39" fmla="*/ 26289 w 78486"/>
                      <a:gd name="connsiteY39" fmla="*/ 37592 h 95885"/>
                      <a:gd name="connsiteX40" fmla="*/ 27940 w 78486"/>
                      <a:gd name="connsiteY40" fmla="*/ 34544 h 95885"/>
                      <a:gd name="connsiteX41" fmla="*/ 29337 w 78486"/>
                      <a:gd name="connsiteY41" fmla="*/ 31369 h 95885"/>
                      <a:gd name="connsiteX42" fmla="*/ 29337 w 78486"/>
                      <a:gd name="connsiteY42" fmla="*/ 31369 h 95885"/>
                      <a:gd name="connsiteX43" fmla="*/ 30734 w 78486"/>
                      <a:gd name="connsiteY43" fmla="*/ 34417 h 95885"/>
                      <a:gd name="connsiteX44" fmla="*/ 32512 w 78486"/>
                      <a:gd name="connsiteY44" fmla="*/ 37211 h 95885"/>
                      <a:gd name="connsiteX45" fmla="*/ 34417 w 78486"/>
                      <a:gd name="connsiteY45" fmla="*/ 40005 h 95885"/>
                      <a:gd name="connsiteX46" fmla="*/ 36576 w 78486"/>
                      <a:gd name="connsiteY46" fmla="*/ 42418 h 95885"/>
                      <a:gd name="connsiteX47" fmla="*/ 38989 w 78486"/>
                      <a:gd name="connsiteY47" fmla="*/ 44831 h 95885"/>
                      <a:gd name="connsiteX48" fmla="*/ 41656 w 78486"/>
                      <a:gd name="connsiteY48" fmla="*/ 46990 h 95885"/>
                      <a:gd name="connsiteX49" fmla="*/ 44450 w 78486"/>
                      <a:gd name="connsiteY49" fmla="*/ 48895 h 95885"/>
                      <a:gd name="connsiteX50" fmla="*/ 47371 w 78486"/>
                      <a:gd name="connsiteY50" fmla="*/ 50546 h 95885"/>
                      <a:gd name="connsiteX51" fmla="*/ 50546 w 78486"/>
                      <a:gd name="connsiteY51" fmla="*/ 52070 h 95885"/>
                      <a:gd name="connsiteX52" fmla="*/ 53721 w 78486"/>
                      <a:gd name="connsiteY52" fmla="*/ 53213 h 95885"/>
                      <a:gd name="connsiteX53" fmla="*/ 58166 w 78486"/>
                      <a:gd name="connsiteY53" fmla="*/ 46355 h 95885"/>
                      <a:gd name="connsiteX54" fmla="*/ 24257 w 78486"/>
                      <a:gd name="connsiteY54" fmla="*/ 68834 h 95885"/>
                      <a:gd name="connsiteX55" fmla="*/ 69850 w 78486"/>
                      <a:gd name="connsiteY55" fmla="*/ 68834 h 95885"/>
                      <a:gd name="connsiteX56" fmla="*/ 69850 w 78486"/>
                      <a:gd name="connsiteY56" fmla="*/ 88773 h 95885"/>
                      <a:gd name="connsiteX57" fmla="*/ 24257 w 78486"/>
                      <a:gd name="connsiteY57" fmla="*/ 88773 h 95885"/>
                      <a:gd name="connsiteX58" fmla="*/ 24257 w 78486"/>
                      <a:gd name="connsiteY58" fmla="*/ 68834 h 95885"/>
                      <a:gd name="connsiteX59" fmla="*/ 15621 w 78486"/>
                      <a:gd name="connsiteY59" fmla="*/ 95885 h 95885"/>
                      <a:gd name="connsiteX60" fmla="*/ 78486 w 78486"/>
                      <a:gd name="connsiteY60" fmla="*/ 95885 h 95885"/>
                      <a:gd name="connsiteX61" fmla="*/ 78486 w 78486"/>
                      <a:gd name="connsiteY61" fmla="*/ 61722 h 95885"/>
                      <a:gd name="connsiteX62" fmla="*/ 15621 w 78486"/>
                      <a:gd name="connsiteY62" fmla="*/ 61722 h 95885"/>
                      <a:gd name="connsiteX63" fmla="*/ 15621 w 78486"/>
                      <a:gd name="connsiteY63" fmla="*/ 95885 h 95885"/>
                      <a:gd name="connsiteX64" fmla="*/ 69596 w 78486"/>
                      <a:gd name="connsiteY64" fmla="*/ 0 h 95885"/>
                      <a:gd name="connsiteX65" fmla="*/ 69596 w 78486"/>
                      <a:gd name="connsiteY65" fmla="*/ 56515 h 95885"/>
                      <a:gd name="connsiteX66" fmla="*/ 78486 w 78486"/>
                      <a:gd name="connsiteY66" fmla="*/ 56515 h 95885"/>
                      <a:gd name="connsiteX67" fmla="*/ 78486 w 78486"/>
                      <a:gd name="connsiteY67" fmla="*/ 0 h 95885"/>
                      <a:gd name="connsiteX68" fmla="*/ 69596 w 78486"/>
                      <a:gd name="connsiteY68" fmla="*/ 0 h 958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78486" h="95885">
                        <a:moveTo>
                          <a:pt x="58166" y="46355"/>
                        </a:moveTo>
                        <a:lnTo>
                          <a:pt x="58166" y="46355"/>
                        </a:lnTo>
                        <a:lnTo>
                          <a:pt x="53975" y="44704"/>
                        </a:lnTo>
                        <a:lnTo>
                          <a:pt x="50038" y="42672"/>
                        </a:lnTo>
                        <a:lnTo>
                          <a:pt x="46482" y="40386"/>
                        </a:lnTo>
                        <a:lnTo>
                          <a:pt x="43307" y="37719"/>
                        </a:lnTo>
                        <a:lnTo>
                          <a:pt x="40513" y="34798"/>
                        </a:lnTo>
                        <a:lnTo>
                          <a:pt x="38227" y="31496"/>
                        </a:lnTo>
                        <a:lnTo>
                          <a:pt x="36322" y="28067"/>
                        </a:lnTo>
                        <a:lnTo>
                          <a:pt x="34925" y="24511"/>
                        </a:lnTo>
                        <a:lnTo>
                          <a:pt x="34036" y="20828"/>
                        </a:lnTo>
                        <a:lnTo>
                          <a:pt x="33782" y="17018"/>
                        </a:lnTo>
                        <a:lnTo>
                          <a:pt x="33782" y="13970"/>
                        </a:lnTo>
                        <a:lnTo>
                          <a:pt x="55753" y="13970"/>
                        </a:lnTo>
                        <a:lnTo>
                          <a:pt x="55753" y="6731"/>
                        </a:lnTo>
                        <a:lnTo>
                          <a:pt x="2413" y="6731"/>
                        </a:lnTo>
                        <a:lnTo>
                          <a:pt x="2413" y="13970"/>
                        </a:lnTo>
                        <a:lnTo>
                          <a:pt x="24638" y="13970"/>
                        </a:lnTo>
                        <a:lnTo>
                          <a:pt x="24638" y="17018"/>
                        </a:lnTo>
                        <a:lnTo>
                          <a:pt x="24638" y="17018"/>
                        </a:lnTo>
                        <a:lnTo>
                          <a:pt x="24384" y="20955"/>
                        </a:lnTo>
                        <a:lnTo>
                          <a:pt x="23495" y="25019"/>
                        </a:lnTo>
                        <a:lnTo>
                          <a:pt x="22098" y="28829"/>
                        </a:lnTo>
                        <a:lnTo>
                          <a:pt x="20193" y="32385"/>
                        </a:lnTo>
                        <a:lnTo>
                          <a:pt x="17780" y="35814"/>
                        </a:lnTo>
                        <a:lnTo>
                          <a:pt x="14986" y="38989"/>
                        </a:lnTo>
                        <a:lnTo>
                          <a:pt x="11811" y="41783"/>
                        </a:lnTo>
                        <a:lnTo>
                          <a:pt x="8255" y="44323"/>
                        </a:lnTo>
                        <a:lnTo>
                          <a:pt x="4318" y="46482"/>
                        </a:lnTo>
                        <a:lnTo>
                          <a:pt x="0" y="48133"/>
                        </a:lnTo>
                        <a:lnTo>
                          <a:pt x="4699" y="55118"/>
                        </a:lnTo>
                        <a:lnTo>
                          <a:pt x="4699" y="55118"/>
                        </a:lnTo>
                        <a:lnTo>
                          <a:pt x="8001" y="53721"/>
                        </a:lnTo>
                        <a:lnTo>
                          <a:pt x="11303" y="52070"/>
                        </a:lnTo>
                        <a:lnTo>
                          <a:pt x="14224" y="50292"/>
                        </a:lnTo>
                        <a:lnTo>
                          <a:pt x="17145" y="48133"/>
                        </a:lnTo>
                        <a:lnTo>
                          <a:pt x="19685" y="45847"/>
                        </a:lnTo>
                        <a:lnTo>
                          <a:pt x="22098" y="43307"/>
                        </a:lnTo>
                        <a:lnTo>
                          <a:pt x="24257" y="40513"/>
                        </a:lnTo>
                        <a:lnTo>
                          <a:pt x="26289" y="37592"/>
                        </a:lnTo>
                        <a:lnTo>
                          <a:pt x="27940" y="34544"/>
                        </a:lnTo>
                        <a:lnTo>
                          <a:pt x="29337" y="31369"/>
                        </a:lnTo>
                        <a:lnTo>
                          <a:pt x="29337" y="31369"/>
                        </a:lnTo>
                        <a:lnTo>
                          <a:pt x="30734" y="34417"/>
                        </a:lnTo>
                        <a:lnTo>
                          <a:pt x="32512" y="37211"/>
                        </a:lnTo>
                        <a:lnTo>
                          <a:pt x="34417" y="40005"/>
                        </a:lnTo>
                        <a:lnTo>
                          <a:pt x="36576" y="42418"/>
                        </a:lnTo>
                        <a:lnTo>
                          <a:pt x="38989" y="44831"/>
                        </a:lnTo>
                        <a:lnTo>
                          <a:pt x="41656" y="46990"/>
                        </a:lnTo>
                        <a:lnTo>
                          <a:pt x="44450" y="48895"/>
                        </a:lnTo>
                        <a:lnTo>
                          <a:pt x="47371" y="50546"/>
                        </a:lnTo>
                        <a:lnTo>
                          <a:pt x="50546" y="52070"/>
                        </a:lnTo>
                        <a:lnTo>
                          <a:pt x="53721" y="53213"/>
                        </a:lnTo>
                        <a:lnTo>
                          <a:pt x="58166" y="46355"/>
                        </a:lnTo>
                        <a:close/>
                        <a:moveTo>
                          <a:pt x="24257" y="68834"/>
                        </a:moveTo>
                        <a:lnTo>
                          <a:pt x="69850" y="68834"/>
                        </a:lnTo>
                        <a:lnTo>
                          <a:pt x="69850" y="88773"/>
                        </a:lnTo>
                        <a:lnTo>
                          <a:pt x="24257" y="88773"/>
                        </a:lnTo>
                        <a:lnTo>
                          <a:pt x="24257" y="68834"/>
                        </a:lnTo>
                        <a:close/>
                        <a:moveTo>
                          <a:pt x="15621" y="95885"/>
                        </a:moveTo>
                        <a:lnTo>
                          <a:pt x="78486" y="95885"/>
                        </a:lnTo>
                        <a:lnTo>
                          <a:pt x="78486" y="61722"/>
                        </a:lnTo>
                        <a:lnTo>
                          <a:pt x="15621" y="61722"/>
                        </a:lnTo>
                        <a:lnTo>
                          <a:pt x="15621" y="95885"/>
                        </a:lnTo>
                        <a:close/>
                        <a:moveTo>
                          <a:pt x="69596" y="0"/>
                        </a:moveTo>
                        <a:lnTo>
                          <a:pt x="69596" y="56515"/>
                        </a:lnTo>
                        <a:lnTo>
                          <a:pt x="78486" y="56515"/>
                        </a:lnTo>
                        <a:lnTo>
                          <a:pt x="78486" y="0"/>
                        </a:lnTo>
                        <a:lnTo>
                          <a:pt x="6959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: Shape 195">
                    <a:extLst>
                      <a:ext uri="{FF2B5EF4-FFF2-40B4-BE49-F238E27FC236}">
                        <a16:creationId xmlns:a16="http://schemas.microsoft.com/office/drawing/2014/main" id="{CAC94A63-8F93-ABC6-4D67-3CCD001BA6B9}"/>
                      </a:ext>
                    </a:extLst>
                  </p:cNvPr>
                  <p:cNvSpPr/>
                  <p:nvPr/>
                </p:nvSpPr>
                <p:spPr>
                  <a:xfrm>
                    <a:off x="6646164" y="3891152"/>
                    <a:ext cx="43560" cy="79629"/>
                  </a:xfrm>
                  <a:custGeom>
                    <a:avLst/>
                    <a:gdLst>
                      <a:gd name="connsiteX0" fmla="*/ 0 w 43560"/>
                      <a:gd name="connsiteY0" fmla="*/ 79629 h 79629"/>
                      <a:gd name="connsiteX1" fmla="*/ 43561 w 43560"/>
                      <a:gd name="connsiteY1" fmla="*/ 79629 h 79629"/>
                      <a:gd name="connsiteX2" fmla="*/ 43561 w 43560"/>
                      <a:gd name="connsiteY2" fmla="*/ 71374 h 79629"/>
                      <a:gd name="connsiteX3" fmla="*/ 27686 w 43560"/>
                      <a:gd name="connsiteY3" fmla="*/ 71374 h 79629"/>
                      <a:gd name="connsiteX4" fmla="*/ 27686 w 43560"/>
                      <a:gd name="connsiteY4" fmla="*/ 0 h 79629"/>
                      <a:gd name="connsiteX5" fmla="*/ 20066 w 43560"/>
                      <a:gd name="connsiteY5" fmla="*/ 0 h 79629"/>
                      <a:gd name="connsiteX6" fmla="*/ 20066 w 43560"/>
                      <a:gd name="connsiteY6" fmla="*/ 0 h 79629"/>
                      <a:gd name="connsiteX7" fmla="*/ 18796 w 43560"/>
                      <a:gd name="connsiteY7" fmla="*/ 762 h 79629"/>
                      <a:gd name="connsiteX8" fmla="*/ 17399 w 43560"/>
                      <a:gd name="connsiteY8" fmla="*/ 1524 h 79629"/>
                      <a:gd name="connsiteX9" fmla="*/ 16002 w 43560"/>
                      <a:gd name="connsiteY9" fmla="*/ 2159 h 79629"/>
                      <a:gd name="connsiteX10" fmla="*/ 14478 w 43560"/>
                      <a:gd name="connsiteY10" fmla="*/ 2794 h 79629"/>
                      <a:gd name="connsiteX11" fmla="*/ 12827 w 43560"/>
                      <a:gd name="connsiteY11" fmla="*/ 3429 h 79629"/>
                      <a:gd name="connsiteX12" fmla="*/ 11176 w 43560"/>
                      <a:gd name="connsiteY12" fmla="*/ 3937 h 79629"/>
                      <a:gd name="connsiteX13" fmla="*/ 9398 w 43560"/>
                      <a:gd name="connsiteY13" fmla="*/ 4445 h 79629"/>
                      <a:gd name="connsiteX14" fmla="*/ 7620 w 43560"/>
                      <a:gd name="connsiteY14" fmla="*/ 4953 h 79629"/>
                      <a:gd name="connsiteX15" fmla="*/ 5715 w 43560"/>
                      <a:gd name="connsiteY15" fmla="*/ 5461 h 79629"/>
                      <a:gd name="connsiteX16" fmla="*/ 3556 w 43560"/>
                      <a:gd name="connsiteY16" fmla="*/ 5842 h 79629"/>
                      <a:gd name="connsiteX17" fmla="*/ 3556 w 43560"/>
                      <a:gd name="connsiteY17" fmla="*/ 12065 h 79629"/>
                      <a:gd name="connsiteX18" fmla="*/ 17653 w 43560"/>
                      <a:gd name="connsiteY18" fmla="*/ 12065 h 79629"/>
                      <a:gd name="connsiteX19" fmla="*/ 17653 w 43560"/>
                      <a:gd name="connsiteY19" fmla="*/ 71374 h 79629"/>
                      <a:gd name="connsiteX20" fmla="*/ 0 w 43560"/>
                      <a:gd name="connsiteY20" fmla="*/ 71374 h 79629"/>
                      <a:gd name="connsiteX21" fmla="*/ 0 w 43560"/>
                      <a:gd name="connsiteY21" fmla="*/ 79629 h 79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560" h="79629">
                        <a:moveTo>
                          <a:pt x="0" y="79629"/>
                        </a:moveTo>
                        <a:lnTo>
                          <a:pt x="43561" y="79629"/>
                        </a:lnTo>
                        <a:lnTo>
                          <a:pt x="43561" y="71374"/>
                        </a:lnTo>
                        <a:lnTo>
                          <a:pt x="27686" y="71374"/>
                        </a:lnTo>
                        <a:lnTo>
                          <a:pt x="27686" y="0"/>
                        </a:lnTo>
                        <a:lnTo>
                          <a:pt x="20066" y="0"/>
                        </a:lnTo>
                        <a:lnTo>
                          <a:pt x="20066" y="0"/>
                        </a:lnTo>
                        <a:lnTo>
                          <a:pt x="18796" y="762"/>
                        </a:lnTo>
                        <a:lnTo>
                          <a:pt x="17399" y="1524"/>
                        </a:lnTo>
                        <a:lnTo>
                          <a:pt x="16002" y="2159"/>
                        </a:lnTo>
                        <a:lnTo>
                          <a:pt x="14478" y="2794"/>
                        </a:lnTo>
                        <a:lnTo>
                          <a:pt x="12827" y="3429"/>
                        </a:lnTo>
                        <a:lnTo>
                          <a:pt x="11176" y="3937"/>
                        </a:lnTo>
                        <a:lnTo>
                          <a:pt x="9398" y="4445"/>
                        </a:lnTo>
                        <a:lnTo>
                          <a:pt x="7620" y="4953"/>
                        </a:lnTo>
                        <a:lnTo>
                          <a:pt x="5715" y="5461"/>
                        </a:lnTo>
                        <a:lnTo>
                          <a:pt x="3556" y="5842"/>
                        </a:lnTo>
                        <a:lnTo>
                          <a:pt x="3556" y="12065"/>
                        </a:lnTo>
                        <a:lnTo>
                          <a:pt x="17653" y="12065"/>
                        </a:lnTo>
                        <a:lnTo>
                          <a:pt x="17653" y="71374"/>
                        </a:lnTo>
                        <a:lnTo>
                          <a:pt x="0" y="71374"/>
                        </a:lnTo>
                        <a:lnTo>
                          <a:pt x="0" y="796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: Shape 196">
                    <a:extLst>
                      <a:ext uri="{FF2B5EF4-FFF2-40B4-BE49-F238E27FC236}">
                        <a16:creationId xmlns:a16="http://schemas.microsoft.com/office/drawing/2014/main" id="{AC705E56-C695-644A-A2BD-0961458F3555}"/>
                      </a:ext>
                    </a:extLst>
                  </p:cNvPr>
                  <p:cNvSpPr/>
                  <p:nvPr/>
                </p:nvSpPr>
                <p:spPr>
                  <a:xfrm>
                    <a:off x="6701535" y="3889755"/>
                    <a:ext cx="49529" cy="82423"/>
                  </a:xfrm>
                  <a:custGeom>
                    <a:avLst/>
                    <a:gdLst>
                      <a:gd name="connsiteX0" fmla="*/ 9398 w 49529"/>
                      <a:gd name="connsiteY0" fmla="*/ 25908 h 82423"/>
                      <a:gd name="connsiteX1" fmla="*/ 9398 w 49529"/>
                      <a:gd name="connsiteY1" fmla="*/ 25908 h 82423"/>
                      <a:gd name="connsiteX2" fmla="*/ 9525 w 49529"/>
                      <a:gd name="connsiteY2" fmla="*/ 22733 h 82423"/>
                      <a:gd name="connsiteX3" fmla="*/ 10033 w 49529"/>
                      <a:gd name="connsiteY3" fmla="*/ 19812 h 82423"/>
                      <a:gd name="connsiteX4" fmla="*/ 10795 w 49529"/>
                      <a:gd name="connsiteY4" fmla="*/ 17145 h 82423"/>
                      <a:gd name="connsiteX5" fmla="*/ 11938 w 49529"/>
                      <a:gd name="connsiteY5" fmla="*/ 14859 h 82423"/>
                      <a:gd name="connsiteX6" fmla="*/ 13208 w 49529"/>
                      <a:gd name="connsiteY6" fmla="*/ 12827 h 82423"/>
                      <a:gd name="connsiteX7" fmla="*/ 14859 w 49529"/>
                      <a:gd name="connsiteY7" fmla="*/ 11049 h 82423"/>
                      <a:gd name="connsiteX8" fmla="*/ 16510 w 49529"/>
                      <a:gd name="connsiteY8" fmla="*/ 9652 h 82423"/>
                      <a:gd name="connsiteX9" fmla="*/ 18542 w 49529"/>
                      <a:gd name="connsiteY9" fmla="*/ 8636 h 82423"/>
                      <a:gd name="connsiteX10" fmla="*/ 20574 w 49529"/>
                      <a:gd name="connsiteY10" fmla="*/ 8001 h 82423"/>
                      <a:gd name="connsiteX11" fmla="*/ 22860 w 49529"/>
                      <a:gd name="connsiteY11" fmla="*/ 7874 h 82423"/>
                      <a:gd name="connsiteX12" fmla="*/ 22860 w 49529"/>
                      <a:gd name="connsiteY12" fmla="*/ 7874 h 82423"/>
                      <a:gd name="connsiteX13" fmla="*/ 25781 w 49529"/>
                      <a:gd name="connsiteY13" fmla="*/ 8128 h 82423"/>
                      <a:gd name="connsiteX14" fmla="*/ 28448 w 49529"/>
                      <a:gd name="connsiteY14" fmla="*/ 8890 h 82423"/>
                      <a:gd name="connsiteX15" fmla="*/ 30861 w 49529"/>
                      <a:gd name="connsiteY15" fmla="*/ 10160 h 82423"/>
                      <a:gd name="connsiteX16" fmla="*/ 33020 w 49529"/>
                      <a:gd name="connsiteY16" fmla="*/ 11938 h 82423"/>
                      <a:gd name="connsiteX17" fmla="*/ 34925 w 49529"/>
                      <a:gd name="connsiteY17" fmla="*/ 14224 h 82423"/>
                      <a:gd name="connsiteX18" fmla="*/ 36576 w 49529"/>
                      <a:gd name="connsiteY18" fmla="*/ 17018 h 82423"/>
                      <a:gd name="connsiteX19" fmla="*/ 37846 w 49529"/>
                      <a:gd name="connsiteY19" fmla="*/ 20320 h 82423"/>
                      <a:gd name="connsiteX20" fmla="*/ 38862 w 49529"/>
                      <a:gd name="connsiteY20" fmla="*/ 24003 h 82423"/>
                      <a:gd name="connsiteX21" fmla="*/ 39624 w 49529"/>
                      <a:gd name="connsiteY21" fmla="*/ 28194 h 82423"/>
                      <a:gd name="connsiteX22" fmla="*/ 40132 w 49529"/>
                      <a:gd name="connsiteY22" fmla="*/ 32893 h 82423"/>
                      <a:gd name="connsiteX23" fmla="*/ 40132 w 49529"/>
                      <a:gd name="connsiteY23" fmla="*/ 32893 h 82423"/>
                      <a:gd name="connsiteX24" fmla="*/ 38608 w 49529"/>
                      <a:gd name="connsiteY24" fmla="*/ 35052 h 82423"/>
                      <a:gd name="connsiteX25" fmla="*/ 36957 w 49529"/>
                      <a:gd name="connsiteY25" fmla="*/ 36830 h 82423"/>
                      <a:gd name="connsiteX26" fmla="*/ 35306 w 49529"/>
                      <a:gd name="connsiteY26" fmla="*/ 38481 h 82423"/>
                      <a:gd name="connsiteX27" fmla="*/ 33655 w 49529"/>
                      <a:gd name="connsiteY27" fmla="*/ 39878 h 82423"/>
                      <a:gd name="connsiteX28" fmla="*/ 32004 w 49529"/>
                      <a:gd name="connsiteY28" fmla="*/ 41021 h 82423"/>
                      <a:gd name="connsiteX29" fmla="*/ 30226 w 49529"/>
                      <a:gd name="connsiteY29" fmla="*/ 41910 h 82423"/>
                      <a:gd name="connsiteX30" fmla="*/ 28575 w 49529"/>
                      <a:gd name="connsiteY30" fmla="*/ 42672 h 82423"/>
                      <a:gd name="connsiteX31" fmla="*/ 26924 w 49529"/>
                      <a:gd name="connsiteY31" fmla="*/ 43180 h 82423"/>
                      <a:gd name="connsiteX32" fmla="*/ 25273 w 49529"/>
                      <a:gd name="connsiteY32" fmla="*/ 43434 h 82423"/>
                      <a:gd name="connsiteX33" fmla="*/ 23622 w 49529"/>
                      <a:gd name="connsiteY33" fmla="*/ 43561 h 82423"/>
                      <a:gd name="connsiteX34" fmla="*/ 23622 w 49529"/>
                      <a:gd name="connsiteY34" fmla="*/ 43561 h 82423"/>
                      <a:gd name="connsiteX35" fmla="*/ 20828 w 49529"/>
                      <a:gd name="connsiteY35" fmla="*/ 43307 h 82423"/>
                      <a:gd name="connsiteX36" fmla="*/ 18415 w 49529"/>
                      <a:gd name="connsiteY36" fmla="*/ 42672 h 82423"/>
                      <a:gd name="connsiteX37" fmla="*/ 16383 w 49529"/>
                      <a:gd name="connsiteY37" fmla="*/ 41783 h 82423"/>
                      <a:gd name="connsiteX38" fmla="*/ 14478 w 49529"/>
                      <a:gd name="connsiteY38" fmla="*/ 40386 h 82423"/>
                      <a:gd name="connsiteX39" fmla="*/ 12954 w 49529"/>
                      <a:gd name="connsiteY39" fmla="*/ 38735 h 82423"/>
                      <a:gd name="connsiteX40" fmla="*/ 11684 w 49529"/>
                      <a:gd name="connsiteY40" fmla="*/ 36703 h 82423"/>
                      <a:gd name="connsiteX41" fmla="*/ 10668 w 49529"/>
                      <a:gd name="connsiteY41" fmla="*/ 34417 h 82423"/>
                      <a:gd name="connsiteX42" fmla="*/ 9906 w 49529"/>
                      <a:gd name="connsiteY42" fmla="*/ 31750 h 82423"/>
                      <a:gd name="connsiteX43" fmla="*/ 9525 w 49529"/>
                      <a:gd name="connsiteY43" fmla="*/ 28956 h 82423"/>
                      <a:gd name="connsiteX44" fmla="*/ 9398 w 49529"/>
                      <a:gd name="connsiteY44" fmla="*/ 25908 h 82423"/>
                      <a:gd name="connsiteX45" fmla="*/ 20701 w 49529"/>
                      <a:gd name="connsiteY45" fmla="*/ 82423 h 82423"/>
                      <a:gd name="connsiteX46" fmla="*/ 20701 w 49529"/>
                      <a:gd name="connsiteY46" fmla="*/ 82423 h 82423"/>
                      <a:gd name="connsiteX47" fmla="*/ 25146 w 49529"/>
                      <a:gd name="connsiteY47" fmla="*/ 82042 h 82423"/>
                      <a:gd name="connsiteX48" fmla="*/ 29337 w 49529"/>
                      <a:gd name="connsiteY48" fmla="*/ 80899 h 82423"/>
                      <a:gd name="connsiteX49" fmla="*/ 33528 w 49529"/>
                      <a:gd name="connsiteY49" fmla="*/ 78867 h 82423"/>
                      <a:gd name="connsiteX50" fmla="*/ 37211 w 49529"/>
                      <a:gd name="connsiteY50" fmla="*/ 76073 h 82423"/>
                      <a:gd name="connsiteX51" fmla="*/ 40640 w 49529"/>
                      <a:gd name="connsiteY51" fmla="*/ 72263 h 82423"/>
                      <a:gd name="connsiteX52" fmla="*/ 43688 w 49529"/>
                      <a:gd name="connsiteY52" fmla="*/ 67437 h 82423"/>
                      <a:gd name="connsiteX53" fmla="*/ 46101 w 49529"/>
                      <a:gd name="connsiteY53" fmla="*/ 61722 h 82423"/>
                      <a:gd name="connsiteX54" fmla="*/ 47879 w 49529"/>
                      <a:gd name="connsiteY54" fmla="*/ 54864 h 82423"/>
                      <a:gd name="connsiteX55" fmla="*/ 49022 w 49529"/>
                      <a:gd name="connsiteY55" fmla="*/ 46990 h 82423"/>
                      <a:gd name="connsiteX56" fmla="*/ 49530 w 49529"/>
                      <a:gd name="connsiteY56" fmla="*/ 37846 h 82423"/>
                      <a:gd name="connsiteX57" fmla="*/ 49530 w 49529"/>
                      <a:gd name="connsiteY57" fmla="*/ 37846 h 82423"/>
                      <a:gd name="connsiteX58" fmla="*/ 49149 w 49529"/>
                      <a:gd name="connsiteY58" fmla="*/ 30734 h 82423"/>
                      <a:gd name="connsiteX59" fmla="*/ 48133 w 49529"/>
                      <a:gd name="connsiteY59" fmla="*/ 24257 h 82423"/>
                      <a:gd name="connsiteX60" fmla="*/ 46609 w 49529"/>
                      <a:gd name="connsiteY60" fmla="*/ 18542 h 82423"/>
                      <a:gd name="connsiteX61" fmla="*/ 44450 w 49529"/>
                      <a:gd name="connsiteY61" fmla="*/ 13589 h 82423"/>
                      <a:gd name="connsiteX62" fmla="*/ 41910 w 49529"/>
                      <a:gd name="connsiteY62" fmla="*/ 9525 h 82423"/>
                      <a:gd name="connsiteX63" fmla="*/ 38862 w 49529"/>
                      <a:gd name="connsiteY63" fmla="*/ 6096 h 82423"/>
                      <a:gd name="connsiteX64" fmla="*/ 35306 w 49529"/>
                      <a:gd name="connsiteY64" fmla="*/ 3429 h 82423"/>
                      <a:gd name="connsiteX65" fmla="*/ 31496 w 49529"/>
                      <a:gd name="connsiteY65" fmla="*/ 1524 h 82423"/>
                      <a:gd name="connsiteX66" fmla="*/ 27305 w 49529"/>
                      <a:gd name="connsiteY66" fmla="*/ 381 h 82423"/>
                      <a:gd name="connsiteX67" fmla="*/ 22860 w 49529"/>
                      <a:gd name="connsiteY67" fmla="*/ 0 h 82423"/>
                      <a:gd name="connsiteX68" fmla="*/ 22860 w 49529"/>
                      <a:gd name="connsiteY68" fmla="*/ 0 h 82423"/>
                      <a:gd name="connsiteX69" fmla="*/ 19177 w 49529"/>
                      <a:gd name="connsiteY69" fmla="*/ 381 h 82423"/>
                      <a:gd name="connsiteX70" fmla="*/ 15748 w 49529"/>
                      <a:gd name="connsiteY70" fmla="*/ 1270 h 82423"/>
                      <a:gd name="connsiteX71" fmla="*/ 12446 w 49529"/>
                      <a:gd name="connsiteY71" fmla="*/ 2667 h 82423"/>
                      <a:gd name="connsiteX72" fmla="*/ 9398 w 49529"/>
                      <a:gd name="connsiteY72" fmla="*/ 4699 h 82423"/>
                      <a:gd name="connsiteX73" fmla="*/ 6858 w 49529"/>
                      <a:gd name="connsiteY73" fmla="*/ 7112 h 82423"/>
                      <a:gd name="connsiteX74" fmla="*/ 4445 w 49529"/>
                      <a:gd name="connsiteY74" fmla="*/ 10160 h 82423"/>
                      <a:gd name="connsiteX75" fmla="*/ 2667 w 49529"/>
                      <a:gd name="connsiteY75" fmla="*/ 13462 h 82423"/>
                      <a:gd name="connsiteX76" fmla="*/ 1270 w 49529"/>
                      <a:gd name="connsiteY76" fmla="*/ 17272 h 82423"/>
                      <a:gd name="connsiteX77" fmla="*/ 381 w 49529"/>
                      <a:gd name="connsiteY77" fmla="*/ 21336 h 82423"/>
                      <a:gd name="connsiteX78" fmla="*/ 0 w 49529"/>
                      <a:gd name="connsiteY78" fmla="*/ 25908 h 82423"/>
                      <a:gd name="connsiteX79" fmla="*/ 0 w 49529"/>
                      <a:gd name="connsiteY79" fmla="*/ 25908 h 82423"/>
                      <a:gd name="connsiteX80" fmla="*/ 254 w 49529"/>
                      <a:gd name="connsiteY80" fmla="*/ 30607 h 82423"/>
                      <a:gd name="connsiteX81" fmla="*/ 1016 w 49529"/>
                      <a:gd name="connsiteY81" fmla="*/ 34798 h 82423"/>
                      <a:gd name="connsiteX82" fmla="*/ 2286 w 49529"/>
                      <a:gd name="connsiteY82" fmla="*/ 38481 h 82423"/>
                      <a:gd name="connsiteX83" fmla="*/ 3937 w 49529"/>
                      <a:gd name="connsiteY83" fmla="*/ 41783 h 82423"/>
                      <a:gd name="connsiteX84" fmla="*/ 6096 w 49529"/>
                      <a:gd name="connsiteY84" fmla="*/ 44577 h 82423"/>
                      <a:gd name="connsiteX85" fmla="*/ 8509 w 49529"/>
                      <a:gd name="connsiteY85" fmla="*/ 46863 h 82423"/>
                      <a:gd name="connsiteX86" fmla="*/ 11430 w 49529"/>
                      <a:gd name="connsiteY86" fmla="*/ 48641 h 82423"/>
                      <a:gd name="connsiteX87" fmla="*/ 14605 w 49529"/>
                      <a:gd name="connsiteY87" fmla="*/ 49911 h 82423"/>
                      <a:gd name="connsiteX88" fmla="*/ 18161 w 49529"/>
                      <a:gd name="connsiteY88" fmla="*/ 50673 h 82423"/>
                      <a:gd name="connsiteX89" fmla="*/ 21971 w 49529"/>
                      <a:gd name="connsiteY89" fmla="*/ 50927 h 82423"/>
                      <a:gd name="connsiteX90" fmla="*/ 21971 w 49529"/>
                      <a:gd name="connsiteY90" fmla="*/ 50927 h 82423"/>
                      <a:gd name="connsiteX91" fmla="*/ 23876 w 49529"/>
                      <a:gd name="connsiteY91" fmla="*/ 50800 h 82423"/>
                      <a:gd name="connsiteX92" fmla="*/ 25908 w 49529"/>
                      <a:gd name="connsiteY92" fmla="*/ 50419 h 82423"/>
                      <a:gd name="connsiteX93" fmla="*/ 27940 w 49529"/>
                      <a:gd name="connsiteY93" fmla="*/ 49911 h 82423"/>
                      <a:gd name="connsiteX94" fmla="*/ 29845 w 49529"/>
                      <a:gd name="connsiteY94" fmla="*/ 49149 h 82423"/>
                      <a:gd name="connsiteX95" fmla="*/ 31750 w 49529"/>
                      <a:gd name="connsiteY95" fmla="*/ 48260 h 82423"/>
                      <a:gd name="connsiteX96" fmla="*/ 33655 w 49529"/>
                      <a:gd name="connsiteY96" fmla="*/ 47117 h 82423"/>
                      <a:gd name="connsiteX97" fmla="*/ 35433 w 49529"/>
                      <a:gd name="connsiteY97" fmla="*/ 45847 h 82423"/>
                      <a:gd name="connsiteX98" fmla="*/ 37084 w 49529"/>
                      <a:gd name="connsiteY98" fmla="*/ 44450 h 82423"/>
                      <a:gd name="connsiteX99" fmla="*/ 38735 w 49529"/>
                      <a:gd name="connsiteY99" fmla="*/ 42799 h 82423"/>
                      <a:gd name="connsiteX100" fmla="*/ 40259 w 49529"/>
                      <a:gd name="connsiteY100" fmla="*/ 41148 h 82423"/>
                      <a:gd name="connsiteX101" fmla="*/ 40259 w 49529"/>
                      <a:gd name="connsiteY101" fmla="*/ 41148 h 82423"/>
                      <a:gd name="connsiteX102" fmla="*/ 39751 w 49529"/>
                      <a:gd name="connsiteY102" fmla="*/ 48006 h 82423"/>
                      <a:gd name="connsiteX103" fmla="*/ 38862 w 49529"/>
                      <a:gd name="connsiteY103" fmla="*/ 53975 h 82423"/>
                      <a:gd name="connsiteX104" fmla="*/ 37592 w 49529"/>
                      <a:gd name="connsiteY104" fmla="*/ 59182 h 82423"/>
                      <a:gd name="connsiteX105" fmla="*/ 35941 w 49529"/>
                      <a:gd name="connsiteY105" fmla="*/ 63373 h 82423"/>
                      <a:gd name="connsiteX106" fmla="*/ 33909 w 49529"/>
                      <a:gd name="connsiteY106" fmla="*/ 66929 h 82423"/>
                      <a:gd name="connsiteX107" fmla="*/ 31623 w 49529"/>
                      <a:gd name="connsiteY107" fmla="*/ 69596 h 82423"/>
                      <a:gd name="connsiteX108" fmla="*/ 29083 w 49529"/>
                      <a:gd name="connsiteY108" fmla="*/ 71755 h 82423"/>
                      <a:gd name="connsiteX109" fmla="*/ 26289 w 49529"/>
                      <a:gd name="connsiteY109" fmla="*/ 73152 h 82423"/>
                      <a:gd name="connsiteX110" fmla="*/ 23368 w 49529"/>
                      <a:gd name="connsiteY110" fmla="*/ 73914 h 82423"/>
                      <a:gd name="connsiteX111" fmla="*/ 20320 w 49529"/>
                      <a:gd name="connsiteY111" fmla="*/ 74168 h 82423"/>
                      <a:gd name="connsiteX112" fmla="*/ 20320 w 49529"/>
                      <a:gd name="connsiteY112" fmla="*/ 74168 h 82423"/>
                      <a:gd name="connsiteX113" fmla="*/ 18796 w 49529"/>
                      <a:gd name="connsiteY113" fmla="*/ 74168 h 82423"/>
                      <a:gd name="connsiteX114" fmla="*/ 17272 w 49529"/>
                      <a:gd name="connsiteY114" fmla="*/ 73914 h 82423"/>
                      <a:gd name="connsiteX115" fmla="*/ 15875 w 49529"/>
                      <a:gd name="connsiteY115" fmla="*/ 73660 h 82423"/>
                      <a:gd name="connsiteX116" fmla="*/ 14351 w 49529"/>
                      <a:gd name="connsiteY116" fmla="*/ 73152 h 82423"/>
                      <a:gd name="connsiteX117" fmla="*/ 12954 w 49529"/>
                      <a:gd name="connsiteY117" fmla="*/ 72644 h 82423"/>
                      <a:gd name="connsiteX118" fmla="*/ 11684 w 49529"/>
                      <a:gd name="connsiteY118" fmla="*/ 71882 h 82423"/>
                      <a:gd name="connsiteX119" fmla="*/ 10414 w 49529"/>
                      <a:gd name="connsiteY119" fmla="*/ 71120 h 82423"/>
                      <a:gd name="connsiteX120" fmla="*/ 9271 w 49529"/>
                      <a:gd name="connsiteY120" fmla="*/ 70231 h 82423"/>
                      <a:gd name="connsiteX121" fmla="*/ 8128 w 49529"/>
                      <a:gd name="connsiteY121" fmla="*/ 69215 h 82423"/>
                      <a:gd name="connsiteX122" fmla="*/ 7112 w 49529"/>
                      <a:gd name="connsiteY122" fmla="*/ 68072 h 82423"/>
                      <a:gd name="connsiteX123" fmla="*/ 1524 w 49529"/>
                      <a:gd name="connsiteY123" fmla="*/ 74295 h 82423"/>
                      <a:gd name="connsiteX124" fmla="*/ 1524 w 49529"/>
                      <a:gd name="connsiteY124" fmla="*/ 74295 h 82423"/>
                      <a:gd name="connsiteX125" fmla="*/ 2921 w 49529"/>
                      <a:gd name="connsiteY125" fmla="*/ 75692 h 82423"/>
                      <a:gd name="connsiteX126" fmla="*/ 4445 w 49529"/>
                      <a:gd name="connsiteY126" fmla="*/ 76962 h 82423"/>
                      <a:gd name="connsiteX127" fmla="*/ 5969 w 49529"/>
                      <a:gd name="connsiteY127" fmla="*/ 78105 h 82423"/>
                      <a:gd name="connsiteX128" fmla="*/ 7747 w 49529"/>
                      <a:gd name="connsiteY128" fmla="*/ 79121 h 82423"/>
                      <a:gd name="connsiteX129" fmla="*/ 9525 w 49529"/>
                      <a:gd name="connsiteY129" fmla="*/ 80137 h 82423"/>
                      <a:gd name="connsiteX130" fmla="*/ 11557 w 49529"/>
                      <a:gd name="connsiteY130" fmla="*/ 80899 h 82423"/>
                      <a:gd name="connsiteX131" fmla="*/ 13589 w 49529"/>
                      <a:gd name="connsiteY131" fmla="*/ 81534 h 82423"/>
                      <a:gd name="connsiteX132" fmla="*/ 15748 w 49529"/>
                      <a:gd name="connsiteY132" fmla="*/ 82042 h 82423"/>
                      <a:gd name="connsiteX133" fmla="*/ 18161 w 49529"/>
                      <a:gd name="connsiteY133" fmla="*/ 82296 h 82423"/>
                      <a:gd name="connsiteX134" fmla="*/ 20701 w 49529"/>
                      <a:gd name="connsiteY134" fmla="*/ 82423 h 82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</a:cxnLst>
                    <a:rect l="l" t="t" r="r" b="b"/>
                    <a:pathLst>
                      <a:path w="49529" h="82423">
                        <a:moveTo>
                          <a:pt x="9398" y="25908"/>
                        </a:moveTo>
                        <a:lnTo>
                          <a:pt x="9398" y="25908"/>
                        </a:lnTo>
                        <a:lnTo>
                          <a:pt x="9525" y="22733"/>
                        </a:lnTo>
                        <a:lnTo>
                          <a:pt x="10033" y="19812"/>
                        </a:lnTo>
                        <a:lnTo>
                          <a:pt x="10795" y="17145"/>
                        </a:lnTo>
                        <a:lnTo>
                          <a:pt x="11938" y="14859"/>
                        </a:lnTo>
                        <a:lnTo>
                          <a:pt x="13208" y="12827"/>
                        </a:lnTo>
                        <a:lnTo>
                          <a:pt x="14859" y="11049"/>
                        </a:lnTo>
                        <a:lnTo>
                          <a:pt x="16510" y="9652"/>
                        </a:lnTo>
                        <a:lnTo>
                          <a:pt x="18542" y="8636"/>
                        </a:lnTo>
                        <a:lnTo>
                          <a:pt x="20574" y="8001"/>
                        </a:lnTo>
                        <a:lnTo>
                          <a:pt x="22860" y="7874"/>
                        </a:lnTo>
                        <a:lnTo>
                          <a:pt x="22860" y="7874"/>
                        </a:lnTo>
                        <a:lnTo>
                          <a:pt x="25781" y="8128"/>
                        </a:lnTo>
                        <a:lnTo>
                          <a:pt x="28448" y="8890"/>
                        </a:lnTo>
                        <a:lnTo>
                          <a:pt x="30861" y="10160"/>
                        </a:lnTo>
                        <a:lnTo>
                          <a:pt x="33020" y="11938"/>
                        </a:lnTo>
                        <a:lnTo>
                          <a:pt x="34925" y="14224"/>
                        </a:lnTo>
                        <a:lnTo>
                          <a:pt x="36576" y="17018"/>
                        </a:lnTo>
                        <a:lnTo>
                          <a:pt x="37846" y="20320"/>
                        </a:lnTo>
                        <a:lnTo>
                          <a:pt x="38862" y="24003"/>
                        </a:lnTo>
                        <a:lnTo>
                          <a:pt x="39624" y="28194"/>
                        </a:lnTo>
                        <a:lnTo>
                          <a:pt x="40132" y="32893"/>
                        </a:lnTo>
                        <a:lnTo>
                          <a:pt x="40132" y="32893"/>
                        </a:lnTo>
                        <a:lnTo>
                          <a:pt x="38608" y="35052"/>
                        </a:lnTo>
                        <a:lnTo>
                          <a:pt x="36957" y="36830"/>
                        </a:lnTo>
                        <a:lnTo>
                          <a:pt x="35306" y="38481"/>
                        </a:lnTo>
                        <a:lnTo>
                          <a:pt x="33655" y="39878"/>
                        </a:lnTo>
                        <a:lnTo>
                          <a:pt x="32004" y="41021"/>
                        </a:lnTo>
                        <a:lnTo>
                          <a:pt x="30226" y="41910"/>
                        </a:lnTo>
                        <a:lnTo>
                          <a:pt x="28575" y="42672"/>
                        </a:lnTo>
                        <a:lnTo>
                          <a:pt x="26924" y="43180"/>
                        </a:lnTo>
                        <a:lnTo>
                          <a:pt x="25273" y="43434"/>
                        </a:lnTo>
                        <a:lnTo>
                          <a:pt x="23622" y="43561"/>
                        </a:lnTo>
                        <a:lnTo>
                          <a:pt x="23622" y="43561"/>
                        </a:lnTo>
                        <a:lnTo>
                          <a:pt x="20828" y="43307"/>
                        </a:lnTo>
                        <a:lnTo>
                          <a:pt x="18415" y="42672"/>
                        </a:lnTo>
                        <a:lnTo>
                          <a:pt x="16383" y="41783"/>
                        </a:lnTo>
                        <a:lnTo>
                          <a:pt x="14478" y="40386"/>
                        </a:lnTo>
                        <a:lnTo>
                          <a:pt x="12954" y="38735"/>
                        </a:lnTo>
                        <a:lnTo>
                          <a:pt x="11684" y="36703"/>
                        </a:lnTo>
                        <a:lnTo>
                          <a:pt x="10668" y="34417"/>
                        </a:lnTo>
                        <a:lnTo>
                          <a:pt x="9906" y="31750"/>
                        </a:lnTo>
                        <a:lnTo>
                          <a:pt x="9525" y="28956"/>
                        </a:lnTo>
                        <a:lnTo>
                          <a:pt x="9398" y="25908"/>
                        </a:lnTo>
                        <a:close/>
                        <a:moveTo>
                          <a:pt x="20701" y="82423"/>
                        </a:moveTo>
                        <a:lnTo>
                          <a:pt x="20701" y="82423"/>
                        </a:lnTo>
                        <a:lnTo>
                          <a:pt x="25146" y="82042"/>
                        </a:lnTo>
                        <a:lnTo>
                          <a:pt x="29337" y="80899"/>
                        </a:lnTo>
                        <a:lnTo>
                          <a:pt x="33528" y="78867"/>
                        </a:lnTo>
                        <a:lnTo>
                          <a:pt x="37211" y="76073"/>
                        </a:lnTo>
                        <a:lnTo>
                          <a:pt x="40640" y="72263"/>
                        </a:lnTo>
                        <a:lnTo>
                          <a:pt x="43688" y="67437"/>
                        </a:lnTo>
                        <a:lnTo>
                          <a:pt x="46101" y="61722"/>
                        </a:lnTo>
                        <a:lnTo>
                          <a:pt x="47879" y="54864"/>
                        </a:lnTo>
                        <a:lnTo>
                          <a:pt x="49022" y="46990"/>
                        </a:lnTo>
                        <a:lnTo>
                          <a:pt x="49530" y="37846"/>
                        </a:lnTo>
                        <a:lnTo>
                          <a:pt x="49530" y="37846"/>
                        </a:lnTo>
                        <a:lnTo>
                          <a:pt x="49149" y="30734"/>
                        </a:lnTo>
                        <a:lnTo>
                          <a:pt x="48133" y="24257"/>
                        </a:lnTo>
                        <a:lnTo>
                          <a:pt x="46609" y="18542"/>
                        </a:lnTo>
                        <a:lnTo>
                          <a:pt x="44450" y="13589"/>
                        </a:lnTo>
                        <a:lnTo>
                          <a:pt x="41910" y="9525"/>
                        </a:lnTo>
                        <a:lnTo>
                          <a:pt x="38862" y="6096"/>
                        </a:lnTo>
                        <a:lnTo>
                          <a:pt x="35306" y="3429"/>
                        </a:lnTo>
                        <a:lnTo>
                          <a:pt x="31496" y="1524"/>
                        </a:lnTo>
                        <a:lnTo>
                          <a:pt x="27305" y="381"/>
                        </a:lnTo>
                        <a:lnTo>
                          <a:pt x="22860" y="0"/>
                        </a:lnTo>
                        <a:lnTo>
                          <a:pt x="22860" y="0"/>
                        </a:lnTo>
                        <a:lnTo>
                          <a:pt x="19177" y="381"/>
                        </a:lnTo>
                        <a:lnTo>
                          <a:pt x="15748" y="1270"/>
                        </a:lnTo>
                        <a:lnTo>
                          <a:pt x="12446" y="2667"/>
                        </a:lnTo>
                        <a:lnTo>
                          <a:pt x="9398" y="4699"/>
                        </a:lnTo>
                        <a:lnTo>
                          <a:pt x="6858" y="7112"/>
                        </a:lnTo>
                        <a:lnTo>
                          <a:pt x="4445" y="10160"/>
                        </a:lnTo>
                        <a:lnTo>
                          <a:pt x="2667" y="13462"/>
                        </a:lnTo>
                        <a:lnTo>
                          <a:pt x="1270" y="17272"/>
                        </a:lnTo>
                        <a:lnTo>
                          <a:pt x="381" y="21336"/>
                        </a:lnTo>
                        <a:lnTo>
                          <a:pt x="0" y="25908"/>
                        </a:lnTo>
                        <a:lnTo>
                          <a:pt x="0" y="25908"/>
                        </a:lnTo>
                        <a:lnTo>
                          <a:pt x="254" y="30607"/>
                        </a:lnTo>
                        <a:lnTo>
                          <a:pt x="1016" y="34798"/>
                        </a:lnTo>
                        <a:lnTo>
                          <a:pt x="2286" y="38481"/>
                        </a:lnTo>
                        <a:lnTo>
                          <a:pt x="3937" y="41783"/>
                        </a:lnTo>
                        <a:lnTo>
                          <a:pt x="6096" y="44577"/>
                        </a:lnTo>
                        <a:lnTo>
                          <a:pt x="8509" y="46863"/>
                        </a:lnTo>
                        <a:lnTo>
                          <a:pt x="11430" y="48641"/>
                        </a:lnTo>
                        <a:lnTo>
                          <a:pt x="14605" y="49911"/>
                        </a:lnTo>
                        <a:lnTo>
                          <a:pt x="18161" y="50673"/>
                        </a:lnTo>
                        <a:lnTo>
                          <a:pt x="21971" y="50927"/>
                        </a:lnTo>
                        <a:lnTo>
                          <a:pt x="21971" y="50927"/>
                        </a:lnTo>
                        <a:lnTo>
                          <a:pt x="23876" y="50800"/>
                        </a:lnTo>
                        <a:lnTo>
                          <a:pt x="25908" y="50419"/>
                        </a:lnTo>
                        <a:lnTo>
                          <a:pt x="27940" y="49911"/>
                        </a:lnTo>
                        <a:lnTo>
                          <a:pt x="29845" y="49149"/>
                        </a:lnTo>
                        <a:lnTo>
                          <a:pt x="31750" y="48260"/>
                        </a:lnTo>
                        <a:lnTo>
                          <a:pt x="33655" y="47117"/>
                        </a:lnTo>
                        <a:lnTo>
                          <a:pt x="35433" y="45847"/>
                        </a:lnTo>
                        <a:lnTo>
                          <a:pt x="37084" y="44450"/>
                        </a:lnTo>
                        <a:lnTo>
                          <a:pt x="38735" y="42799"/>
                        </a:lnTo>
                        <a:lnTo>
                          <a:pt x="40259" y="41148"/>
                        </a:lnTo>
                        <a:lnTo>
                          <a:pt x="40259" y="41148"/>
                        </a:lnTo>
                        <a:lnTo>
                          <a:pt x="39751" y="48006"/>
                        </a:lnTo>
                        <a:lnTo>
                          <a:pt x="38862" y="53975"/>
                        </a:lnTo>
                        <a:lnTo>
                          <a:pt x="37592" y="59182"/>
                        </a:lnTo>
                        <a:lnTo>
                          <a:pt x="35941" y="63373"/>
                        </a:lnTo>
                        <a:lnTo>
                          <a:pt x="33909" y="66929"/>
                        </a:lnTo>
                        <a:lnTo>
                          <a:pt x="31623" y="69596"/>
                        </a:lnTo>
                        <a:lnTo>
                          <a:pt x="29083" y="71755"/>
                        </a:lnTo>
                        <a:lnTo>
                          <a:pt x="26289" y="73152"/>
                        </a:lnTo>
                        <a:lnTo>
                          <a:pt x="23368" y="73914"/>
                        </a:lnTo>
                        <a:lnTo>
                          <a:pt x="20320" y="74168"/>
                        </a:lnTo>
                        <a:lnTo>
                          <a:pt x="20320" y="74168"/>
                        </a:lnTo>
                        <a:lnTo>
                          <a:pt x="18796" y="74168"/>
                        </a:lnTo>
                        <a:lnTo>
                          <a:pt x="17272" y="73914"/>
                        </a:lnTo>
                        <a:lnTo>
                          <a:pt x="15875" y="73660"/>
                        </a:lnTo>
                        <a:lnTo>
                          <a:pt x="14351" y="73152"/>
                        </a:lnTo>
                        <a:lnTo>
                          <a:pt x="12954" y="72644"/>
                        </a:lnTo>
                        <a:lnTo>
                          <a:pt x="11684" y="71882"/>
                        </a:lnTo>
                        <a:lnTo>
                          <a:pt x="10414" y="71120"/>
                        </a:lnTo>
                        <a:lnTo>
                          <a:pt x="9271" y="70231"/>
                        </a:lnTo>
                        <a:lnTo>
                          <a:pt x="8128" y="69215"/>
                        </a:lnTo>
                        <a:lnTo>
                          <a:pt x="7112" y="68072"/>
                        </a:lnTo>
                        <a:lnTo>
                          <a:pt x="1524" y="74295"/>
                        </a:lnTo>
                        <a:lnTo>
                          <a:pt x="1524" y="74295"/>
                        </a:lnTo>
                        <a:lnTo>
                          <a:pt x="2921" y="75692"/>
                        </a:lnTo>
                        <a:lnTo>
                          <a:pt x="4445" y="76962"/>
                        </a:lnTo>
                        <a:lnTo>
                          <a:pt x="5969" y="78105"/>
                        </a:lnTo>
                        <a:lnTo>
                          <a:pt x="7747" y="79121"/>
                        </a:lnTo>
                        <a:lnTo>
                          <a:pt x="9525" y="80137"/>
                        </a:lnTo>
                        <a:lnTo>
                          <a:pt x="11557" y="80899"/>
                        </a:lnTo>
                        <a:lnTo>
                          <a:pt x="13589" y="81534"/>
                        </a:lnTo>
                        <a:lnTo>
                          <a:pt x="15748" y="82042"/>
                        </a:lnTo>
                        <a:lnTo>
                          <a:pt x="18161" y="82296"/>
                        </a:lnTo>
                        <a:lnTo>
                          <a:pt x="20701" y="824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: Shape 197">
                    <a:extLst>
                      <a:ext uri="{FF2B5EF4-FFF2-40B4-BE49-F238E27FC236}">
                        <a16:creationId xmlns:a16="http://schemas.microsoft.com/office/drawing/2014/main" id="{6ADA2F24-5E9D-FCD6-5693-7CD7019E21F1}"/>
                      </a:ext>
                    </a:extLst>
                  </p:cNvPr>
                  <p:cNvSpPr/>
                  <p:nvPr/>
                </p:nvSpPr>
                <p:spPr>
                  <a:xfrm>
                    <a:off x="6761226" y="3889755"/>
                    <a:ext cx="91313" cy="82423"/>
                  </a:xfrm>
                  <a:custGeom>
                    <a:avLst/>
                    <a:gdLst>
                      <a:gd name="connsiteX0" fmla="*/ 18034 w 91313"/>
                      <a:gd name="connsiteY0" fmla="*/ 50292 h 82423"/>
                      <a:gd name="connsiteX1" fmla="*/ 18034 w 91313"/>
                      <a:gd name="connsiteY1" fmla="*/ 50292 h 82423"/>
                      <a:gd name="connsiteX2" fmla="*/ 21082 w 91313"/>
                      <a:gd name="connsiteY2" fmla="*/ 49911 h 82423"/>
                      <a:gd name="connsiteX3" fmla="*/ 24003 w 91313"/>
                      <a:gd name="connsiteY3" fmla="*/ 49149 h 82423"/>
                      <a:gd name="connsiteX4" fmla="*/ 26670 w 91313"/>
                      <a:gd name="connsiteY4" fmla="*/ 47879 h 82423"/>
                      <a:gd name="connsiteX5" fmla="*/ 29083 w 91313"/>
                      <a:gd name="connsiteY5" fmla="*/ 45974 h 82423"/>
                      <a:gd name="connsiteX6" fmla="*/ 31115 w 91313"/>
                      <a:gd name="connsiteY6" fmla="*/ 43688 h 82423"/>
                      <a:gd name="connsiteX7" fmla="*/ 32893 w 91313"/>
                      <a:gd name="connsiteY7" fmla="*/ 40767 h 82423"/>
                      <a:gd name="connsiteX8" fmla="*/ 34290 w 91313"/>
                      <a:gd name="connsiteY8" fmla="*/ 37465 h 82423"/>
                      <a:gd name="connsiteX9" fmla="*/ 35306 w 91313"/>
                      <a:gd name="connsiteY9" fmla="*/ 33782 h 82423"/>
                      <a:gd name="connsiteX10" fmla="*/ 35814 w 91313"/>
                      <a:gd name="connsiteY10" fmla="*/ 29591 h 82423"/>
                      <a:gd name="connsiteX11" fmla="*/ 36068 w 91313"/>
                      <a:gd name="connsiteY11" fmla="*/ 25019 h 82423"/>
                      <a:gd name="connsiteX12" fmla="*/ 36068 w 91313"/>
                      <a:gd name="connsiteY12" fmla="*/ 25019 h 82423"/>
                      <a:gd name="connsiteX13" fmla="*/ 35814 w 91313"/>
                      <a:gd name="connsiteY13" fmla="*/ 20447 h 82423"/>
                      <a:gd name="connsiteX14" fmla="*/ 35306 w 91313"/>
                      <a:gd name="connsiteY14" fmla="*/ 16256 h 82423"/>
                      <a:gd name="connsiteX15" fmla="*/ 34290 w 91313"/>
                      <a:gd name="connsiteY15" fmla="*/ 12573 h 82423"/>
                      <a:gd name="connsiteX16" fmla="*/ 32893 w 91313"/>
                      <a:gd name="connsiteY16" fmla="*/ 9271 h 82423"/>
                      <a:gd name="connsiteX17" fmla="*/ 31115 w 91313"/>
                      <a:gd name="connsiteY17" fmla="*/ 6477 h 82423"/>
                      <a:gd name="connsiteX18" fmla="*/ 29083 w 91313"/>
                      <a:gd name="connsiteY18" fmla="*/ 4191 h 82423"/>
                      <a:gd name="connsiteX19" fmla="*/ 26670 w 91313"/>
                      <a:gd name="connsiteY19" fmla="*/ 2413 h 82423"/>
                      <a:gd name="connsiteX20" fmla="*/ 24003 w 91313"/>
                      <a:gd name="connsiteY20" fmla="*/ 1143 h 82423"/>
                      <a:gd name="connsiteX21" fmla="*/ 21082 w 91313"/>
                      <a:gd name="connsiteY21" fmla="*/ 254 h 82423"/>
                      <a:gd name="connsiteX22" fmla="*/ 18034 w 91313"/>
                      <a:gd name="connsiteY22" fmla="*/ 0 h 82423"/>
                      <a:gd name="connsiteX23" fmla="*/ 18034 w 91313"/>
                      <a:gd name="connsiteY23" fmla="*/ 0 h 82423"/>
                      <a:gd name="connsiteX24" fmla="*/ 14859 w 91313"/>
                      <a:gd name="connsiteY24" fmla="*/ 254 h 82423"/>
                      <a:gd name="connsiteX25" fmla="*/ 11938 w 91313"/>
                      <a:gd name="connsiteY25" fmla="*/ 1143 h 82423"/>
                      <a:gd name="connsiteX26" fmla="*/ 9271 w 91313"/>
                      <a:gd name="connsiteY26" fmla="*/ 2413 h 82423"/>
                      <a:gd name="connsiteX27" fmla="*/ 6985 w 91313"/>
                      <a:gd name="connsiteY27" fmla="*/ 4191 h 82423"/>
                      <a:gd name="connsiteX28" fmla="*/ 4953 w 91313"/>
                      <a:gd name="connsiteY28" fmla="*/ 6477 h 82423"/>
                      <a:gd name="connsiteX29" fmla="*/ 3175 w 91313"/>
                      <a:gd name="connsiteY29" fmla="*/ 9271 h 82423"/>
                      <a:gd name="connsiteX30" fmla="*/ 1778 w 91313"/>
                      <a:gd name="connsiteY30" fmla="*/ 12573 h 82423"/>
                      <a:gd name="connsiteX31" fmla="*/ 762 w 91313"/>
                      <a:gd name="connsiteY31" fmla="*/ 16256 h 82423"/>
                      <a:gd name="connsiteX32" fmla="*/ 254 w 91313"/>
                      <a:gd name="connsiteY32" fmla="*/ 20447 h 82423"/>
                      <a:gd name="connsiteX33" fmla="*/ 0 w 91313"/>
                      <a:gd name="connsiteY33" fmla="*/ 25019 h 82423"/>
                      <a:gd name="connsiteX34" fmla="*/ 0 w 91313"/>
                      <a:gd name="connsiteY34" fmla="*/ 25019 h 82423"/>
                      <a:gd name="connsiteX35" fmla="*/ 254 w 91313"/>
                      <a:gd name="connsiteY35" fmla="*/ 29591 h 82423"/>
                      <a:gd name="connsiteX36" fmla="*/ 762 w 91313"/>
                      <a:gd name="connsiteY36" fmla="*/ 33782 h 82423"/>
                      <a:gd name="connsiteX37" fmla="*/ 1778 w 91313"/>
                      <a:gd name="connsiteY37" fmla="*/ 37465 h 82423"/>
                      <a:gd name="connsiteX38" fmla="*/ 3175 w 91313"/>
                      <a:gd name="connsiteY38" fmla="*/ 40767 h 82423"/>
                      <a:gd name="connsiteX39" fmla="*/ 4953 w 91313"/>
                      <a:gd name="connsiteY39" fmla="*/ 43688 h 82423"/>
                      <a:gd name="connsiteX40" fmla="*/ 6985 w 91313"/>
                      <a:gd name="connsiteY40" fmla="*/ 45974 h 82423"/>
                      <a:gd name="connsiteX41" fmla="*/ 9271 w 91313"/>
                      <a:gd name="connsiteY41" fmla="*/ 47879 h 82423"/>
                      <a:gd name="connsiteX42" fmla="*/ 11938 w 91313"/>
                      <a:gd name="connsiteY42" fmla="*/ 49149 h 82423"/>
                      <a:gd name="connsiteX43" fmla="*/ 14859 w 91313"/>
                      <a:gd name="connsiteY43" fmla="*/ 49911 h 82423"/>
                      <a:gd name="connsiteX44" fmla="*/ 18034 w 91313"/>
                      <a:gd name="connsiteY44" fmla="*/ 50292 h 82423"/>
                      <a:gd name="connsiteX45" fmla="*/ 18034 w 91313"/>
                      <a:gd name="connsiteY45" fmla="*/ 44069 h 82423"/>
                      <a:gd name="connsiteX46" fmla="*/ 18034 w 91313"/>
                      <a:gd name="connsiteY46" fmla="*/ 44069 h 82423"/>
                      <a:gd name="connsiteX47" fmla="*/ 16129 w 91313"/>
                      <a:gd name="connsiteY47" fmla="*/ 43815 h 82423"/>
                      <a:gd name="connsiteX48" fmla="*/ 14478 w 91313"/>
                      <a:gd name="connsiteY48" fmla="*/ 43307 h 82423"/>
                      <a:gd name="connsiteX49" fmla="*/ 12954 w 91313"/>
                      <a:gd name="connsiteY49" fmla="*/ 42291 h 82423"/>
                      <a:gd name="connsiteX50" fmla="*/ 11557 w 91313"/>
                      <a:gd name="connsiteY50" fmla="*/ 41021 h 82423"/>
                      <a:gd name="connsiteX51" fmla="*/ 10414 w 91313"/>
                      <a:gd name="connsiteY51" fmla="*/ 39243 h 82423"/>
                      <a:gd name="connsiteX52" fmla="*/ 9398 w 91313"/>
                      <a:gd name="connsiteY52" fmla="*/ 37211 h 82423"/>
                      <a:gd name="connsiteX53" fmla="*/ 8509 w 91313"/>
                      <a:gd name="connsiteY53" fmla="*/ 34671 h 82423"/>
                      <a:gd name="connsiteX54" fmla="*/ 8001 w 91313"/>
                      <a:gd name="connsiteY54" fmla="*/ 31877 h 82423"/>
                      <a:gd name="connsiteX55" fmla="*/ 7620 w 91313"/>
                      <a:gd name="connsiteY55" fmla="*/ 28575 h 82423"/>
                      <a:gd name="connsiteX56" fmla="*/ 7493 w 91313"/>
                      <a:gd name="connsiteY56" fmla="*/ 25019 h 82423"/>
                      <a:gd name="connsiteX57" fmla="*/ 7493 w 91313"/>
                      <a:gd name="connsiteY57" fmla="*/ 25019 h 82423"/>
                      <a:gd name="connsiteX58" fmla="*/ 7620 w 91313"/>
                      <a:gd name="connsiteY58" fmla="*/ 21336 h 82423"/>
                      <a:gd name="connsiteX59" fmla="*/ 8001 w 91313"/>
                      <a:gd name="connsiteY59" fmla="*/ 18161 h 82423"/>
                      <a:gd name="connsiteX60" fmla="*/ 8509 w 91313"/>
                      <a:gd name="connsiteY60" fmla="*/ 15367 h 82423"/>
                      <a:gd name="connsiteX61" fmla="*/ 9398 w 91313"/>
                      <a:gd name="connsiteY61" fmla="*/ 12827 h 82423"/>
                      <a:gd name="connsiteX62" fmla="*/ 10414 w 91313"/>
                      <a:gd name="connsiteY62" fmla="*/ 10795 h 82423"/>
                      <a:gd name="connsiteX63" fmla="*/ 11557 w 91313"/>
                      <a:gd name="connsiteY63" fmla="*/ 9144 h 82423"/>
                      <a:gd name="connsiteX64" fmla="*/ 12954 w 91313"/>
                      <a:gd name="connsiteY64" fmla="*/ 7747 h 82423"/>
                      <a:gd name="connsiteX65" fmla="*/ 14478 w 91313"/>
                      <a:gd name="connsiteY65" fmla="*/ 6858 h 82423"/>
                      <a:gd name="connsiteX66" fmla="*/ 16129 w 91313"/>
                      <a:gd name="connsiteY66" fmla="*/ 6350 h 82423"/>
                      <a:gd name="connsiteX67" fmla="*/ 18034 w 91313"/>
                      <a:gd name="connsiteY67" fmla="*/ 6096 h 82423"/>
                      <a:gd name="connsiteX68" fmla="*/ 18034 w 91313"/>
                      <a:gd name="connsiteY68" fmla="*/ 6096 h 82423"/>
                      <a:gd name="connsiteX69" fmla="*/ 19812 w 91313"/>
                      <a:gd name="connsiteY69" fmla="*/ 6350 h 82423"/>
                      <a:gd name="connsiteX70" fmla="*/ 21463 w 91313"/>
                      <a:gd name="connsiteY70" fmla="*/ 6858 h 82423"/>
                      <a:gd name="connsiteX71" fmla="*/ 22987 w 91313"/>
                      <a:gd name="connsiteY71" fmla="*/ 7747 h 82423"/>
                      <a:gd name="connsiteX72" fmla="*/ 24384 w 91313"/>
                      <a:gd name="connsiteY72" fmla="*/ 9144 h 82423"/>
                      <a:gd name="connsiteX73" fmla="*/ 25654 w 91313"/>
                      <a:gd name="connsiteY73" fmla="*/ 10795 h 82423"/>
                      <a:gd name="connsiteX74" fmla="*/ 26670 w 91313"/>
                      <a:gd name="connsiteY74" fmla="*/ 12827 h 82423"/>
                      <a:gd name="connsiteX75" fmla="*/ 27432 w 91313"/>
                      <a:gd name="connsiteY75" fmla="*/ 15367 h 82423"/>
                      <a:gd name="connsiteX76" fmla="*/ 28067 w 91313"/>
                      <a:gd name="connsiteY76" fmla="*/ 18161 h 82423"/>
                      <a:gd name="connsiteX77" fmla="*/ 28448 w 91313"/>
                      <a:gd name="connsiteY77" fmla="*/ 21336 h 82423"/>
                      <a:gd name="connsiteX78" fmla="*/ 28575 w 91313"/>
                      <a:gd name="connsiteY78" fmla="*/ 25019 h 82423"/>
                      <a:gd name="connsiteX79" fmla="*/ 28575 w 91313"/>
                      <a:gd name="connsiteY79" fmla="*/ 25019 h 82423"/>
                      <a:gd name="connsiteX80" fmla="*/ 28448 w 91313"/>
                      <a:gd name="connsiteY80" fmla="*/ 28575 h 82423"/>
                      <a:gd name="connsiteX81" fmla="*/ 28067 w 91313"/>
                      <a:gd name="connsiteY81" fmla="*/ 31877 h 82423"/>
                      <a:gd name="connsiteX82" fmla="*/ 27432 w 91313"/>
                      <a:gd name="connsiteY82" fmla="*/ 34671 h 82423"/>
                      <a:gd name="connsiteX83" fmla="*/ 26670 w 91313"/>
                      <a:gd name="connsiteY83" fmla="*/ 37211 h 82423"/>
                      <a:gd name="connsiteX84" fmla="*/ 25654 w 91313"/>
                      <a:gd name="connsiteY84" fmla="*/ 39243 h 82423"/>
                      <a:gd name="connsiteX85" fmla="*/ 24384 w 91313"/>
                      <a:gd name="connsiteY85" fmla="*/ 41021 h 82423"/>
                      <a:gd name="connsiteX86" fmla="*/ 22987 w 91313"/>
                      <a:gd name="connsiteY86" fmla="*/ 42291 h 82423"/>
                      <a:gd name="connsiteX87" fmla="*/ 21463 w 91313"/>
                      <a:gd name="connsiteY87" fmla="*/ 43307 h 82423"/>
                      <a:gd name="connsiteX88" fmla="*/ 19812 w 91313"/>
                      <a:gd name="connsiteY88" fmla="*/ 43815 h 82423"/>
                      <a:gd name="connsiteX89" fmla="*/ 18034 w 91313"/>
                      <a:gd name="connsiteY89" fmla="*/ 44069 h 82423"/>
                      <a:gd name="connsiteX90" fmla="*/ 20320 w 91313"/>
                      <a:gd name="connsiteY90" fmla="*/ 82423 h 82423"/>
                      <a:gd name="connsiteX91" fmla="*/ 26924 w 91313"/>
                      <a:gd name="connsiteY91" fmla="*/ 82423 h 82423"/>
                      <a:gd name="connsiteX92" fmla="*/ 70866 w 91313"/>
                      <a:gd name="connsiteY92" fmla="*/ 0 h 82423"/>
                      <a:gd name="connsiteX93" fmla="*/ 64135 w 91313"/>
                      <a:gd name="connsiteY93" fmla="*/ 0 h 82423"/>
                      <a:gd name="connsiteX94" fmla="*/ 20320 w 91313"/>
                      <a:gd name="connsiteY94" fmla="*/ 82423 h 82423"/>
                      <a:gd name="connsiteX95" fmla="*/ 73406 w 91313"/>
                      <a:gd name="connsiteY95" fmla="*/ 82423 h 82423"/>
                      <a:gd name="connsiteX96" fmla="*/ 73406 w 91313"/>
                      <a:gd name="connsiteY96" fmla="*/ 82423 h 82423"/>
                      <a:gd name="connsiteX97" fmla="*/ 76454 w 91313"/>
                      <a:gd name="connsiteY97" fmla="*/ 82169 h 82423"/>
                      <a:gd name="connsiteX98" fmla="*/ 79375 w 91313"/>
                      <a:gd name="connsiteY98" fmla="*/ 81407 h 82423"/>
                      <a:gd name="connsiteX99" fmla="*/ 82042 w 91313"/>
                      <a:gd name="connsiteY99" fmla="*/ 80010 h 82423"/>
                      <a:gd name="connsiteX100" fmla="*/ 84328 w 91313"/>
                      <a:gd name="connsiteY100" fmla="*/ 78232 h 82423"/>
                      <a:gd name="connsiteX101" fmla="*/ 86487 w 91313"/>
                      <a:gd name="connsiteY101" fmla="*/ 75819 h 82423"/>
                      <a:gd name="connsiteX102" fmla="*/ 88138 w 91313"/>
                      <a:gd name="connsiteY102" fmla="*/ 73025 h 82423"/>
                      <a:gd name="connsiteX103" fmla="*/ 89535 w 91313"/>
                      <a:gd name="connsiteY103" fmla="*/ 69850 h 82423"/>
                      <a:gd name="connsiteX104" fmla="*/ 90551 w 91313"/>
                      <a:gd name="connsiteY104" fmla="*/ 66040 h 82423"/>
                      <a:gd name="connsiteX105" fmla="*/ 91186 w 91313"/>
                      <a:gd name="connsiteY105" fmla="*/ 61849 h 82423"/>
                      <a:gd name="connsiteX106" fmla="*/ 91313 w 91313"/>
                      <a:gd name="connsiteY106" fmla="*/ 57277 h 82423"/>
                      <a:gd name="connsiteX107" fmla="*/ 91313 w 91313"/>
                      <a:gd name="connsiteY107" fmla="*/ 57277 h 82423"/>
                      <a:gd name="connsiteX108" fmla="*/ 91186 w 91313"/>
                      <a:gd name="connsiteY108" fmla="*/ 52705 h 82423"/>
                      <a:gd name="connsiteX109" fmla="*/ 90551 w 91313"/>
                      <a:gd name="connsiteY109" fmla="*/ 48514 h 82423"/>
                      <a:gd name="connsiteX110" fmla="*/ 89535 w 91313"/>
                      <a:gd name="connsiteY110" fmla="*/ 44831 h 82423"/>
                      <a:gd name="connsiteX111" fmla="*/ 88138 w 91313"/>
                      <a:gd name="connsiteY111" fmla="*/ 41656 h 82423"/>
                      <a:gd name="connsiteX112" fmla="*/ 86487 w 91313"/>
                      <a:gd name="connsiteY112" fmla="*/ 38862 h 82423"/>
                      <a:gd name="connsiteX113" fmla="*/ 84328 w 91313"/>
                      <a:gd name="connsiteY113" fmla="*/ 36576 h 82423"/>
                      <a:gd name="connsiteX114" fmla="*/ 82042 w 91313"/>
                      <a:gd name="connsiteY114" fmla="*/ 34671 h 82423"/>
                      <a:gd name="connsiteX115" fmla="*/ 79375 w 91313"/>
                      <a:gd name="connsiteY115" fmla="*/ 33401 h 82423"/>
                      <a:gd name="connsiteX116" fmla="*/ 76454 w 91313"/>
                      <a:gd name="connsiteY116" fmla="*/ 32639 h 82423"/>
                      <a:gd name="connsiteX117" fmla="*/ 73406 w 91313"/>
                      <a:gd name="connsiteY117" fmla="*/ 32385 h 82423"/>
                      <a:gd name="connsiteX118" fmla="*/ 73406 w 91313"/>
                      <a:gd name="connsiteY118" fmla="*/ 32385 h 82423"/>
                      <a:gd name="connsiteX119" fmla="*/ 70231 w 91313"/>
                      <a:gd name="connsiteY119" fmla="*/ 32639 h 82423"/>
                      <a:gd name="connsiteX120" fmla="*/ 67310 w 91313"/>
                      <a:gd name="connsiteY120" fmla="*/ 33401 h 82423"/>
                      <a:gd name="connsiteX121" fmla="*/ 64643 w 91313"/>
                      <a:gd name="connsiteY121" fmla="*/ 34671 h 82423"/>
                      <a:gd name="connsiteX122" fmla="*/ 62357 w 91313"/>
                      <a:gd name="connsiteY122" fmla="*/ 36576 h 82423"/>
                      <a:gd name="connsiteX123" fmla="*/ 60198 w 91313"/>
                      <a:gd name="connsiteY123" fmla="*/ 38862 h 82423"/>
                      <a:gd name="connsiteX124" fmla="*/ 58547 w 91313"/>
                      <a:gd name="connsiteY124" fmla="*/ 41656 h 82423"/>
                      <a:gd name="connsiteX125" fmla="*/ 57150 w 91313"/>
                      <a:gd name="connsiteY125" fmla="*/ 44831 h 82423"/>
                      <a:gd name="connsiteX126" fmla="*/ 56134 w 91313"/>
                      <a:gd name="connsiteY126" fmla="*/ 48514 h 82423"/>
                      <a:gd name="connsiteX127" fmla="*/ 55499 w 91313"/>
                      <a:gd name="connsiteY127" fmla="*/ 52705 h 82423"/>
                      <a:gd name="connsiteX128" fmla="*/ 55245 w 91313"/>
                      <a:gd name="connsiteY128" fmla="*/ 57277 h 82423"/>
                      <a:gd name="connsiteX129" fmla="*/ 55245 w 91313"/>
                      <a:gd name="connsiteY129" fmla="*/ 57277 h 82423"/>
                      <a:gd name="connsiteX130" fmla="*/ 55499 w 91313"/>
                      <a:gd name="connsiteY130" fmla="*/ 61849 h 82423"/>
                      <a:gd name="connsiteX131" fmla="*/ 56134 w 91313"/>
                      <a:gd name="connsiteY131" fmla="*/ 66040 h 82423"/>
                      <a:gd name="connsiteX132" fmla="*/ 57150 w 91313"/>
                      <a:gd name="connsiteY132" fmla="*/ 69850 h 82423"/>
                      <a:gd name="connsiteX133" fmla="*/ 58547 w 91313"/>
                      <a:gd name="connsiteY133" fmla="*/ 73025 h 82423"/>
                      <a:gd name="connsiteX134" fmla="*/ 60198 w 91313"/>
                      <a:gd name="connsiteY134" fmla="*/ 75819 h 82423"/>
                      <a:gd name="connsiteX135" fmla="*/ 62357 w 91313"/>
                      <a:gd name="connsiteY135" fmla="*/ 78232 h 82423"/>
                      <a:gd name="connsiteX136" fmla="*/ 64643 w 91313"/>
                      <a:gd name="connsiteY136" fmla="*/ 80010 h 82423"/>
                      <a:gd name="connsiteX137" fmla="*/ 67310 w 91313"/>
                      <a:gd name="connsiteY137" fmla="*/ 81407 h 82423"/>
                      <a:gd name="connsiteX138" fmla="*/ 70231 w 91313"/>
                      <a:gd name="connsiteY138" fmla="*/ 82169 h 82423"/>
                      <a:gd name="connsiteX139" fmla="*/ 73406 w 91313"/>
                      <a:gd name="connsiteY139" fmla="*/ 82423 h 82423"/>
                      <a:gd name="connsiteX140" fmla="*/ 73406 w 91313"/>
                      <a:gd name="connsiteY140" fmla="*/ 76327 h 82423"/>
                      <a:gd name="connsiteX141" fmla="*/ 73406 w 91313"/>
                      <a:gd name="connsiteY141" fmla="*/ 76327 h 82423"/>
                      <a:gd name="connsiteX142" fmla="*/ 71501 w 91313"/>
                      <a:gd name="connsiteY142" fmla="*/ 76200 h 82423"/>
                      <a:gd name="connsiteX143" fmla="*/ 69850 w 91313"/>
                      <a:gd name="connsiteY143" fmla="*/ 75565 h 82423"/>
                      <a:gd name="connsiteX144" fmla="*/ 68326 w 91313"/>
                      <a:gd name="connsiteY144" fmla="*/ 74676 h 82423"/>
                      <a:gd name="connsiteX145" fmla="*/ 66929 w 91313"/>
                      <a:gd name="connsiteY145" fmla="*/ 73279 h 82423"/>
                      <a:gd name="connsiteX146" fmla="*/ 65786 w 91313"/>
                      <a:gd name="connsiteY146" fmla="*/ 71628 h 82423"/>
                      <a:gd name="connsiteX147" fmla="*/ 64770 w 91313"/>
                      <a:gd name="connsiteY147" fmla="*/ 69469 h 82423"/>
                      <a:gd name="connsiteX148" fmla="*/ 63881 w 91313"/>
                      <a:gd name="connsiteY148" fmla="*/ 67056 h 82423"/>
                      <a:gd name="connsiteX149" fmla="*/ 63373 w 91313"/>
                      <a:gd name="connsiteY149" fmla="*/ 64135 h 82423"/>
                      <a:gd name="connsiteX150" fmla="*/ 62992 w 91313"/>
                      <a:gd name="connsiteY150" fmla="*/ 60960 h 82423"/>
                      <a:gd name="connsiteX151" fmla="*/ 62865 w 91313"/>
                      <a:gd name="connsiteY151" fmla="*/ 57277 h 82423"/>
                      <a:gd name="connsiteX152" fmla="*/ 62865 w 91313"/>
                      <a:gd name="connsiteY152" fmla="*/ 57277 h 82423"/>
                      <a:gd name="connsiteX153" fmla="*/ 62992 w 91313"/>
                      <a:gd name="connsiteY153" fmla="*/ 53721 h 82423"/>
                      <a:gd name="connsiteX154" fmla="*/ 63373 w 91313"/>
                      <a:gd name="connsiteY154" fmla="*/ 50419 h 82423"/>
                      <a:gd name="connsiteX155" fmla="*/ 63881 w 91313"/>
                      <a:gd name="connsiteY155" fmla="*/ 47625 h 82423"/>
                      <a:gd name="connsiteX156" fmla="*/ 64770 w 91313"/>
                      <a:gd name="connsiteY156" fmla="*/ 45212 h 82423"/>
                      <a:gd name="connsiteX157" fmla="*/ 65786 w 91313"/>
                      <a:gd name="connsiteY157" fmla="*/ 43053 h 82423"/>
                      <a:gd name="connsiteX158" fmla="*/ 66929 w 91313"/>
                      <a:gd name="connsiteY158" fmla="*/ 41402 h 82423"/>
                      <a:gd name="connsiteX159" fmla="*/ 68326 w 91313"/>
                      <a:gd name="connsiteY159" fmla="*/ 40132 h 82423"/>
                      <a:gd name="connsiteX160" fmla="*/ 69850 w 91313"/>
                      <a:gd name="connsiteY160" fmla="*/ 39116 h 82423"/>
                      <a:gd name="connsiteX161" fmla="*/ 71501 w 91313"/>
                      <a:gd name="connsiteY161" fmla="*/ 38608 h 82423"/>
                      <a:gd name="connsiteX162" fmla="*/ 73406 w 91313"/>
                      <a:gd name="connsiteY162" fmla="*/ 38481 h 82423"/>
                      <a:gd name="connsiteX163" fmla="*/ 73406 w 91313"/>
                      <a:gd name="connsiteY163" fmla="*/ 38481 h 82423"/>
                      <a:gd name="connsiteX164" fmla="*/ 75184 w 91313"/>
                      <a:gd name="connsiteY164" fmla="*/ 38608 h 82423"/>
                      <a:gd name="connsiteX165" fmla="*/ 76835 w 91313"/>
                      <a:gd name="connsiteY165" fmla="*/ 39116 h 82423"/>
                      <a:gd name="connsiteX166" fmla="*/ 78359 w 91313"/>
                      <a:gd name="connsiteY166" fmla="*/ 40132 h 82423"/>
                      <a:gd name="connsiteX167" fmla="*/ 79756 w 91313"/>
                      <a:gd name="connsiteY167" fmla="*/ 41402 h 82423"/>
                      <a:gd name="connsiteX168" fmla="*/ 80899 w 91313"/>
                      <a:gd name="connsiteY168" fmla="*/ 43053 h 82423"/>
                      <a:gd name="connsiteX169" fmla="*/ 81915 w 91313"/>
                      <a:gd name="connsiteY169" fmla="*/ 45212 h 82423"/>
                      <a:gd name="connsiteX170" fmla="*/ 82804 w 91313"/>
                      <a:gd name="connsiteY170" fmla="*/ 47625 h 82423"/>
                      <a:gd name="connsiteX171" fmla="*/ 83439 w 91313"/>
                      <a:gd name="connsiteY171" fmla="*/ 50419 h 82423"/>
                      <a:gd name="connsiteX172" fmla="*/ 83820 w 91313"/>
                      <a:gd name="connsiteY172" fmla="*/ 53721 h 82423"/>
                      <a:gd name="connsiteX173" fmla="*/ 83947 w 91313"/>
                      <a:gd name="connsiteY173" fmla="*/ 57277 h 82423"/>
                      <a:gd name="connsiteX174" fmla="*/ 83947 w 91313"/>
                      <a:gd name="connsiteY174" fmla="*/ 57277 h 82423"/>
                      <a:gd name="connsiteX175" fmla="*/ 83820 w 91313"/>
                      <a:gd name="connsiteY175" fmla="*/ 60960 h 82423"/>
                      <a:gd name="connsiteX176" fmla="*/ 83439 w 91313"/>
                      <a:gd name="connsiteY176" fmla="*/ 64135 h 82423"/>
                      <a:gd name="connsiteX177" fmla="*/ 82804 w 91313"/>
                      <a:gd name="connsiteY177" fmla="*/ 67056 h 82423"/>
                      <a:gd name="connsiteX178" fmla="*/ 81915 w 91313"/>
                      <a:gd name="connsiteY178" fmla="*/ 69469 h 82423"/>
                      <a:gd name="connsiteX179" fmla="*/ 80899 w 91313"/>
                      <a:gd name="connsiteY179" fmla="*/ 71628 h 82423"/>
                      <a:gd name="connsiteX180" fmla="*/ 79756 w 91313"/>
                      <a:gd name="connsiteY180" fmla="*/ 73279 h 82423"/>
                      <a:gd name="connsiteX181" fmla="*/ 78359 w 91313"/>
                      <a:gd name="connsiteY181" fmla="*/ 74676 h 82423"/>
                      <a:gd name="connsiteX182" fmla="*/ 76835 w 91313"/>
                      <a:gd name="connsiteY182" fmla="*/ 75565 h 82423"/>
                      <a:gd name="connsiteX183" fmla="*/ 75184 w 91313"/>
                      <a:gd name="connsiteY183" fmla="*/ 76200 h 82423"/>
                      <a:gd name="connsiteX184" fmla="*/ 73406 w 91313"/>
                      <a:gd name="connsiteY184" fmla="*/ 76327 h 82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</a:cxnLst>
                    <a:rect l="l" t="t" r="r" b="b"/>
                    <a:pathLst>
                      <a:path w="91313" h="82423">
                        <a:moveTo>
                          <a:pt x="18034" y="50292"/>
                        </a:moveTo>
                        <a:lnTo>
                          <a:pt x="18034" y="50292"/>
                        </a:lnTo>
                        <a:lnTo>
                          <a:pt x="21082" y="49911"/>
                        </a:lnTo>
                        <a:lnTo>
                          <a:pt x="24003" y="49149"/>
                        </a:lnTo>
                        <a:lnTo>
                          <a:pt x="26670" y="47879"/>
                        </a:lnTo>
                        <a:lnTo>
                          <a:pt x="29083" y="45974"/>
                        </a:lnTo>
                        <a:lnTo>
                          <a:pt x="31115" y="43688"/>
                        </a:lnTo>
                        <a:lnTo>
                          <a:pt x="32893" y="40767"/>
                        </a:lnTo>
                        <a:lnTo>
                          <a:pt x="34290" y="37465"/>
                        </a:lnTo>
                        <a:lnTo>
                          <a:pt x="35306" y="33782"/>
                        </a:lnTo>
                        <a:lnTo>
                          <a:pt x="35814" y="29591"/>
                        </a:lnTo>
                        <a:lnTo>
                          <a:pt x="36068" y="25019"/>
                        </a:lnTo>
                        <a:lnTo>
                          <a:pt x="36068" y="25019"/>
                        </a:lnTo>
                        <a:lnTo>
                          <a:pt x="35814" y="20447"/>
                        </a:lnTo>
                        <a:lnTo>
                          <a:pt x="35306" y="16256"/>
                        </a:lnTo>
                        <a:lnTo>
                          <a:pt x="34290" y="12573"/>
                        </a:lnTo>
                        <a:lnTo>
                          <a:pt x="32893" y="9271"/>
                        </a:lnTo>
                        <a:lnTo>
                          <a:pt x="31115" y="6477"/>
                        </a:lnTo>
                        <a:lnTo>
                          <a:pt x="29083" y="4191"/>
                        </a:lnTo>
                        <a:lnTo>
                          <a:pt x="26670" y="2413"/>
                        </a:lnTo>
                        <a:lnTo>
                          <a:pt x="24003" y="1143"/>
                        </a:lnTo>
                        <a:lnTo>
                          <a:pt x="21082" y="254"/>
                        </a:lnTo>
                        <a:lnTo>
                          <a:pt x="18034" y="0"/>
                        </a:lnTo>
                        <a:lnTo>
                          <a:pt x="18034" y="0"/>
                        </a:lnTo>
                        <a:lnTo>
                          <a:pt x="14859" y="254"/>
                        </a:lnTo>
                        <a:lnTo>
                          <a:pt x="11938" y="1143"/>
                        </a:lnTo>
                        <a:lnTo>
                          <a:pt x="9271" y="2413"/>
                        </a:lnTo>
                        <a:lnTo>
                          <a:pt x="6985" y="4191"/>
                        </a:lnTo>
                        <a:lnTo>
                          <a:pt x="4953" y="6477"/>
                        </a:lnTo>
                        <a:lnTo>
                          <a:pt x="3175" y="9271"/>
                        </a:lnTo>
                        <a:lnTo>
                          <a:pt x="1778" y="12573"/>
                        </a:lnTo>
                        <a:lnTo>
                          <a:pt x="762" y="16256"/>
                        </a:lnTo>
                        <a:lnTo>
                          <a:pt x="254" y="20447"/>
                        </a:lnTo>
                        <a:lnTo>
                          <a:pt x="0" y="25019"/>
                        </a:lnTo>
                        <a:lnTo>
                          <a:pt x="0" y="25019"/>
                        </a:lnTo>
                        <a:lnTo>
                          <a:pt x="254" y="29591"/>
                        </a:lnTo>
                        <a:lnTo>
                          <a:pt x="762" y="33782"/>
                        </a:lnTo>
                        <a:lnTo>
                          <a:pt x="1778" y="37465"/>
                        </a:lnTo>
                        <a:lnTo>
                          <a:pt x="3175" y="40767"/>
                        </a:lnTo>
                        <a:lnTo>
                          <a:pt x="4953" y="43688"/>
                        </a:lnTo>
                        <a:lnTo>
                          <a:pt x="6985" y="45974"/>
                        </a:lnTo>
                        <a:lnTo>
                          <a:pt x="9271" y="47879"/>
                        </a:lnTo>
                        <a:lnTo>
                          <a:pt x="11938" y="49149"/>
                        </a:lnTo>
                        <a:lnTo>
                          <a:pt x="14859" y="49911"/>
                        </a:lnTo>
                        <a:lnTo>
                          <a:pt x="18034" y="50292"/>
                        </a:lnTo>
                        <a:close/>
                        <a:moveTo>
                          <a:pt x="18034" y="44069"/>
                        </a:moveTo>
                        <a:lnTo>
                          <a:pt x="18034" y="44069"/>
                        </a:lnTo>
                        <a:lnTo>
                          <a:pt x="16129" y="43815"/>
                        </a:lnTo>
                        <a:lnTo>
                          <a:pt x="14478" y="43307"/>
                        </a:lnTo>
                        <a:lnTo>
                          <a:pt x="12954" y="42291"/>
                        </a:lnTo>
                        <a:lnTo>
                          <a:pt x="11557" y="41021"/>
                        </a:lnTo>
                        <a:lnTo>
                          <a:pt x="10414" y="39243"/>
                        </a:lnTo>
                        <a:lnTo>
                          <a:pt x="9398" y="37211"/>
                        </a:lnTo>
                        <a:lnTo>
                          <a:pt x="8509" y="34671"/>
                        </a:lnTo>
                        <a:lnTo>
                          <a:pt x="8001" y="31877"/>
                        </a:lnTo>
                        <a:lnTo>
                          <a:pt x="7620" y="28575"/>
                        </a:lnTo>
                        <a:lnTo>
                          <a:pt x="7493" y="25019"/>
                        </a:lnTo>
                        <a:lnTo>
                          <a:pt x="7493" y="25019"/>
                        </a:lnTo>
                        <a:lnTo>
                          <a:pt x="7620" y="21336"/>
                        </a:lnTo>
                        <a:lnTo>
                          <a:pt x="8001" y="18161"/>
                        </a:lnTo>
                        <a:lnTo>
                          <a:pt x="8509" y="15367"/>
                        </a:lnTo>
                        <a:lnTo>
                          <a:pt x="9398" y="12827"/>
                        </a:lnTo>
                        <a:lnTo>
                          <a:pt x="10414" y="10795"/>
                        </a:lnTo>
                        <a:lnTo>
                          <a:pt x="11557" y="9144"/>
                        </a:lnTo>
                        <a:lnTo>
                          <a:pt x="12954" y="7747"/>
                        </a:lnTo>
                        <a:lnTo>
                          <a:pt x="14478" y="6858"/>
                        </a:lnTo>
                        <a:lnTo>
                          <a:pt x="16129" y="6350"/>
                        </a:lnTo>
                        <a:lnTo>
                          <a:pt x="18034" y="6096"/>
                        </a:lnTo>
                        <a:lnTo>
                          <a:pt x="18034" y="6096"/>
                        </a:lnTo>
                        <a:lnTo>
                          <a:pt x="19812" y="6350"/>
                        </a:lnTo>
                        <a:lnTo>
                          <a:pt x="21463" y="6858"/>
                        </a:lnTo>
                        <a:lnTo>
                          <a:pt x="22987" y="7747"/>
                        </a:lnTo>
                        <a:lnTo>
                          <a:pt x="24384" y="9144"/>
                        </a:lnTo>
                        <a:lnTo>
                          <a:pt x="25654" y="10795"/>
                        </a:lnTo>
                        <a:lnTo>
                          <a:pt x="26670" y="12827"/>
                        </a:lnTo>
                        <a:lnTo>
                          <a:pt x="27432" y="15367"/>
                        </a:lnTo>
                        <a:lnTo>
                          <a:pt x="28067" y="18161"/>
                        </a:lnTo>
                        <a:lnTo>
                          <a:pt x="28448" y="21336"/>
                        </a:lnTo>
                        <a:lnTo>
                          <a:pt x="28575" y="25019"/>
                        </a:lnTo>
                        <a:lnTo>
                          <a:pt x="28575" y="25019"/>
                        </a:lnTo>
                        <a:lnTo>
                          <a:pt x="28448" y="28575"/>
                        </a:lnTo>
                        <a:lnTo>
                          <a:pt x="28067" y="31877"/>
                        </a:lnTo>
                        <a:lnTo>
                          <a:pt x="27432" y="34671"/>
                        </a:lnTo>
                        <a:lnTo>
                          <a:pt x="26670" y="37211"/>
                        </a:lnTo>
                        <a:lnTo>
                          <a:pt x="25654" y="39243"/>
                        </a:lnTo>
                        <a:lnTo>
                          <a:pt x="24384" y="41021"/>
                        </a:lnTo>
                        <a:lnTo>
                          <a:pt x="22987" y="42291"/>
                        </a:lnTo>
                        <a:lnTo>
                          <a:pt x="21463" y="43307"/>
                        </a:lnTo>
                        <a:lnTo>
                          <a:pt x="19812" y="43815"/>
                        </a:lnTo>
                        <a:lnTo>
                          <a:pt x="18034" y="44069"/>
                        </a:lnTo>
                        <a:close/>
                        <a:moveTo>
                          <a:pt x="20320" y="82423"/>
                        </a:moveTo>
                        <a:lnTo>
                          <a:pt x="26924" y="82423"/>
                        </a:lnTo>
                        <a:lnTo>
                          <a:pt x="70866" y="0"/>
                        </a:lnTo>
                        <a:lnTo>
                          <a:pt x="64135" y="0"/>
                        </a:lnTo>
                        <a:lnTo>
                          <a:pt x="20320" y="82423"/>
                        </a:lnTo>
                        <a:close/>
                        <a:moveTo>
                          <a:pt x="73406" y="82423"/>
                        </a:moveTo>
                        <a:lnTo>
                          <a:pt x="73406" y="82423"/>
                        </a:lnTo>
                        <a:lnTo>
                          <a:pt x="76454" y="82169"/>
                        </a:lnTo>
                        <a:lnTo>
                          <a:pt x="79375" y="81407"/>
                        </a:lnTo>
                        <a:lnTo>
                          <a:pt x="82042" y="80010"/>
                        </a:lnTo>
                        <a:lnTo>
                          <a:pt x="84328" y="78232"/>
                        </a:lnTo>
                        <a:lnTo>
                          <a:pt x="86487" y="75819"/>
                        </a:lnTo>
                        <a:lnTo>
                          <a:pt x="88138" y="73025"/>
                        </a:lnTo>
                        <a:lnTo>
                          <a:pt x="89535" y="69850"/>
                        </a:lnTo>
                        <a:lnTo>
                          <a:pt x="90551" y="66040"/>
                        </a:lnTo>
                        <a:lnTo>
                          <a:pt x="91186" y="61849"/>
                        </a:lnTo>
                        <a:lnTo>
                          <a:pt x="91313" y="57277"/>
                        </a:lnTo>
                        <a:lnTo>
                          <a:pt x="91313" y="57277"/>
                        </a:lnTo>
                        <a:lnTo>
                          <a:pt x="91186" y="52705"/>
                        </a:lnTo>
                        <a:lnTo>
                          <a:pt x="90551" y="48514"/>
                        </a:lnTo>
                        <a:lnTo>
                          <a:pt x="89535" y="44831"/>
                        </a:lnTo>
                        <a:lnTo>
                          <a:pt x="88138" y="41656"/>
                        </a:lnTo>
                        <a:lnTo>
                          <a:pt x="86487" y="38862"/>
                        </a:lnTo>
                        <a:lnTo>
                          <a:pt x="84328" y="36576"/>
                        </a:lnTo>
                        <a:lnTo>
                          <a:pt x="82042" y="34671"/>
                        </a:lnTo>
                        <a:lnTo>
                          <a:pt x="79375" y="33401"/>
                        </a:lnTo>
                        <a:lnTo>
                          <a:pt x="76454" y="32639"/>
                        </a:lnTo>
                        <a:lnTo>
                          <a:pt x="73406" y="32385"/>
                        </a:lnTo>
                        <a:lnTo>
                          <a:pt x="73406" y="32385"/>
                        </a:lnTo>
                        <a:lnTo>
                          <a:pt x="70231" y="32639"/>
                        </a:lnTo>
                        <a:lnTo>
                          <a:pt x="67310" y="33401"/>
                        </a:lnTo>
                        <a:lnTo>
                          <a:pt x="64643" y="34671"/>
                        </a:lnTo>
                        <a:lnTo>
                          <a:pt x="62357" y="36576"/>
                        </a:lnTo>
                        <a:lnTo>
                          <a:pt x="60198" y="38862"/>
                        </a:lnTo>
                        <a:lnTo>
                          <a:pt x="58547" y="41656"/>
                        </a:lnTo>
                        <a:lnTo>
                          <a:pt x="57150" y="44831"/>
                        </a:lnTo>
                        <a:lnTo>
                          <a:pt x="56134" y="48514"/>
                        </a:lnTo>
                        <a:lnTo>
                          <a:pt x="55499" y="52705"/>
                        </a:lnTo>
                        <a:lnTo>
                          <a:pt x="55245" y="57277"/>
                        </a:lnTo>
                        <a:lnTo>
                          <a:pt x="55245" y="57277"/>
                        </a:lnTo>
                        <a:lnTo>
                          <a:pt x="55499" y="61849"/>
                        </a:lnTo>
                        <a:lnTo>
                          <a:pt x="56134" y="66040"/>
                        </a:lnTo>
                        <a:lnTo>
                          <a:pt x="57150" y="69850"/>
                        </a:lnTo>
                        <a:lnTo>
                          <a:pt x="58547" y="73025"/>
                        </a:lnTo>
                        <a:lnTo>
                          <a:pt x="60198" y="75819"/>
                        </a:lnTo>
                        <a:lnTo>
                          <a:pt x="62357" y="78232"/>
                        </a:lnTo>
                        <a:lnTo>
                          <a:pt x="64643" y="80010"/>
                        </a:lnTo>
                        <a:lnTo>
                          <a:pt x="67310" y="81407"/>
                        </a:lnTo>
                        <a:lnTo>
                          <a:pt x="70231" y="82169"/>
                        </a:lnTo>
                        <a:lnTo>
                          <a:pt x="73406" y="82423"/>
                        </a:lnTo>
                        <a:close/>
                        <a:moveTo>
                          <a:pt x="73406" y="76327"/>
                        </a:moveTo>
                        <a:lnTo>
                          <a:pt x="73406" y="76327"/>
                        </a:lnTo>
                        <a:lnTo>
                          <a:pt x="71501" y="76200"/>
                        </a:lnTo>
                        <a:lnTo>
                          <a:pt x="69850" y="75565"/>
                        </a:lnTo>
                        <a:lnTo>
                          <a:pt x="68326" y="74676"/>
                        </a:lnTo>
                        <a:lnTo>
                          <a:pt x="66929" y="73279"/>
                        </a:lnTo>
                        <a:lnTo>
                          <a:pt x="65786" y="71628"/>
                        </a:lnTo>
                        <a:lnTo>
                          <a:pt x="64770" y="69469"/>
                        </a:lnTo>
                        <a:lnTo>
                          <a:pt x="63881" y="67056"/>
                        </a:lnTo>
                        <a:lnTo>
                          <a:pt x="63373" y="64135"/>
                        </a:lnTo>
                        <a:lnTo>
                          <a:pt x="62992" y="60960"/>
                        </a:lnTo>
                        <a:lnTo>
                          <a:pt x="62865" y="57277"/>
                        </a:lnTo>
                        <a:lnTo>
                          <a:pt x="62865" y="57277"/>
                        </a:lnTo>
                        <a:lnTo>
                          <a:pt x="62992" y="53721"/>
                        </a:lnTo>
                        <a:lnTo>
                          <a:pt x="63373" y="50419"/>
                        </a:lnTo>
                        <a:lnTo>
                          <a:pt x="63881" y="47625"/>
                        </a:lnTo>
                        <a:lnTo>
                          <a:pt x="64770" y="45212"/>
                        </a:lnTo>
                        <a:lnTo>
                          <a:pt x="65786" y="43053"/>
                        </a:lnTo>
                        <a:lnTo>
                          <a:pt x="66929" y="41402"/>
                        </a:lnTo>
                        <a:lnTo>
                          <a:pt x="68326" y="40132"/>
                        </a:lnTo>
                        <a:lnTo>
                          <a:pt x="69850" y="39116"/>
                        </a:lnTo>
                        <a:lnTo>
                          <a:pt x="71501" y="38608"/>
                        </a:lnTo>
                        <a:lnTo>
                          <a:pt x="73406" y="38481"/>
                        </a:lnTo>
                        <a:lnTo>
                          <a:pt x="73406" y="38481"/>
                        </a:lnTo>
                        <a:lnTo>
                          <a:pt x="75184" y="38608"/>
                        </a:lnTo>
                        <a:lnTo>
                          <a:pt x="76835" y="39116"/>
                        </a:lnTo>
                        <a:lnTo>
                          <a:pt x="78359" y="40132"/>
                        </a:lnTo>
                        <a:lnTo>
                          <a:pt x="79756" y="41402"/>
                        </a:lnTo>
                        <a:lnTo>
                          <a:pt x="80899" y="43053"/>
                        </a:lnTo>
                        <a:lnTo>
                          <a:pt x="81915" y="45212"/>
                        </a:lnTo>
                        <a:lnTo>
                          <a:pt x="82804" y="47625"/>
                        </a:lnTo>
                        <a:lnTo>
                          <a:pt x="83439" y="50419"/>
                        </a:lnTo>
                        <a:lnTo>
                          <a:pt x="83820" y="53721"/>
                        </a:lnTo>
                        <a:lnTo>
                          <a:pt x="83947" y="57277"/>
                        </a:lnTo>
                        <a:lnTo>
                          <a:pt x="83947" y="57277"/>
                        </a:lnTo>
                        <a:lnTo>
                          <a:pt x="83820" y="60960"/>
                        </a:lnTo>
                        <a:lnTo>
                          <a:pt x="83439" y="64135"/>
                        </a:lnTo>
                        <a:lnTo>
                          <a:pt x="82804" y="67056"/>
                        </a:lnTo>
                        <a:lnTo>
                          <a:pt x="81915" y="69469"/>
                        </a:lnTo>
                        <a:lnTo>
                          <a:pt x="80899" y="71628"/>
                        </a:lnTo>
                        <a:lnTo>
                          <a:pt x="79756" y="73279"/>
                        </a:lnTo>
                        <a:lnTo>
                          <a:pt x="78359" y="74676"/>
                        </a:lnTo>
                        <a:lnTo>
                          <a:pt x="76835" y="75565"/>
                        </a:lnTo>
                        <a:lnTo>
                          <a:pt x="75184" y="76200"/>
                        </a:lnTo>
                        <a:lnTo>
                          <a:pt x="73406" y="763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CC421DF0-72A4-2CC0-FCC9-61330236A809}"/>
                  </a:ext>
                </a:extLst>
              </p:cNvPr>
              <p:cNvGrpSpPr/>
              <p:nvPr/>
            </p:nvGrpSpPr>
            <p:grpSpPr>
              <a:xfrm>
                <a:off x="7186613" y="3473322"/>
                <a:ext cx="208660" cy="114172"/>
                <a:chOff x="6350000" y="3475101"/>
                <a:chExt cx="208660" cy="114172"/>
              </a:xfrm>
            </p:grpSpPr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E55034C3-6D74-1D63-7D8F-7AE44DBA9156}"/>
                    </a:ext>
                  </a:extLst>
                </p:cNvPr>
                <p:cNvSpPr/>
                <p:nvPr/>
              </p:nvSpPr>
              <p:spPr>
                <a:xfrm>
                  <a:off x="6350000" y="3475101"/>
                  <a:ext cx="91821" cy="114172"/>
                </a:xfrm>
                <a:custGeom>
                  <a:avLst/>
                  <a:gdLst>
                    <a:gd name="connsiteX0" fmla="*/ 28448 w 91821"/>
                    <a:gd name="connsiteY0" fmla="*/ 78994 h 114172"/>
                    <a:gd name="connsiteX1" fmla="*/ 28448 w 91821"/>
                    <a:gd name="connsiteY1" fmla="*/ 78994 h 114172"/>
                    <a:gd name="connsiteX2" fmla="*/ 25273 w 91821"/>
                    <a:gd name="connsiteY2" fmla="*/ 78613 h 114172"/>
                    <a:gd name="connsiteX3" fmla="*/ 22352 w 91821"/>
                    <a:gd name="connsiteY3" fmla="*/ 77597 h 114172"/>
                    <a:gd name="connsiteX4" fmla="*/ 19558 w 91821"/>
                    <a:gd name="connsiteY4" fmla="*/ 75946 h 114172"/>
                    <a:gd name="connsiteX5" fmla="*/ 17145 w 91821"/>
                    <a:gd name="connsiteY5" fmla="*/ 73660 h 114172"/>
                    <a:gd name="connsiteX6" fmla="*/ 15113 w 91821"/>
                    <a:gd name="connsiteY6" fmla="*/ 70739 h 114172"/>
                    <a:gd name="connsiteX7" fmla="*/ 13208 w 91821"/>
                    <a:gd name="connsiteY7" fmla="*/ 67310 h 114172"/>
                    <a:gd name="connsiteX8" fmla="*/ 11811 w 91821"/>
                    <a:gd name="connsiteY8" fmla="*/ 63246 h 114172"/>
                    <a:gd name="connsiteX9" fmla="*/ 10795 w 91821"/>
                    <a:gd name="connsiteY9" fmla="*/ 58801 h 114172"/>
                    <a:gd name="connsiteX10" fmla="*/ 10160 w 91821"/>
                    <a:gd name="connsiteY10" fmla="*/ 53848 h 114172"/>
                    <a:gd name="connsiteX11" fmla="*/ 9906 w 91821"/>
                    <a:gd name="connsiteY11" fmla="*/ 48514 h 114172"/>
                    <a:gd name="connsiteX12" fmla="*/ 9906 w 91821"/>
                    <a:gd name="connsiteY12" fmla="*/ 48514 h 114172"/>
                    <a:gd name="connsiteX13" fmla="*/ 10160 w 91821"/>
                    <a:gd name="connsiteY13" fmla="*/ 43180 h 114172"/>
                    <a:gd name="connsiteX14" fmla="*/ 10795 w 91821"/>
                    <a:gd name="connsiteY14" fmla="*/ 38354 h 114172"/>
                    <a:gd name="connsiteX15" fmla="*/ 11811 w 91821"/>
                    <a:gd name="connsiteY15" fmla="*/ 33909 h 114172"/>
                    <a:gd name="connsiteX16" fmla="*/ 13208 w 91821"/>
                    <a:gd name="connsiteY16" fmla="*/ 29845 h 114172"/>
                    <a:gd name="connsiteX17" fmla="*/ 15113 w 91821"/>
                    <a:gd name="connsiteY17" fmla="*/ 26416 h 114172"/>
                    <a:gd name="connsiteX18" fmla="*/ 17145 w 91821"/>
                    <a:gd name="connsiteY18" fmla="*/ 23622 h 114172"/>
                    <a:gd name="connsiteX19" fmla="*/ 19558 w 91821"/>
                    <a:gd name="connsiteY19" fmla="*/ 21209 h 114172"/>
                    <a:gd name="connsiteX20" fmla="*/ 22352 w 91821"/>
                    <a:gd name="connsiteY20" fmla="*/ 19558 h 114172"/>
                    <a:gd name="connsiteX21" fmla="*/ 25273 w 91821"/>
                    <a:gd name="connsiteY21" fmla="*/ 18542 h 114172"/>
                    <a:gd name="connsiteX22" fmla="*/ 28448 w 91821"/>
                    <a:gd name="connsiteY22" fmla="*/ 18161 h 114172"/>
                    <a:gd name="connsiteX23" fmla="*/ 28448 w 91821"/>
                    <a:gd name="connsiteY23" fmla="*/ 18161 h 114172"/>
                    <a:gd name="connsiteX24" fmla="*/ 31496 w 91821"/>
                    <a:gd name="connsiteY24" fmla="*/ 18542 h 114172"/>
                    <a:gd name="connsiteX25" fmla="*/ 34417 w 91821"/>
                    <a:gd name="connsiteY25" fmla="*/ 19558 h 114172"/>
                    <a:gd name="connsiteX26" fmla="*/ 37211 w 91821"/>
                    <a:gd name="connsiteY26" fmla="*/ 21209 h 114172"/>
                    <a:gd name="connsiteX27" fmla="*/ 39624 w 91821"/>
                    <a:gd name="connsiteY27" fmla="*/ 23622 h 114172"/>
                    <a:gd name="connsiteX28" fmla="*/ 41656 w 91821"/>
                    <a:gd name="connsiteY28" fmla="*/ 26416 h 114172"/>
                    <a:gd name="connsiteX29" fmla="*/ 43434 w 91821"/>
                    <a:gd name="connsiteY29" fmla="*/ 29845 h 114172"/>
                    <a:gd name="connsiteX30" fmla="*/ 44958 w 91821"/>
                    <a:gd name="connsiteY30" fmla="*/ 33909 h 114172"/>
                    <a:gd name="connsiteX31" fmla="*/ 45974 w 91821"/>
                    <a:gd name="connsiteY31" fmla="*/ 38354 h 114172"/>
                    <a:gd name="connsiteX32" fmla="*/ 46609 w 91821"/>
                    <a:gd name="connsiteY32" fmla="*/ 43180 h 114172"/>
                    <a:gd name="connsiteX33" fmla="*/ 46863 w 91821"/>
                    <a:gd name="connsiteY33" fmla="*/ 48514 h 114172"/>
                    <a:gd name="connsiteX34" fmla="*/ 46863 w 91821"/>
                    <a:gd name="connsiteY34" fmla="*/ 48514 h 114172"/>
                    <a:gd name="connsiteX35" fmla="*/ 46609 w 91821"/>
                    <a:gd name="connsiteY35" fmla="*/ 53848 h 114172"/>
                    <a:gd name="connsiteX36" fmla="*/ 45974 w 91821"/>
                    <a:gd name="connsiteY36" fmla="*/ 58801 h 114172"/>
                    <a:gd name="connsiteX37" fmla="*/ 44958 w 91821"/>
                    <a:gd name="connsiteY37" fmla="*/ 63246 h 114172"/>
                    <a:gd name="connsiteX38" fmla="*/ 43434 w 91821"/>
                    <a:gd name="connsiteY38" fmla="*/ 67310 h 114172"/>
                    <a:gd name="connsiteX39" fmla="*/ 41656 w 91821"/>
                    <a:gd name="connsiteY39" fmla="*/ 70739 h 114172"/>
                    <a:gd name="connsiteX40" fmla="*/ 39624 w 91821"/>
                    <a:gd name="connsiteY40" fmla="*/ 73660 h 114172"/>
                    <a:gd name="connsiteX41" fmla="*/ 37211 w 91821"/>
                    <a:gd name="connsiteY41" fmla="*/ 75946 h 114172"/>
                    <a:gd name="connsiteX42" fmla="*/ 34417 w 91821"/>
                    <a:gd name="connsiteY42" fmla="*/ 77597 h 114172"/>
                    <a:gd name="connsiteX43" fmla="*/ 31496 w 91821"/>
                    <a:gd name="connsiteY43" fmla="*/ 78613 h 114172"/>
                    <a:gd name="connsiteX44" fmla="*/ 28448 w 91821"/>
                    <a:gd name="connsiteY44" fmla="*/ 78994 h 114172"/>
                    <a:gd name="connsiteX45" fmla="*/ 81407 w 91821"/>
                    <a:gd name="connsiteY45" fmla="*/ 0 h 114172"/>
                    <a:gd name="connsiteX46" fmla="*/ 81407 w 91821"/>
                    <a:gd name="connsiteY46" fmla="*/ 43434 h 114172"/>
                    <a:gd name="connsiteX47" fmla="*/ 56642 w 91821"/>
                    <a:gd name="connsiteY47" fmla="*/ 43434 h 114172"/>
                    <a:gd name="connsiteX48" fmla="*/ 56642 w 91821"/>
                    <a:gd name="connsiteY48" fmla="*/ 43434 h 114172"/>
                    <a:gd name="connsiteX49" fmla="*/ 55880 w 91821"/>
                    <a:gd name="connsiteY49" fmla="*/ 37338 h 114172"/>
                    <a:gd name="connsiteX50" fmla="*/ 54483 w 91821"/>
                    <a:gd name="connsiteY50" fmla="*/ 31623 h 114172"/>
                    <a:gd name="connsiteX51" fmla="*/ 52705 w 91821"/>
                    <a:gd name="connsiteY51" fmla="*/ 26543 h 114172"/>
                    <a:gd name="connsiteX52" fmla="*/ 50419 w 91821"/>
                    <a:gd name="connsiteY52" fmla="*/ 22098 h 114172"/>
                    <a:gd name="connsiteX53" fmla="*/ 47625 w 91821"/>
                    <a:gd name="connsiteY53" fmla="*/ 18161 h 114172"/>
                    <a:gd name="connsiteX54" fmla="*/ 44450 w 91821"/>
                    <a:gd name="connsiteY54" fmla="*/ 14859 h 114172"/>
                    <a:gd name="connsiteX55" fmla="*/ 41021 w 91821"/>
                    <a:gd name="connsiteY55" fmla="*/ 12192 h 114172"/>
                    <a:gd name="connsiteX56" fmla="*/ 37084 w 91821"/>
                    <a:gd name="connsiteY56" fmla="*/ 10287 h 114172"/>
                    <a:gd name="connsiteX57" fmla="*/ 32893 w 91821"/>
                    <a:gd name="connsiteY57" fmla="*/ 9144 h 114172"/>
                    <a:gd name="connsiteX58" fmla="*/ 28448 w 91821"/>
                    <a:gd name="connsiteY58" fmla="*/ 8763 h 114172"/>
                    <a:gd name="connsiteX59" fmla="*/ 28448 w 91821"/>
                    <a:gd name="connsiteY59" fmla="*/ 8763 h 114172"/>
                    <a:gd name="connsiteX60" fmla="*/ 23622 w 91821"/>
                    <a:gd name="connsiteY60" fmla="*/ 9271 h 114172"/>
                    <a:gd name="connsiteX61" fmla="*/ 19050 w 91821"/>
                    <a:gd name="connsiteY61" fmla="*/ 10541 h 114172"/>
                    <a:gd name="connsiteX62" fmla="*/ 14986 w 91821"/>
                    <a:gd name="connsiteY62" fmla="*/ 12827 h 114172"/>
                    <a:gd name="connsiteX63" fmla="*/ 11176 w 91821"/>
                    <a:gd name="connsiteY63" fmla="*/ 15748 h 114172"/>
                    <a:gd name="connsiteX64" fmla="*/ 8001 w 91821"/>
                    <a:gd name="connsiteY64" fmla="*/ 19558 h 114172"/>
                    <a:gd name="connsiteX65" fmla="*/ 5207 w 91821"/>
                    <a:gd name="connsiteY65" fmla="*/ 24130 h 114172"/>
                    <a:gd name="connsiteX66" fmla="*/ 2921 w 91821"/>
                    <a:gd name="connsiteY66" fmla="*/ 29210 h 114172"/>
                    <a:gd name="connsiteX67" fmla="*/ 1270 w 91821"/>
                    <a:gd name="connsiteY67" fmla="*/ 35052 h 114172"/>
                    <a:gd name="connsiteX68" fmla="*/ 254 w 91821"/>
                    <a:gd name="connsiteY68" fmla="*/ 41529 h 114172"/>
                    <a:gd name="connsiteX69" fmla="*/ 0 w 91821"/>
                    <a:gd name="connsiteY69" fmla="*/ 48514 h 114172"/>
                    <a:gd name="connsiteX70" fmla="*/ 0 w 91821"/>
                    <a:gd name="connsiteY70" fmla="*/ 48514 h 114172"/>
                    <a:gd name="connsiteX71" fmla="*/ 254 w 91821"/>
                    <a:gd name="connsiteY71" fmla="*/ 55499 h 114172"/>
                    <a:gd name="connsiteX72" fmla="*/ 1270 w 91821"/>
                    <a:gd name="connsiteY72" fmla="*/ 61976 h 114172"/>
                    <a:gd name="connsiteX73" fmla="*/ 2921 w 91821"/>
                    <a:gd name="connsiteY73" fmla="*/ 67818 h 114172"/>
                    <a:gd name="connsiteX74" fmla="*/ 5207 w 91821"/>
                    <a:gd name="connsiteY74" fmla="*/ 73025 h 114172"/>
                    <a:gd name="connsiteX75" fmla="*/ 8001 w 91821"/>
                    <a:gd name="connsiteY75" fmla="*/ 77470 h 114172"/>
                    <a:gd name="connsiteX76" fmla="*/ 11176 w 91821"/>
                    <a:gd name="connsiteY76" fmla="*/ 81280 h 114172"/>
                    <a:gd name="connsiteX77" fmla="*/ 14986 w 91821"/>
                    <a:gd name="connsiteY77" fmla="*/ 84328 h 114172"/>
                    <a:gd name="connsiteX78" fmla="*/ 19050 w 91821"/>
                    <a:gd name="connsiteY78" fmla="*/ 86487 h 114172"/>
                    <a:gd name="connsiteX79" fmla="*/ 23622 w 91821"/>
                    <a:gd name="connsiteY79" fmla="*/ 87884 h 114172"/>
                    <a:gd name="connsiteX80" fmla="*/ 28448 w 91821"/>
                    <a:gd name="connsiteY80" fmla="*/ 88265 h 114172"/>
                    <a:gd name="connsiteX81" fmla="*/ 28448 w 91821"/>
                    <a:gd name="connsiteY81" fmla="*/ 88265 h 114172"/>
                    <a:gd name="connsiteX82" fmla="*/ 33020 w 91821"/>
                    <a:gd name="connsiteY82" fmla="*/ 87884 h 114172"/>
                    <a:gd name="connsiteX83" fmla="*/ 37338 w 91821"/>
                    <a:gd name="connsiteY83" fmla="*/ 86614 h 114172"/>
                    <a:gd name="connsiteX84" fmla="*/ 41275 w 91821"/>
                    <a:gd name="connsiteY84" fmla="*/ 84709 h 114172"/>
                    <a:gd name="connsiteX85" fmla="*/ 44958 w 91821"/>
                    <a:gd name="connsiteY85" fmla="*/ 81915 h 114172"/>
                    <a:gd name="connsiteX86" fmla="*/ 48133 w 91821"/>
                    <a:gd name="connsiteY86" fmla="*/ 78486 h 114172"/>
                    <a:gd name="connsiteX87" fmla="*/ 50800 w 91821"/>
                    <a:gd name="connsiteY87" fmla="*/ 74422 h 114172"/>
                    <a:gd name="connsiteX88" fmla="*/ 53086 w 91821"/>
                    <a:gd name="connsiteY88" fmla="*/ 69723 h 114172"/>
                    <a:gd name="connsiteX89" fmla="*/ 54864 w 91821"/>
                    <a:gd name="connsiteY89" fmla="*/ 64389 h 114172"/>
                    <a:gd name="connsiteX90" fmla="*/ 56007 w 91821"/>
                    <a:gd name="connsiteY90" fmla="*/ 58420 h 114172"/>
                    <a:gd name="connsiteX91" fmla="*/ 56642 w 91821"/>
                    <a:gd name="connsiteY91" fmla="*/ 51943 h 114172"/>
                    <a:gd name="connsiteX92" fmla="*/ 81407 w 91821"/>
                    <a:gd name="connsiteY92" fmla="*/ 51943 h 114172"/>
                    <a:gd name="connsiteX93" fmla="*/ 81407 w 91821"/>
                    <a:gd name="connsiteY93" fmla="*/ 114173 h 114172"/>
                    <a:gd name="connsiteX94" fmla="*/ 91821 w 91821"/>
                    <a:gd name="connsiteY94" fmla="*/ 114173 h 114172"/>
                    <a:gd name="connsiteX95" fmla="*/ 91821 w 91821"/>
                    <a:gd name="connsiteY95" fmla="*/ 0 h 114172"/>
                    <a:gd name="connsiteX96" fmla="*/ 81407 w 91821"/>
                    <a:gd name="connsiteY96" fmla="*/ 0 h 1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91821" h="114172">
                      <a:moveTo>
                        <a:pt x="28448" y="78994"/>
                      </a:moveTo>
                      <a:lnTo>
                        <a:pt x="28448" y="78994"/>
                      </a:lnTo>
                      <a:lnTo>
                        <a:pt x="25273" y="78613"/>
                      </a:lnTo>
                      <a:lnTo>
                        <a:pt x="22352" y="77597"/>
                      </a:lnTo>
                      <a:lnTo>
                        <a:pt x="19558" y="75946"/>
                      </a:lnTo>
                      <a:lnTo>
                        <a:pt x="17145" y="73660"/>
                      </a:lnTo>
                      <a:lnTo>
                        <a:pt x="15113" y="70739"/>
                      </a:lnTo>
                      <a:lnTo>
                        <a:pt x="13208" y="67310"/>
                      </a:lnTo>
                      <a:lnTo>
                        <a:pt x="11811" y="63246"/>
                      </a:lnTo>
                      <a:lnTo>
                        <a:pt x="10795" y="58801"/>
                      </a:lnTo>
                      <a:lnTo>
                        <a:pt x="10160" y="53848"/>
                      </a:lnTo>
                      <a:lnTo>
                        <a:pt x="9906" y="48514"/>
                      </a:lnTo>
                      <a:lnTo>
                        <a:pt x="9906" y="48514"/>
                      </a:lnTo>
                      <a:lnTo>
                        <a:pt x="10160" y="43180"/>
                      </a:lnTo>
                      <a:lnTo>
                        <a:pt x="10795" y="38354"/>
                      </a:lnTo>
                      <a:lnTo>
                        <a:pt x="11811" y="33909"/>
                      </a:lnTo>
                      <a:lnTo>
                        <a:pt x="13208" y="29845"/>
                      </a:lnTo>
                      <a:lnTo>
                        <a:pt x="15113" y="26416"/>
                      </a:lnTo>
                      <a:lnTo>
                        <a:pt x="17145" y="23622"/>
                      </a:lnTo>
                      <a:lnTo>
                        <a:pt x="19558" y="21209"/>
                      </a:lnTo>
                      <a:lnTo>
                        <a:pt x="22352" y="19558"/>
                      </a:lnTo>
                      <a:lnTo>
                        <a:pt x="25273" y="18542"/>
                      </a:lnTo>
                      <a:lnTo>
                        <a:pt x="28448" y="18161"/>
                      </a:lnTo>
                      <a:lnTo>
                        <a:pt x="28448" y="18161"/>
                      </a:lnTo>
                      <a:lnTo>
                        <a:pt x="31496" y="18542"/>
                      </a:lnTo>
                      <a:lnTo>
                        <a:pt x="34417" y="19558"/>
                      </a:lnTo>
                      <a:lnTo>
                        <a:pt x="37211" y="21209"/>
                      </a:lnTo>
                      <a:lnTo>
                        <a:pt x="39624" y="23622"/>
                      </a:lnTo>
                      <a:lnTo>
                        <a:pt x="41656" y="26416"/>
                      </a:lnTo>
                      <a:lnTo>
                        <a:pt x="43434" y="29845"/>
                      </a:lnTo>
                      <a:lnTo>
                        <a:pt x="44958" y="33909"/>
                      </a:lnTo>
                      <a:lnTo>
                        <a:pt x="45974" y="38354"/>
                      </a:lnTo>
                      <a:lnTo>
                        <a:pt x="46609" y="43180"/>
                      </a:lnTo>
                      <a:lnTo>
                        <a:pt x="46863" y="48514"/>
                      </a:lnTo>
                      <a:lnTo>
                        <a:pt x="46863" y="48514"/>
                      </a:lnTo>
                      <a:lnTo>
                        <a:pt x="46609" y="53848"/>
                      </a:lnTo>
                      <a:lnTo>
                        <a:pt x="45974" y="58801"/>
                      </a:lnTo>
                      <a:lnTo>
                        <a:pt x="44958" y="63246"/>
                      </a:lnTo>
                      <a:lnTo>
                        <a:pt x="43434" y="67310"/>
                      </a:lnTo>
                      <a:lnTo>
                        <a:pt x="41656" y="70739"/>
                      </a:lnTo>
                      <a:lnTo>
                        <a:pt x="39624" y="73660"/>
                      </a:lnTo>
                      <a:lnTo>
                        <a:pt x="37211" y="75946"/>
                      </a:lnTo>
                      <a:lnTo>
                        <a:pt x="34417" y="77597"/>
                      </a:lnTo>
                      <a:lnTo>
                        <a:pt x="31496" y="78613"/>
                      </a:lnTo>
                      <a:lnTo>
                        <a:pt x="28448" y="78994"/>
                      </a:lnTo>
                      <a:close/>
                      <a:moveTo>
                        <a:pt x="81407" y="0"/>
                      </a:moveTo>
                      <a:lnTo>
                        <a:pt x="81407" y="43434"/>
                      </a:lnTo>
                      <a:lnTo>
                        <a:pt x="56642" y="43434"/>
                      </a:lnTo>
                      <a:lnTo>
                        <a:pt x="56642" y="43434"/>
                      </a:lnTo>
                      <a:lnTo>
                        <a:pt x="55880" y="37338"/>
                      </a:lnTo>
                      <a:lnTo>
                        <a:pt x="54483" y="31623"/>
                      </a:lnTo>
                      <a:lnTo>
                        <a:pt x="52705" y="26543"/>
                      </a:lnTo>
                      <a:lnTo>
                        <a:pt x="50419" y="22098"/>
                      </a:lnTo>
                      <a:lnTo>
                        <a:pt x="47625" y="18161"/>
                      </a:lnTo>
                      <a:lnTo>
                        <a:pt x="44450" y="14859"/>
                      </a:lnTo>
                      <a:lnTo>
                        <a:pt x="41021" y="12192"/>
                      </a:lnTo>
                      <a:lnTo>
                        <a:pt x="37084" y="10287"/>
                      </a:lnTo>
                      <a:lnTo>
                        <a:pt x="32893" y="9144"/>
                      </a:lnTo>
                      <a:lnTo>
                        <a:pt x="28448" y="8763"/>
                      </a:lnTo>
                      <a:lnTo>
                        <a:pt x="28448" y="8763"/>
                      </a:lnTo>
                      <a:lnTo>
                        <a:pt x="23622" y="9271"/>
                      </a:lnTo>
                      <a:lnTo>
                        <a:pt x="19050" y="10541"/>
                      </a:lnTo>
                      <a:lnTo>
                        <a:pt x="14986" y="12827"/>
                      </a:lnTo>
                      <a:lnTo>
                        <a:pt x="11176" y="15748"/>
                      </a:lnTo>
                      <a:lnTo>
                        <a:pt x="8001" y="19558"/>
                      </a:lnTo>
                      <a:lnTo>
                        <a:pt x="5207" y="24130"/>
                      </a:lnTo>
                      <a:lnTo>
                        <a:pt x="2921" y="29210"/>
                      </a:lnTo>
                      <a:lnTo>
                        <a:pt x="1270" y="35052"/>
                      </a:lnTo>
                      <a:lnTo>
                        <a:pt x="254" y="41529"/>
                      </a:lnTo>
                      <a:lnTo>
                        <a:pt x="0" y="48514"/>
                      </a:lnTo>
                      <a:lnTo>
                        <a:pt x="0" y="48514"/>
                      </a:lnTo>
                      <a:lnTo>
                        <a:pt x="254" y="55499"/>
                      </a:lnTo>
                      <a:lnTo>
                        <a:pt x="1270" y="61976"/>
                      </a:lnTo>
                      <a:lnTo>
                        <a:pt x="2921" y="67818"/>
                      </a:lnTo>
                      <a:lnTo>
                        <a:pt x="5207" y="73025"/>
                      </a:lnTo>
                      <a:lnTo>
                        <a:pt x="8001" y="77470"/>
                      </a:lnTo>
                      <a:lnTo>
                        <a:pt x="11176" y="81280"/>
                      </a:lnTo>
                      <a:lnTo>
                        <a:pt x="14986" y="84328"/>
                      </a:lnTo>
                      <a:lnTo>
                        <a:pt x="19050" y="86487"/>
                      </a:lnTo>
                      <a:lnTo>
                        <a:pt x="23622" y="87884"/>
                      </a:lnTo>
                      <a:lnTo>
                        <a:pt x="28448" y="88265"/>
                      </a:lnTo>
                      <a:lnTo>
                        <a:pt x="28448" y="88265"/>
                      </a:lnTo>
                      <a:lnTo>
                        <a:pt x="33020" y="87884"/>
                      </a:lnTo>
                      <a:lnTo>
                        <a:pt x="37338" y="86614"/>
                      </a:lnTo>
                      <a:lnTo>
                        <a:pt x="41275" y="84709"/>
                      </a:lnTo>
                      <a:lnTo>
                        <a:pt x="44958" y="81915"/>
                      </a:lnTo>
                      <a:lnTo>
                        <a:pt x="48133" y="78486"/>
                      </a:lnTo>
                      <a:lnTo>
                        <a:pt x="50800" y="74422"/>
                      </a:lnTo>
                      <a:lnTo>
                        <a:pt x="53086" y="69723"/>
                      </a:lnTo>
                      <a:lnTo>
                        <a:pt x="54864" y="64389"/>
                      </a:lnTo>
                      <a:lnTo>
                        <a:pt x="56007" y="58420"/>
                      </a:lnTo>
                      <a:lnTo>
                        <a:pt x="56642" y="51943"/>
                      </a:lnTo>
                      <a:lnTo>
                        <a:pt x="81407" y="51943"/>
                      </a:lnTo>
                      <a:lnTo>
                        <a:pt x="81407" y="114173"/>
                      </a:lnTo>
                      <a:lnTo>
                        <a:pt x="91821" y="114173"/>
                      </a:lnTo>
                      <a:lnTo>
                        <a:pt x="91821" y="0"/>
                      </a:lnTo>
                      <a:lnTo>
                        <a:pt x="81407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837E5223-9834-D571-6DDF-22DC5EADDD53}"/>
                    </a:ext>
                  </a:extLst>
                </p:cNvPr>
                <p:cNvSpPr/>
                <p:nvPr/>
              </p:nvSpPr>
              <p:spPr>
                <a:xfrm>
                  <a:off x="6466585" y="3475227"/>
                  <a:ext cx="92075" cy="112267"/>
                </a:xfrm>
                <a:custGeom>
                  <a:avLst/>
                  <a:gdLst>
                    <a:gd name="connsiteX0" fmla="*/ 81661 w 92075"/>
                    <a:gd name="connsiteY0" fmla="*/ 103886 h 112267"/>
                    <a:gd name="connsiteX1" fmla="*/ 29464 w 92075"/>
                    <a:gd name="connsiteY1" fmla="*/ 103886 h 112267"/>
                    <a:gd name="connsiteX2" fmla="*/ 29464 w 92075"/>
                    <a:gd name="connsiteY2" fmla="*/ 89154 h 112267"/>
                    <a:gd name="connsiteX3" fmla="*/ 81661 w 92075"/>
                    <a:gd name="connsiteY3" fmla="*/ 89154 h 112267"/>
                    <a:gd name="connsiteX4" fmla="*/ 81661 w 92075"/>
                    <a:gd name="connsiteY4" fmla="*/ 103886 h 112267"/>
                    <a:gd name="connsiteX5" fmla="*/ 81661 w 92075"/>
                    <a:gd name="connsiteY5" fmla="*/ 81026 h 112267"/>
                    <a:gd name="connsiteX6" fmla="*/ 29464 w 92075"/>
                    <a:gd name="connsiteY6" fmla="*/ 81026 h 112267"/>
                    <a:gd name="connsiteX7" fmla="*/ 29464 w 92075"/>
                    <a:gd name="connsiteY7" fmla="*/ 66548 h 112267"/>
                    <a:gd name="connsiteX8" fmla="*/ 19177 w 92075"/>
                    <a:gd name="connsiteY8" fmla="*/ 66548 h 112267"/>
                    <a:gd name="connsiteX9" fmla="*/ 19177 w 92075"/>
                    <a:gd name="connsiteY9" fmla="*/ 112268 h 112267"/>
                    <a:gd name="connsiteX10" fmla="*/ 92075 w 92075"/>
                    <a:gd name="connsiteY10" fmla="*/ 112268 h 112267"/>
                    <a:gd name="connsiteX11" fmla="*/ 92075 w 92075"/>
                    <a:gd name="connsiteY11" fmla="*/ 66548 h 112267"/>
                    <a:gd name="connsiteX12" fmla="*/ 81661 w 92075"/>
                    <a:gd name="connsiteY12" fmla="*/ 66548 h 112267"/>
                    <a:gd name="connsiteX13" fmla="*/ 81661 w 92075"/>
                    <a:gd name="connsiteY13" fmla="*/ 81026 h 112267"/>
                    <a:gd name="connsiteX14" fmla="*/ 29337 w 92075"/>
                    <a:gd name="connsiteY14" fmla="*/ 49276 h 112267"/>
                    <a:gd name="connsiteX15" fmla="*/ 29337 w 92075"/>
                    <a:gd name="connsiteY15" fmla="*/ 49276 h 112267"/>
                    <a:gd name="connsiteX16" fmla="*/ 26035 w 92075"/>
                    <a:gd name="connsiteY16" fmla="*/ 49149 h 112267"/>
                    <a:gd name="connsiteX17" fmla="*/ 22987 w 92075"/>
                    <a:gd name="connsiteY17" fmla="*/ 48514 h 112267"/>
                    <a:gd name="connsiteX18" fmla="*/ 20066 w 92075"/>
                    <a:gd name="connsiteY18" fmla="*/ 47371 h 112267"/>
                    <a:gd name="connsiteX19" fmla="*/ 17526 w 92075"/>
                    <a:gd name="connsiteY19" fmla="*/ 46101 h 112267"/>
                    <a:gd name="connsiteX20" fmla="*/ 15367 w 92075"/>
                    <a:gd name="connsiteY20" fmla="*/ 44323 h 112267"/>
                    <a:gd name="connsiteX21" fmla="*/ 13462 w 92075"/>
                    <a:gd name="connsiteY21" fmla="*/ 42291 h 112267"/>
                    <a:gd name="connsiteX22" fmla="*/ 11938 w 92075"/>
                    <a:gd name="connsiteY22" fmla="*/ 40005 h 112267"/>
                    <a:gd name="connsiteX23" fmla="*/ 10795 w 92075"/>
                    <a:gd name="connsiteY23" fmla="*/ 37338 h 112267"/>
                    <a:gd name="connsiteX24" fmla="*/ 10160 w 92075"/>
                    <a:gd name="connsiteY24" fmla="*/ 34544 h 112267"/>
                    <a:gd name="connsiteX25" fmla="*/ 9906 w 92075"/>
                    <a:gd name="connsiteY25" fmla="*/ 31496 h 112267"/>
                    <a:gd name="connsiteX26" fmla="*/ 9906 w 92075"/>
                    <a:gd name="connsiteY26" fmla="*/ 31496 h 112267"/>
                    <a:gd name="connsiteX27" fmla="*/ 10160 w 92075"/>
                    <a:gd name="connsiteY27" fmla="*/ 28448 h 112267"/>
                    <a:gd name="connsiteX28" fmla="*/ 10795 w 92075"/>
                    <a:gd name="connsiteY28" fmla="*/ 25654 h 112267"/>
                    <a:gd name="connsiteX29" fmla="*/ 11938 w 92075"/>
                    <a:gd name="connsiteY29" fmla="*/ 23114 h 112267"/>
                    <a:gd name="connsiteX30" fmla="*/ 13462 w 92075"/>
                    <a:gd name="connsiteY30" fmla="*/ 20828 h 112267"/>
                    <a:gd name="connsiteX31" fmla="*/ 15367 w 92075"/>
                    <a:gd name="connsiteY31" fmla="*/ 18796 h 112267"/>
                    <a:gd name="connsiteX32" fmla="*/ 17526 w 92075"/>
                    <a:gd name="connsiteY32" fmla="*/ 17145 h 112267"/>
                    <a:gd name="connsiteX33" fmla="*/ 20066 w 92075"/>
                    <a:gd name="connsiteY33" fmla="*/ 15748 h 112267"/>
                    <a:gd name="connsiteX34" fmla="*/ 22987 w 92075"/>
                    <a:gd name="connsiteY34" fmla="*/ 14732 h 112267"/>
                    <a:gd name="connsiteX35" fmla="*/ 26035 w 92075"/>
                    <a:gd name="connsiteY35" fmla="*/ 14097 h 112267"/>
                    <a:gd name="connsiteX36" fmla="*/ 29337 w 92075"/>
                    <a:gd name="connsiteY36" fmla="*/ 13843 h 112267"/>
                    <a:gd name="connsiteX37" fmla="*/ 29337 w 92075"/>
                    <a:gd name="connsiteY37" fmla="*/ 13843 h 112267"/>
                    <a:gd name="connsiteX38" fmla="*/ 32639 w 92075"/>
                    <a:gd name="connsiteY38" fmla="*/ 14097 h 112267"/>
                    <a:gd name="connsiteX39" fmla="*/ 35687 w 92075"/>
                    <a:gd name="connsiteY39" fmla="*/ 14732 h 112267"/>
                    <a:gd name="connsiteX40" fmla="*/ 38481 w 92075"/>
                    <a:gd name="connsiteY40" fmla="*/ 15748 h 112267"/>
                    <a:gd name="connsiteX41" fmla="*/ 41021 w 92075"/>
                    <a:gd name="connsiteY41" fmla="*/ 17145 h 112267"/>
                    <a:gd name="connsiteX42" fmla="*/ 43307 w 92075"/>
                    <a:gd name="connsiteY42" fmla="*/ 18796 h 112267"/>
                    <a:gd name="connsiteX43" fmla="*/ 45212 w 92075"/>
                    <a:gd name="connsiteY43" fmla="*/ 20828 h 112267"/>
                    <a:gd name="connsiteX44" fmla="*/ 46736 w 92075"/>
                    <a:gd name="connsiteY44" fmla="*/ 23114 h 112267"/>
                    <a:gd name="connsiteX45" fmla="*/ 47752 w 92075"/>
                    <a:gd name="connsiteY45" fmla="*/ 25654 h 112267"/>
                    <a:gd name="connsiteX46" fmla="*/ 48514 w 92075"/>
                    <a:gd name="connsiteY46" fmla="*/ 28448 h 112267"/>
                    <a:gd name="connsiteX47" fmla="*/ 48768 w 92075"/>
                    <a:gd name="connsiteY47" fmla="*/ 31496 h 112267"/>
                    <a:gd name="connsiteX48" fmla="*/ 48768 w 92075"/>
                    <a:gd name="connsiteY48" fmla="*/ 31496 h 112267"/>
                    <a:gd name="connsiteX49" fmla="*/ 48514 w 92075"/>
                    <a:gd name="connsiteY49" fmla="*/ 34544 h 112267"/>
                    <a:gd name="connsiteX50" fmla="*/ 47752 w 92075"/>
                    <a:gd name="connsiteY50" fmla="*/ 37338 h 112267"/>
                    <a:gd name="connsiteX51" fmla="*/ 46736 w 92075"/>
                    <a:gd name="connsiteY51" fmla="*/ 40005 h 112267"/>
                    <a:gd name="connsiteX52" fmla="*/ 45212 w 92075"/>
                    <a:gd name="connsiteY52" fmla="*/ 42291 h 112267"/>
                    <a:gd name="connsiteX53" fmla="*/ 43307 w 92075"/>
                    <a:gd name="connsiteY53" fmla="*/ 44323 h 112267"/>
                    <a:gd name="connsiteX54" fmla="*/ 41021 w 92075"/>
                    <a:gd name="connsiteY54" fmla="*/ 46101 h 112267"/>
                    <a:gd name="connsiteX55" fmla="*/ 38481 w 92075"/>
                    <a:gd name="connsiteY55" fmla="*/ 47371 h 112267"/>
                    <a:gd name="connsiteX56" fmla="*/ 35687 w 92075"/>
                    <a:gd name="connsiteY56" fmla="*/ 48514 h 112267"/>
                    <a:gd name="connsiteX57" fmla="*/ 32639 w 92075"/>
                    <a:gd name="connsiteY57" fmla="*/ 49149 h 112267"/>
                    <a:gd name="connsiteX58" fmla="*/ 29337 w 92075"/>
                    <a:gd name="connsiteY58" fmla="*/ 49276 h 112267"/>
                    <a:gd name="connsiteX59" fmla="*/ 81534 w 92075"/>
                    <a:gd name="connsiteY59" fmla="*/ 0 h 112267"/>
                    <a:gd name="connsiteX60" fmla="*/ 81534 w 92075"/>
                    <a:gd name="connsiteY60" fmla="*/ 27051 h 112267"/>
                    <a:gd name="connsiteX61" fmla="*/ 58293 w 92075"/>
                    <a:gd name="connsiteY61" fmla="*/ 27051 h 112267"/>
                    <a:gd name="connsiteX62" fmla="*/ 58293 w 92075"/>
                    <a:gd name="connsiteY62" fmla="*/ 27051 h 112267"/>
                    <a:gd name="connsiteX63" fmla="*/ 57404 w 92075"/>
                    <a:gd name="connsiteY63" fmla="*/ 23241 h 112267"/>
                    <a:gd name="connsiteX64" fmla="*/ 55880 w 92075"/>
                    <a:gd name="connsiteY64" fmla="*/ 19685 h 112267"/>
                    <a:gd name="connsiteX65" fmla="*/ 53975 w 92075"/>
                    <a:gd name="connsiteY65" fmla="*/ 16510 h 112267"/>
                    <a:gd name="connsiteX66" fmla="*/ 51562 w 92075"/>
                    <a:gd name="connsiteY66" fmla="*/ 13716 h 112267"/>
                    <a:gd name="connsiteX67" fmla="*/ 48768 w 92075"/>
                    <a:gd name="connsiteY67" fmla="*/ 11176 h 112267"/>
                    <a:gd name="connsiteX68" fmla="*/ 45466 w 92075"/>
                    <a:gd name="connsiteY68" fmla="*/ 9144 h 112267"/>
                    <a:gd name="connsiteX69" fmla="*/ 41910 w 92075"/>
                    <a:gd name="connsiteY69" fmla="*/ 7493 h 112267"/>
                    <a:gd name="connsiteX70" fmla="*/ 37973 w 92075"/>
                    <a:gd name="connsiteY70" fmla="*/ 6223 h 112267"/>
                    <a:gd name="connsiteX71" fmla="*/ 33782 w 92075"/>
                    <a:gd name="connsiteY71" fmla="*/ 5461 h 112267"/>
                    <a:gd name="connsiteX72" fmla="*/ 29337 w 92075"/>
                    <a:gd name="connsiteY72" fmla="*/ 5207 h 112267"/>
                    <a:gd name="connsiteX73" fmla="*/ 29337 w 92075"/>
                    <a:gd name="connsiteY73" fmla="*/ 5207 h 112267"/>
                    <a:gd name="connsiteX74" fmla="*/ 24384 w 92075"/>
                    <a:gd name="connsiteY74" fmla="*/ 5588 h 112267"/>
                    <a:gd name="connsiteX75" fmla="*/ 19685 w 92075"/>
                    <a:gd name="connsiteY75" fmla="*/ 6477 h 112267"/>
                    <a:gd name="connsiteX76" fmla="*/ 15494 w 92075"/>
                    <a:gd name="connsiteY76" fmla="*/ 8001 h 112267"/>
                    <a:gd name="connsiteX77" fmla="*/ 11684 w 92075"/>
                    <a:gd name="connsiteY77" fmla="*/ 10033 h 112267"/>
                    <a:gd name="connsiteX78" fmla="*/ 8255 w 92075"/>
                    <a:gd name="connsiteY78" fmla="*/ 12573 h 112267"/>
                    <a:gd name="connsiteX79" fmla="*/ 5334 w 92075"/>
                    <a:gd name="connsiteY79" fmla="*/ 15494 h 112267"/>
                    <a:gd name="connsiteX80" fmla="*/ 3048 w 92075"/>
                    <a:gd name="connsiteY80" fmla="*/ 18923 h 112267"/>
                    <a:gd name="connsiteX81" fmla="*/ 1397 w 92075"/>
                    <a:gd name="connsiteY81" fmla="*/ 22733 h 112267"/>
                    <a:gd name="connsiteX82" fmla="*/ 381 w 92075"/>
                    <a:gd name="connsiteY82" fmla="*/ 27051 h 112267"/>
                    <a:gd name="connsiteX83" fmla="*/ 0 w 92075"/>
                    <a:gd name="connsiteY83" fmla="*/ 31496 h 112267"/>
                    <a:gd name="connsiteX84" fmla="*/ 0 w 92075"/>
                    <a:gd name="connsiteY84" fmla="*/ 31496 h 112267"/>
                    <a:gd name="connsiteX85" fmla="*/ 381 w 92075"/>
                    <a:gd name="connsiteY85" fmla="*/ 36068 h 112267"/>
                    <a:gd name="connsiteX86" fmla="*/ 1397 w 92075"/>
                    <a:gd name="connsiteY86" fmla="*/ 40259 h 112267"/>
                    <a:gd name="connsiteX87" fmla="*/ 3048 w 92075"/>
                    <a:gd name="connsiteY87" fmla="*/ 44196 h 112267"/>
                    <a:gd name="connsiteX88" fmla="*/ 5334 w 92075"/>
                    <a:gd name="connsiteY88" fmla="*/ 47625 h 112267"/>
                    <a:gd name="connsiteX89" fmla="*/ 8255 w 92075"/>
                    <a:gd name="connsiteY89" fmla="*/ 50673 h 112267"/>
                    <a:gd name="connsiteX90" fmla="*/ 11684 w 92075"/>
                    <a:gd name="connsiteY90" fmla="*/ 53213 h 112267"/>
                    <a:gd name="connsiteX91" fmla="*/ 15494 w 92075"/>
                    <a:gd name="connsiteY91" fmla="*/ 55245 h 112267"/>
                    <a:gd name="connsiteX92" fmla="*/ 19685 w 92075"/>
                    <a:gd name="connsiteY92" fmla="*/ 56642 h 112267"/>
                    <a:gd name="connsiteX93" fmla="*/ 24384 w 92075"/>
                    <a:gd name="connsiteY93" fmla="*/ 57658 h 112267"/>
                    <a:gd name="connsiteX94" fmla="*/ 29337 w 92075"/>
                    <a:gd name="connsiteY94" fmla="*/ 57912 h 112267"/>
                    <a:gd name="connsiteX95" fmla="*/ 29337 w 92075"/>
                    <a:gd name="connsiteY95" fmla="*/ 57912 h 112267"/>
                    <a:gd name="connsiteX96" fmla="*/ 33909 w 92075"/>
                    <a:gd name="connsiteY96" fmla="*/ 57658 h 112267"/>
                    <a:gd name="connsiteX97" fmla="*/ 38100 w 92075"/>
                    <a:gd name="connsiteY97" fmla="*/ 56896 h 112267"/>
                    <a:gd name="connsiteX98" fmla="*/ 42037 w 92075"/>
                    <a:gd name="connsiteY98" fmla="*/ 55626 h 112267"/>
                    <a:gd name="connsiteX99" fmla="*/ 45720 w 92075"/>
                    <a:gd name="connsiteY99" fmla="*/ 53975 h 112267"/>
                    <a:gd name="connsiteX100" fmla="*/ 48895 w 92075"/>
                    <a:gd name="connsiteY100" fmla="*/ 51816 h 112267"/>
                    <a:gd name="connsiteX101" fmla="*/ 51816 w 92075"/>
                    <a:gd name="connsiteY101" fmla="*/ 49276 h 112267"/>
                    <a:gd name="connsiteX102" fmla="*/ 54102 w 92075"/>
                    <a:gd name="connsiteY102" fmla="*/ 46355 h 112267"/>
                    <a:gd name="connsiteX103" fmla="*/ 56134 w 92075"/>
                    <a:gd name="connsiteY103" fmla="*/ 43053 h 112267"/>
                    <a:gd name="connsiteX104" fmla="*/ 57531 w 92075"/>
                    <a:gd name="connsiteY104" fmla="*/ 39497 h 112267"/>
                    <a:gd name="connsiteX105" fmla="*/ 58420 w 92075"/>
                    <a:gd name="connsiteY105" fmla="*/ 35560 h 112267"/>
                    <a:gd name="connsiteX106" fmla="*/ 81534 w 92075"/>
                    <a:gd name="connsiteY106" fmla="*/ 35560 h 112267"/>
                    <a:gd name="connsiteX107" fmla="*/ 81534 w 92075"/>
                    <a:gd name="connsiteY107" fmla="*/ 61087 h 112267"/>
                    <a:gd name="connsiteX108" fmla="*/ 92075 w 92075"/>
                    <a:gd name="connsiteY108" fmla="*/ 61087 h 112267"/>
                    <a:gd name="connsiteX109" fmla="*/ 92075 w 92075"/>
                    <a:gd name="connsiteY109" fmla="*/ 0 h 112267"/>
                    <a:gd name="connsiteX110" fmla="*/ 81534 w 92075"/>
                    <a:gd name="connsiteY110" fmla="*/ 0 h 112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</a:cxnLst>
                  <a:rect l="l" t="t" r="r" b="b"/>
                  <a:pathLst>
                    <a:path w="92075" h="112267">
                      <a:moveTo>
                        <a:pt x="81661" y="103886"/>
                      </a:moveTo>
                      <a:lnTo>
                        <a:pt x="29464" y="103886"/>
                      </a:lnTo>
                      <a:lnTo>
                        <a:pt x="29464" y="89154"/>
                      </a:lnTo>
                      <a:lnTo>
                        <a:pt x="81661" y="89154"/>
                      </a:lnTo>
                      <a:lnTo>
                        <a:pt x="81661" y="103886"/>
                      </a:lnTo>
                      <a:close/>
                      <a:moveTo>
                        <a:pt x="81661" y="81026"/>
                      </a:moveTo>
                      <a:lnTo>
                        <a:pt x="29464" y="81026"/>
                      </a:lnTo>
                      <a:lnTo>
                        <a:pt x="29464" y="66548"/>
                      </a:lnTo>
                      <a:lnTo>
                        <a:pt x="19177" y="66548"/>
                      </a:lnTo>
                      <a:lnTo>
                        <a:pt x="19177" y="112268"/>
                      </a:lnTo>
                      <a:lnTo>
                        <a:pt x="92075" y="112268"/>
                      </a:lnTo>
                      <a:lnTo>
                        <a:pt x="92075" y="66548"/>
                      </a:lnTo>
                      <a:lnTo>
                        <a:pt x="81661" y="66548"/>
                      </a:lnTo>
                      <a:lnTo>
                        <a:pt x="81661" y="81026"/>
                      </a:lnTo>
                      <a:close/>
                      <a:moveTo>
                        <a:pt x="29337" y="49276"/>
                      </a:moveTo>
                      <a:lnTo>
                        <a:pt x="29337" y="49276"/>
                      </a:lnTo>
                      <a:lnTo>
                        <a:pt x="26035" y="49149"/>
                      </a:lnTo>
                      <a:lnTo>
                        <a:pt x="22987" y="48514"/>
                      </a:lnTo>
                      <a:lnTo>
                        <a:pt x="20066" y="47371"/>
                      </a:lnTo>
                      <a:lnTo>
                        <a:pt x="17526" y="46101"/>
                      </a:lnTo>
                      <a:lnTo>
                        <a:pt x="15367" y="44323"/>
                      </a:lnTo>
                      <a:lnTo>
                        <a:pt x="13462" y="42291"/>
                      </a:lnTo>
                      <a:lnTo>
                        <a:pt x="11938" y="40005"/>
                      </a:lnTo>
                      <a:lnTo>
                        <a:pt x="10795" y="37338"/>
                      </a:lnTo>
                      <a:lnTo>
                        <a:pt x="10160" y="34544"/>
                      </a:lnTo>
                      <a:lnTo>
                        <a:pt x="9906" y="31496"/>
                      </a:lnTo>
                      <a:lnTo>
                        <a:pt x="9906" y="31496"/>
                      </a:lnTo>
                      <a:lnTo>
                        <a:pt x="10160" y="28448"/>
                      </a:lnTo>
                      <a:lnTo>
                        <a:pt x="10795" y="25654"/>
                      </a:lnTo>
                      <a:lnTo>
                        <a:pt x="11938" y="23114"/>
                      </a:lnTo>
                      <a:lnTo>
                        <a:pt x="13462" y="20828"/>
                      </a:lnTo>
                      <a:lnTo>
                        <a:pt x="15367" y="18796"/>
                      </a:lnTo>
                      <a:lnTo>
                        <a:pt x="17526" y="17145"/>
                      </a:lnTo>
                      <a:lnTo>
                        <a:pt x="20066" y="15748"/>
                      </a:lnTo>
                      <a:lnTo>
                        <a:pt x="22987" y="14732"/>
                      </a:lnTo>
                      <a:lnTo>
                        <a:pt x="26035" y="14097"/>
                      </a:lnTo>
                      <a:lnTo>
                        <a:pt x="29337" y="13843"/>
                      </a:lnTo>
                      <a:lnTo>
                        <a:pt x="29337" y="13843"/>
                      </a:lnTo>
                      <a:lnTo>
                        <a:pt x="32639" y="14097"/>
                      </a:lnTo>
                      <a:lnTo>
                        <a:pt x="35687" y="14732"/>
                      </a:lnTo>
                      <a:lnTo>
                        <a:pt x="38481" y="15748"/>
                      </a:lnTo>
                      <a:lnTo>
                        <a:pt x="41021" y="17145"/>
                      </a:lnTo>
                      <a:lnTo>
                        <a:pt x="43307" y="18796"/>
                      </a:lnTo>
                      <a:lnTo>
                        <a:pt x="45212" y="20828"/>
                      </a:lnTo>
                      <a:lnTo>
                        <a:pt x="46736" y="23114"/>
                      </a:lnTo>
                      <a:lnTo>
                        <a:pt x="47752" y="25654"/>
                      </a:lnTo>
                      <a:lnTo>
                        <a:pt x="48514" y="28448"/>
                      </a:lnTo>
                      <a:lnTo>
                        <a:pt x="48768" y="31496"/>
                      </a:lnTo>
                      <a:lnTo>
                        <a:pt x="48768" y="31496"/>
                      </a:lnTo>
                      <a:lnTo>
                        <a:pt x="48514" y="34544"/>
                      </a:lnTo>
                      <a:lnTo>
                        <a:pt x="47752" y="37338"/>
                      </a:lnTo>
                      <a:lnTo>
                        <a:pt x="46736" y="40005"/>
                      </a:lnTo>
                      <a:lnTo>
                        <a:pt x="45212" y="42291"/>
                      </a:lnTo>
                      <a:lnTo>
                        <a:pt x="43307" y="44323"/>
                      </a:lnTo>
                      <a:lnTo>
                        <a:pt x="41021" y="46101"/>
                      </a:lnTo>
                      <a:lnTo>
                        <a:pt x="38481" y="47371"/>
                      </a:lnTo>
                      <a:lnTo>
                        <a:pt x="35687" y="48514"/>
                      </a:lnTo>
                      <a:lnTo>
                        <a:pt x="32639" y="49149"/>
                      </a:lnTo>
                      <a:lnTo>
                        <a:pt x="29337" y="49276"/>
                      </a:lnTo>
                      <a:close/>
                      <a:moveTo>
                        <a:pt x="81534" y="0"/>
                      </a:moveTo>
                      <a:lnTo>
                        <a:pt x="81534" y="27051"/>
                      </a:lnTo>
                      <a:lnTo>
                        <a:pt x="58293" y="27051"/>
                      </a:lnTo>
                      <a:lnTo>
                        <a:pt x="58293" y="27051"/>
                      </a:lnTo>
                      <a:lnTo>
                        <a:pt x="57404" y="23241"/>
                      </a:lnTo>
                      <a:lnTo>
                        <a:pt x="55880" y="19685"/>
                      </a:lnTo>
                      <a:lnTo>
                        <a:pt x="53975" y="16510"/>
                      </a:lnTo>
                      <a:lnTo>
                        <a:pt x="51562" y="13716"/>
                      </a:lnTo>
                      <a:lnTo>
                        <a:pt x="48768" y="11176"/>
                      </a:lnTo>
                      <a:lnTo>
                        <a:pt x="45466" y="9144"/>
                      </a:lnTo>
                      <a:lnTo>
                        <a:pt x="41910" y="7493"/>
                      </a:lnTo>
                      <a:lnTo>
                        <a:pt x="37973" y="6223"/>
                      </a:lnTo>
                      <a:lnTo>
                        <a:pt x="33782" y="5461"/>
                      </a:lnTo>
                      <a:lnTo>
                        <a:pt x="29337" y="5207"/>
                      </a:lnTo>
                      <a:lnTo>
                        <a:pt x="29337" y="5207"/>
                      </a:lnTo>
                      <a:lnTo>
                        <a:pt x="24384" y="5588"/>
                      </a:lnTo>
                      <a:lnTo>
                        <a:pt x="19685" y="6477"/>
                      </a:lnTo>
                      <a:lnTo>
                        <a:pt x="15494" y="8001"/>
                      </a:lnTo>
                      <a:lnTo>
                        <a:pt x="11684" y="10033"/>
                      </a:lnTo>
                      <a:lnTo>
                        <a:pt x="8255" y="12573"/>
                      </a:lnTo>
                      <a:lnTo>
                        <a:pt x="5334" y="15494"/>
                      </a:lnTo>
                      <a:lnTo>
                        <a:pt x="3048" y="18923"/>
                      </a:lnTo>
                      <a:lnTo>
                        <a:pt x="1397" y="22733"/>
                      </a:lnTo>
                      <a:lnTo>
                        <a:pt x="381" y="27051"/>
                      </a:lnTo>
                      <a:lnTo>
                        <a:pt x="0" y="31496"/>
                      </a:lnTo>
                      <a:lnTo>
                        <a:pt x="0" y="31496"/>
                      </a:lnTo>
                      <a:lnTo>
                        <a:pt x="381" y="36068"/>
                      </a:lnTo>
                      <a:lnTo>
                        <a:pt x="1397" y="40259"/>
                      </a:lnTo>
                      <a:lnTo>
                        <a:pt x="3048" y="44196"/>
                      </a:lnTo>
                      <a:lnTo>
                        <a:pt x="5334" y="47625"/>
                      </a:lnTo>
                      <a:lnTo>
                        <a:pt x="8255" y="50673"/>
                      </a:lnTo>
                      <a:lnTo>
                        <a:pt x="11684" y="53213"/>
                      </a:lnTo>
                      <a:lnTo>
                        <a:pt x="15494" y="55245"/>
                      </a:lnTo>
                      <a:lnTo>
                        <a:pt x="19685" y="56642"/>
                      </a:lnTo>
                      <a:lnTo>
                        <a:pt x="24384" y="57658"/>
                      </a:lnTo>
                      <a:lnTo>
                        <a:pt x="29337" y="57912"/>
                      </a:lnTo>
                      <a:lnTo>
                        <a:pt x="29337" y="57912"/>
                      </a:lnTo>
                      <a:lnTo>
                        <a:pt x="33909" y="57658"/>
                      </a:lnTo>
                      <a:lnTo>
                        <a:pt x="38100" y="56896"/>
                      </a:lnTo>
                      <a:lnTo>
                        <a:pt x="42037" y="55626"/>
                      </a:lnTo>
                      <a:lnTo>
                        <a:pt x="45720" y="53975"/>
                      </a:lnTo>
                      <a:lnTo>
                        <a:pt x="48895" y="51816"/>
                      </a:lnTo>
                      <a:lnTo>
                        <a:pt x="51816" y="49276"/>
                      </a:lnTo>
                      <a:lnTo>
                        <a:pt x="54102" y="46355"/>
                      </a:lnTo>
                      <a:lnTo>
                        <a:pt x="56134" y="43053"/>
                      </a:lnTo>
                      <a:lnTo>
                        <a:pt x="57531" y="39497"/>
                      </a:lnTo>
                      <a:lnTo>
                        <a:pt x="58420" y="35560"/>
                      </a:lnTo>
                      <a:lnTo>
                        <a:pt x="81534" y="35560"/>
                      </a:lnTo>
                      <a:lnTo>
                        <a:pt x="81534" y="61087"/>
                      </a:lnTo>
                      <a:lnTo>
                        <a:pt x="92075" y="61087"/>
                      </a:lnTo>
                      <a:lnTo>
                        <a:pt x="92075" y="0"/>
                      </a:lnTo>
                      <a:lnTo>
                        <a:pt x="8153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9525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D77CB19-478E-45EA-5841-ED54609C0EAE}"/>
                </a:ext>
              </a:extLst>
            </p:cNvPr>
            <p:cNvSpPr/>
            <p:nvPr/>
          </p:nvSpPr>
          <p:spPr>
            <a:xfrm>
              <a:off x="2902330" y="2110105"/>
              <a:ext cx="98170" cy="113918"/>
            </a:xfrm>
            <a:custGeom>
              <a:avLst/>
              <a:gdLst>
                <a:gd name="connsiteX0" fmla="*/ 34798 w 98170"/>
                <a:gd name="connsiteY0" fmla="*/ 21971 h 113918"/>
                <a:gd name="connsiteX1" fmla="*/ 55118 w 98170"/>
                <a:gd name="connsiteY1" fmla="*/ 21971 h 113918"/>
                <a:gd name="connsiteX2" fmla="*/ 55118 w 98170"/>
                <a:gd name="connsiteY2" fmla="*/ 13462 h 113918"/>
                <a:gd name="connsiteX3" fmla="*/ 3175 w 98170"/>
                <a:gd name="connsiteY3" fmla="*/ 13462 h 113918"/>
                <a:gd name="connsiteX4" fmla="*/ 3175 w 98170"/>
                <a:gd name="connsiteY4" fmla="*/ 21971 h 113918"/>
                <a:gd name="connsiteX5" fmla="*/ 24765 w 98170"/>
                <a:gd name="connsiteY5" fmla="*/ 21971 h 113918"/>
                <a:gd name="connsiteX6" fmla="*/ 24765 w 98170"/>
                <a:gd name="connsiteY6" fmla="*/ 32258 h 113918"/>
                <a:gd name="connsiteX7" fmla="*/ 24765 w 98170"/>
                <a:gd name="connsiteY7" fmla="*/ 32258 h 113918"/>
                <a:gd name="connsiteX8" fmla="*/ 24511 w 98170"/>
                <a:gd name="connsiteY8" fmla="*/ 38481 h 113918"/>
                <a:gd name="connsiteX9" fmla="*/ 23749 w 98170"/>
                <a:gd name="connsiteY9" fmla="*/ 44704 h 113918"/>
                <a:gd name="connsiteX10" fmla="*/ 22479 w 98170"/>
                <a:gd name="connsiteY10" fmla="*/ 50800 h 113918"/>
                <a:gd name="connsiteX11" fmla="*/ 20701 w 98170"/>
                <a:gd name="connsiteY11" fmla="*/ 56642 h 113918"/>
                <a:gd name="connsiteX12" fmla="*/ 18415 w 98170"/>
                <a:gd name="connsiteY12" fmla="*/ 62103 h 113918"/>
                <a:gd name="connsiteX13" fmla="*/ 15621 w 98170"/>
                <a:gd name="connsiteY13" fmla="*/ 67310 h 113918"/>
                <a:gd name="connsiteX14" fmla="*/ 12319 w 98170"/>
                <a:gd name="connsiteY14" fmla="*/ 72136 h 113918"/>
                <a:gd name="connsiteX15" fmla="*/ 8636 w 98170"/>
                <a:gd name="connsiteY15" fmla="*/ 76454 h 113918"/>
                <a:gd name="connsiteX16" fmla="*/ 4572 w 98170"/>
                <a:gd name="connsiteY16" fmla="*/ 80264 h 113918"/>
                <a:gd name="connsiteX17" fmla="*/ 0 w 98170"/>
                <a:gd name="connsiteY17" fmla="*/ 83439 h 113918"/>
                <a:gd name="connsiteX18" fmla="*/ 6350 w 98170"/>
                <a:gd name="connsiteY18" fmla="*/ 91186 h 113918"/>
                <a:gd name="connsiteX19" fmla="*/ 6350 w 98170"/>
                <a:gd name="connsiteY19" fmla="*/ 91186 h 113918"/>
                <a:gd name="connsiteX20" fmla="*/ 9652 w 98170"/>
                <a:gd name="connsiteY20" fmla="*/ 88900 h 113918"/>
                <a:gd name="connsiteX21" fmla="*/ 12827 w 98170"/>
                <a:gd name="connsiteY21" fmla="*/ 86233 h 113918"/>
                <a:gd name="connsiteX22" fmla="*/ 15748 w 98170"/>
                <a:gd name="connsiteY22" fmla="*/ 83185 h 113918"/>
                <a:gd name="connsiteX23" fmla="*/ 18415 w 98170"/>
                <a:gd name="connsiteY23" fmla="*/ 79883 h 113918"/>
                <a:gd name="connsiteX24" fmla="*/ 20828 w 98170"/>
                <a:gd name="connsiteY24" fmla="*/ 76327 h 113918"/>
                <a:gd name="connsiteX25" fmla="*/ 23114 w 98170"/>
                <a:gd name="connsiteY25" fmla="*/ 72517 h 113918"/>
                <a:gd name="connsiteX26" fmla="*/ 25146 w 98170"/>
                <a:gd name="connsiteY26" fmla="*/ 68453 h 113918"/>
                <a:gd name="connsiteX27" fmla="*/ 27051 w 98170"/>
                <a:gd name="connsiteY27" fmla="*/ 64135 h 113918"/>
                <a:gd name="connsiteX28" fmla="*/ 28575 w 98170"/>
                <a:gd name="connsiteY28" fmla="*/ 59690 h 113918"/>
                <a:gd name="connsiteX29" fmla="*/ 29845 w 98170"/>
                <a:gd name="connsiteY29" fmla="*/ 55118 h 113918"/>
                <a:gd name="connsiteX30" fmla="*/ 29845 w 98170"/>
                <a:gd name="connsiteY30" fmla="*/ 55118 h 113918"/>
                <a:gd name="connsiteX31" fmla="*/ 31115 w 98170"/>
                <a:gd name="connsiteY31" fmla="*/ 59436 h 113918"/>
                <a:gd name="connsiteX32" fmla="*/ 32639 w 98170"/>
                <a:gd name="connsiteY32" fmla="*/ 63500 h 113918"/>
                <a:gd name="connsiteX33" fmla="*/ 34417 w 98170"/>
                <a:gd name="connsiteY33" fmla="*/ 67437 h 113918"/>
                <a:gd name="connsiteX34" fmla="*/ 36449 w 98170"/>
                <a:gd name="connsiteY34" fmla="*/ 71120 h 113918"/>
                <a:gd name="connsiteX35" fmla="*/ 38608 w 98170"/>
                <a:gd name="connsiteY35" fmla="*/ 74676 h 113918"/>
                <a:gd name="connsiteX36" fmla="*/ 41021 w 98170"/>
                <a:gd name="connsiteY36" fmla="*/ 77978 h 113918"/>
                <a:gd name="connsiteX37" fmla="*/ 43688 w 98170"/>
                <a:gd name="connsiteY37" fmla="*/ 81026 h 113918"/>
                <a:gd name="connsiteX38" fmla="*/ 46482 w 98170"/>
                <a:gd name="connsiteY38" fmla="*/ 83820 h 113918"/>
                <a:gd name="connsiteX39" fmla="*/ 49530 w 98170"/>
                <a:gd name="connsiteY39" fmla="*/ 86233 h 113918"/>
                <a:gd name="connsiteX40" fmla="*/ 52705 w 98170"/>
                <a:gd name="connsiteY40" fmla="*/ 88392 h 113918"/>
                <a:gd name="connsiteX41" fmla="*/ 59055 w 98170"/>
                <a:gd name="connsiteY41" fmla="*/ 80772 h 113918"/>
                <a:gd name="connsiteX42" fmla="*/ 59055 w 98170"/>
                <a:gd name="connsiteY42" fmla="*/ 80772 h 113918"/>
                <a:gd name="connsiteX43" fmla="*/ 54610 w 98170"/>
                <a:gd name="connsiteY43" fmla="*/ 77724 h 113918"/>
                <a:gd name="connsiteX44" fmla="*/ 50546 w 98170"/>
                <a:gd name="connsiteY44" fmla="*/ 74168 h 113918"/>
                <a:gd name="connsiteX45" fmla="*/ 46863 w 98170"/>
                <a:gd name="connsiteY45" fmla="*/ 70104 h 113918"/>
                <a:gd name="connsiteX46" fmla="*/ 43688 w 98170"/>
                <a:gd name="connsiteY46" fmla="*/ 65532 h 113918"/>
                <a:gd name="connsiteX47" fmla="*/ 41021 w 98170"/>
                <a:gd name="connsiteY47" fmla="*/ 60579 h 113918"/>
                <a:gd name="connsiteX48" fmla="*/ 38862 w 98170"/>
                <a:gd name="connsiteY48" fmla="*/ 55372 h 113918"/>
                <a:gd name="connsiteX49" fmla="*/ 37084 w 98170"/>
                <a:gd name="connsiteY49" fmla="*/ 49784 h 113918"/>
                <a:gd name="connsiteX50" fmla="*/ 35814 w 98170"/>
                <a:gd name="connsiteY50" fmla="*/ 44069 h 113918"/>
                <a:gd name="connsiteX51" fmla="*/ 35052 w 98170"/>
                <a:gd name="connsiteY51" fmla="*/ 38227 h 113918"/>
                <a:gd name="connsiteX52" fmla="*/ 34798 w 98170"/>
                <a:gd name="connsiteY52" fmla="*/ 32258 h 113918"/>
                <a:gd name="connsiteX53" fmla="*/ 34798 w 98170"/>
                <a:gd name="connsiteY53" fmla="*/ 21971 h 113918"/>
                <a:gd name="connsiteX54" fmla="*/ 65278 w 98170"/>
                <a:gd name="connsiteY54" fmla="*/ 41021 h 113918"/>
                <a:gd name="connsiteX55" fmla="*/ 46482 w 98170"/>
                <a:gd name="connsiteY55" fmla="*/ 41021 h 113918"/>
                <a:gd name="connsiteX56" fmla="*/ 46482 w 98170"/>
                <a:gd name="connsiteY56" fmla="*/ 49530 h 113918"/>
                <a:gd name="connsiteX57" fmla="*/ 65278 w 98170"/>
                <a:gd name="connsiteY57" fmla="*/ 49530 h 113918"/>
                <a:gd name="connsiteX58" fmla="*/ 65278 w 98170"/>
                <a:gd name="connsiteY58" fmla="*/ 108077 h 113918"/>
                <a:gd name="connsiteX59" fmla="*/ 75184 w 98170"/>
                <a:gd name="connsiteY59" fmla="*/ 108077 h 113918"/>
                <a:gd name="connsiteX60" fmla="*/ 75184 w 98170"/>
                <a:gd name="connsiteY60" fmla="*/ 2667 h 113918"/>
                <a:gd name="connsiteX61" fmla="*/ 65278 w 98170"/>
                <a:gd name="connsiteY61" fmla="*/ 2667 h 113918"/>
                <a:gd name="connsiteX62" fmla="*/ 65278 w 98170"/>
                <a:gd name="connsiteY62" fmla="*/ 41021 h 113918"/>
                <a:gd name="connsiteX63" fmla="*/ 88138 w 98170"/>
                <a:gd name="connsiteY63" fmla="*/ 0 h 113918"/>
                <a:gd name="connsiteX64" fmla="*/ 88138 w 98170"/>
                <a:gd name="connsiteY64" fmla="*/ 113919 h 113918"/>
                <a:gd name="connsiteX65" fmla="*/ 98171 w 98170"/>
                <a:gd name="connsiteY65" fmla="*/ 113919 h 113918"/>
                <a:gd name="connsiteX66" fmla="*/ 98171 w 98170"/>
                <a:gd name="connsiteY66" fmla="*/ 0 h 113918"/>
                <a:gd name="connsiteX67" fmla="*/ 88138 w 98170"/>
                <a:gd name="connsiteY67" fmla="*/ 0 h 11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8170" h="113918">
                  <a:moveTo>
                    <a:pt x="34798" y="21971"/>
                  </a:moveTo>
                  <a:lnTo>
                    <a:pt x="55118" y="21971"/>
                  </a:lnTo>
                  <a:lnTo>
                    <a:pt x="55118" y="13462"/>
                  </a:lnTo>
                  <a:lnTo>
                    <a:pt x="3175" y="13462"/>
                  </a:lnTo>
                  <a:lnTo>
                    <a:pt x="3175" y="21971"/>
                  </a:lnTo>
                  <a:lnTo>
                    <a:pt x="24765" y="21971"/>
                  </a:lnTo>
                  <a:lnTo>
                    <a:pt x="24765" y="32258"/>
                  </a:lnTo>
                  <a:lnTo>
                    <a:pt x="24765" y="32258"/>
                  </a:lnTo>
                  <a:lnTo>
                    <a:pt x="24511" y="38481"/>
                  </a:lnTo>
                  <a:lnTo>
                    <a:pt x="23749" y="44704"/>
                  </a:lnTo>
                  <a:lnTo>
                    <a:pt x="22479" y="50800"/>
                  </a:lnTo>
                  <a:lnTo>
                    <a:pt x="20701" y="56642"/>
                  </a:lnTo>
                  <a:lnTo>
                    <a:pt x="18415" y="62103"/>
                  </a:lnTo>
                  <a:lnTo>
                    <a:pt x="15621" y="67310"/>
                  </a:lnTo>
                  <a:lnTo>
                    <a:pt x="12319" y="72136"/>
                  </a:lnTo>
                  <a:lnTo>
                    <a:pt x="8636" y="76454"/>
                  </a:lnTo>
                  <a:lnTo>
                    <a:pt x="4572" y="80264"/>
                  </a:lnTo>
                  <a:lnTo>
                    <a:pt x="0" y="83439"/>
                  </a:lnTo>
                  <a:lnTo>
                    <a:pt x="6350" y="91186"/>
                  </a:lnTo>
                  <a:lnTo>
                    <a:pt x="6350" y="91186"/>
                  </a:lnTo>
                  <a:lnTo>
                    <a:pt x="9652" y="88900"/>
                  </a:lnTo>
                  <a:lnTo>
                    <a:pt x="12827" y="86233"/>
                  </a:lnTo>
                  <a:lnTo>
                    <a:pt x="15748" y="83185"/>
                  </a:lnTo>
                  <a:lnTo>
                    <a:pt x="18415" y="79883"/>
                  </a:lnTo>
                  <a:lnTo>
                    <a:pt x="20828" y="76327"/>
                  </a:lnTo>
                  <a:lnTo>
                    <a:pt x="23114" y="72517"/>
                  </a:lnTo>
                  <a:lnTo>
                    <a:pt x="25146" y="68453"/>
                  </a:lnTo>
                  <a:lnTo>
                    <a:pt x="27051" y="64135"/>
                  </a:lnTo>
                  <a:lnTo>
                    <a:pt x="28575" y="59690"/>
                  </a:lnTo>
                  <a:lnTo>
                    <a:pt x="29845" y="55118"/>
                  </a:lnTo>
                  <a:lnTo>
                    <a:pt x="29845" y="55118"/>
                  </a:lnTo>
                  <a:lnTo>
                    <a:pt x="31115" y="59436"/>
                  </a:lnTo>
                  <a:lnTo>
                    <a:pt x="32639" y="63500"/>
                  </a:lnTo>
                  <a:lnTo>
                    <a:pt x="34417" y="67437"/>
                  </a:lnTo>
                  <a:lnTo>
                    <a:pt x="36449" y="71120"/>
                  </a:lnTo>
                  <a:lnTo>
                    <a:pt x="38608" y="74676"/>
                  </a:lnTo>
                  <a:lnTo>
                    <a:pt x="41021" y="77978"/>
                  </a:lnTo>
                  <a:lnTo>
                    <a:pt x="43688" y="81026"/>
                  </a:lnTo>
                  <a:lnTo>
                    <a:pt x="46482" y="83820"/>
                  </a:lnTo>
                  <a:lnTo>
                    <a:pt x="49530" y="86233"/>
                  </a:lnTo>
                  <a:lnTo>
                    <a:pt x="52705" y="88392"/>
                  </a:lnTo>
                  <a:lnTo>
                    <a:pt x="59055" y="80772"/>
                  </a:lnTo>
                  <a:lnTo>
                    <a:pt x="59055" y="80772"/>
                  </a:lnTo>
                  <a:lnTo>
                    <a:pt x="54610" y="77724"/>
                  </a:lnTo>
                  <a:lnTo>
                    <a:pt x="50546" y="74168"/>
                  </a:lnTo>
                  <a:lnTo>
                    <a:pt x="46863" y="70104"/>
                  </a:lnTo>
                  <a:lnTo>
                    <a:pt x="43688" y="65532"/>
                  </a:lnTo>
                  <a:lnTo>
                    <a:pt x="41021" y="60579"/>
                  </a:lnTo>
                  <a:lnTo>
                    <a:pt x="38862" y="55372"/>
                  </a:lnTo>
                  <a:lnTo>
                    <a:pt x="37084" y="49784"/>
                  </a:lnTo>
                  <a:lnTo>
                    <a:pt x="35814" y="44069"/>
                  </a:lnTo>
                  <a:lnTo>
                    <a:pt x="35052" y="38227"/>
                  </a:lnTo>
                  <a:lnTo>
                    <a:pt x="34798" y="32258"/>
                  </a:lnTo>
                  <a:lnTo>
                    <a:pt x="34798" y="21971"/>
                  </a:lnTo>
                  <a:close/>
                  <a:moveTo>
                    <a:pt x="65278" y="41021"/>
                  </a:moveTo>
                  <a:lnTo>
                    <a:pt x="46482" y="41021"/>
                  </a:lnTo>
                  <a:lnTo>
                    <a:pt x="46482" y="49530"/>
                  </a:lnTo>
                  <a:lnTo>
                    <a:pt x="65278" y="49530"/>
                  </a:lnTo>
                  <a:lnTo>
                    <a:pt x="65278" y="108077"/>
                  </a:lnTo>
                  <a:lnTo>
                    <a:pt x="75184" y="108077"/>
                  </a:lnTo>
                  <a:lnTo>
                    <a:pt x="75184" y="2667"/>
                  </a:lnTo>
                  <a:lnTo>
                    <a:pt x="65278" y="2667"/>
                  </a:lnTo>
                  <a:lnTo>
                    <a:pt x="65278" y="41021"/>
                  </a:lnTo>
                  <a:close/>
                  <a:moveTo>
                    <a:pt x="88138" y="0"/>
                  </a:moveTo>
                  <a:lnTo>
                    <a:pt x="88138" y="113919"/>
                  </a:lnTo>
                  <a:lnTo>
                    <a:pt x="98171" y="113919"/>
                  </a:lnTo>
                  <a:lnTo>
                    <a:pt x="98171" y="0"/>
                  </a:lnTo>
                  <a:lnTo>
                    <a:pt x="88138" y="0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3C23247-28B7-7F5A-EEE5-EE5AD0A308B9}"/>
                </a:ext>
              </a:extLst>
            </p:cNvPr>
            <p:cNvSpPr/>
            <p:nvPr/>
          </p:nvSpPr>
          <p:spPr>
            <a:xfrm>
              <a:off x="3020568" y="2120645"/>
              <a:ext cx="103377" cy="88900"/>
            </a:xfrm>
            <a:custGeom>
              <a:avLst/>
              <a:gdLst>
                <a:gd name="connsiteX0" fmla="*/ 9398 w 103377"/>
                <a:gd name="connsiteY0" fmla="*/ 56769 h 88900"/>
                <a:gd name="connsiteX1" fmla="*/ 9398 w 103377"/>
                <a:gd name="connsiteY1" fmla="*/ 56769 h 88900"/>
                <a:gd name="connsiteX2" fmla="*/ 14605 w 103377"/>
                <a:gd name="connsiteY2" fmla="*/ 55499 h 88900"/>
                <a:gd name="connsiteX3" fmla="*/ 19685 w 103377"/>
                <a:gd name="connsiteY3" fmla="*/ 53721 h 88900"/>
                <a:gd name="connsiteX4" fmla="*/ 24765 w 103377"/>
                <a:gd name="connsiteY4" fmla="*/ 51435 h 88900"/>
                <a:gd name="connsiteX5" fmla="*/ 29591 w 103377"/>
                <a:gd name="connsiteY5" fmla="*/ 48895 h 88900"/>
                <a:gd name="connsiteX6" fmla="*/ 34290 w 103377"/>
                <a:gd name="connsiteY6" fmla="*/ 45974 h 88900"/>
                <a:gd name="connsiteX7" fmla="*/ 38608 w 103377"/>
                <a:gd name="connsiteY7" fmla="*/ 42545 h 88900"/>
                <a:gd name="connsiteX8" fmla="*/ 42672 w 103377"/>
                <a:gd name="connsiteY8" fmla="*/ 38862 h 88900"/>
                <a:gd name="connsiteX9" fmla="*/ 46228 w 103377"/>
                <a:gd name="connsiteY9" fmla="*/ 34925 h 88900"/>
                <a:gd name="connsiteX10" fmla="*/ 49276 w 103377"/>
                <a:gd name="connsiteY10" fmla="*/ 30607 h 88900"/>
                <a:gd name="connsiteX11" fmla="*/ 51689 w 103377"/>
                <a:gd name="connsiteY11" fmla="*/ 26035 h 88900"/>
                <a:gd name="connsiteX12" fmla="*/ 51689 w 103377"/>
                <a:gd name="connsiteY12" fmla="*/ 26035 h 88900"/>
                <a:gd name="connsiteX13" fmla="*/ 54229 w 103377"/>
                <a:gd name="connsiteY13" fmla="*/ 30607 h 88900"/>
                <a:gd name="connsiteX14" fmla="*/ 57277 w 103377"/>
                <a:gd name="connsiteY14" fmla="*/ 34798 h 88900"/>
                <a:gd name="connsiteX15" fmla="*/ 60833 w 103377"/>
                <a:gd name="connsiteY15" fmla="*/ 38862 h 88900"/>
                <a:gd name="connsiteX16" fmla="*/ 64897 w 103377"/>
                <a:gd name="connsiteY16" fmla="*/ 42418 h 88900"/>
                <a:gd name="connsiteX17" fmla="*/ 69215 w 103377"/>
                <a:gd name="connsiteY17" fmla="*/ 45720 h 88900"/>
                <a:gd name="connsiteX18" fmla="*/ 73914 w 103377"/>
                <a:gd name="connsiteY18" fmla="*/ 48641 h 88900"/>
                <a:gd name="connsiteX19" fmla="*/ 78867 w 103377"/>
                <a:gd name="connsiteY19" fmla="*/ 51181 h 88900"/>
                <a:gd name="connsiteX20" fmla="*/ 83947 w 103377"/>
                <a:gd name="connsiteY20" fmla="*/ 53340 h 88900"/>
                <a:gd name="connsiteX21" fmla="*/ 89154 w 103377"/>
                <a:gd name="connsiteY21" fmla="*/ 54991 h 88900"/>
                <a:gd name="connsiteX22" fmla="*/ 94361 w 103377"/>
                <a:gd name="connsiteY22" fmla="*/ 56261 h 88900"/>
                <a:gd name="connsiteX23" fmla="*/ 98552 w 103377"/>
                <a:gd name="connsiteY23" fmla="*/ 47879 h 88900"/>
                <a:gd name="connsiteX24" fmla="*/ 98552 w 103377"/>
                <a:gd name="connsiteY24" fmla="*/ 47879 h 88900"/>
                <a:gd name="connsiteX25" fmla="*/ 92583 w 103377"/>
                <a:gd name="connsiteY25" fmla="*/ 46609 h 88900"/>
                <a:gd name="connsiteX26" fmla="*/ 86614 w 103377"/>
                <a:gd name="connsiteY26" fmla="*/ 44577 h 88900"/>
                <a:gd name="connsiteX27" fmla="*/ 80899 w 103377"/>
                <a:gd name="connsiteY27" fmla="*/ 41910 h 88900"/>
                <a:gd name="connsiteX28" fmla="*/ 75438 w 103377"/>
                <a:gd name="connsiteY28" fmla="*/ 38735 h 88900"/>
                <a:gd name="connsiteX29" fmla="*/ 70358 w 103377"/>
                <a:gd name="connsiteY29" fmla="*/ 35052 h 88900"/>
                <a:gd name="connsiteX30" fmla="*/ 65913 w 103377"/>
                <a:gd name="connsiteY30" fmla="*/ 30861 h 88900"/>
                <a:gd name="connsiteX31" fmla="*/ 62230 w 103377"/>
                <a:gd name="connsiteY31" fmla="*/ 26289 h 88900"/>
                <a:gd name="connsiteX32" fmla="*/ 59436 w 103377"/>
                <a:gd name="connsiteY32" fmla="*/ 21463 h 88900"/>
                <a:gd name="connsiteX33" fmla="*/ 57658 w 103377"/>
                <a:gd name="connsiteY33" fmla="*/ 16256 h 88900"/>
                <a:gd name="connsiteX34" fmla="*/ 57023 w 103377"/>
                <a:gd name="connsiteY34" fmla="*/ 10922 h 88900"/>
                <a:gd name="connsiteX35" fmla="*/ 57023 w 103377"/>
                <a:gd name="connsiteY35" fmla="*/ 8509 h 88900"/>
                <a:gd name="connsiteX36" fmla="*/ 94742 w 103377"/>
                <a:gd name="connsiteY36" fmla="*/ 8509 h 88900"/>
                <a:gd name="connsiteX37" fmla="*/ 94742 w 103377"/>
                <a:gd name="connsiteY37" fmla="*/ 0 h 88900"/>
                <a:gd name="connsiteX38" fmla="*/ 8509 w 103377"/>
                <a:gd name="connsiteY38" fmla="*/ 0 h 88900"/>
                <a:gd name="connsiteX39" fmla="*/ 8509 w 103377"/>
                <a:gd name="connsiteY39" fmla="*/ 8509 h 88900"/>
                <a:gd name="connsiteX40" fmla="*/ 46228 w 103377"/>
                <a:gd name="connsiteY40" fmla="*/ 8509 h 88900"/>
                <a:gd name="connsiteX41" fmla="*/ 46228 w 103377"/>
                <a:gd name="connsiteY41" fmla="*/ 10922 h 88900"/>
                <a:gd name="connsiteX42" fmla="*/ 46228 w 103377"/>
                <a:gd name="connsiteY42" fmla="*/ 10922 h 88900"/>
                <a:gd name="connsiteX43" fmla="*/ 45593 w 103377"/>
                <a:gd name="connsiteY43" fmla="*/ 16256 h 88900"/>
                <a:gd name="connsiteX44" fmla="*/ 43815 w 103377"/>
                <a:gd name="connsiteY44" fmla="*/ 21463 h 88900"/>
                <a:gd name="connsiteX45" fmla="*/ 41021 w 103377"/>
                <a:gd name="connsiteY45" fmla="*/ 26416 h 88900"/>
                <a:gd name="connsiteX46" fmla="*/ 37338 w 103377"/>
                <a:gd name="connsiteY46" fmla="*/ 30988 h 88900"/>
                <a:gd name="connsiteX47" fmla="*/ 33020 w 103377"/>
                <a:gd name="connsiteY47" fmla="*/ 35179 h 88900"/>
                <a:gd name="connsiteX48" fmla="*/ 28067 w 103377"/>
                <a:gd name="connsiteY48" fmla="*/ 38862 h 88900"/>
                <a:gd name="connsiteX49" fmla="*/ 22606 w 103377"/>
                <a:gd name="connsiteY49" fmla="*/ 42164 h 88900"/>
                <a:gd name="connsiteX50" fmla="*/ 16891 w 103377"/>
                <a:gd name="connsiteY50" fmla="*/ 44831 h 88900"/>
                <a:gd name="connsiteX51" fmla="*/ 10922 w 103377"/>
                <a:gd name="connsiteY51" fmla="*/ 46863 h 88900"/>
                <a:gd name="connsiteX52" fmla="*/ 4953 w 103377"/>
                <a:gd name="connsiteY52" fmla="*/ 48260 h 88900"/>
                <a:gd name="connsiteX53" fmla="*/ 9398 w 103377"/>
                <a:gd name="connsiteY53" fmla="*/ 56769 h 88900"/>
                <a:gd name="connsiteX54" fmla="*/ 56896 w 103377"/>
                <a:gd name="connsiteY54" fmla="*/ 80264 h 88900"/>
                <a:gd name="connsiteX55" fmla="*/ 56896 w 103377"/>
                <a:gd name="connsiteY55" fmla="*/ 52705 h 88900"/>
                <a:gd name="connsiteX56" fmla="*/ 46482 w 103377"/>
                <a:gd name="connsiteY56" fmla="*/ 52705 h 88900"/>
                <a:gd name="connsiteX57" fmla="*/ 46482 w 103377"/>
                <a:gd name="connsiteY57" fmla="*/ 80264 h 88900"/>
                <a:gd name="connsiteX58" fmla="*/ 0 w 103377"/>
                <a:gd name="connsiteY58" fmla="*/ 80264 h 88900"/>
                <a:gd name="connsiteX59" fmla="*/ 0 w 103377"/>
                <a:gd name="connsiteY59" fmla="*/ 88900 h 88900"/>
                <a:gd name="connsiteX60" fmla="*/ 103378 w 103377"/>
                <a:gd name="connsiteY60" fmla="*/ 88900 h 88900"/>
                <a:gd name="connsiteX61" fmla="*/ 103378 w 103377"/>
                <a:gd name="connsiteY61" fmla="*/ 80264 h 88900"/>
                <a:gd name="connsiteX62" fmla="*/ 56896 w 103377"/>
                <a:gd name="connsiteY62" fmla="*/ 80264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3377" h="88900">
                  <a:moveTo>
                    <a:pt x="9398" y="56769"/>
                  </a:moveTo>
                  <a:lnTo>
                    <a:pt x="9398" y="56769"/>
                  </a:lnTo>
                  <a:lnTo>
                    <a:pt x="14605" y="55499"/>
                  </a:lnTo>
                  <a:lnTo>
                    <a:pt x="19685" y="53721"/>
                  </a:lnTo>
                  <a:lnTo>
                    <a:pt x="24765" y="51435"/>
                  </a:lnTo>
                  <a:lnTo>
                    <a:pt x="29591" y="48895"/>
                  </a:lnTo>
                  <a:lnTo>
                    <a:pt x="34290" y="45974"/>
                  </a:lnTo>
                  <a:lnTo>
                    <a:pt x="38608" y="42545"/>
                  </a:lnTo>
                  <a:lnTo>
                    <a:pt x="42672" y="38862"/>
                  </a:lnTo>
                  <a:lnTo>
                    <a:pt x="46228" y="34925"/>
                  </a:lnTo>
                  <a:lnTo>
                    <a:pt x="49276" y="30607"/>
                  </a:lnTo>
                  <a:lnTo>
                    <a:pt x="51689" y="26035"/>
                  </a:lnTo>
                  <a:lnTo>
                    <a:pt x="51689" y="26035"/>
                  </a:lnTo>
                  <a:lnTo>
                    <a:pt x="54229" y="30607"/>
                  </a:lnTo>
                  <a:lnTo>
                    <a:pt x="57277" y="34798"/>
                  </a:lnTo>
                  <a:lnTo>
                    <a:pt x="60833" y="38862"/>
                  </a:lnTo>
                  <a:lnTo>
                    <a:pt x="64897" y="42418"/>
                  </a:lnTo>
                  <a:lnTo>
                    <a:pt x="69215" y="45720"/>
                  </a:lnTo>
                  <a:lnTo>
                    <a:pt x="73914" y="48641"/>
                  </a:lnTo>
                  <a:lnTo>
                    <a:pt x="78867" y="51181"/>
                  </a:lnTo>
                  <a:lnTo>
                    <a:pt x="83947" y="53340"/>
                  </a:lnTo>
                  <a:lnTo>
                    <a:pt x="89154" y="54991"/>
                  </a:lnTo>
                  <a:lnTo>
                    <a:pt x="94361" y="56261"/>
                  </a:lnTo>
                  <a:lnTo>
                    <a:pt x="98552" y="47879"/>
                  </a:lnTo>
                  <a:lnTo>
                    <a:pt x="98552" y="47879"/>
                  </a:lnTo>
                  <a:lnTo>
                    <a:pt x="92583" y="46609"/>
                  </a:lnTo>
                  <a:lnTo>
                    <a:pt x="86614" y="44577"/>
                  </a:lnTo>
                  <a:lnTo>
                    <a:pt x="80899" y="41910"/>
                  </a:lnTo>
                  <a:lnTo>
                    <a:pt x="75438" y="38735"/>
                  </a:lnTo>
                  <a:lnTo>
                    <a:pt x="70358" y="35052"/>
                  </a:lnTo>
                  <a:lnTo>
                    <a:pt x="65913" y="30861"/>
                  </a:lnTo>
                  <a:lnTo>
                    <a:pt x="62230" y="26289"/>
                  </a:lnTo>
                  <a:lnTo>
                    <a:pt x="59436" y="21463"/>
                  </a:lnTo>
                  <a:lnTo>
                    <a:pt x="57658" y="16256"/>
                  </a:lnTo>
                  <a:lnTo>
                    <a:pt x="57023" y="10922"/>
                  </a:lnTo>
                  <a:lnTo>
                    <a:pt x="57023" y="8509"/>
                  </a:lnTo>
                  <a:lnTo>
                    <a:pt x="94742" y="8509"/>
                  </a:lnTo>
                  <a:lnTo>
                    <a:pt x="94742" y="0"/>
                  </a:lnTo>
                  <a:lnTo>
                    <a:pt x="8509" y="0"/>
                  </a:lnTo>
                  <a:lnTo>
                    <a:pt x="8509" y="8509"/>
                  </a:lnTo>
                  <a:lnTo>
                    <a:pt x="46228" y="8509"/>
                  </a:lnTo>
                  <a:lnTo>
                    <a:pt x="46228" y="10922"/>
                  </a:lnTo>
                  <a:lnTo>
                    <a:pt x="46228" y="10922"/>
                  </a:lnTo>
                  <a:lnTo>
                    <a:pt x="45593" y="16256"/>
                  </a:lnTo>
                  <a:lnTo>
                    <a:pt x="43815" y="21463"/>
                  </a:lnTo>
                  <a:lnTo>
                    <a:pt x="41021" y="26416"/>
                  </a:lnTo>
                  <a:lnTo>
                    <a:pt x="37338" y="30988"/>
                  </a:lnTo>
                  <a:lnTo>
                    <a:pt x="33020" y="35179"/>
                  </a:lnTo>
                  <a:lnTo>
                    <a:pt x="28067" y="38862"/>
                  </a:lnTo>
                  <a:lnTo>
                    <a:pt x="22606" y="42164"/>
                  </a:lnTo>
                  <a:lnTo>
                    <a:pt x="16891" y="44831"/>
                  </a:lnTo>
                  <a:lnTo>
                    <a:pt x="10922" y="46863"/>
                  </a:lnTo>
                  <a:lnTo>
                    <a:pt x="4953" y="48260"/>
                  </a:lnTo>
                  <a:lnTo>
                    <a:pt x="9398" y="56769"/>
                  </a:lnTo>
                  <a:close/>
                  <a:moveTo>
                    <a:pt x="56896" y="80264"/>
                  </a:moveTo>
                  <a:lnTo>
                    <a:pt x="56896" y="52705"/>
                  </a:lnTo>
                  <a:lnTo>
                    <a:pt x="46482" y="52705"/>
                  </a:lnTo>
                  <a:lnTo>
                    <a:pt x="46482" y="80264"/>
                  </a:lnTo>
                  <a:lnTo>
                    <a:pt x="0" y="80264"/>
                  </a:lnTo>
                  <a:lnTo>
                    <a:pt x="0" y="88900"/>
                  </a:lnTo>
                  <a:lnTo>
                    <a:pt x="103378" y="88900"/>
                  </a:lnTo>
                  <a:lnTo>
                    <a:pt x="103378" y="80264"/>
                  </a:lnTo>
                  <a:lnTo>
                    <a:pt x="56896" y="80264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AA72FA7-B1F5-DE17-B560-E127531C6DC7}"/>
                </a:ext>
              </a:extLst>
            </p:cNvPr>
            <p:cNvSpPr/>
            <p:nvPr/>
          </p:nvSpPr>
          <p:spPr>
            <a:xfrm>
              <a:off x="3139186" y="2110358"/>
              <a:ext cx="92075" cy="112268"/>
            </a:xfrm>
            <a:custGeom>
              <a:avLst/>
              <a:gdLst>
                <a:gd name="connsiteX0" fmla="*/ 81661 w 92075"/>
                <a:gd name="connsiteY0" fmla="*/ 103886 h 112268"/>
                <a:gd name="connsiteX1" fmla="*/ 29464 w 92075"/>
                <a:gd name="connsiteY1" fmla="*/ 103886 h 112268"/>
                <a:gd name="connsiteX2" fmla="*/ 29464 w 92075"/>
                <a:gd name="connsiteY2" fmla="*/ 89154 h 112268"/>
                <a:gd name="connsiteX3" fmla="*/ 81661 w 92075"/>
                <a:gd name="connsiteY3" fmla="*/ 89154 h 112268"/>
                <a:gd name="connsiteX4" fmla="*/ 81661 w 92075"/>
                <a:gd name="connsiteY4" fmla="*/ 103886 h 112268"/>
                <a:gd name="connsiteX5" fmla="*/ 81661 w 92075"/>
                <a:gd name="connsiteY5" fmla="*/ 81026 h 112268"/>
                <a:gd name="connsiteX6" fmla="*/ 29464 w 92075"/>
                <a:gd name="connsiteY6" fmla="*/ 81026 h 112268"/>
                <a:gd name="connsiteX7" fmla="*/ 29464 w 92075"/>
                <a:gd name="connsiteY7" fmla="*/ 66548 h 112268"/>
                <a:gd name="connsiteX8" fmla="*/ 19177 w 92075"/>
                <a:gd name="connsiteY8" fmla="*/ 66548 h 112268"/>
                <a:gd name="connsiteX9" fmla="*/ 19177 w 92075"/>
                <a:gd name="connsiteY9" fmla="*/ 112268 h 112268"/>
                <a:gd name="connsiteX10" fmla="*/ 92075 w 92075"/>
                <a:gd name="connsiteY10" fmla="*/ 112268 h 112268"/>
                <a:gd name="connsiteX11" fmla="*/ 92075 w 92075"/>
                <a:gd name="connsiteY11" fmla="*/ 66548 h 112268"/>
                <a:gd name="connsiteX12" fmla="*/ 81661 w 92075"/>
                <a:gd name="connsiteY12" fmla="*/ 66548 h 112268"/>
                <a:gd name="connsiteX13" fmla="*/ 81661 w 92075"/>
                <a:gd name="connsiteY13" fmla="*/ 81026 h 112268"/>
                <a:gd name="connsiteX14" fmla="*/ 29337 w 92075"/>
                <a:gd name="connsiteY14" fmla="*/ 49276 h 112268"/>
                <a:gd name="connsiteX15" fmla="*/ 29337 w 92075"/>
                <a:gd name="connsiteY15" fmla="*/ 49276 h 112268"/>
                <a:gd name="connsiteX16" fmla="*/ 26035 w 92075"/>
                <a:gd name="connsiteY16" fmla="*/ 49022 h 112268"/>
                <a:gd name="connsiteX17" fmla="*/ 22987 w 92075"/>
                <a:gd name="connsiteY17" fmla="*/ 48387 h 112268"/>
                <a:gd name="connsiteX18" fmla="*/ 20193 w 92075"/>
                <a:gd name="connsiteY18" fmla="*/ 47371 h 112268"/>
                <a:gd name="connsiteX19" fmla="*/ 17653 w 92075"/>
                <a:gd name="connsiteY19" fmla="*/ 45974 h 112268"/>
                <a:gd name="connsiteX20" fmla="*/ 15367 w 92075"/>
                <a:gd name="connsiteY20" fmla="*/ 44323 h 112268"/>
                <a:gd name="connsiteX21" fmla="*/ 13462 w 92075"/>
                <a:gd name="connsiteY21" fmla="*/ 42291 h 112268"/>
                <a:gd name="connsiteX22" fmla="*/ 11938 w 92075"/>
                <a:gd name="connsiteY22" fmla="*/ 39878 h 112268"/>
                <a:gd name="connsiteX23" fmla="*/ 10922 w 92075"/>
                <a:gd name="connsiteY23" fmla="*/ 37338 h 112268"/>
                <a:gd name="connsiteX24" fmla="*/ 10160 w 92075"/>
                <a:gd name="connsiteY24" fmla="*/ 34544 h 112268"/>
                <a:gd name="connsiteX25" fmla="*/ 9906 w 92075"/>
                <a:gd name="connsiteY25" fmla="*/ 31496 h 112268"/>
                <a:gd name="connsiteX26" fmla="*/ 9906 w 92075"/>
                <a:gd name="connsiteY26" fmla="*/ 31496 h 112268"/>
                <a:gd name="connsiteX27" fmla="*/ 10160 w 92075"/>
                <a:gd name="connsiteY27" fmla="*/ 28448 h 112268"/>
                <a:gd name="connsiteX28" fmla="*/ 10922 w 92075"/>
                <a:gd name="connsiteY28" fmla="*/ 25654 h 112268"/>
                <a:gd name="connsiteX29" fmla="*/ 11938 w 92075"/>
                <a:gd name="connsiteY29" fmla="*/ 23114 h 112268"/>
                <a:gd name="connsiteX30" fmla="*/ 13462 w 92075"/>
                <a:gd name="connsiteY30" fmla="*/ 20828 h 112268"/>
                <a:gd name="connsiteX31" fmla="*/ 15367 w 92075"/>
                <a:gd name="connsiteY31" fmla="*/ 18796 h 112268"/>
                <a:gd name="connsiteX32" fmla="*/ 17653 w 92075"/>
                <a:gd name="connsiteY32" fmla="*/ 17018 h 112268"/>
                <a:gd name="connsiteX33" fmla="*/ 20193 w 92075"/>
                <a:gd name="connsiteY33" fmla="*/ 15748 h 112268"/>
                <a:gd name="connsiteX34" fmla="*/ 22987 w 92075"/>
                <a:gd name="connsiteY34" fmla="*/ 14732 h 112268"/>
                <a:gd name="connsiteX35" fmla="*/ 26035 w 92075"/>
                <a:gd name="connsiteY35" fmla="*/ 14097 h 112268"/>
                <a:gd name="connsiteX36" fmla="*/ 29337 w 92075"/>
                <a:gd name="connsiteY36" fmla="*/ 13843 h 112268"/>
                <a:gd name="connsiteX37" fmla="*/ 29337 w 92075"/>
                <a:gd name="connsiteY37" fmla="*/ 13843 h 112268"/>
                <a:gd name="connsiteX38" fmla="*/ 32639 w 92075"/>
                <a:gd name="connsiteY38" fmla="*/ 14097 h 112268"/>
                <a:gd name="connsiteX39" fmla="*/ 35687 w 92075"/>
                <a:gd name="connsiteY39" fmla="*/ 14732 h 112268"/>
                <a:gd name="connsiteX40" fmla="*/ 38608 w 92075"/>
                <a:gd name="connsiteY40" fmla="*/ 15748 h 112268"/>
                <a:gd name="connsiteX41" fmla="*/ 41148 w 92075"/>
                <a:gd name="connsiteY41" fmla="*/ 17018 h 112268"/>
                <a:gd name="connsiteX42" fmla="*/ 43307 w 92075"/>
                <a:gd name="connsiteY42" fmla="*/ 18796 h 112268"/>
                <a:gd name="connsiteX43" fmla="*/ 45212 w 92075"/>
                <a:gd name="connsiteY43" fmla="*/ 20828 h 112268"/>
                <a:gd name="connsiteX44" fmla="*/ 46736 w 92075"/>
                <a:gd name="connsiteY44" fmla="*/ 23114 h 112268"/>
                <a:gd name="connsiteX45" fmla="*/ 47879 w 92075"/>
                <a:gd name="connsiteY45" fmla="*/ 25654 h 112268"/>
                <a:gd name="connsiteX46" fmla="*/ 48514 w 92075"/>
                <a:gd name="connsiteY46" fmla="*/ 28448 h 112268"/>
                <a:gd name="connsiteX47" fmla="*/ 48768 w 92075"/>
                <a:gd name="connsiteY47" fmla="*/ 31496 h 112268"/>
                <a:gd name="connsiteX48" fmla="*/ 48768 w 92075"/>
                <a:gd name="connsiteY48" fmla="*/ 31496 h 112268"/>
                <a:gd name="connsiteX49" fmla="*/ 48514 w 92075"/>
                <a:gd name="connsiteY49" fmla="*/ 34544 h 112268"/>
                <a:gd name="connsiteX50" fmla="*/ 47879 w 92075"/>
                <a:gd name="connsiteY50" fmla="*/ 37338 h 112268"/>
                <a:gd name="connsiteX51" fmla="*/ 46736 w 92075"/>
                <a:gd name="connsiteY51" fmla="*/ 39878 h 112268"/>
                <a:gd name="connsiteX52" fmla="*/ 45212 w 92075"/>
                <a:gd name="connsiteY52" fmla="*/ 42291 h 112268"/>
                <a:gd name="connsiteX53" fmla="*/ 43307 w 92075"/>
                <a:gd name="connsiteY53" fmla="*/ 44323 h 112268"/>
                <a:gd name="connsiteX54" fmla="*/ 41148 w 92075"/>
                <a:gd name="connsiteY54" fmla="*/ 45974 h 112268"/>
                <a:gd name="connsiteX55" fmla="*/ 38608 w 92075"/>
                <a:gd name="connsiteY55" fmla="*/ 47371 h 112268"/>
                <a:gd name="connsiteX56" fmla="*/ 35687 w 92075"/>
                <a:gd name="connsiteY56" fmla="*/ 48387 h 112268"/>
                <a:gd name="connsiteX57" fmla="*/ 32639 w 92075"/>
                <a:gd name="connsiteY57" fmla="*/ 49022 h 112268"/>
                <a:gd name="connsiteX58" fmla="*/ 29337 w 92075"/>
                <a:gd name="connsiteY58" fmla="*/ 49276 h 112268"/>
                <a:gd name="connsiteX59" fmla="*/ 81534 w 92075"/>
                <a:gd name="connsiteY59" fmla="*/ 0 h 112268"/>
                <a:gd name="connsiteX60" fmla="*/ 81534 w 92075"/>
                <a:gd name="connsiteY60" fmla="*/ 27051 h 112268"/>
                <a:gd name="connsiteX61" fmla="*/ 58293 w 92075"/>
                <a:gd name="connsiteY61" fmla="*/ 27051 h 112268"/>
                <a:gd name="connsiteX62" fmla="*/ 58293 w 92075"/>
                <a:gd name="connsiteY62" fmla="*/ 27051 h 112268"/>
                <a:gd name="connsiteX63" fmla="*/ 57404 w 92075"/>
                <a:gd name="connsiteY63" fmla="*/ 23241 h 112268"/>
                <a:gd name="connsiteX64" fmla="*/ 56007 w 92075"/>
                <a:gd name="connsiteY64" fmla="*/ 19685 h 112268"/>
                <a:gd name="connsiteX65" fmla="*/ 53975 w 92075"/>
                <a:gd name="connsiteY65" fmla="*/ 16510 h 112268"/>
                <a:gd name="connsiteX66" fmla="*/ 51562 w 92075"/>
                <a:gd name="connsiteY66" fmla="*/ 13716 h 112268"/>
                <a:gd name="connsiteX67" fmla="*/ 48768 w 92075"/>
                <a:gd name="connsiteY67" fmla="*/ 11176 h 112268"/>
                <a:gd name="connsiteX68" fmla="*/ 45593 w 92075"/>
                <a:gd name="connsiteY68" fmla="*/ 9144 h 112268"/>
                <a:gd name="connsiteX69" fmla="*/ 42037 w 92075"/>
                <a:gd name="connsiteY69" fmla="*/ 7366 h 112268"/>
                <a:gd name="connsiteX70" fmla="*/ 38100 w 92075"/>
                <a:gd name="connsiteY70" fmla="*/ 6223 h 112268"/>
                <a:gd name="connsiteX71" fmla="*/ 33909 w 92075"/>
                <a:gd name="connsiteY71" fmla="*/ 5461 h 112268"/>
                <a:gd name="connsiteX72" fmla="*/ 29337 w 92075"/>
                <a:gd name="connsiteY72" fmla="*/ 5207 h 112268"/>
                <a:gd name="connsiteX73" fmla="*/ 29337 w 92075"/>
                <a:gd name="connsiteY73" fmla="*/ 5207 h 112268"/>
                <a:gd name="connsiteX74" fmla="*/ 24384 w 92075"/>
                <a:gd name="connsiteY74" fmla="*/ 5461 h 112268"/>
                <a:gd name="connsiteX75" fmla="*/ 19812 w 92075"/>
                <a:gd name="connsiteY75" fmla="*/ 6477 h 112268"/>
                <a:gd name="connsiteX76" fmla="*/ 15494 w 92075"/>
                <a:gd name="connsiteY76" fmla="*/ 7874 h 112268"/>
                <a:gd name="connsiteX77" fmla="*/ 11684 w 92075"/>
                <a:gd name="connsiteY77" fmla="*/ 9906 h 112268"/>
                <a:gd name="connsiteX78" fmla="*/ 8255 w 92075"/>
                <a:gd name="connsiteY78" fmla="*/ 12446 h 112268"/>
                <a:gd name="connsiteX79" fmla="*/ 5461 w 92075"/>
                <a:gd name="connsiteY79" fmla="*/ 15494 h 112268"/>
                <a:gd name="connsiteX80" fmla="*/ 3175 w 92075"/>
                <a:gd name="connsiteY80" fmla="*/ 18923 h 112268"/>
                <a:gd name="connsiteX81" fmla="*/ 1397 w 92075"/>
                <a:gd name="connsiteY81" fmla="*/ 22733 h 112268"/>
                <a:gd name="connsiteX82" fmla="*/ 381 w 92075"/>
                <a:gd name="connsiteY82" fmla="*/ 26924 h 112268"/>
                <a:gd name="connsiteX83" fmla="*/ 0 w 92075"/>
                <a:gd name="connsiteY83" fmla="*/ 31496 h 112268"/>
                <a:gd name="connsiteX84" fmla="*/ 0 w 92075"/>
                <a:gd name="connsiteY84" fmla="*/ 31496 h 112268"/>
                <a:gd name="connsiteX85" fmla="*/ 381 w 92075"/>
                <a:gd name="connsiteY85" fmla="*/ 36068 h 112268"/>
                <a:gd name="connsiteX86" fmla="*/ 1397 w 92075"/>
                <a:gd name="connsiteY86" fmla="*/ 40259 h 112268"/>
                <a:gd name="connsiteX87" fmla="*/ 3175 w 92075"/>
                <a:gd name="connsiteY87" fmla="*/ 44196 h 112268"/>
                <a:gd name="connsiteX88" fmla="*/ 5461 w 92075"/>
                <a:gd name="connsiteY88" fmla="*/ 47625 h 112268"/>
                <a:gd name="connsiteX89" fmla="*/ 8255 w 92075"/>
                <a:gd name="connsiteY89" fmla="*/ 50546 h 112268"/>
                <a:gd name="connsiteX90" fmla="*/ 11684 w 92075"/>
                <a:gd name="connsiteY90" fmla="*/ 53086 h 112268"/>
                <a:gd name="connsiteX91" fmla="*/ 15494 w 92075"/>
                <a:gd name="connsiteY91" fmla="*/ 55245 h 112268"/>
                <a:gd name="connsiteX92" fmla="*/ 19812 w 92075"/>
                <a:gd name="connsiteY92" fmla="*/ 56642 h 112268"/>
                <a:gd name="connsiteX93" fmla="*/ 24384 w 92075"/>
                <a:gd name="connsiteY93" fmla="*/ 57658 h 112268"/>
                <a:gd name="connsiteX94" fmla="*/ 29337 w 92075"/>
                <a:gd name="connsiteY94" fmla="*/ 57912 h 112268"/>
                <a:gd name="connsiteX95" fmla="*/ 29337 w 92075"/>
                <a:gd name="connsiteY95" fmla="*/ 57912 h 112268"/>
                <a:gd name="connsiteX96" fmla="*/ 33909 w 92075"/>
                <a:gd name="connsiteY96" fmla="*/ 57658 h 112268"/>
                <a:gd name="connsiteX97" fmla="*/ 38227 w 92075"/>
                <a:gd name="connsiteY97" fmla="*/ 56896 h 112268"/>
                <a:gd name="connsiteX98" fmla="*/ 42164 w 92075"/>
                <a:gd name="connsiteY98" fmla="*/ 55626 h 112268"/>
                <a:gd name="connsiteX99" fmla="*/ 45720 w 92075"/>
                <a:gd name="connsiteY99" fmla="*/ 53975 h 112268"/>
                <a:gd name="connsiteX100" fmla="*/ 49022 w 92075"/>
                <a:gd name="connsiteY100" fmla="*/ 51816 h 112268"/>
                <a:gd name="connsiteX101" fmla="*/ 51816 w 92075"/>
                <a:gd name="connsiteY101" fmla="*/ 49276 h 112268"/>
                <a:gd name="connsiteX102" fmla="*/ 54229 w 92075"/>
                <a:gd name="connsiteY102" fmla="*/ 46355 h 112268"/>
                <a:gd name="connsiteX103" fmla="*/ 56134 w 92075"/>
                <a:gd name="connsiteY103" fmla="*/ 43053 h 112268"/>
                <a:gd name="connsiteX104" fmla="*/ 57531 w 92075"/>
                <a:gd name="connsiteY104" fmla="*/ 39497 h 112268"/>
                <a:gd name="connsiteX105" fmla="*/ 58420 w 92075"/>
                <a:gd name="connsiteY105" fmla="*/ 35560 h 112268"/>
                <a:gd name="connsiteX106" fmla="*/ 81534 w 92075"/>
                <a:gd name="connsiteY106" fmla="*/ 35560 h 112268"/>
                <a:gd name="connsiteX107" fmla="*/ 81534 w 92075"/>
                <a:gd name="connsiteY107" fmla="*/ 61087 h 112268"/>
                <a:gd name="connsiteX108" fmla="*/ 92075 w 92075"/>
                <a:gd name="connsiteY108" fmla="*/ 61087 h 112268"/>
                <a:gd name="connsiteX109" fmla="*/ 92075 w 92075"/>
                <a:gd name="connsiteY109" fmla="*/ 0 h 112268"/>
                <a:gd name="connsiteX110" fmla="*/ 81534 w 92075"/>
                <a:gd name="connsiteY110" fmla="*/ 0 h 11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92075" h="112268">
                  <a:moveTo>
                    <a:pt x="81661" y="103886"/>
                  </a:moveTo>
                  <a:lnTo>
                    <a:pt x="29464" y="103886"/>
                  </a:lnTo>
                  <a:lnTo>
                    <a:pt x="29464" y="89154"/>
                  </a:lnTo>
                  <a:lnTo>
                    <a:pt x="81661" y="89154"/>
                  </a:lnTo>
                  <a:lnTo>
                    <a:pt x="81661" y="103886"/>
                  </a:lnTo>
                  <a:close/>
                  <a:moveTo>
                    <a:pt x="81661" y="81026"/>
                  </a:moveTo>
                  <a:lnTo>
                    <a:pt x="29464" y="81026"/>
                  </a:lnTo>
                  <a:lnTo>
                    <a:pt x="29464" y="66548"/>
                  </a:lnTo>
                  <a:lnTo>
                    <a:pt x="19177" y="66548"/>
                  </a:lnTo>
                  <a:lnTo>
                    <a:pt x="19177" y="112268"/>
                  </a:lnTo>
                  <a:lnTo>
                    <a:pt x="92075" y="112268"/>
                  </a:lnTo>
                  <a:lnTo>
                    <a:pt x="92075" y="66548"/>
                  </a:lnTo>
                  <a:lnTo>
                    <a:pt x="81661" y="66548"/>
                  </a:lnTo>
                  <a:lnTo>
                    <a:pt x="81661" y="81026"/>
                  </a:lnTo>
                  <a:close/>
                  <a:moveTo>
                    <a:pt x="29337" y="49276"/>
                  </a:moveTo>
                  <a:lnTo>
                    <a:pt x="29337" y="49276"/>
                  </a:lnTo>
                  <a:lnTo>
                    <a:pt x="26035" y="49022"/>
                  </a:lnTo>
                  <a:lnTo>
                    <a:pt x="22987" y="48387"/>
                  </a:lnTo>
                  <a:lnTo>
                    <a:pt x="20193" y="47371"/>
                  </a:lnTo>
                  <a:lnTo>
                    <a:pt x="17653" y="45974"/>
                  </a:lnTo>
                  <a:lnTo>
                    <a:pt x="15367" y="44323"/>
                  </a:lnTo>
                  <a:lnTo>
                    <a:pt x="13462" y="42291"/>
                  </a:lnTo>
                  <a:lnTo>
                    <a:pt x="11938" y="39878"/>
                  </a:lnTo>
                  <a:lnTo>
                    <a:pt x="10922" y="37338"/>
                  </a:lnTo>
                  <a:lnTo>
                    <a:pt x="10160" y="34544"/>
                  </a:lnTo>
                  <a:lnTo>
                    <a:pt x="9906" y="31496"/>
                  </a:lnTo>
                  <a:lnTo>
                    <a:pt x="9906" y="31496"/>
                  </a:lnTo>
                  <a:lnTo>
                    <a:pt x="10160" y="28448"/>
                  </a:lnTo>
                  <a:lnTo>
                    <a:pt x="10922" y="25654"/>
                  </a:lnTo>
                  <a:lnTo>
                    <a:pt x="11938" y="23114"/>
                  </a:lnTo>
                  <a:lnTo>
                    <a:pt x="13462" y="20828"/>
                  </a:lnTo>
                  <a:lnTo>
                    <a:pt x="15367" y="18796"/>
                  </a:lnTo>
                  <a:lnTo>
                    <a:pt x="17653" y="17018"/>
                  </a:lnTo>
                  <a:lnTo>
                    <a:pt x="20193" y="15748"/>
                  </a:lnTo>
                  <a:lnTo>
                    <a:pt x="22987" y="14732"/>
                  </a:lnTo>
                  <a:lnTo>
                    <a:pt x="26035" y="14097"/>
                  </a:lnTo>
                  <a:lnTo>
                    <a:pt x="29337" y="13843"/>
                  </a:lnTo>
                  <a:lnTo>
                    <a:pt x="29337" y="13843"/>
                  </a:lnTo>
                  <a:lnTo>
                    <a:pt x="32639" y="14097"/>
                  </a:lnTo>
                  <a:lnTo>
                    <a:pt x="35687" y="14732"/>
                  </a:lnTo>
                  <a:lnTo>
                    <a:pt x="38608" y="15748"/>
                  </a:lnTo>
                  <a:lnTo>
                    <a:pt x="41148" y="17018"/>
                  </a:lnTo>
                  <a:lnTo>
                    <a:pt x="43307" y="18796"/>
                  </a:lnTo>
                  <a:lnTo>
                    <a:pt x="45212" y="20828"/>
                  </a:lnTo>
                  <a:lnTo>
                    <a:pt x="46736" y="23114"/>
                  </a:lnTo>
                  <a:lnTo>
                    <a:pt x="47879" y="25654"/>
                  </a:lnTo>
                  <a:lnTo>
                    <a:pt x="48514" y="28448"/>
                  </a:lnTo>
                  <a:lnTo>
                    <a:pt x="48768" y="31496"/>
                  </a:lnTo>
                  <a:lnTo>
                    <a:pt x="48768" y="31496"/>
                  </a:lnTo>
                  <a:lnTo>
                    <a:pt x="48514" y="34544"/>
                  </a:lnTo>
                  <a:lnTo>
                    <a:pt x="47879" y="37338"/>
                  </a:lnTo>
                  <a:lnTo>
                    <a:pt x="46736" y="39878"/>
                  </a:lnTo>
                  <a:lnTo>
                    <a:pt x="45212" y="42291"/>
                  </a:lnTo>
                  <a:lnTo>
                    <a:pt x="43307" y="44323"/>
                  </a:lnTo>
                  <a:lnTo>
                    <a:pt x="41148" y="45974"/>
                  </a:lnTo>
                  <a:lnTo>
                    <a:pt x="38608" y="47371"/>
                  </a:lnTo>
                  <a:lnTo>
                    <a:pt x="35687" y="48387"/>
                  </a:lnTo>
                  <a:lnTo>
                    <a:pt x="32639" y="49022"/>
                  </a:lnTo>
                  <a:lnTo>
                    <a:pt x="29337" y="49276"/>
                  </a:lnTo>
                  <a:close/>
                  <a:moveTo>
                    <a:pt x="81534" y="0"/>
                  </a:moveTo>
                  <a:lnTo>
                    <a:pt x="81534" y="27051"/>
                  </a:lnTo>
                  <a:lnTo>
                    <a:pt x="58293" y="27051"/>
                  </a:lnTo>
                  <a:lnTo>
                    <a:pt x="58293" y="27051"/>
                  </a:lnTo>
                  <a:lnTo>
                    <a:pt x="57404" y="23241"/>
                  </a:lnTo>
                  <a:lnTo>
                    <a:pt x="56007" y="19685"/>
                  </a:lnTo>
                  <a:lnTo>
                    <a:pt x="53975" y="16510"/>
                  </a:lnTo>
                  <a:lnTo>
                    <a:pt x="51562" y="13716"/>
                  </a:lnTo>
                  <a:lnTo>
                    <a:pt x="48768" y="11176"/>
                  </a:lnTo>
                  <a:lnTo>
                    <a:pt x="45593" y="9144"/>
                  </a:lnTo>
                  <a:lnTo>
                    <a:pt x="42037" y="7366"/>
                  </a:lnTo>
                  <a:lnTo>
                    <a:pt x="38100" y="6223"/>
                  </a:lnTo>
                  <a:lnTo>
                    <a:pt x="33909" y="5461"/>
                  </a:lnTo>
                  <a:lnTo>
                    <a:pt x="29337" y="5207"/>
                  </a:lnTo>
                  <a:lnTo>
                    <a:pt x="29337" y="5207"/>
                  </a:lnTo>
                  <a:lnTo>
                    <a:pt x="24384" y="5461"/>
                  </a:lnTo>
                  <a:lnTo>
                    <a:pt x="19812" y="6477"/>
                  </a:lnTo>
                  <a:lnTo>
                    <a:pt x="15494" y="7874"/>
                  </a:lnTo>
                  <a:lnTo>
                    <a:pt x="11684" y="9906"/>
                  </a:lnTo>
                  <a:lnTo>
                    <a:pt x="8255" y="12446"/>
                  </a:lnTo>
                  <a:lnTo>
                    <a:pt x="5461" y="15494"/>
                  </a:lnTo>
                  <a:lnTo>
                    <a:pt x="3175" y="18923"/>
                  </a:lnTo>
                  <a:lnTo>
                    <a:pt x="1397" y="22733"/>
                  </a:lnTo>
                  <a:lnTo>
                    <a:pt x="381" y="26924"/>
                  </a:lnTo>
                  <a:lnTo>
                    <a:pt x="0" y="31496"/>
                  </a:lnTo>
                  <a:lnTo>
                    <a:pt x="0" y="31496"/>
                  </a:lnTo>
                  <a:lnTo>
                    <a:pt x="381" y="36068"/>
                  </a:lnTo>
                  <a:lnTo>
                    <a:pt x="1397" y="40259"/>
                  </a:lnTo>
                  <a:lnTo>
                    <a:pt x="3175" y="44196"/>
                  </a:lnTo>
                  <a:lnTo>
                    <a:pt x="5461" y="47625"/>
                  </a:lnTo>
                  <a:lnTo>
                    <a:pt x="8255" y="50546"/>
                  </a:lnTo>
                  <a:lnTo>
                    <a:pt x="11684" y="53086"/>
                  </a:lnTo>
                  <a:lnTo>
                    <a:pt x="15494" y="55245"/>
                  </a:lnTo>
                  <a:lnTo>
                    <a:pt x="19812" y="56642"/>
                  </a:lnTo>
                  <a:lnTo>
                    <a:pt x="24384" y="57658"/>
                  </a:lnTo>
                  <a:lnTo>
                    <a:pt x="29337" y="57912"/>
                  </a:lnTo>
                  <a:lnTo>
                    <a:pt x="29337" y="57912"/>
                  </a:lnTo>
                  <a:lnTo>
                    <a:pt x="33909" y="57658"/>
                  </a:lnTo>
                  <a:lnTo>
                    <a:pt x="38227" y="56896"/>
                  </a:lnTo>
                  <a:lnTo>
                    <a:pt x="42164" y="55626"/>
                  </a:lnTo>
                  <a:lnTo>
                    <a:pt x="45720" y="53975"/>
                  </a:lnTo>
                  <a:lnTo>
                    <a:pt x="49022" y="51816"/>
                  </a:lnTo>
                  <a:lnTo>
                    <a:pt x="51816" y="49276"/>
                  </a:lnTo>
                  <a:lnTo>
                    <a:pt x="54229" y="46355"/>
                  </a:lnTo>
                  <a:lnTo>
                    <a:pt x="56134" y="43053"/>
                  </a:lnTo>
                  <a:lnTo>
                    <a:pt x="57531" y="39497"/>
                  </a:lnTo>
                  <a:lnTo>
                    <a:pt x="58420" y="35560"/>
                  </a:lnTo>
                  <a:lnTo>
                    <a:pt x="81534" y="35560"/>
                  </a:lnTo>
                  <a:lnTo>
                    <a:pt x="81534" y="61087"/>
                  </a:lnTo>
                  <a:lnTo>
                    <a:pt x="92075" y="61087"/>
                  </a:lnTo>
                  <a:lnTo>
                    <a:pt x="92075" y="0"/>
                  </a:lnTo>
                  <a:lnTo>
                    <a:pt x="81534" y="0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FD8CDCB-DB99-8ABA-ED9D-961151F6E5DE}"/>
                </a:ext>
              </a:extLst>
            </p:cNvPr>
            <p:cNvSpPr/>
            <p:nvPr/>
          </p:nvSpPr>
          <p:spPr>
            <a:xfrm>
              <a:off x="4034155" y="2110358"/>
              <a:ext cx="94996" cy="111252"/>
            </a:xfrm>
            <a:custGeom>
              <a:avLst/>
              <a:gdLst>
                <a:gd name="connsiteX0" fmla="*/ 56896 w 94996"/>
                <a:gd name="connsiteY0" fmla="*/ 35052 h 111252"/>
                <a:gd name="connsiteX1" fmla="*/ 56896 w 94996"/>
                <a:gd name="connsiteY1" fmla="*/ 43561 h 111252"/>
                <a:gd name="connsiteX2" fmla="*/ 81534 w 94996"/>
                <a:gd name="connsiteY2" fmla="*/ 43561 h 111252"/>
                <a:gd name="connsiteX3" fmla="*/ 81534 w 94996"/>
                <a:gd name="connsiteY3" fmla="*/ 84074 h 111252"/>
                <a:gd name="connsiteX4" fmla="*/ 92075 w 94996"/>
                <a:gd name="connsiteY4" fmla="*/ 84074 h 111252"/>
                <a:gd name="connsiteX5" fmla="*/ 92075 w 94996"/>
                <a:gd name="connsiteY5" fmla="*/ 0 h 111252"/>
                <a:gd name="connsiteX6" fmla="*/ 81534 w 94996"/>
                <a:gd name="connsiteY6" fmla="*/ 0 h 111252"/>
                <a:gd name="connsiteX7" fmla="*/ 81534 w 94996"/>
                <a:gd name="connsiteY7" fmla="*/ 35052 h 111252"/>
                <a:gd name="connsiteX8" fmla="*/ 56896 w 94996"/>
                <a:gd name="connsiteY8" fmla="*/ 35052 h 111252"/>
                <a:gd name="connsiteX9" fmla="*/ 5715 w 94996"/>
                <a:gd name="connsiteY9" fmla="*/ 8763 h 111252"/>
                <a:gd name="connsiteX10" fmla="*/ 5715 w 94996"/>
                <a:gd name="connsiteY10" fmla="*/ 17272 h 111252"/>
                <a:gd name="connsiteX11" fmla="*/ 46228 w 94996"/>
                <a:gd name="connsiteY11" fmla="*/ 17272 h 111252"/>
                <a:gd name="connsiteX12" fmla="*/ 46228 w 94996"/>
                <a:gd name="connsiteY12" fmla="*/ 17272 h 111252"/>
                <a:gd name="connsiteX13" fmla="*/ 45085 w 94996"/>
                <a:gd name="connsiteY13" fmla="*/ 23241 h 111252"/>
                <a:gd name="connsiteX14" fmla="*/ 43053 w 94996"/>
                <a:gd name="connsiteY14" fmla="*/ 28956 h 111252"/>
                <a:gd name="connsiteX15" fmla="*/ 40132 w 94996"/>
                <a:gd name="connsiteY15" fmla="*/ 34417 h 111252"/>
                <a:gd name="connsiteX16" fmla="*/ 36449 w 94996"/>
                <a:gd name="connsiteY16" fmla="*/ 39624 h 111252"/>
                <a:gd name="connsiteX17" fmla="*/ 32004 w 94996"/>
                <a:gd name="connsiteY17" fmla="*/ 44323 h 111252"/>
                <a:gd name="connsiteX18" fmla="*/ 26797 w 94996"/>
                <a:gd name="connsiteY18" fmla="*/ 48768 h 111252"/>
                <a:gd name="connsiteX19" fmla="*/ 20955 w 94996"/>
                <a:gd name="connsiteY19" fmla="*/ 52832 h 111252"/>
                <a:gd name="connsiteX20" fmla="*/ 14605 w 94996"/>
                <a:gd name="connsiteY20" fmla="*/ 56515 h 111252"/>
                <a:gd name="connsiteX21" fmla="*/ 7493 w 94996"/>
                <a:gd name="connsiteY21" fmla="*/ 59817 h 111252"/>
                <a:gd name="connsiteX22" fmla="*/ 0 w 94996"/>
                <a:gd name="connsiteY22" fmla="*/ 62611 h 111252"/>
                <a:gd name="connsiteX23" fmla="*/ 4445 w 94996"/>
                <a:gd name="connsiteY23" fmla="*/ 70993 h 111252"/>
                <a:gd name="connsiteX24" fmla="*/ 4445 w 94996"/>
                <a:gd name="connsiteY24" fmla="*/ 70993 h 111252"/>
                <a:gd name="connsiteX25" fmla="*/ 13716 w 94996"/>
                <a:gd name="connsiteY25" fmla="*/ 67437 h 111252"/>
                <a:gd name="connsiteX26" fmla="*/ 22352 w 94996"/>
                <a:gd name="connsiteY26" fmla="*/ 63246 h 111252"/>
                <a:gd name="connsiteX27" fmla="*/ 30099 w 94996"/>
                <a:gd name="connsiteY27" fmla="*/ 58420 h 111252"/>
                <a:gd name="connsiteX28" fmla="*/ 36957 w 94996"/>
                <a:gd name="connsiteY28" fmla="*/ 52959 h 111252"/>
                <a:gd name="connsiteX29" fmla="*/ 42926 w 94996"/>
                <a:gd name="connsiteY29" fmla="*/ 46863 h 111252"/>
                <a:gd name="connsiteX30" fmla="*/ 48006 w 94996"/>
                <a:gd name="connsiteY30" fmla="*/ 40259 h 111252"/>
                <a:gd name="connsiteX31" fmla="*/ 52070 w 94996"/>
                <a:gd name="connsiteY31" fmla="*/ 33147 h 111252"/>
                <a:gd name="connsiteX32" fmla="*/ 54991 w 94996"/>
                <a:gd name="connsiteY32" fmla="*/ 25527 h 111252"/>
                <a:gd name="connsiteX33" fmla="*/ 56769 w 94996"/>
                <a:gd name="connsiteY33" fmla="*/ 17399 h 111252"/>
                <a:gd name="connsiteX34" fmla="*/ 57404 w 94996"/>
                <a:gd name="connsiteY34" fmla="*/ 8763 h 111252"/>
                <a:gd name="connsiteX35" fmla="*/ 5715 w 94996"/>
                <a:gd name="connsiteY35" fmla="*/ 8763 h 111252"/>
                <a:gd name="connsiteX36" fmla="*/ 30480 w 94996"/>
                <a:gd name="connsiteY36" fmla="*/ 102743 h 111252"/>
                <a:gd name="connsiteX37" fmla="*/ 30480 w 94996"/>
                <a:gd name="connsiteY37" fmla="*/ 75565 h 111252"/>
                <a:gd name="connsiteX38" fmla="*/ 20066 w 94996"/>
                <a:gd name="connsiteY38" fmla="*/ 75565 h 111252"/>
                <a:gd name="connsiteX39" fmla="*/ 20066 w 94996"/>
                <a:gd name="connsiteY39" fmla="*/ 111252 h 111252"/>
                <a:gd name="connsiteX40" fmla="*/ 94996 w 94996"/>
                <a:gd name="connsiteY40" fmla="*/ 111252 h 111252"/>
                <a:gd name="connsiteX41" fmla="*/ 94996 w 94996"/>
                <a:gd name="connsiteY41" fmla="*/ 102743 h 111252"/>
                <a:gd name="connsiteX42" fmla="*/ 30480 w 94996"/>
                <a:gd name="connsiteY42" fmla="*/ 102743 h 11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996" h="111252">
                  <a:moveTo>
                    <a:pt x="56896" y="35052"/>
                  </a:moveTo>
                  <a:lnTo>
                    <a:pt x="56896" y="43561"/>
                  </a:lnTo>
                  <a:lnTo>
                    <a:pt x="81534" y="43561"/>
                  </a:lnTo>
                  <a:lnTo>
                    <a:pt x="81534" y="84074"/>
                  </a:lnTo>
                  <a:lnTo>
                    <a:pt x="92075" y="84074"/>
                  </a:lnTo>
                  <a:lnTo>
                    <a:pt x="92075" y="0"/>
                  </a:lnTo>
                  <a:lnTo>
                    <a:pt x="81534" y="0"/>
                  </a:lnTo>
                  <a:lnTo>
                    <a:pt x="81534" y="35052"/>
                  </a:lnTo>
                  <a:lnTo>
                    <a:pt x="56896" y="35052"/>
                  </a:lnTo>
                  <a:close/>
                  <a:moveTo>
                    <a:pt x="5715" y="8763"/>
                  </a:moveTo>
                  <a:lnTo>
                    <a:pt x="5715" y="17272"/>
                  </a:lnTo>
                  <a:lnTo>
                    <a:pt x="46228" y="17272"/>
                  </a:lnTo>
                  <a:lnTo>
                    <a:pt x="46228" y="17272"/>
                  </a:lnTo>
                  <a:lnTo>
                    <a:pt x="45085" y="23241"/>
                  </a:lnTo>
                  <a:lnTo>
                    <a:pt x="43053" y="28956"/>
                  </a:lnTo>
                  <a:lnTo>
                    <a:pt x="40132" y="34417"/>
                  </a:lnTo>
                  <a:lnTo>
                    <a:pt x="36449" y="39624"/>
                  </a:lnTo>
                  <a:lnTo>
                    <a:pt x="32004" y="44323"/>
                  </a:lnTo>
                  <a:lnTo>
                    <a:pt x="26797" y="48768"/>
                  </a:lnTo>
                  <a:lnTo>
                    <a:pt x="20955" y="52832"/>
                  </a:lnTo>
                  <a:lnTo>
                    <a:pt x="14605" y="56515"/>
                  </a:lnTo>
                  <a:lnTo>
                    <a:pt x="7493" y="59817"/>
                  </a:lnTo>
                  <a:lnTo>
                    <a:pt x="0" y="62611"/>
                  </a:lnTo>
                  <a:lnTo>
                    <a:pt x="4445" y="70993"/>
                  </a:lnTo>
                  <a:lnTo>
                    <a:pt x="4445" y="70993"/>
                  </a:lnTo>
                  <a:lnTo>
                    <a:pt x="13716" y="67437"/>
                  </a:lnTo>
                  <a:lnTo>
                    <a:pt x="22352" y="63246"/>
                  </a:lnTo>
                  <a:lnTo>
                    <a:pt x="30099" y="58420"/>
                  </a:lnTo>
                  <a:lnTo>
                    <a:pt x="36957" y="52959"/>
                  </a:lnTo>
                  <a:lnTo>
                    <a:pt x="42926" y="46863"/>
                  </a:lnTo>
                  <a:lnTo>
                    <a:pt x="48006" y="40259"/>
                  </a:lnTo>
                  <a:lnTo>
                    <a:pt x="52070" y="33147"/>
                  </a:lnTo>
                  <a:lnTo>
                    <a:pt x="54991" y="25527"/>
                  </a:lnTo>
                  <a:lnTo>
                    <a:pt x="56769" y="17399"/>
                  </a:lnTo>
                  <a:lnTo>
                    <a:pt x="57404" y="8763"/>
                  </a:lnTo>
                  <a:lnTo>
                    <a:pt x="5715" y="8763"/>
                  </a:lnTo>
                  <a:close/>
                  <a:moveTo>
                    <a:pt x="30480" y="102743"/>
                  </a:moveTo>
                  <a:lnTo>
                    <a:pt x="30480" y="75565"/>
                  </a:lnTo>
                  <a:lnTo>
                    <a:pt x="20066" y="75565"/>
                  </a:lnTo>
                  <a:lnTo>
                    <a:pt x="20066" y="111252"/>
                  </a:lnTo>
                  <a:lnTo>
                    <a:pt x="94996" y="111252"/>
                  </a:lnTo>
                  <a:lnTo>
                    <a:pt x="94996" y="102743"/>
                  </a:lnTo>
                  <a:lnTo>
                    <a:pt x="30480" y="102743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F1FD371-615F-4F63-04A6-D990385869C9}"/>
                </a:ext>
              </a:extLst>
            </p:cNvPr>
            <p:cNvSpPr/>
            <p:nvPr/>
          </p:nvSpPr>
          <p:spPr>
            <a:xfrm>
              <a:off x="4149089" y="2110358"/>
              <a:ext cx="98298" cy="112268"/>
            </a:xfrm>
            <a:custGeom>
              <a:avLst/>
              <a:gdLst>
                <a:gd name="connsiteX0" fmla="*/ 83439 w 98298"/>
                <a:gd name="connsiteY0" fmla="*/ 58801 h 112268"/>
                <a:gd name="connsiteX1" fmla="*/ 93980 w 98298"/>
                <a:gd name="connsiteY1" fmla="*/ 58801 h 112268"/>
                <a:gd name="connsiteX2" fmla="*/ 93980 w 98298"/>
                <a:gd name="connsiteY2" fmla="*/ 0 h 112268"/>
                <a:gd name="connsiteX3" fmla="*/ 83439 w 98298"/>
                <a:gd name="connsiteY3" fmla="*/ 0 h 112268"/>
                <a:gd name="connsiteX4" fmla="*/ 83439 w 98298"/>
                <a:gd name="connsiteY4" fmla="*/ 20574 h 112268"/>
                <a:gd name="connsiteX5" fmla="*/ 58674 w 98298"/>
                <a:gd name="connsiteY5" fmla="*/ 20574 h 112268"/>
                <a:gd name="connsiteX6" fmla="*/ 58674 w 98298"/>
                <a:gd name="connsiteY6" fmla="*/ 29083 h 112268"/>
                <a:gd name="connsiteX7" fmla="*/ 83439 w 98298"/>
                <a:gd name="connsiteY7" fmla="*/ 29083 h 112268"/>
                <a:gd name="connsiteX8" fmla="*/ 83439 w 98298"/>
                <a:gd name="connsiteY8" fmla="*/ 58801 h 112268"/>
                <a:gd name="connsiteX9" fmla="*/ 66675 w 98298"/>
                <a:gd name="connsiteY9" fmla="*/ 48260 h 112268"/>
                <a:gd name="connsiteX10" fmla="*/ 66675 w 98298"/>
                <a:gd name="connsiteY10" fmla="*/ 48260 h 112268"/>
                <a:gd name="connsiteX11" fmla="*/ 61849 w 98298"/>
                <a:gd name="connsiteY11" fmla="*/ 46355 h 112268"/>
                <a:gd name="connsiteX12" fmla="*/ 57404 w 98298"/>
                <a:gd name="connsiteY12" fmla="*/ 44069 h 112268"/>
                <a:gd name="connsiteX13" fmla="*/ 53340 w 98298"/>
                <a:gd name="connsiteY13" fmla="*/ 41275 h 112268"/>
                <a:gd name="connsiteX14" fmla="*/ 49784 w 98298"/>
                <a:gd name="connsiteY14" fmla="*/ 38100 h 112268"/>
                <a:gd name="connsiteX15" fmla="*/ 46482 w 98298"/>
                <a:gd name="connsiteY15" fmla="*/ 34671 h 112268"/>
                <a:gd name="connsiteX16" fmla="*/ 43815 w 98298"/>
                <a:gd name="connsiteY16" fmla="*/ 30988 h 112268"/>
                <a:gd name="connsiteX17" fmla="*/ 41656 w 98298"/>
                <a:gd name="connsiteY17" fmla="*/ 27051 h 112268"/>
                <a:gd name="connsiteX18" fmla="*/ 40005 w 98298"/>
                <a:gd name="connsiteY18" fmla="*/ 22860 h 112268"/>
                <a:gd name="connsiteX19" fmla="*/ 38989 w 98298"/>
                <a:gd name="connsiteY19" fmla="*/ 18542 h 112268"/>
                <a:gd name="connsiteX20" fmla="*/ 38735 w 98298"/>
                <a:gd name="connsiteY20" fmla="*/ 14097 h 112268"/>
                <a:gd name="connsiteX21" fmla="*/ 38735 w 98298"/>
                <a:gd name="connsiteY21" fmla="*/ 3556 h 112268"/>
                <a:gd name="connsiteX22" fmla="*/ 28448 w 98298"/>
                <a:gd name="connsiteY22" fmla="*/ 3556 h 112268"/>
                <a:gd name="connsiteX23" fmla="*/ 28448 w 98298"/>
                <a:gd name="connsiteY23" fmla="*/ 14097 h 112268"/>
                <a:gd name="connsiteX24" fmla="*/ 28448 w 98298"/>
                <a:gd name="connsiteY24" fmla="*/ 14097 h 112268"/>
                <a:gd name="connsiteX25" fmla="*/ 28067 w 98298"/>
                <a:gd name="connsiteY25" fmla="*/ 18923 h 112268"/>
                <a:gd name="connsiteX26" fmla="*/ 27051 w 98298"/>
                <a:gd name="connsiteY26" fmla="*/ 23749 h 112268"/>
                <a:gd name="connsiteX27" fmla="*/ 25527 w 98298"/>
                <a:gd name="connsiteY27" fmla="*/ 28194 h 112268"/>
                <a:gd name="connsiteX28" fmla="*/ 23368 w 98298"/>
                <a:gd name="connsiteY28" fmla="*/ 32512 h 112268"/>
                <a:gd name="connsiteX29" fmla="*/ 20574 w 98298"/>
                <a:gd name="connsiteY29" fmla="*/ 36449 h 112268"/>
                <a:gd name="connsiteX30" fmla="*/ 17399 w 98298"/>
                <a:gd name="connsiteY30" fmla="*/ 40132 h 112268"/>
                <a:gd name="connsiteX31" fmla="*/ 13716 w 98298"/>
                <a:gd name="connsiteY31" fmla="*/ 43434 h 112268"/>
                <a:gd name="connsiteX32" fmla="*/ 9525 w 98298"/>
                <a:gd name="connsiteY32" fmla="*/ 46355 h 112268"/>
                <a:gd name="connsiteX33" fmla="*/ 4953 w 98298"/>
                <a:gd name="connsiteY33" fmla="*/ 48768 h 112268"/>
                <a:gd name="connsiteX34" fmla="*/ 0 w 98298"/>
                <a:gd name="connsiteY34" fmla="*/ 50800 h 112268"/>
                <a:gd name="connsiteX35" fmla="*/ 5461 w 98298"/>
                <a:gd name="connsiteY35" fmla="*/ 59055 h 112268"/>
                <a:gd name="connsiteX36" fmla="*/ 5461 w 98298"/>
                <a:gd name="connsiteY36" fmla="*/ 59055 h 112268"/>
                <a:gd name="connsiteX37" fmla="*/ 9271 w 98298"/>
                <a:gd name="connsiteY37" fmla="*/ 57404 h 112268"/>
                <a:gd name="connsiteX38" fmla="*/ 13081 w 98298"/>
                <a:gd name="connsiteY38" fmla="*/ 55499 h 112268"/>
                <a:gd name="connsiteX39" fmla="*/ 16510 w 98298"/>
                <a:gd name="connsiteY39" fmla="*/ 53340 h 112268"/>
                <a:gd name="connsiteX40" fmla="*/ 19812 w 98298"/>
                <a:gd name="connsiteY40" fmla="*/ 50800 h 112268"/>
                <a:gd name="connsiteX41" fmla="*/ 22860 w 98298"/>
                <a:gd name="connsiteY41" fmla="*/ 48133 h 112268"/>
                <a:gd name="connsiteX42" fmla="*/ 25654 w 98298"/>
                <a:gd name="connsiteY42" fmla="*/ 45212 h 112268"/>
                <a:gd name="connsiteX43" fmla="*/ 28067 w 98298"/>
                <a:gd name="connsiteY43" fmla="*/ 42037 h 112268"/>
                <a:gd name="connsiteX44" fmla="*/ 30353 w 98298"/>
                <a:gd name="connsiteY44" fmla="*/ 38735 h 112268"/>
                <a:gd name="connsiteX45" fmla="*/ 32258 w 98298"/>
                <a:gd name="connsiteY45" fmla="*/ 35179 h 112268"/>
                <a:gd name="connsiteX46" fmla="*/ 33909 w 98298"/>
                <a:gd name="connsiteY46" fmla="*/ 31369 h 112268"/>
                <a:gd name="connsiteX47" fmla="*/ 33909 w 98298"/>
                <a:gd name="connsiteY47" fmla="*/ 31369 h 112268"/>
                <a:gd name="connsiteX48" fmla="*/ 35560 w 98298"/>
                <a:gd name="connsiteY48" fmla="*/ 34798 h 112268"/>
                <a:gd name="connsiteX49" fmla="*/ 37465 w 98298"/>
                <a:gd name="connsiteY49" fmla="*/ 37973 h 112268"/>
                <a:gd name="connsiteX50" fmla="*/ 39624 w 98298"/>
                <a:gd name="connsiteY50" fmla="*/ 41021 h 112268"/>
                <a:gd name="connsiteX51" fmla="*/ 42037 w 98298"/>
                <a:gd name="connsiteY51" fmla="*/ 43942 h 112268"/>
                <a:gd name="connsiteX52" fmla="*/ 44704 w 98298"/>
                <a:gd name="connsiteY52" fmla="*/ 46482 h 112268"/>
                <a:gd name="connsiteX53" fmla="*/ 47625 w 98298"/>
                <a:gd name="connsiteY53" fmla="*/ 49022 h 112268"/>
                <a:gd name="connsiteX54" fmla="*/ 50800 w 98298"/>
                <a:gd name="connsiteY54" fmla="*/ 51181 h 112268"/>
                <a:gd name="connsiteX55" fmla="*/ 54102 w 98298"/>
                <a:gd name="connsiteY55" fmla="*/ 53213 h 112268"/>
                <a:gd name="connsiteX56" fmla="*/ 57658 w 98298"/>
                <a:gd name="connsiteY56" fmla="*/ 54864 h 112268"/>
                <a:gd name="connsiteX57" fmla="*/ 61341 w 98298"/>
                <a:gd name="connsiteY57" fmla="*/ 56388 h 112268"/>
                <a:gd name="connsiteX58" fmla="*/ 66675 w 98298"/>
                <a:gd name="connsiteY58" fmla="*/ 48260 h 112268"/>
                <a:gd name="connsiteX59" fmla="*/ 31115 w 98298"/>
                <a:gd name="connsiteY59" fmla="*/ 104013 h 112268"/>
                <a:gd name="connsiteX60" fmla="*/ 31115 w 98298"/>
                <a:gd name="connsiteY60" fmla="*/ 91821 h 112268"/>
                <a:gd name="connsiteX61" fmla="*/ 93980 w 98298"/>
                <a:gd name="connsiteY61" fmla="*/ 91821 h 112268"/>
                <a:gd name="connsiteX62" fmla="*/ 93980 w 98298"/>
                <a:gd name="connsiteY62" fmla="*/ 64516 h 112268"/>
                <a:gd name="connsiteX63" fmla="*/ 20574 w 98298"/>
                <a:gd name="connsiteY63" fmla="*/ 64516 h 112268"/>
                <a:gd name="connsiteX64" fmla="*/ 20574 w 98298"/>
                <a:gd name="connsiteY64" fmla="*/ 72771 h 112268"/>
                <a:gd name="connsiteX65" fmla="*/ 83693 w 98298"/>
                <a:gd name="connsiteY65" fmla="*/ 72771 h 112268"/>
                <a:gd name="connsiteX66" fmla="*/ 83693 w 98298"/>
                <a:gd name="connsiteY66" fmla="*/ 83947 h 112268"/>
                <a:gd name="connsiteX67" fmla="*/ 20828 w 98298"/>
                <a:gd name="connsiteY67" fmla="*/ 83947 h 112268"/>
                <a:gd name="connsiteX68" fmla="*/ 20828 w 98298"/>
                <a:gd name="connsiteY68" fmla="*/ 112268 h 112268"/>
                <a:gd name="connsiteX69" fmla="*/ 98298 w 98298"/>
                <a:gd name="connsiteY69" fmla="*/ 112268 h 112268"/>
                <a:gd name="connsiteX70" fmla="*/ 98298 w 98298"/>
                <a:gd name="connsiteY70" fmla="*/ 104013 h 112268"/>
                <a:gd name="connsiteX71" fmla="*/ 31115 w 98298"/>
                <a:gd name="connsiteY71" fmla="*/ 104013 h 11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8298" h="112268">
                  <a:moveTo>
                    <a:pt x="83439" y="58801"/>
                  </a:moveTo>
                  <a:lnTo>
                    <a:pt x="93980" y="58801"/>
                  </a:lnTo>
                  <a:lnTo>
                    <a:pt x="93980" y="0"/>
                  </a:lnTo>
                  <a:lnTo>
                    <a:pt x="83439" y="0"/>
                  </a:lnTo>
                  <a:lnTo>
                    <a:pt x="83439" y="20574"/>
                  </a:lnTo>
                  <a:lnTo>
                    <a:pt x="58674" y="20574"/>
                  </a:lnTo>
                  <a:lnTo>
                    <a:pt x="58674" y="29083"/>
                  </a:lnTo>
                  <a:lnTo>
                    <a:pt x="83439" y="29083"/>
                  </a:lnTo>
                  <a:lnTo>
                    <a:pt x="83439" y="58801"/>
                  </a:lnTo>
                  <a:close/>
                  <a:moveTo>
                    <a:pt x="66675" y="48260"/>
                  </a:moveTo>
                  <a:lnTo>
                    <a:pt x="66675" y="48260"/>
                  </a:lnTo>
                  <a:lnTo>
                    <a:pt x="61849" y="46355"/>
                  </a:lnTo>
                  <a:lnTo>
                    <a:pt x="57404" y="44069"/>
                  </a:lnTo>
                  <a:lnTo>
                    <a:pt x="53340" y="41275"/>
                  </a:lnTo>
                  <a:lnTo>
                    <a:pt x="49784" y="38100"/>
                  </a:lnTo>
                  <a:lnTo>
                    <a:pt x="46482" y="34671"/>
                  </a:lnTo>
                  <a:lnTo>
                    <a:pt x="43815" y="30988"/>
                  </a:lnTo>
                  <a:lnTo>
                    <a:pt x="41656" y="27051"/>
                  </a:lnTo>
                  <a:lnTo>
                    <a:pt x="40005" y="22860"/>
                  </a:lnTo>
                  <a:lnTo>
                    <a:pt x="38989" y="18542"/>
                  </a:lnTo>
                  <a:lnTo>
                    <a:pt x="38735" y="14097"/>
                  </a:lnTo>
                  <a:lnTo>
                    <a:pt x="38735" y="3556"/>
                  </a:lnTo>
                  <a:lnTo>
                    <a:pt x="28448" y="3556"/>
                  </a:lnTo>
                  <a:lnTo>
                    <a:pt x="28448" y="14097"/>
                  </a:lnTo>
                  <a:lnTo>
                    <a:pt x="28448" y="14097"/>
                  </a:lnTo>
                  <a:lnTo>
                    <a:pt x="28067" y="18923"/>
                  </a:lnTo>
                  <a:lnTo>
                    <a:pt x="27051" y="23749"/>
                  </a:lnTo>
                  <a:lnTo>
                    <a:pt x="25527" y="28194"/>
                  </a:lnTo>
                  <a:lnTo>
                    <a:pt x="23368" y="32512"/>
                  </a:lnTo>
                  <a:lnTo>
                    <a:pt x="20574" y="36449"/>
                  </a:lnTo>
                  <a:lnTo>
                    <a:pt x="17399" y="40132"/>
                  </a:lnTo>
                  <a:lnTo>
                    <a:pt x="13716" y="43434"/>
                  </a:lnTo>
                  <a:lnTo>
                    <a:pt x="9525" y="46355"/>
                  </a:lnTo>
                  <a:lnTo>
                    <a:pt x="4953" y="48768"/>
                  </a:lnTo>
                  <a:lnTo>
                    <a:pt x="0" y="50800"/>
                  </a:lnTo>
                  <a:lnTo>
                    <a:pt x="5461" y="59055"/>
                  </a:lnTo>
                  <a:lnTo>
                    <a:pt x="5461" y="59055"/>
                  </a:lnTo>
                  <a:lnTo>
                    <a:pt x="9271" y="57404"/>
                  </a:lnTo>
                  <a:lnTo>
                    <a:pt x="13081" y="55499"/>
                  </a:lnTo>
                  <a:lnTo>
                    <a:pt x="16510" y="53340"/>
                  </a:lnTo>
                  <a:lnTo>
                    <a:pt x="19812" y="50800"/>
                  </a:lnTo>
                  <a:lnTo>
                    <a:pt x="22860" y="48133"/>
                  </a:lnTo>
                  <a:lnTo>
                    <a:pt x="25654" y="45212"/>
                  </a:lnTo>
                  <a:lnTo>
                    <a:pt x="28067" y="42037"/>
                  </a:lnTo>
                  <a:lnTo>
                    <a:pt x="30353" y="38735"/>
                  </a:lnTo>
                  <a:lnTo>
                    <a:pt x="32258" y="35179"/>
                  </a:lnTo>
                  <a:lnTo>
                    <a:pt x="33909" y="31369"/>
                  </a:lnTo>
                  <a:lnTo>
                    <a:pt x="33909" y="31369"/>
                  </a:lnTo>
                  <a:lnTo>
                    <a:pt x="35560" y="34798"/>
                  </a:lnTo>
                  <a:lnTo>
                    <a:pt x="37465" y="37973"/>
                  </a:lnTo>
                  <a:lnTo>
                    <a:pt x="39624" y="41021"/>
                  </a:lnTo>
                  <a:lnTo>
                    <a:pt x="42037" y="43942"/>
                  </a:lnTo>
                  <a:lnTo>
                    <a:pt x="44704" y="46482"/>
                  </a:lnTo>
                  <a:lnTo>
                    <a:pt x="47625" y="49022"/>
                  </a:lnTo>
                  <a:lnTo>
                    <a:pt x="50800" y="51181"/>
                  </a:lnTo>
                  <a:lnTo>
                    <a:pt x="54102" y="53213"/>
                  </a:lnTo>
                  <a:lnTo>
                    <a:pt x="57658" y="54864"/>
                  </a:lnTo>
                  <a:lnTo>
                    <a:pt x="61341" y="56388"/>
                  </a:lnTo>
                  <a:lnTo>
                    <a:pt x="66675" y="48260"/>
                  </a:lnTo>
                  <a:close/>
                  <a:moveTo>
                    <a:pt x="31115" y="104013"/>
                  </a:moveTo>
                  <a:lnTo>
                    <a:pt x="31115" y="91821"/>
                  </a:lnTo>
                  <a:lnTo>
                    <a:pt x="93980" y="91821"/>
                  </a:lnTo>
                  <a:lnTo>
                    <a:pt x="93980" y="64516"/>
                  </a:lnTo>
                  <a:lnTo>
                    <a:pt x="20574" y="64516"/>
                  </a:lnTo>
                  <a:lnTo>
                    <a:pt x="20574" y="72771"/>
                  </a:lnTo>
                  <a:lnTo>
                    <a:pt x="83693" y="72771"/>
                  </a:lnTo>
                  <a:lnTo>
                    <a:pt x="83693" y="83947"/>
                  </a:lnTo>
                  <a:lnTo>
                    <a:pt x="20828" y="83947"/>
                  </a:lnTo>
                  <a:lnTo>
                    <a:pt x="20828" y="112268"/>
                  </a:lnTo>
                  <a:lnTo>
                    <a:pt x="98298" y="112268"/>
                  </a:lnTo>
                  <a:lnTo>
                    <a:pt x="98298" y="104013"/>
                  </a:lnTo>
                  <a:lnTo>
                    <a:pt x="31115" y="104013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E61AB321-E11E-5198-D3EB-F1A409220459}"/>
                </a:ext>
              </a:extLst>
            </p:cNvPr>
            <p:cNvSpPr/>
            <p:nvPr/>
          </p:nvSpPr>
          <p:spPr>
            <a:xfrm>
              <a:off x="4267835" y="2110358"/>
              <a:ext cx="92075" cy="112268"/>
            </a:xfrm>
            <a:custGeom>
              <a:avLst/>
              <a:gdLst>
                <a:gd name="connsiteX0" fmla="*/ 81661 w 92075"/>
                <a:gd name="connsiteY0" fmla="*/ 103886 h 112268"/>
                <a:gd name="connsiteX1" fmla="*/ 29464 w 92075"/>
                <a:gd name="connsiteY1" fmla="*/ 103886 h 112268"/>
                <a:gd name="connsiteX2" fmla="*/ 29464 w 92075"/>
                <a:gd name="connsiteY2" fmla="*/ 89154 h 112268"/>
                <a:gd name="connsiteX3" fmla="*/ 81661 w 92075"/>
                <a:gd name="connsiteY3" fmla="*/ 89154 h 112268"/>
                <a:gd name="connsiteX4" fmla="*/ 81661 w 92075"/>
                <a:gd name="connsiteY4" fmla="*/ 103886 h 112268"/>
                <a:gd name="connsiteX5" fmla="*/ 81661 w 92075"/>
                <a:gd name="connsiteY5" fmla="*/ 81026 h 112268"/>
                <a:gd name="connsiteX6" fmla="*/ 29464 w 92075"/>
                <a:gd name="connsiteY6" fmla="*/ 81026 h 112268"/>
                <a:gd name="connsiteX7" fmla="*/ 29464 w 92075"/>
                <a:gd name="connsiteY7" fmla="*/ 66548 h 112268"/>
                <a:gd name="connsiteX8" fmla="*/ 19177 w 92075"/>
                <a:gd name="connsiteY8" fmla="*/ 66548 h 112268"/>
                <a:gd name="connsiteX9" fmla="*/ 19177 w 92075"/>
                <a:gd name="connsiteY9" fmla="*/ 112268 h 112268"/>
                <a:gd name="connsiteX10" fmla="*/ 92075 w 92075"/>
                <a:gd name="connsiteY10" fmla="*/ 112268 h 112268"/>
                <a:gd name="connsiteX11" fmla="*/ 92075 w 92075"/>
                <a:gd name="connsiteY11" fmla="*/ 66548 h 112268"/>
                <a:gd name="connsiteX12" fmla="*/ 81661 w 92075"/>
                <a:gd name="connsiteY12" fmla="*/ 66548 h 112268"/>
                <a:gd name="connsiteX13" fmla="*/ 81661 w 92075"/>
                <a:gd name="connsiteY13" fmla="*/ 81026 h 112268"/>
                <a:gd name="connsiteX14" fmla="*/ 29337 w 92075"/>
                <a:gd name="connsiteY14" fmla="*/ 49276 h 112268"/>
                <a:gd name="connsiteX15" fmla="*/ 29337 w 92075"/>
                <a:gd name="connsiteY15" fmla="*/ 49276 h 112268"/>
                <a:gd name="connsiteX16" fmla="*/ 26035 w 92075"/>
                <a:gd name="connsiteY16" fmla="*/ 49022 h 112268"/>
                <a:gd name="connsiteX17" fmla="*/ 22987 w 92075"/>
                <a:gd name="connsiteY17" fmla="*/ 48387 h 112268"/>
                <a:gd name="connsiteX18" fmla="*/ 20066 w 92075"/>
                <a:gd name="connsiteY18" fmla="*/ 47371 h 112268"/>
                <a:gd name="connsiteX19" fmla="*/ 17526 w 92075"/>
                <a:gd name="connsiteY19" fmla="*/ 45974 h 112268"/>
                <a:gd name="connsiteX20" fmla="*/ 15367 w 92075"/>
                <a:gd name="connsiteY20" fmla="*/ 44323 h 112268"/>
                <a:gd name="connsiteX21" fmla="*/ 13462 w 92075"/>
                <a:gd name="connsiteY21" fmla="*/ 42291 h 112268"/>
                <a:gd name="connsiteX22" fmla="*/ 11938 w 92075"/>
                <a:gd name="connsiteY22" fmla="*/ 39878 h 112268"/>
                <a:gd name="connsiteX23" fmla="*/ 10795 w 92075"/>
                <a:gd name="connsiteY23" fmla="*/ 37338 h 112268"/>
                <a:gd name="connsiteX24" fmla="*/ 10160 w 92075"/>
                <a:gd name="connsiteY24" fmla="*/ 34544 h 112268"/>
                <a:gd name="connsiteX25" fmla="*/ 9906 w 92075"/>
                <a:gd name="connsiteY25" fmla="*/ 31496 h 112268"/>
                <a:gd name="connsiteX26" fmla="*/ 9906 w 92075"/>
                <a:gd name="connsiteY26" fmla="*/ 31496 h 112268"/>
                <a:gd name="connsiteX27" fmla="*/ 10160 w 92075"/>
                <a:gd name="connsiteY27" fmla="*/ 28448 h 112268"/>
                <a:gd name="connsiteX28" fmla="*/ 10795 w 92075"/>
                <a:gd name="connsiteY28" fmla="*/ 25654 h 112268"/>
                <a:gd name="connsiteX29" fmla="*/ 11938 w 92075"/>
                <a:gd name="connsiteY29" fmla="*/ 23114 h 112268"/>
                <a:gd name="connsiteX30" fmla="*/ 13462 w 92075"/>
                <a:gd name="connsiteY30" fmla="*/ 20828 h 112268"/>
                <a:gd name="connsiteX31" fmla="*/ 15367 w 92075"/>
                <a:gd name="connsiteY31" fmla="*/ 18796 h 112268"/>
                <a:gd name="connsiteX32" fmla="*/ 17526 w 92075"/>
                <a:gd name="connsiteY32" fmla="*/ 17018 h 112268"/>
                <a:gd name="connsiteX33" fmla="*/ 20066 w 92075"/>
                <a:gd name="connsiteY33" fmla="*/ 15748 h 112268"/>
                <a:gd name="connsiteX34" fmla="*/ 22987 w 92075"/>
                <a:gd name="connsiteY34" fmla="*/ 14732 h 112268"/>
                <a:gd name="connsiteX35" fmla="*/ 26035 w 92075"/>
                <a:gd name="connsiteY35" fmla="*/ 14097 h 112268"/>
                <a:gd name="connsiteX36" fmla="*/ 29337 w 92075"/>
                <a:gd name="connsiteY36" fmla="*/ 13843 h 112268"/>
                <a:gd name="connsiteX37" fmla="*/ 29337 w 92075"/>
                <a:gd name="connsiteY37" fmla="*/ 13843 h 112268"/>
                <a:gd name="connsiteX38" fmla="*/ 32639 w 92075"/>
                <a:gd name="connsiteY38" fmla="*/ 14097 h 112268"/>
                <a:gd name="connsiteX39" fmla="*/ 35687 w 92075"/>
                <a:gd name="connsiteY39" fmla="*/ 14732 h 112268"/>
                <a:gd name="connsiteX40" fmla="*/ 38481 w 92075"/>
                <a:gd name="connsiteY40" fmla="*/ 15748 h 112268"/>
                <a:gd name="connsiteX41" fmla="*/ 41021 w 92075"/>
                <a:gd name="connsiteY41" fmla="*/ 17018 h 112268"/>
                <a:gd name="connsiteX42" fmla="*/ 43307 w 92075"/>
                <a:gd name="connsiteY42" fmla="*/ 18796 h 112268"/>
                <a:gd name="connsiteX43" fmla="*/ 45212 w 92075"/>
                <a:gd name="connsiteY43" fmla="*/ 20828 h 112268"/>
                <a:gd name="connsiteX44" fmla="*/ 46609 w 92075"/>
                <a:gd name="connsiteY44" fmla="*/ 23114 h 112268"/>
                <a:gd name="connsiteX45" fmla="*/ 47752 w 92075"/>
                <a:gd name="connsiteY45" fmla="*/ 25654 h 112268"/>
                <a:gd name="connsiteX46" fmla="*/ 48514 w 92075"/>
                <a:gd name="connsiteY46" fmla="*/ 28448 h 112268"/>
                <a:gd name="connsiteX47" fmla="*/ 48768 w 92075"/>
                <a:gd name="connsiteY47" fmla="*/ 31496 h 112268"/>
                <a:gd name="connsiteX48" fmla="*/ 48768 w 92075"/>
                <a:gd name="connsiteY48" fmla="*/ 31496 h 112268"/>
                <a:gd name="connsiteX49" fmla="*/ 48514 w 92075"/>
                <a:gd name="connsiteY49" fmla="*/ 34544 h 112268"/>
                <a:gd name="connsiteX50" fmla="*/ 47752 w 92075"/>
                <a:gd name="connsiteY50" fmla="*/ 37338 h 112268"/>
                <a:gd name="connsiteX51" fmla="*/ 46609 w 92075"/>
                <a:gd name="connsiteY51" fmla="*/ 39878 h 112268"/>
                <a:gd name="connsiteX52" fmla="*/ 45212 w 92075"/>
                <a:gd name="connsiteY52" fmla="*/ 42291 h 112268"/>
                <a:gd name="connsiteX53" fmla="*/ 43307 w 92075"/>
                <a:gd name="connsiteY53" fmla="*/ 44323 h 112268"/>
                <a:gd name="connsiteX54" fmla="*/ 41021 w 92075"/>
                <a:gd name="connsiteY54" fmla="*/ 45974 h 112268"/>
                <a:gd name="connsiteX55" fmla="*/ 38481 w 92075"/>
                <a:gd name="connsiteY55" fmla="*/ 47371 h 112268"/>
                <a:gd name="connsiteX56" fmla="*/ 35687 w 92075"/>
                <a:gd name="connsiteY56" fmla="*/ 48387 h 112268"/>
                <a:gd name="connsiteX57" fmla="*/ 32639 w 92075"/>
                <a:gd name="connsiteY57" fmla="*/ 49022 h 112268"/>
                <a:gd name="connsiteX58" fmla="*/ 29337 w 92075"/>
                <a:gd name="connsiteY58" fmla="*/ 49276 h 112268"/>
                <a:gd name="connsiteX59" fmla="*/ 81534 w 92075"/>
                <a:gd name="connsiteY59" fmla="*/ 0 h 112268"/>
                <a:gd name="connsiteX60" fmla="*/ 81534 w 92075"/>
                <a:gd name="connsiteY60" fmla="*/ 27051 h 112268"/>
                <a:gd name="connsiteX61" fmla="*/ 58293 w 92075"/>
                <a:gd name="connsiteY61" fmla="*/ 27051 h 112268"/>
                <a:gd name="connsiteX62" fmla="*/ 58293 w 92075"/>
                <a:gd name="connsiteY62" fmla="*/ 27051 h 112268"/>
                <a:gd name="connsiteX63" fmla="*/ 57277 w 92075"/>
                <a:gd name="connsiteY63" fmla="*/ 23241 h 112268"/>
                <a:gd name="connsiteX64" fmla="*/ 55880 w 92075"/>
                <a:gd name="connsiteY64" fmla="*/ 19685 h 112268"/>
                <a:gd name="connsiteX65" fmla="*/ 53975 w 92075"/>
                <a:gd name="connsiteY65" fmla="*/ 16510 h 112268"/>
                <a:gd name="connsiteX66" fmla="*/ 51562 w 92075"/>
                <a:gd name="connsiteY66" fmla="*/ 13716 h 112268"/>
                <a:gd name="connsiteX67" fmla="*/ 48768 w 92075"/>
                <a:gd name="connsiteY67" fmla="*/ 11176 h 112268"/>
                <a:gd name="connsiteX68" fmla="*/ 45466 w 92075"/>
                <a:gd name="connsiteY68" fmla="*/ 9144 h 112268"/>
                <a:gd name="connsiteX69" fmla="*/ 41910 w 92075"/>
                <a:gd name="connsiteY69" fmla="*/ 7366 h 112268"/>
                <a:gd name="connsiteX70" fmla="*/ 37973 w 92075"/>
                <a:gd name="connsiteY70" fmla="*/ 6223 h 112268"/>
                <a:gd name="connsiteX71" fmla="*/ 33782 w 92075"/>
                <a:gd name="connsiteY71" fmla="*/ 5461 h 112268"/>
                <a:gd name="connsiteX72" fmla="*/ 29337 w 92075"/>
                <a:gd name="connsiteY72" fmla="*/ 5207 h 112268"/>
                <a:gd name="connsiteX73" fmla="*/ 29337 w 92075"/>
                <a:gd name="connsiteY73" fmla="*/ 5207 h 112268"/>
                <a:gd name="connsiteX74" fmla="*/ 24384 w 92075"/>
                <a:gd name="connsiteY74" fmla="*/ 5461 h 112268"/>
                <a:gd name="connsiteX75" fmla="*/ 19685 w 92075"/>
                <a:gd name="connsiteY75" fmla="*/ 6477 h 112268"/>
                <a:gd name="connsiteX76" fmla="*/ 15494 w 92075"/>
                <a:gd name="connsiteY76" fmla="*/ 7874 h 112268"/>
                <a:gd name="connsiteX77" fmla="*/ 11684 w 92075"/>
                <a:gd name="connsiteY77" fmla="*/ 9906 h 112268"/>
                <a:gd name="connsiteX78" fmla="*/ 8255 w 92075"/>
                <a:gd name="connsiteY78" fmla="*/ 12446 h 112268"/>
                <a:gd name="connsiteX79" fmla="*/ 5334 w 92075"/>
                <a:gd name="connsiteY79" fmla="*/ 15494 h 112268"/>
                <a:gd name="connsiteX80" fmla="*/ 3048 w 92075"/>
                <a:gd name="connsiteY80" fmla="*/ 18923 h 112268"/>
                <a:gd name="connsiteX81" fmla="*/ 1397 w 92075"/>
                <a:gd name="connsiteY81" fmla="*/ 22733 h 112268"/>
                <a:gd name="connsiteX82" fmla="*/ 381 w 92075"/>
                <a:gd name="connsiteY82" fmla="*/ 26924 h 112268"/>
                <a:gd name="connsiteX83" fmla="*/ 0 w 92075"/>
                <a:gd name="connsiteY83" fmla="*/ 31496 h 112268"/>
                <a:gd name="connsiteX84" fmla="*/ 0 w 92075"/>
                <a:gd name="connsiteY84" fmla="*/ 31496 h 112268"/>
                <a:gd name="connsiteX85" fmla="*/ 381 w 92075"/>
                <a:gd name="connsiteY85" fmla="*/ 36068 h 112268"/>
                <a:gd name="connsiteX86" fmla="*/ 1397 w 92075"/>
                <a:gd name="connsiteY86" fmla="*/ 40259 h 112268"/>
                <a:gd name="connsiteX87" fmla="*/ 3048 w 92075"/>
                <a:gd name="connsiteY87" fmla="*/ 44196 h 112268"/>
                <a:gd name="connsiteX88" fmla="*/ 5334 w 92075"/>
                <a:gd name="connsiteY88" fmla="*/ 47625 h 112268"/>
                <a:gd name="connsiteX89" fmla="*/ 8255 w 92075"/>
                <a:gd name="connsiteY89" fmla="*/ 50546 h 112268"/>
                <a:gd name="connsiteX90" fmla="*/ 11684 w 92075"/>
                <a:gd name="connsiteY90" fmla="*/ 53086 h 112268"/>
                <a:gd name="connsiteX91" fmla="*/ 15494 w 92075"/>
                <a:gd name="connsiteY91" fmla="*/ 55245 h 112268"/>
                <a:gd name="connsiteX92" fmla="*/ 19685 w 92075"/>
                <a:gd name="connsiteY92" fmla="*/ 56642 h 112268"/>
                <a:gd name="connsiteX93" fmla="*/ 24384 w 92075"/>
                <a:gd name="connsiteY93" fmla="*/ 57658 h 112268"/>
                <a:gd name="connsiteX94" fmla="*/ 29337 w 92075"/>
                <a:gd name="connsiteY94" fmla="*/ 57912 h 112268"/>
                <a:gd name="connsiteX95" fmla="*/ 29337 w 92075"/>
                <a:gd name="connsiteY95" fmla="*/ 57912 h 112268"/>
                <a:gd name="connsiteX96" fmla="*/ 33909 w 92075"/>
                <a:gd name="connsiteY96" fmla="*/ 57658 h 112268"/>
                <a:gd name="connsiteX97" fmla="*/ 38100 w 92075"/>
                <a:gd name="connsiteY97" fmla="*/ 56896 h 112268"/>
                <a:gd name="connsiteX98" fmla="*/ 42037 w 92075"/>
                <a:gd name="connsiteY98" fmla="*/ 55626 h 112268"/>
                <a:gd name="connsiteX99" fmla="*/ 45720 w 92075"/>
                <a:gd name="connsiteY99" fmla="*/ 53975 h 112268"/>
                <a:gd name="connsiteX100" fmla="*/ 48895 w 92075"/>
                <a:gd name="connsiteY100" fmla="*/ 51816 h 112268"/>
                <a:gd name="connsiteX101" fmla="*/ 51816 w 92075"/>
                <a:gd name="connsiteY101" fmla="*/ 49276 h 112268"/>
                <a:gd name="connsiteX102" fmla="*/ 54102 w 92075"/>
                <a:gd name="connsiteY102" fmla="*/ 46355 h 112268"/>
                <a:gd name="connsiteX103" fmla="*/ 56134 w 92075"/>
                <a:gd name="connsiteY103" fmla="*/ 43053 h 112268"/>
                <a:gd name="connsiteX104" fmla="*/ 57531 w 92075"/>
                <a:gd name="connsiteY104" fmla="*/ 39497 h 112268"/>
                <a:gd name="connsiteX105" fmla="*/ 58420 w 92075"/>
                <a:gd name="connsiteY105" fmla="*/ 35560 h 112268"/>
                <a:gd name="connsiteX106" fmla="*/ 81534 w 92075"/>
                <a:gd name="connsiteY106" fmla="*/ 35560 h 112268"/>
                <a:gd name="connsiteX107" fmla="*/ 81534 w 92075"/>
                <a:gd name="connsiteY107" fmla="*/ 61087 h 112268"/>
                <a:gd name="connsiteX108" fmla="*/ 92075 w 92075"/>
                <a:gd name="connsiteY108" fmla="*/ 61087 h 112268"/>
                <a:gd name="connsiteX109" fmla="*/ 92075 w 92075"/>
                <a:gd name="connsiteY109" fmla="*/ 0 h 112268"/>
                <a:gd name="connsiteX110" fmla="*/ 81534 w 92075"/>
                <a:gd name="connsiteY110" fmla="*/ 0 h 11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92075" h="112268">
                  <a:moveTo>
                    <a:pt x="81661" y="103886"/>
                  </a:moveTo>
                  <a:lnTo>
                    <a:pt x="29464" y="103886"/>
                  </a:lnTo>
                  <a:lnTo>
                    <a:pt x="29464" y="89154"/>
                  </a:lnTo>
                  <a:lnTo>
                    <a:pt x="81661" y="89154"/>
                  </a:lnTo>
                  <a:lnTo>
                    <a:pt x="81661" y="103886"/>
                  </a:lnTo>
                  <a:close/>
                  <a:moveTo>
                    <a:pt x="81661" y="81026"/>
                  </a:moveTo>
                  <a:lnTo>
                    <a:pt x="29464" y="81026"/>
                  </a:lnTo>
                  <a:lnTo>
                    <a:pt x="29464" y="66548"/>
                  </a:lnTo>
                  <a:lnTo>
                    <a:pt x="19177" y="66548"/>
                  </a:lnTo>
                  <a:lnTo>
                    <a:pt x="19177" y="112268"/>
                  </a:lnTo>
                  <a:lnTo>
                    <a:pt x="92075" y="112268"/>
                  </a:lnTo>
                  <a:lnTo>
                    <a:pt x="92075" y="66548"/>
                  </a:lnTo>
                  <a:lnTo>
                    <a:pt x="81661" y="66548"/>
                  </a:lnTo>
                  <a:lnTo>
                    <a:pt x="81661" y="81026"/>
                  </a:lnTo>
                  <a:close/>
                  <a:moveTo>
                    <a:pt x="29337" y="49276"/>
                  </a:moveTo>
                  <a:lnTo>
                    <a:pt x="29337" y="49276"/>
                  </a:lnTo>
                  <a:lnTo>
                    <a:pt x="26035" y="49022"/>
                  </a:lnTo>
                  <a:lnTo>
                    <a:pt x="22987" y="48387"/>
                  </a:lnTo>
                  <a:lnTo>
                    <a:pt x="20066" y="47371"/>
                  </a:lnTo>
                  <a:lnTo>
                    <a:pt x="17526" y="45974"/>
                  </a:lnTo>
                  <a:lnTo>
                    <a:pt x="15367" y="44323"/>
                  </a:lnTo>
                  <a:lnTo>
                    <a:pt x="13462" y="42291"/>
                  </a:lnTo>
                  <a:lnTo>
                    <a:pt x="11938" y="39878"/>
                  </a:lnTo>
                  <a:lnTo>
                    <a:pt x="10795" y="37338"/>
                  </a:lnTo>
                  <a:lnTo>
                    <a:pt x="10160" y="34544"/>
                  </a:lnTo>
                  <a:lnTo>
                    <a:pt x="9906" y="31496"/>
                  </a:lnTo>
                  <a:lnTo>
                    <a:pt x="9906" y="31496"/>
                  </a:lnTo>
                  <a:lnTo>
                    <a:pt x="10160" y="28448"/>
                  </a:lnTo>
                  <a:lnTo>
                    <a:pt x="10795" y="25654"/>
                  </a:lnTo>
                  <a:lnTo>
                    <a:pt x="11938" y="23114"/>
                  </a:lnTo>
                  <a:lnTo>
                    <a:pt x="13462" y="20828"/>
                  </a:lnTo>
                  <a:lnTo>
                    <a:pt x="15367" y="18796"/>
                  </a:lnTo>
                  <a:lnTo>
                    <a:pt x="17526" y="17018"/>
                  </a:lnTo>
                  <a:lnTo>
                    <a:pt x="20066" y="15748"/>
                  </a:lnTo>
                  <a:lnTo>
                    <a:pt x="22987" y="14732"/>
                  </a:lnTo>
                  <a:lnTo>
                    <a:pt x="26035" y="14097"/>
                  </a:lnTo>
                  <a:lnTo>
                    <a:pt x="29337" y="13843"/>
                  </a:lnTo>
                  <a:lnTo>
                    <a:pt x="29337" y="13843"/>
                  </a:lnTo>
                  <a:lnTo>
                    <a:pt x="32639" y="14097"/>
                  </a:lnTo>
                  <a:lnTo>
                    <a:pt x="35687" y="14732"/>
                  </a:lnTo>
                  <a:lnTo>
                    <a:pt x="38481" y="15748"/>
                  </a:lnTo>
                  <a:lnTo>
                    <a:pt x="41021" y="17018"/>
                  </a:lnTo>
                  <a:lnTo>
                    <a:pt x="43307" y="18796"/>
                  </a:lnTo>
                  <a:lnTo>
                    <a:pt x="45212" y="20828"/>
                  </a:lnTo>
                  <a:lnTo>
                    <a:pt x="46609" y="23114"/>
                  </a:lnTo>
                  <a:lnTo>
                    <a:pt x="47752" y="25654"/>
                  </a:lnTo>
                  <a:lnTo>
                    <a:pt x="48514" y="28448"/>
                  </a:lnTo>
                  <a:lnTo>
                    <a:pt x="48768" y="31496"/>
                  </a:lnTo>
                  <a:lnTo>
                    <a:pt x="48768" y="31496"/>
                  </a:lnTo>
                  <a:lnTo>
                    <a:pt x="48514" y="34544"/>
                  </a:lnTo>
                  <a:lnTo>
                    <a:pt x="47752" y="37338"/>
                  </a:lnTo>
                  <a:lnTo>
                    <a:pt x="46609" y="39878"/>
                  </a:lnTo>
                  <a:lnTo>
                    <a:pt x="45212" y="42291"/>
                  </a:lnTo>
                  <a:lnTo>
                    <a:pt x="43307" y="44323"/>
                  </a:lnTo>
                  <a:lnTo>
                    <a:pt x="41021" y="45974"/>
                  </a:lnTo>
                  <a:lnTo>
                    <a:pt x="38481" y="47371"/>
                  </a:lnTo>
                  <a:lnTo>
                    <a:pt x="35687" y="48387"/>
                  </a:lnTo>
                  <a:lnTo>
                    <a:pt x="32639" y="49022"/>
                  </a:lnTo>
                  <a:lnTo>
                    <a:pt x="29337" y="49276"/>
                  </a:lnTo>
                  <a:close/>
                  <a:moveTo>
                    <a:pt x="81534" y="0"/>
                  </a:moveTo>
                  <a:lnTo>
                    <a:pt x="81534" y="27051"/>
                  </a:lnTo>
                  <a:lnTo>
                    <a:pt x="58293" y="27051"/>
                  </a:lnTo>
                  <a:lnTo>
                    <a:pt x="58293" y="27051"/>
                  </a:lnTo>
                  <a:lnTo>
                    <a:pt x="57277" y="23241"/>
                  </a:lnTo>
                  <a:lnTo>
                    <a:pt x="55880" y="19685"/>
                  </a:lnTo>
                  <a:lnTo>
                    <a:pt x="53975" y="16510"/>
                  </a:lnTo>
                  <a:lnTo>
                    <a:pt x="51562" y="13716"/>
                  </a:lnTo>
                  <a:lnTo>
                    <a:pt x="48768" y="11176"/>
                  </a:lnTo>
                  <a:lnTo>
                    <a:pt x="45466" y="9144"/>
                  </a:lnTo>
                  <a:lnTo>
                    <a:pt x="41910" y="7366"/>
                  </a:lnTo>
                  <a:lnTo>
                    <a:pt x="37973" y="6223"/>
                  </a:lnTo>
                  <a:lnTo>
                    <a:pt x="33782" y="5461"/>
                  </a:lnTo>
                  <a:lnTo>
                    <a:pt x="29337" y="5207"/>
                  </a:lnTo>
                  <a:lnTo>
                    <a:pt x="29337" y="5207"/>
                  </a:lnTo>
                  <a:lnTo>
                    <a:pt x="24384" y="5461"/>
                  </a:lnTo>
                  <a:lnTo>
                    <a:pt x="19685" y="6477"/>
                  </a:lnTo>
                  <a:lnTo>
                    <a:pt x="15494" y="7874"/>
                  </a:lnTo>
                  <a:lnTo>
                    <a:pt x="11684" y="9906"/>
                  </a:lnTo>
                  <a:lnTo>
                    <a:pt x="8255" y="12446"/>
                  </a:lnTo>
                  <a:lnTo>
                    <a:pt x="5334" y="15494"/>
                  </a:lnTo>
                  <a:lnTo>
                    <a:pt x="3048" y="18923"/>
                  </a:lnTo>
                  <a:lnTo>
                    <a:pt x="1397" y="22733"/>
                  </a:lnTo>
                  <a:lnTo>
                    <a:pt x="381" y="26924"/>
                  </a:lnTo>
                  <a:lnTo>
                    <a:pt x="0" y="31496"/>
                  </a:lnTo>
                  <a:lnTo>
                    <a:pt x="0" y="31496"/>
                  </a:lnTo>
                  <a:lnTo>
                    <a:pt x="381" y="36068"/>
                  </a:lnTo>
                  <a:lnTo>
                    <a:pt x="1397" y="40259"/>
                  </a:lnTo>
                  <a:lnTo>
                    <a:pt x="3048" y="44196"/>
                  </a:lnTo>
                  <a:lnTo>
                    <a:pt x="5334" y="47625"/>
                  </a:lnTo>
                  <a:lnTo>
                    <a:pt x="8255" y="50546"/>
                  </a:lnTo>
                  <a:lnTo>
                    <a:pt x="11684" y="53086"/>
                  </a:lnTo>
                  <a:lnTo>
                    <a:pt x="15494" y="55245"/>
                  </a:lnTo>
                  <a:lnTo>
                    <a:pt x="19685" y="56642"/>
                  </a:lnTo>
                  <a:lnTo>
                    <a:pt x="24384" y="57658"/>
                  </a:lnTo>
                  <a:lnTo>
                    <a:pt x="29337" y="57912"/>
                  </a:lnTo>
                  <a:lnTo>
                    <a:pt x="29337" y="57912"/>
                  </a:lnTo>
                  <a:lnTo>
                    <a:pt x="33909" y="57658"/>
                  </a:lnTo>
                  <a:lnTo>
                    <a:pt x="38100" y="56896"/>
                  </a:lnTo>
                  <a:lnTo>
                    <a:pt x="42037" y="55626"/>
                  </a:lnTo>
                  <a:lnTo>
                    <a:pt x="45720" y="53975"/>
                  </a:lnTo>
                  <a:lnTo>
                    <a:pt x="48895" y="51816"/>
                  </a:lnTo>
                  <a:lnTo>
                    <a:pt x="51816" y="49276"/>
                  </a:lnTo>
                  <a:lnTo>
                    <a:pt x="54102" y="46355"/>
                  </a:lnTo>
                  <a:lnTo>
                    <a:pt x="56134" y="43053"/>
                  </a:lnTo>
                  <a:lnTo>
                    <a:pt x="57531" y="39497"/>
                  </a:lnTo>
                  <a:lnTo>
                    <a:pt x="58420" y="35560"/>
                  </a:lnTo>
                  <a:lnTo>
                    <a:pt x="81534" y="35560"/>
                  </a:lnTo>
                  <a:lnTo>
                    <a:pt x="81534" y="61087"/>
                  </a:lnTo>
                  <a:lnTo>
                    <a:pt x="92075" y="61087"/>
                  </a:lnTo>
                  <a:lnTo>
                    <a:pt x="92075" y="0"/>
                  </a:lnTo>
                  <a:lnTo>
                    <a:pt x="81534" y="0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8BAD86A-A7D5-1229-1858-38529A3ED89B}"/>
                </a:ext>
              </a:extLst>
            </p:cNvPr>
            <p:cNvSpPr/>
            <p:nvPr/>
          </p:nvSpPr>
          <p:spPr>
            <a:xfrm>
              <a:off x="4804664" y="2113152"/>
              <a:ext cx="103250" cy="108458"/>
            </a:xfrm>
            <a:custGeom>
              <a:avLst/>
              <a:gdLst>
                <a:gd name="connsiteX0" fmla="*/ 51562 w 103250"/>
                <a:gd name="connsiteY0" fmla="*/ 8382 h 108458"/>
                <a:gd name="connsiteX1" fmla="*/ 51562 w 103250"/>
                <a:gd name="connsiteY1" fmla="*/ 8382 h 108458"/>
                <a:gd name="connsiteX2" fmla="*/ 56642 w 103250"/>
                <a:gd name="connsiteY2" fmla="*/ 8509 h 108458"/>
                <a:gd name="connsiteX3" fmla="*/ 61214 w 103250"/>
                <a:gd name="connsiteY3" fmla="*/ 9017 h 108458"/>
                <a:gd name="connsiteX4" fmla="*/ 65532 w 103250"/>
                <a:gd name="connsiteY4" fmla="*/ 9779 h 108458"/>
                <a:gd name="connsiteX5" fmla="*/ 69342 w 103250"/>
                <a:gd name="connsiteY5" fmla="*/ 10922 h 108458"/>
                <a:gd name="connsiteX6" fmla="*/ 72517 w 103250"/>
                <a:gd name="connsiteY6" fmla="*/ 12192 h 108458"/>
                <a:gd name="connsiteX7" fmla="*/ 75311 w 103250"/>
                <a:gd name="connsiteY7" fmla="*/ 13843 h 108458"/>
                <a:gd name="connsiteX8" fmla="*/ 77597 w 103250"/>
                <a:gd name="connsiteY8" fmla="*/ 15748 h 108458"/>
                <a:gd name="connsiteX9" fmla="*/ 79121 w 103250"/>
                <a:gd name="connsiteY9" fmla="*/ 17907 h 108458"/>
                <a:gd name="connsiteX10" fmla="*/ 80137 w 103250"/>
                <a:gd name="connsiteY10" fmla="*/ 20320 h 108458"/>
                <a:gd name="connsiteX11" fmla="*/ 80518 w 103250"/>
                <a:gd name="connsiteY11" fmla="*/ 22860 h 108458"/>
                <a:gd name="connsiteX12" fmla="*/ 80518 w 103250"/>
                <a:gd name="connsiteY12" fmla="*/ 22860 h 108458"/>
                <a:gd name="connsiteX13" fmla="*/ 80137 w 103250"/>
                <a:gd name="connsiteY13" fmla="*/ 25400 h 108458"/>
                <a:gd name="connsiteX14" fmla="*/ 79121 w 103250"/>
                <a:gd name="connsiteY14" fmla="*/ 27813 h 108458"/>
                <a:gd name="connsiteX15" fmla="*/ 77597 w 103250"/>
                <a:gd name="connsiteY15" fmla="*/ 29845 h 108458"/>
                <a:gd name="connsiteX16" fmla="*/ 75311 w 103250"/>
                <a:gd name="connsiteY16" fmla="*/ 31750 h 108458"/>
                <a:gd name="connsiteX17" fmla="*/ 72517 w 103250"/>
                <a:gd name="connsiteY17" fmla="*/ 33401 h 108458"/>
                <a:gd name="connsiteX18" fmla="*/ 69342 w 103250"/>
                <a:gd name="connsiteY18" fmla="*/ 34671 h 108458"/>
                <a:gd name="connsiteX19" fmla="*/ 65532 w 103250"/>
                <a:gd name="connsiteY19" fmla="*/ 35814 h 108458"/>
                <a:gd name="connsiteX20" fmla="*/ 61214 w 103250"/>
                <a:gd name="connsiteY20" fmla="*/ 36576 h 108458"/>
                <a:gd name="connsiteX21" fmla="*/ 56642 w 103250"/>
                <a:gd name="connsiteY21" fmla="*/ 37084 h 108458"/>
                <a:gd name="connsiteX22" fmla="*/ 51562 w 103250"/>
                <a:gd name="connsiteY22" fmla="*/ 37211 h 108458"/>
                <a:gd name="connsiteX23" fmla="*/ 51562 w 103250"/>
                <a:gd name="connsiteY23" fmla="*/ 37211 h 108458"/>
                <a:gd name="connsiteX24" fmla="*/ 46482 w 103250"/>
                <a:gd name="connsiteY24" fmla="*/ 37084 h 108458"/>
                <a:gd name="connsiteX25" fmla="*/ 41783 w 103250"/>
                <a:gd name="connsiteY25" fmla="*/ 36576 h 108458"/>
                <a:gd name="connsiteX26" fmla="*/ 37592 w 103250"/>
                <a:gd name="connsiteY26" fmla="*/ 35814 h 108458"/>
                <a:gd name="connsiteX27" fmla="*/ 33782 w 103250"/>
                <a:gd name="connsiteY27" fmla="*/ 34671 h 108458"/>
                <a:gd name="connsiteX28" fmla="*/ 30480 w 103250"/>
                <a:gd name="connsiteY28" fmla="*/ 33401 h 108458"/>
                <a:gd name="connsiteX29" fmla="*/ 27813 w 103250"/>
                <a:gd name="connsiteY29" fmla="*/ 31750 h 108458"/>
                <a:gd name="connsiteX30" fmla="*/ 25527 w 103250"/>
                <a:gd name="connsiteY30" fmla="*/ 29845 h 108458"/>
                <a:gd name="connsiteX31" fmla="*/ 23876 w 103250"/>
                <a:gd name="connsiteY31" fmla="*/ 27813 h 108458"/>
                <a:gd name="connsiteX32" fmla="*/ 22860 w 103250"/>
                <a:gd name="connsiteY32" fmla="*/ 25400 h 108458"/>
                <a:gd name="connsiteX33" fmla="*/ 22606 w 103250"/>
                <a:gd name="connsiteY33" fmla="*/ 22860 h 108458"/>
                <a:gd name="connsiteX34" fmla="*/ 22606 w 103250"/>
                <a:gd name="connsiteY34" fmla="*/ 22860 h 108458"/>
                <a:gd name="connsiteX35" fmla="*/ 22860 w 103250"/>
                <a:gd name="connsiteY35" fmla="*/ 20320 h 108458"/>
                <a:gd name="connsiteX36" fmla="*/ 23876 w 103250"/>
                <a:gd name="connsiteY36" fmla="*/ 17907 h 108458"/>
                <a:gd name="connsiteX37" fmla="*/ 25527 w 103250"/>
                <a:gd name="connsiteY37" fmla="*/ 15748 h 108458"/>
                <a:gd name="connsiteX38" fmla="*/ 27813 w 103250"/>
                <a:gd name="connsiteY38" fmla="*/ 13843 h 108458"/>
                <a:gd name="connsiteX39" fmla="*/ 30480 w 103250"/>
                <a:gd name="connsiteY39" fmla="*/ 12192 h 108458"/>
                <a:gd name="connsiteX40" fmla="*/ 33782 w 103250"/>
                <a:gd name="connsiteY40" fmla="*/ 10922 h 108458"/>
                <a:gd name="connsiteX41" fmla="*/ 37592 w 103250"/>
                <a:gd name="connsiteY41" fmla="*/ 9779 h 108458"/>
                <a:gd name="connsiteX42" fmla="*/ 41783 w 103250"/>
                <a:gd name="connsiteY42" fmla="*/ 9017 h 108458"/>
                <a:gd name="connsiteX43" fmla="*/ 46482 w 103250"/>
                <a:gd name="connsiteY43" fmla="*/ 8509 h 108458"/>
                <a:gd name="connsiteX44" fmla="*/ 51562 w 103250"/>
                <a:gd name="connsiteY44" fmla="*/ 8382 h 108458"/>
                <a:gd name="connsiteX45" fmla="*/ 51562 w 103250"/>
                <a:gd name="connsiteY45" fmla="*/ 45720 h 108458"/>
                <a:gd name="connsiteX46" fmla="*/ 51562 w 103250"/>
                <a:gd name="connsiteY46" fmla="*/ 45720 h 108458"/>
                <a:gd name="connsiteX47" fmla="*/ 58547 w 103250"/>
                <a:gd name="connsiteY47" fmla="*/ 45466 h 108458"/>
                <a:gd name="connsiteX48" fmla="*/ 64897 w 103250"/>
                <a:gd name="connsiteY48" fmla="*/ 44704 h 108458"/>
                <a:gd name="connsiteX49" fmla="*/ 70739 w 103250"/>
                <a:gd name="connsiteY49" fmla="*/ 43434 h 108458"/>
                <a:gd name="connsiteX50" fmla="*/ 75946 w 103250"/>
                <a:gd name="connsiteY50" fmla="*/ 41783 h 108458"/>
                <a:gd name="connsiteX51" fmla="*/ 80518 w 103250"/>
                <a:gd name="connsiteY51" fmla="*/ 39624 h 108458"/>
                <a:gd name="connsiteX52" fmla="*/ 84328 w 103250"/>
                <a:gd name="connsiteY52" fmla="*/ 36957 h 108458"/>
                <a:gd name="connsiteX53" fmla="*/ 87376 w 103250"/>
                <a:gd name="connsiteY53" fmla="*/ 34036 h 108458"/>
                <a:gd name="connsiteX54" fmla="*/ 89535 w 103250"/>
                <a:gd name="connsiteY54" fmla="*/ 30607 h 108458"/>
                <a:gd name="connsiteX55" fmla="*/ 90932 w 103250"/>
                <a:gd name="connsiteY55" fmla="*/ 26924 h 108458"/>
                <a:gd name="connsiteX56" fmla="*/ 91440 w 103250"/>
                <a:gd name="connsiteY56" fmla="*/ 22860 h 108458"/>
                <a:gd name="connsiteX57" fmla="*/ 91440 w 103250"/>
                <a:gd name="connsiteY57" fmla="*/ 22860 h 108458"/>
                <a:gd name="connsiteX58" fmla="*/ 90932 w 103250"/>
                <a:gd name="connsiteY58" fmla="*/ 18796 h 108458"/>
                <a:gd name="connsiteX59" fmla="*/ 89535 w 103250"/>
                <a:gd name="connsiteY59" fmla="*/ 15113 h 108458"/>
                <a:gd name="connsiteX60" fmla="*/ 87376 w 103250"/>
                <a:gd name="connsiteY60" fmla="*/ 11684 h 108458"/>
                <a:gd name="connsiteX61" fmla="*/ 84328 w 103250"/>
                <a:gd name="connsiteY61" fmla="*/ 8763 h 108458"/>
                <a:gd name="connsiteX62" fmla="*/ 80518 w 103250"/>
                <a:gd name="connsiteY62" fmla="*/ 6096 h 108458"/>
                <a:gd name="connsiteX63" fmla="*/ 75946 w 103250"/>
                <a:gd name="connsiteY63" fmla="*/ 3937 h 108458"/>
                <a:gd name="connsiteX64" fmla="*/ 70739 w 103250"/>
                <a:gd name="connsiteY64" fmla="*/ 2286 h 108458"/>
                <a:gd name="connsiteX65" fmla="*/ 64897 w 103250"/>
                <a:gd name="connsiteY65" fmla="*/ 1016 h 108458"/>
                <a:gd name="connsiteX66" fmla="*/ 58547 w 103250"/>
                <a:gd name="connsiteY66" fmla="*/ 254 h 108458"/>
                <a:gd name="connsiteX67" fmla="*/ 51562 w 103250"/>
                <a:gd name="connsiteY67" fmla="*/ 0 h 108458"/>
                <a:gd name="connsiteX68" fmla="*/ 51562 w 103250"/>
                <a:gd name="connsiteY68" fmla="*/ 0 h 108458"/>
                <a:gd name="connsiteX69" fmla="*/ 44577 w 103250"/>
                <a:gd name="connsiteY69" fmla="*/ 254 h 108458"/>
                <a:gd name="connsiteX70" fmla="*/ 38100 w 103250"/>
                <a:gd name="connsiteY70" fmla="*/ 1016 h 108458"/>
                <a:gd name="connsiteX71" fmla="*/ 32258 w 103250"/>
                <a:gd name="connsiteY71" fmla="*/ 2286 h 108458"/>
                <a:gd name="connsiteX72" fmla="*/ 27051 w 103250"/>
                <a:gd name="connsiteY72" fmla="*/ 3937 h 108458"/>
                <a:gd name="connsiteX73" fmla="*/ 22479 w 103250"/>
                <a:gd name="connsiteY73" fmla="*/ 6096 h 108458"/>
                <a:gd name="connsiteX74" fmla="*/ 18796 w 103250"/>
                <a:gd name="connsiteY74" fmla="*/ 8763 h 108458"/>
                <a:gd name="connsiteX75" fmla="*/ 15748 w 103250"/>
                <a:gd name="connsiteY75" fmla="*/ 11684 h 108458"/>
                <a:gd name="connsiteX76" fmla="*/ 13462 w 103250"/>
                <a:gd name="connsiteY76" fmla="*/ 15113 h 108458"/>
                <a:gd name="connsiteX77" fmla="*/ 12065 w 103250"/>
                <a:gd name="connsiteY77" fmla="*/ 18796 h 108458"/>
                <a:gd name="connsiteX78" fmla="*/ 11684 w 103250"/>
                <a:gd name="connsiteY78" fmla="*/ 22860 h 108458"/>
                <a:gd name="connsiteX79" fmla="*/ 11684 w 103250"/>
                <a:gd name="connsiteY79" fmla="*/ 22860 h 108458"/>
                <a:gd name="connsiteX80" fmla="*/ 12065 w 103250"/>
                <a:gd name="connsiteY80" fmla="*/ 26924 h 108458"/>
                <a:gd name="connsiteX81" fmla="*/ 13462 w 103250"/>
                <a:gd name="connsiteY81" fmla="*/ 30607 h 108458"/>
                <a:gd name="connsiteX82" fmla="*/ 15748 w 103250"/>
                <a:gd name="connsiteY82" fmla="*/ 34036 h 108458"/>
                <a:gd name="connsiteX83" fmla="*/ 18796 w 103250"/>
                <a:gd name="connsiteY83" fmla="*/ 36957 h 108458"/>
                <a:gd name="connsiteX84" fmla="*/ 22479 w 103250"/>
                <a:gd name="connsiteY84" fmla="*/ 39624 h 108458"/>
                <a:gd name="connsiteX85" fmla="*/ 27051 w 103250"/>
                <a:gd name="connsiteY85" fmla="*/ 41783 h 108458"/>
                <a:gd name="connsiteX86" fmla="*/ 32258 w 103250"/>
                <a:gd name="connsiteY86" fmla="*/ 43434 h 108458"/>
                <a:gd name="connsiteX87" fmla="*/ 38100 w 103250"/>
                <a:gd name="connsiteY87" fmla="*/ 44704 h 108458"/>
                <a:gd name="connsiteX88" fmla="*/ 44577 w 103250"/>
                <a:gd name="connsiteY88" fmla="*/ 45466 h 108458"/>
                <a:gd name="connsiteX89" fmla="*/ 51562 w 103250"/>
                <a:gd name="connsiteY89" fmla="*/ 45720 h 108458"/>
                <a:gd name="connsiteX90" fmla="*/ 23622 w 103250"/>
                <a:gd name="connsiteY90" fmla="*/ 75184 h 108458"/>
                <a:gd name="connsiteX91" fmla="*/ 13208 w 103250"/>
                <a:gd name="connsiteY91" fmla="*/ 75184 h 108458"/>
                <a:gd name="connsiteX92" fmla="*/ 13208 w 103250"/>
                <a:gd name="connsiteY92" fmla="*/ 108458 h 108458"/>
                <a:gd name="connsiteX93" fmla="*/ 91948 w 103250"/>
                <a:gd name="connsiteY93" fmla="*/ 108458 h 108458"/>
                <a:gd name="connsiteX94" fmla="*/ 91948 w 103250"/>
                <a:gd name="connsiteY94" fmla="*/ 99822 h 108458"/>
                <a:gd name="connsiteX95" fmla="*/ 23622 w 103250"/>
                <a:gd name="connsiteY95" fmla="*/ 99822 h 108458"/>
                <a:gd name="connsiteX96" fmla="*/ 23622 w 103250"/>
                <a:gd name="connsiteY96" fmla="*/ 75184 h 108458"/>
                <a:gd name="connsiteX97" fmla="*/ 0 w 103250"/>
                <a:gd name="connsiteY97" fmla="*/ 54864 h 108458"/>
                <a:gd name="connsiteX98" fmla="*/ 0 w 103250"/>
                <a:gd name="connsiteY98" fmla="*/ 63373 h 108458"/>
                <a:gd name="connsiteX99" fmla="*/ 47244 w 103250"/>
                <a:gd name="connsiteY99" fmla="*/ 63373 h 108458"/>
                <a:gd name="connsiteX100" fmla="*/ 47244 w 103250"/>
                <a:gd name="connsiteY100" fmla="*/ 86360 h 108458"/>
                <a:gd name="connsiteX101" fmla="*/ 57785 w 103250"/>
                <a:gd name="connsiteY101" fmla="*/ 86360 h 108458"/>
                <a:gd name="connsiteX102" fmla="*/ 57785 w 103250"/>
                <a:gd name="connsiteY102" fmla="*/ 63373 h 108458"/>
                <a:gd name="connsiteX103" fmla="*/ 103251 w 103250"/>
                <a:gd name="connsiteY103" fmla="*/ 63373 h 108458"/>
                <a:gd name="connsiteX104" fmla="*/ 103251 w 103250"/>
                <a:gd name="connsiteY104" fmla="*/ 54864 h 108458"/>
                <a:gd name="connsiteX105" fmla="*/ 0 w 103250"/>
                <a:gd name="connsiteY105" fmla="*/ 54864 h 10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03250" h="108458">
                  <a:moveTo>
                    <a:pt x="51562" y="8382"/>
                  </a:moveTo>
                  <a:lnTo>
                    <a:pt x="51562" y="8382"/>
                  </a:lnTo>
                  <a:lnTo>
                    <a:pt x="56642" y="8509"/>
                  </a:lnTo>
                  <a:lnTo>
                    <a:pt x="61214" y="9017"/>
                  </a:lnTo>
                  <a:lnTo>
                    <a:pt x="65532" y="9779"/>
                  </a:lnTo>
                  <a:lnTo>
                    <a:pt x="69342" y="10922"/>
                  </a:lnTo>
                  <a:lnTo>
                    <a:pt x="72517" y="12192"/>
                  </a:lnTo>
                  <a:lnTo>
                    <a:pt x="75311" y="13843"/>
                  </a:lnTo>
                  <a:lnTo>
                    <a:pt x="77597" y="15748"/>
                  </a:lnTo>
                  <a:lnTo>
                    <a:pt x="79121" y="17907"/>
                  </a:lnTo>
                  <a:lnTo>
                    <a:pt x="80137" y="20320"/>
                  </a:lnTo>
                  <a:lnTo>
                    <a:pt x="80518" y="22860"/>
                  </a:lnTo>
                  <a:lnTo>
                    <a:pt x="80518" y="22860"/>
                  </a:lnTo>
                  <a:lnTo>
                    <a:pt x="80137" y="25400"/>
                  </a:lnTo>
                  <a:lnTo>
                    <a:pt x="79121" y="27813"/>
                  </a:lnTo>
                  <a:lnTo>
                    <a:pt x="77597" y="29845"/>
                  </a:lnTo>
                  <a:lnTo>
                    <a:pt x="75311" y="31750"/>
                  </a:lnTo>
                  <a:lnTo>
                    <a:pt x="72517" y="33401"/>
                  </a:lnTo>
                  <a:lnTo>
                    <a:pt x="69342" y="34671"/>
                  </a:lnTo>
                  <a:lnTo>
                    <a:pt x="65532" y="35814"/>
                  </a:lnTo>
                  <a:lnTo>
                    <a:pt x="61214" y="36576"/>
                  </a:lnTo>
                  <a:lnTo>
                    <a:pt x="56642" y="37084"/>
                  </a:lnTo>
                  <a:lnTo>
                    <a:pt x="51562" y="37211"/>
                  </a:lnTo>
                  <a:lnTo>
                    <a:pt x="51562" y="37211"/>
                  </a:lnTo>
                  <a:lnTo>
                    <a:pt x="46482" y="37084"/>
                  </a:lnTo>
                  <a:lnTo>
                    <a:pt x="41783" y="36576"/>
                  </a:lnTo>
                  <a:lnTo>
                    <a:pt x="37592" y="35814"/>
                  </a:lnTo>
                  <a:lnTo>
                    <a:pt x="33782" y="34671"/>
                  </a:lnTo>
                  <a:lnTo>
                    <a:pt x="30480" y="33401"/>
                  </a:lnTo>
                  <a:lnTo>
                    <a:pt x="27813" y="31750"/>
                  </a:lnTo>
                  <a:lnTo>
                    <a:pt x="25527" y="29845"/>
                  </a:lnTo>
                  <a:lnTo>
                    <a:pt x="23876" y="27813"/>
                  </a:lnTo>
                  <a:lnTo>
                    <a:pt x="22860" y="25400"/>
                  </a:lnTo>
                  <a:lnTo>
                    <a:pt x="22606" y="22860"/>
                  </a:lnTo>
                  <a:lnTo>
                    <a:pt x="22606" y="22860"/>
                  </a:lnTo>
                  <a:lnTo>
                    <a:pt x="22860" y="20320"/>
                  </a:lnTo>
                  <a:lnTo>
                    <a:pt x="23876" y="17907"/>
                  </a:lnTo>
                  <a:lnTo>
                    <a:pt x="25527" y="15748"/>
                  </a:lnTo>
                  <a:lnTo>
                    <a:pt x="27813" y="13843"/>
                  </a:lnTo>
                  <a:lnTo>
                    <a:pt x="30480" y="12192"/>
                  </a:lnTo>
                  <a:lnTo>
                    <a:pt x="33782" y="10922"/>
                  </a:lnTo>
                  <a:lnTo>
                    <a:pt x="37592" y="9779"/>
                  </a:lnTo>
                  <a:lnTo>
                    <a:pt x="41783" y="9017"/>
                  </a:lnTo>
                  <a:lnTo>
                    <a:pt x="46482" y="8509"/>
                  </a:lnTo>
                  <a:lnTo>
                    <a:pt x="51562" y="8382"/>
                  </a:lnTo>
                  <a:close/>
                  <a:moveTo>
                    <a:pt x="51562" y="45720"/>
                  </a:moveTo>
                  <a:lnTo>
                    <a:pt x="51562" y="45720"/>
                  </a:lnTo>
                  <a:lnTo>
                    <a:pt x="58547" y="45466"/>
                  </a:lnTo>
                  <a:lnTo>
                    <a:pt x="64897" y="44704"/>
                  </a:lnTo>
                  <a:lnTo>
                    <a:pt x="70739" y="43434"/>
                  </a:lnTo>
                  <a:lnTo>
                    <a:pt x="75946" y="41783"/>
                  </a:lnTo>
                  <a:lnTo>
                    <a:pt x="80518" y="39624"/>
                  </a:lnTo>
                  <a:lnTo>
                    <a:pt x="84328" y="36957"/>
                  </a:lnTo>
                  <a:lnTo>
                    <a:pt x="87376" y="34036"/>
                  </a:lnTo>
                  <a:lnTo>
                    <a:pt x="89535" y="30607"/>
                  </a:lnTo>
                  <a:lnTo>
                    <a:pt x="90932" y="26924"/>
                  </a:lnTo>
                  <a:lnTo>
                    <a:pt x="91440" y="22860"/>
                  </a:lnTo>
                  <a:lnTo>
                    <a:pt x="91440" y="22860"/>
                  </a:lnTo>
                  <a:lnTo>
                    <a:pt x="90932" y="18796"/>
                  </a:lnTo>
                  <a:lnTo>
                    <a:pt x="89535" y="15113"/>
                  </a:lnTo>
                  <a:lnTo>
                    <a:pt x="87376" y="11684"/>
                  </a:lnTo>
                  <a:lnTo>
                    <a:pt x="84328" y="8763"/>
                  </a:lnTo>
                  <a:lnTo>
                    <a:pt x="80518" y="6096"/>
                  </a:lnTo>
                  <a:lnTo>
                    <a:pt x="75946" y="3937"/>
                  </a:lnTo>
                  <a:lnTo>
                    <a:pt x="70739" y="2286"/>
                  </a:lnTo>
                  <a:lnTo>
                    <a:pt x="64897" y="1016"/>
                  </a:lnTo>
                  <a:lnTo>
                    <a:pt x="58547" y="254"/>
                  </a:lnTo>
                  <a:lnTo>
                    <a:pt x="51562" y="0"/>
                  </a:lnTo>
                  <a:lnTo>
                    <a:pt x="51562" y="0"/>
                  </a:lnTo>
                  <a:lnTo>
                    <a:pt x="44577" y="254"/>
                  </a:lnTo>
                  <a:lnTo>
                    <a:pt x="38100" y="1016"/>
                  </a:lnTo>
                  <a:lnTo>
                    <a:pt x="32258" y="2286"/>
                  </a:lnTo>
                  <a:lnTo>
                    <a:pt x="27051" y="3937"/>
                  </a:lnTo>
                  <a:lnTo>
                    <a:pt x="22479" y="6096"/>
                  </a:lnTo>
                  <a:lnTo>
                    <a:pt x="18796" y="8763"/>
                  </a:lnTo>
                  <a:lnTo>
                    <a:pt x="15748" y="11684"/>
                  </a:lnTo>
                  <a:lnTo>
                    <a:pt x="13462" y="15113"/>
                  </a:lnTo>
                  <a:lnTo>
                    <a:pt x="12065" y="18796"/>
                  </a:lnTo>
                  <a:lnTo>
                    <a:pt x="11684" y="22860"/>
                  </a:lnTo>
                  <a:lnTo>
                    <a:pt x="11684" y="22860"/>
                  </a:lnTo>
                  <a:lnTo>
                    <a:pt x="12065" y="26924"/>
                  </a:lnTo>
                  <a:lnTo>
                    <a:pt x="13462" y="30607"/>
                  </a:lnTo>
                  <a:lnTo>
                    <a:pt x="15748" y="34036"/>
                  </a:lnTo>
                  <a:lnTo>
                    <a:pt x="18796" y="36957"/>
                  </a:lnTo>
                  <a:lnTo>
                    <a:pt x="22479" y="39624"/>
                  </a:lnTo>
                  <a:lnTo>
                    <a:pt x="27051" y="41783"/>
                  </a:lnTo>
                  <a:lnTo>
                    <a:pt x="32258" y="43434"/>
                  </a:lnTo>
                  <a:lnTo>
                    <a:pt x="38100" y="44704"/>
                  </a:lnTo>
                  <a:lnTo>
                    <a:pt x="44577" y="45466"/>
                  </a:lnTo>
                  <a:lnTo>
                    <a:pt x="51562" y="45720"/>
                  </a:lnTo>
                  <a:close/>
                  <a:moveTo>
                    <a:pt x="23622" y="75184"/>
                  </a:moveTo>
                  <a:lnTo>
                    <a:pt x="13208" y="75184"/>
                  </a:lnTo>
                  <a:lnTo>
                    <a:pt x="13208" y="108458"/>
                  </a:lnTo>
                  <a:lnTo>
                    <a:pt x="91948" y="108458"/>
                  </a:lnTo>
                  <a:lnTo>
                    <a:pt x="91948" y="99822"/>
                  </a:lnTo>
                  <a:lnTo>
                    <a:pt x="23622" y="99822"/>
                  </a:lnTo>
                  <a:lnTo>
                    <a:pt x="23622" y="75184"/>
                  </a:lnTo>
                  <a:close/>
                  <a:moveTo>
                    <a:pt x="0" y="54864"/>
                  </a:moveTo>
                  <a:lnTo>
                    <a:pt x="0" y="63373"/>
                  </a:lnTo>
                  <a:lnTo>
                    <a:pt x="47244" y="63373"/>
                  </a:lnTo>
                  <a:lnTo>
                    <a:pt x="47244" y="86360"/>
                  </a:lnTo>
                  <a:lnTo>
                    <a:pt x="57785" y="86360"/>
                  </a:lnTo>
                  <a:lnTo>
                    <a:pt x="57785" y="63373"/>
                  </a:lnTo>
                  <a:lnTo>
                    <a:pt x="103251" y="63373"/>
                  </a:lnTo>
                  <a:lnTo>
                    <a:pt x="10325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30B5004-59BA-84C9-3196-B4CC268AF088}"/>
                </a:ext>
              </a:extLst>
            </p:cNvPr>
            <p:cNvSpPr/>
            <p:nvPr/>
          </p:nvSpPr>
          <p:spPr>
            <a:xfrm>
              <a:off x="4921757" y="2114295"/>
              <a:ext cx="102997" cy="109981"/>
            </a:xfrm>
            <a:custGeom>
              <a:avLst/>
              <a:gdLst>
                <a:gd name="connsiteX0" fmla="*/ 97917 w 102997"/>
                <a:gd name="connsiteY0" fmla="*/ 39370 h 109981"/>
                <a:gd name="connsiteX1" fmla="*/ 97917 w 102997"/>
                <a:gd name="connsiteY1" fmla="*/ 39370 h 109981"/>
                <a:gd name="connsiteX2" fmla="*/ 91694 w 102997"/>
                <a:gd name="connsiteY2" fmla="*/ 38100 h 109981"/>
                <a:gd name="connsiteX3" fmla="*/ 85725 w 102997"/>
                <a:gd name="connsiteY3" fmla="*/ 36322 h 109981"/>
                <a:gd name="connsiteX4" fmla="*/ 79883 w 102997"/>
                <a:gd name="connsiteY4" fmla="*/ 33909 h 109981"/>
                <a:gd name="connsiteX5" fmla="*/ 74549 w 102997"/>
                <a:gd name="connsiteY5" fmla="*/ 30988 h 109981"/>
                <a:gd name="connsiteX6" fmla="*/ 69596 w 102997"/>
                <a:gd name="connsiteY6" fmla="*/ 27686 h 109981"/>
                <a:gd name="connsiteX7" fmla="*/ 65278 w 102997"/>
                <a:gd name="connsiteY7" fmla="*/ 24003 h 109981"/>
                <a:gd name="connsiteX8" fmla="*/ 61849 w 102997"/>
                <a:gd name="connsiteY8" fmla="*/ 19939 h 109981"/>
                <a:gd name="connsiteX9" fmla="*/ 59182 w 102997"/>
                <a:gd name="connsiteY9" fmla="*/ 15621 h 109981"/>
                <a:gd name="connsiteX10" fmla="*/ 57404 w 102997"/>
                <a:gd name="connsiteY10" fmla="*/ 11049 h 109981"/>
                <a:gd name="connsiteX11" fmla="*/ 56896 w 102997"/>
                <a:gd name="connsiteY11" fmla="*/ 6350 h 109981"/>
                <a:gd name="connsiteX12" fmla="*/ 56896 w 102997"/>
                <a:gd name="connsiteY12" fmla="*/ 0 h 109981"/>
                <a:gd name="connsiteX13" fmla="*/ 45974 w 102997"/>
                <a:gd name="connsiteY13" fmla="*/ 0 h 109981"/>
                <a:gd name="connsiteX14" fmla="*/ 45974 w 102997"/>
                <a:gd name="connsiteY14" fmla="*/ 6350 h 109981"/>
                <a:gd name="connsiteX15" fmla="*/ 45974 w 102997"/>
                <a:gd name="connsiteY15" fmla="*/ 6350 h 109981"/>
                <a:gd name="connsiteX16" fmla="*/ 45339 w 102997"/>
                <a:gd name="connsiteY16" fmla="*/ 11176 h 109981"/>
                <a:gd name="connsiteX17" fmla="*/ 43688 w 102997"/>
                <a:gd name="connsiteY17" fmla="*/ 15748 h 109981"/>
                <a:gd name="connsiteX18" fmla="*/ 41021 w 102997"/>
                <a:gd name="connsiteY18" fmla="*/ 20066 h 109981"/>
                <a:gd name="connsiteX19" fmla="*/ 37592 w 102997"/>
                <a:gd name="connsiteY19" fmla="*/ 24130 h 109981"/>
                <a:gd name="connsiteX20" fmla="*/ 33274 w 102997"/>
                <a:gd name="connsiteY20" fmla="*/ 27813 h 109981"/>
                <a:gd name="connsiteX21" fmla="*/ 28448 w 102997"/>
                <a:gd name="connsiteY21" fmla="*/ 31115 h 109981"/>
                <a:gd name="connsiteX22" fmla="*/ 23114 w 102997"/>
                <a:gd name="connsiteY22" fmla="*/ 33909 h 109981"/>
                <a:gd name="connsiteX23" fmla="*/ 17399 w 102997"/>
                <a:gd name="connsiteY23" fmla="*/ 36322 h 109981"/>
                <a:gd name="connsiteX24" fmla="*/ 11303 w 102997"/>
                <a:gd name="connsiteY24" fmla="*/ 38100 h 109981"/>
                <a:gd name="connsiteX25" fmla="*/ 5207 w 102997"/>
                <a:gd name="connsiteY25" fmla="*/ 39370 h 109981"/>
                <a:gd name="connsiteX26" fmla="*/ 9398 w 102997"/>
                <a:gd name="connsiteY26" fmla="*/ 47752 h 109981"/>
                <a:gd name="connsiteX27" fmla="*/ 9398 w 102997"/>
                <a:gd name="connsiteY27" fmla="*/ 47752 h 109981"/>
                <a:gd name="connsiteX28" fmla="*/ 14732 w 102997"/>
                <a:gd name="connsiteY28" fmla="*/ 46609 h 109981"/>
                <a:gd name="connsiteX29" fmla="*/ 19939 w 102997"/>
                <a:gd name="connsiteY29" fmla="*/ 45085 h 109981"/>
                <a:gd name="connsiteX30" fmla="*/ 24892 w 102997"/>
                <a:gd name="connsiteY30" fmla="*/ 43307 h 109981"/>
                <a:gd name="connsiteX31" fmla="*/ 29845 w 102997"/>
                <a:gd name="connsiteY31" fmla="*/ 41021 h 109981"/>
                <a:gd name="connsiteX32" fmla="*/ 34417 w 102997"/>
                <a:gd name="connsiteY32" fmla="*/ 38481 h 109981"/>
                <a:gd name="connsiteX33" fmla="*/ 38608 w 102997"/>
                <a:gd name="connsiteY33" fmla="*/ 35560 h 109981"/>
                <a:gd name="connsiteX34" fmla="*/ 42545 w 102997"/>
                <a:gd name="connsiteY34" fmla="*/ 32385 h 109981"/>
                <a:gd name="connsiteX35" fmla="*/ 45974 w 102997"/>
                <a:gd name="connsiteY35" fmla="*/ 28829 h 109981"/>
                <a:gd name="connsiteX36" fmla="*/ 49022 w 102997"/>
                <a:gd name="connsiteY36" fmla="*/ 25146 h 109981"/>
                <a:gd name="connsiteX37" fmla="*/ 51435 w 102997"/>
                <a:gd name="connsiteY37" fmla="*/ 21082 h 109981"/>
                <a:gd name="connsiteX38" fmla="*/ 51435 w 102997"/>
                <a:gd name="connsiteY38" fmla="*/ 21082 h 109981"/>
                <a:gd name="connsiteX39" fmla="*/ 53848 w 102997"/>
                <a:gd name="connsiteY39" fmla="*/ 25019 h 109981"/>
                <a:gd name="connsiteX40" fmla="*/ 56896 w 102997"/>
                <a:gd name="connsiteY40" fmla="*/ 28829 h 109981"/>
                <a:gd name="connsiteX41" fmla="*/ 60452 w 102997"/>
                <a:gd name="connsiteY41" fmla="*/ 32258 h 109981"/>
                <a:gd name="connsiteX42" fmla="*/ 64389 w 102997"/>
                <a:gd name="connsiteY42" fmla="*/ 35560 h 109981"/>
                <a:gd name="connsiteX43" fmla="*/ 68580 w 102997"/>
                <a:gd name="connsiteY43" fmla="*/ 38354 h 109981"/>
                <a:gd name="connsiteX44" fmla="*/ 73279 w 102997"/>
                <a:gd name="connsiteY44" fmla="*/ 41021 h 109981"/>
                <a:gd name="connsiteX45" fmla="*/ 78105 w 102997"/>
                <a:gd name="connsiteY45" fmla="*/ 43180 h 109981"/>
                <a:gd name="connsiteX46" fmla="*/ 83058 w 102997"/>
                <a:gd name="connsiteY46" fmla="*/ 45085 h 109981"/>
                <a:gd name="connsiteX47" fmla="*/ 88265 w 102997"/>
                <a:gd name="connsiteY47" fmla="*/ 46609 h 109981"/>
                <a:gd name="connsiteX48" fmla="*/ 93599 w 102997"/>
                <a:gd name="connsiteY48" fmla="*/ 47752 h 109981"/>
                <a:gd name="connsiteX49" fmla="*/ 97917 w 102997"/>
                <a:gd name="connsiteY49" fmla="*/ 39370 h 109981"/>
                <a:gd name="connsiteX50" fmla="*/ 102870 w 102997"/>
                <a:gd name="connsiteY50" fmla="*/ 60071 h 109981"/>
                <a:gd name="connsiteX51" fmla="*/ 0 w 102997"/>
                <a:gd name="connsiteY51" fmla="*/ 60071 h 109981"/>
                <a:gd name="connsiteX52" fmla="*/ 0 w 102997"/>
                <a:gd name="connsiteY52" fmla="*/ 68707 h 109981"/>
                <a:gd name="connsiteX53" fmla="*/ 45974 w 102997"/>
                <a:gd name="connsiteY53" fmla="*/ 68707 h 109981"/>
                <a:gd name="connsiteX54" fmla="*/ 45974 w 102997"/>
                <a:gd name="connsiteY54" fmla="*/ 109982 h 109981"/>
                <a:gd name="connsiteX55" fmla="*/ 56388 w 102997"/>
                <a:gd name="connsiteY55" fmla="*/ 109982 h 109981"/>
                <a:gd name="connsiteX56" fmla="*/ 56388 w 102997"/>
                <a:gd name="connsiteY56" fmla="*/ 68707 h 109981"/>
                <a:gd name="connsiteX57" fmla="*/ 102997 w 102997"/>
                <a:gd name="connsiteY57" fmla="*/ 68707 h 109981"/>
                <a:gd name="connsiteX58" fmla="*/ 102870 w 102997"/>
                <a:gd name="connsiteY58" fmla="*/ 60071 h 10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2997" h="109981">
                  <a:moveTo>
                    <a:pt x="97917" y="39370"/>
                  </a:moveTo>
                  <a:lnTo>
                    <a:pt x="97917" y="39370"/>
                  </a:lnTo>
                  <a:lnTo>
                    <a:pt x="91694" y="38100"/>
                  </a:lnTo>
                  <a:lnTo>
                    <a:pt x="85725" y="36322"/>
                  </a:lnTo>
                  <a:lnTo>
                    <a:pt x="79883" y="33909"/>
                  </a:lnTo>
                  <a:lnTo>
                    <a:pt x="74549" y="30988"/>
                  </a:lnTo>
                  <a:lnTo>
                    <a:pt x="69596" y="27686"/>
                  </a:lnTo>
                  <a:lnTo>
                    <a:pt x="65278" y="24003"/>
                  </a:lnTo>
                  <a:lnTo>
                    <a:pt x="61849" y="19939"/>
                  </a:lnTo>
                  <a:lnTo>
                    <a:pt x="59182" y="15621"/>
                  </a:lnTo>
                  <a:lnTo>
                    <a:pt x="57404" y="11049"/>
                  </a:lnTo>
                  <a:lnTo>
                    <a:pt x="56896" y="6350"/>
                  </a:lnTo>
                  <a:lnTo>
                    <a:pt x="56896" y="0"/>
                  </a:lnTo>
                  <a:lnTo>
                    <a:pt x="45974" y="0"/>
                  </a:lnTo>
                  <a:lnTo>
                    <a:pt x="45974" y="6350"/>
                  </a:lnTo>
                  <a:lnTo>
                    <a:pt x="45974" y="6350"/>
                  </a:lnTo>
                  <a:lnTo>
                    <a:pt x="45339" y="11176"/>
                  </a:lnTo>
                  <a:lnTo>
                    <a:pt x="43688" y="15748"/>
                  </a:lnTo>
                  <a:lnTo>
                    <a:pt x="41021" y="20066"/>
                  </a:lnTo>
                  <a:lnTo>
                    <a:pt x="37592" y="24130"/>
                  </a:lnTo>
                  <a:lnTo>
                    <a:pt x="33274" y="27813"/>
                  </a:lnTo>
                  <a:lnTo>
                    <a:pt x="28448" y="31115"/>
                  </a:lnTo>
                  <a:lnTo>
                    <a:pt x="23114" y="33909"/>
                  </a:lnTo>
                  <a:lnTo>
                    <a:pt x="17399" y="36322"/>
                  </a:lnTo>
                  <a:lnTo>
                    <a:pt x="11303" y="38100"/>
                  </a:lnTo>
                  <a:lnTo>
                    <a:pt x="5207" y="39370"/>
                  </a:lnTo>
                  <a:lnTo>
                    <a:pt x="9398" y="47752"/>
                  </a:lnTo>
                  <a:lnTo>
                    <a:pt x="9398" y="47752"/>
                  </a:lnTo>
                  <a:lnTo>
                    <a:pt x="14732" y="46609"/>
                  </a:lnTo>
                  <a:lnTo>
                    <a:pt x="19939" y="45085"/>
                  </a:lnTo>
                  <a:lnTo>
                    <a:pt x="24892" y="43307"/>
                  </a:lnTo>
                  <a:lnTo>
                    <a:pt x="29845" y="41021"/>
                  </a:lnTo>
                  <a:lnTo>
                    <a:pt x="34417" y="38481"/>
                  </a:lnTo>
                  <a:lnTo>
                    <a:pt x="38608" y="35560"/>
                  </a:lnTo>
                  <a:lnTo>
                    <a:pt x="42545" y="32385"/>
                  </a:lnTo>
                  <a:lnTo>
                    <a:pt x="45974" y="28829"/>
                  </a:lnTo>
                  <a:lnTo>
                    <a:pt x="49022" y="25146"/>
                  </a:lnTo>
                  <a:lnTo>
                    <a:pt x="51435" y="21082"/>
                  </a:lnTo>
                  <a:lnTo>
                    <a:pt x="51435" y="21082"/>
                  </a:lnTo>
                  <a:lnTo>
                    <a:pt x="53848" y="25019"/>
                  </a:lnTo>
                  <a:lnTo>
                    <a:pt x="56896" y="28829"/>
                  </a:lnTo>
                  <a:lnTo>
                    <a:pt x="60452" y="32258"/>
                  </a:lnTo>
                  <a:lnTo>
                    <a:pt x="64389" y="35560"/>
                  </a:lnTo>
                  <a:lnTo>
                    <a:pt x="68580" y="38354"/>
                  </a:lnTo>
                  <a:lnTo>
                    <a:pt x="73279" y="41021"/>
                  </a:lnTo>
                  <a:lnTo>
                    <a:pt x="78105" y="43180"/>
                  </a:lnTo>
                  <a:lnTo>
                    <a:pt x="83058" y="45085"/>
                  </a:lnTo>
                  <a:lnTo>
                    <a:pt x="88265" y="46609"/>
                  </a:lnTo>
                  <a:lnTo>
                    <a:pt x="93599" y="47752"/>
                  </a:lnTo>
                  <a:lnTo>
                    <a:pt x="97917" y="39370"/>
                  </a:lnTo>
                  <a:close/>
                  <a:moveTo>
                    <a:pt x="102870" y="60071"/>
                  </a:moveTo>
                  <a:lnTo>
                    <a:pt x="0" y="60071"/>
                  </a:lnTo>
                  <a:lnTo>
                    <a:pt x="0" y="68707"/>
                  </a:lnTo>
                  <a:lnTo>
                    <a:pt x="45974" y="68707"/>
                  </a:lnTo>
                  <a:lnTo>
                    <a:pt x="45974" y="109982"/>
                  </a:lnTo>
                  <a:lnTo>
                    <a:pt x="56388" y="109982"/>
                  </a:lnTo>
                  <a:lnTo>
                    <a:pt x="56388" y="68707"/>
                  </a:lnTo>
                  <a:lnTo>
                    <a:pt x="102997" y="68707"/>
                  </a:lnTo>
                  <a:lnTo>
                    <a:pt x="102870" y="60071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9F12570-F50A-952D-8332-F7FE62205B84}"/>
                </a:ext>
              </a:extLst>
            </p:cNvPr>
            <p:cNvSpPr/>
            <p:nvPr/>
          </p:nvSpPr>
          <p:spPr>
            <a:xfrm>
              <a:off x="5058410" y="2159634"/>
              <a:ext cx="16763" cy="17780"/>
            </a:xfrm>
            <a:custGeom>
              <a:avLst/>
              <a:gdLst>
                <a:gd name="connsiteX0" fmla="*/ 8382 w 16763"/>
                <a:gd name="connsiteY0" fmla="*/ 17780 h 17780"/>
                <a:gd name="connsiteX1" fmla="*/ 8382 w 16763"/>
                <a:gd name="connsiteY1" fmla="*/ 17780 h 17780"/>
                <a:gd name="connsiteX2" fmla="*/ 9652 w 16763"/>
                <a:gd name="connsiteY2" fmla="*/ 17653 h 17780"/>
                <a:gd name="connsiteX3" fmla="*/ 10922 w 16763"/>
                <a:gd name="connsiteY3" fmla="*/ 17399 h 17780"/>
                <a:gd name="connsiteX4" fmla="*/ 12192 w 16763"/>
                <a:gd name="connsiteY4" fmla="*/ 16891 h 17780"/>
                <a:gd name="connsiteX5" fmla="*/ 13335 w 16763"/>
                <a:gd name="connsiteY5" fmla="*/ 16129 h 17780"/>
                <a:gd name="connsiteX6" fmla="*/ 14224 w 16763"/>
                <a:gd name="connsiteY6" fmla="*/ 15240 h 17780"/>
                <a:gd name="connsiteX7" fmla="*/ 15113 w 16763"/>
                <a:gd name="connsiteY7" fmla="*/ 14351 h 17780"/>
                <a:gd name="connsiteX8" fmla="*/ 15748 w 16763"/>
                <a:gd name="connsiteY8" fmla="*/ 13208 h 17780"/>
                <a:gd name="connsiteX9" fmla="*/ 16256 w 16763"/>
                <a:gd name="connsiteY9" fmla="*/ 11938 h 17780"/>
                <a:gd name="connsiteX10" fmla="*/ 16637 w 16763"/>
                <a:gd name="connsiteY10" fmla="*/ 10541 h 17780"/>
                <a:gd name="connsiteX11" fmla="*/ 16764 w 16763"/>
                <a:gd name="connsiteY11" fmla="*/ 9017 h 17780"/>
                <a:gd name="connsiteX12" fmla="*/ 16764 w 16763"/>
                <a:gd name="connsiteY12" fmla="*/ 9017 h 17780"/>
                <a:gd name="connsiteX13" fmla="*/ 16637 w 16763"/>
                <a:gd name="connsiteY13" fmla="*/ 7493 h 17780"/>
                <a:gd name="connsiteX14" fmla="*/ 16256 w 16763"/>
                <a:gd name="connsiteY14" fmla="*/ 5969 h 17780"/>
                <a:gd name="connsiteX15" fmla="*/ 15748 w 16763"/>
                <a:gd name="connsiteY15" fmla="*/ 4699 h 17780"/>
                <a:gd name="connsiteX16" fmla="*/ 15113 w 16763"/>
                <a:gd name="connsiteY16" fmla="*/ 3556 h 17780"/>
                <a:gd name="connsiteX17" fmla="*/ 14224 w 16763"/>
                <a:gd name="connsiteY17" fmla="*/ 2540 h 17780"/>
                <a:gd name="connsiteX18" fmla="*/ 13335 w 16763"/>
                <a:gd name="connsiteY18" fmla="*/ 1651 h 17780"/>
                <a:gd name="connsiteX19" fmla="*/ 12192 w 16763"/>
                <a:gd name="connsiteY19" fmla="*/ 889 h 17780"/>
                <a:gd name="connsiteX20" fmla="*/ 10922 w 16763"/>
                <a:gd name="connsiteY20" fmla="*/ 381 h 17780"/>
                <a:gd name="connsiteX21" fmla="*/ 9652 w 16763"/>
                <a:gd name="connsiteY21" fmla="*/ 127 h 17780"/>
                <a:gd name="connsiteX22" fmla="*/ 8382 w 16763"/>
                <a:gd name="connsiteY22" fmla="*/ 0 h 17780"/>
                <a:gd name="connsiteX23" fmla="*/ 8382 w 16763"/>
                <a:gd name="connsiteY23" fmla="*/ 0 h 17780"/>
                <a:gd name="connsiteX24" fmla="*/ 6985 w 16763"/>
                <a:gd name="connsiteY24" fmla="*/ 127 h 17780"/>
                <a:gd name="connsiteX25" fmla="*/ 5715 w 16763"/>
                <a:gd name="connsiteY25" fmla="*/ 381 h 17780"/>
                <a:gd name="connsiteX26" fmla="*/ 4572 w 16763"/>
                <a:gd name="connsiteY26" fmla="*/ 889 h 17780"/>
                <a:gd name="connsiteX27" fmla="*/ 3429 w 16763"/>
                <a:gd name="connsiteY27" fmla="*/ 1651 h 17780"/>
                <a:gd name="connsiteX28" fmla="*/ 2413 w 16763"/>
                <a:gd name="connsiteY28" fmla="*/ 2540 h 17780"/>
                <a:gd name="connsiteX29" fmla="*/ 1651 w 16763"/>
                <a:gd name="connsiteY29" fmla="*/ 3556 h 17780"/>
                <a:gd name="connsiteX30" fmla="*/ 889 w 16763"/>
                <a:gd name="connsiteY30" fmla="*/ 4699 h 17780"/>
                <a:gd name="connsiteX31" fmla="*/ 381 w 16763"/>
                <a:gd name="connsiteY31" fmla="*/ 5969 h 17780"/>
                <a:gd name="connsiteX32" fmla="*/ 127 w 16763"/>
                <a:gd name="connsiteY32" fmla="*/ 7493 h 17780"/>
                <a:gd name="connsiteX33" fmla="*/ 0 w 16763"/>
                <a:gd name="connsiteY33" fmla="*/ 9017 h 17780"/>
                <a:gd name="connsiteX34" fmla="*/ 0 w 16763"/>
                <a:gd name="connsiteY34" fmla="*/ 9017 h 17780"/>
                <a:gd name="connsiteX35" fmla="*/ 127 w 16763"/>
                <a:gd name="connsiteY35" fmla="*/ 10541 h 17780"/>
                <a:gd name="connsiteX36" fmla="*/ 381 w 16763"/>
                <a:gd name="connsiteY36" fmla="*/ 11938 h 17780"/>
                <a:gd name="connsiteX37" fmla="*/ 889 w 16763"/>
                <a:gd name="connsiteY37" fmla="*/ 13208 h 17780"/>
                <a:gd name="connsiteX38" fmla="*/ 1651 w 16763"/>
                <a:gd name="connsiteY38" fmla="*/ 14351 h 17780"/>
                <a:gd name="connsiteX39" fmla="*/ 2413 w 16763"/>
                <a:gd name="connsiteY39" fmla="*/ 15240 h 17780"/>
                <a:gd name="connsiteX40" fmla="*/ 3429 w 16763"/>
                <a:gd name="connsiteY40" fmla="*/ 16129 h 17780"/>
                <a:gd name="connsiteX41" fmla="*/ 4572 w 16763"/>
                <a:gd name="connsiteY41" fmla="*/ 16891 h 17780"/>
                <a:gd name="connsiteX42" fmla="*/ 5715 w 16763"/>
                <a:gd name="connsiteY42" fmla="*/ 17399 h 17780"/>
                <a:gd name="connsiteX43" fmla="*/ 6985 w 16763"/>
                <a:gd name="connsiteY43" fmla="*/ 17653 h 17780"/>
                <a:gd name="connsiteX44" fmla="*/ 8382 w 16763"/>
                <a:gd name="connsiteY44" fmla="*/ 17780 h 1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763" h="17780">
                  <a:moveTo>
                    <a:pt x="8382" y="17780"/>
                  </a:moveTo>
                  <a:lnTo>
                    <a:pt x="8382" y="17780"/>
                  </a:lnTo>
                  <a:lnTo>
                    <a:pt x="9652" y="17653"/>
                  </a:lnTo>
                  <a:lnTo>
                    <a:pt x="10922" y="17399"/>
                  </a:lnTo>
                  <a:lnTo>
                    <a:pt x="12192" y="16891"/>
                  </a:lnTo>
                  <a:lnTo>
                    <a:pt x="13335" y="16129"/>
                  </a:lnTo>
                  <a:lnTo>
                    <a:pt x="14224" y="15240"/>
                  </a:lnTo>
                  <a:lnTo>
                    <a:pt x="15113" y="14351"/>
                  </a:lnTo>
                  <a:lnTo>
                    <a:pt x="15748" y="13208"/>
                  </a:lnTo>
                  <a:lnTo>
                    <a:pt x="16256" y="11938"/>
                  </a:lnTo>
                  <a:lnTo>
                    <a:pt x="16637" y="10541"/>
                  </a:lnTo>
                  <a:lnTo>
                    <a:pt x="16764" y="9017"/>
                  </a:lnTo>
                  <a:lnTo>
                    <a:pt x="16764" y="9017"/>
                  </a:lnTo>
                  <a:lnTo>
                    <a:pt x="16637" y="7493"/>
                  </a:lnTo>
                  <a:lnTo>
                    <a:pt x="16256" y="5969"/>
                  </a:lnTo>
                  <a:lnTo>
                    <a:pt x="15748" y="4699"/>
                  </a:lnTo>
                  <a:lnTo>
                    <a:pt x="15113" y="3556"/>
                  </a:lnTo>
                  <a:lnTo>
                    <a:pt x="14224" y="2540"/>
                  </a:lnTo>
                  <a:lnTo>
                    <a:pt x="13335" y="1651"/>
                  </a:lnTo>
                  <a:lnTo>
                    <a:pt x="12192" y="889"/>
                  </a:lnTo>
                  <a:lnTo>
                    <a:pt x="10922" y="381"/>
                  </a:lnTo>
                  <a:lnTo>
                    <a:pt x="9652" y="127"/>
                  </a:lnTo>
                  <a:lnTo>
                    <a:pt x="8382" y="0"/>
                  </a:lnTo>
                  <a:lnTo>
                    <a:pt x="8382" y="0"/>
                  </a:lnTo>
                  <a:lnTo>
                    <a:pt x="6985" y="127"/>
                  </a:lnTo>
                  <a:lnTo>
                    <a:pt x="5715" y="381"/>
                  </a:lnTo>
                  <a:lnTo>
                    <a:pt x="4572" y="889"/>
                  </a:lnTo>
                  <a:lnTo>
                    <a:pt x="3429" y="1651"/>
                  </a:lnTo>
                  <a:lnTo>
                    <a:pt x="2413" y="2540"/>
                  </a:lnTo>
                  <a:lnTo>
                    <a:pt x="1651" y="3556"/>
                  </a:lnTo>
                  <a:lnTo>
                    <a:pt x="889" y="4699"/>
                  </a:lnTo>
                  <a:lnTo>
                    <a:pt x="381" y="5969"/>
                  </a:lnTo>
                  <a:lnTo>
                    <a:pt x="127" y="7493"/>
                  </a:lnTo>
                  <a:lnTo>
                    <a:pt x="0" y="9017"/>
                  </a:lnTo>
                  <a:lnTo>
                    <a:pt x="0" y="9017"/>
                  </a:lnTo>
                  <a:lnTo>
                    <a:pt x="127" y="10541"/>
                  </a:lnTo>
                  <a:lnTo>
                    <a:pt x="381" y="11938"/>
                  </a:lnTo>
                  <a:lnTo>
                    <a:pt x="889" y="13208"/>
                  </a:lnTo>
                  <a:lnTo>
                    <a:pt x="1651" y="14351"/>
                  </a:lnTo>
                  <a:lnTo>
                    <a:pt x="2413" y="15240"/>
                  </a:lnTo>
                  <a:lnTo>
                    <a:pt x="3429" y="16129"/>
                  </a:lnTo>
                  <a:lnTo>
                    <a:pt x="4572" y="16891"/>
                  </a:lnTo>
                  <a:lnTo>
                    <a:pt x="5715" y="17399"/>
                  </a:lnTo>
                  <a:lnTo>
                    <a:pt x="6985" y="17653"/>
                  </a:lnTo>
                  <a:lnTo>
                    <a:pt x="8382" y="17780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A47BC2E-8E00-22D5-5786-E5C510B66C86}"/>
                </a:ext>
              </a:extLst>
            </p:cNvPr>
            <p:cNvSpPr/>
            <p:nvPr/>
          </p:nvSpPr>
          <p:spPr>
            <a:xfrm>
              <a:off x="5109845" y="2109597"/>
              <a:ext cx="105155" cy="114300"/>
            </a:xfrm>
            <a:custGeom>
              <a:avLst/>
              <a:gdLst>
                <a:gd name="connsiteX0" fmla="*/ 66548 w 105155"/>
                <a:gd name="connsiteY0" fmla="*/ 56515 h 114300"/>
                <a:gd name="connsiteX1" fmla="*/ 66548 w 105155"/>
                <a:gd name="connsiteY1" fmla="*/ 56515 h 114300"/>
                <a:gd name="connsiteX2" fmla="*/ 61722 w 105155"/>
                <a:gd name="connsiteY2" fmla="*/ 54864 h 114300"/>
                <a:gd name="connsiteX3" fmla="*/ 57150 w 105155"/>
                <a:gd name="connsiteY3" fmla="*/ 52705 h 114300"/>
                <a:gd name="connsiteX4" fmla="*/ 53086 w 105155"/>
                <a:gd name="connsiteY4" fmla="*/ 50165 h 114300"/>
                <a:gd name="connsiteX5" fmla="*/ 49530 w 105155"/>
                <a:gd name="connsiteY5" fmla="*/ 47371 h 114300"/>
                <a:gd name="connsiteX6" fmla="*/ 46355 w 105155"/>
                <a:gd name="connsiteY6" fmla="*/ 44196 h 114300"/>
                <a:gd name="connsiteX7" fmla="*/ 43688 w 105155"/>
                <a:gd name="connsiteY7" fmla="*/ 40767 h 114300"/>
                <a:gd name="connsiteX8" fmla="*/ 41529 w 105155"/>
                <a:gd name="connsiteY8" fmla="*/ 37084 h 114300"/>
                <a:gd name="connsiteX9" fmla="*/ 40005 w 105155"/>
                <a:gd name="connsiteY9" fmla="*/ 33274 h 114300"/>
                <a:gd name="connsiteX10" fmla="*/ 38989 w 105155"/>
                <a:gd name="connsiteY10" fmla="*/ 29210 h 114300"/>
                <a:gd name="connsiteX11" fmla="*/ 38735 w 105155"/>
                <a:gd name="connsiteY11" fmla="*/ 25146 h 114300"/>
                <a:gd name="connsiteX12" fmla="*/ 38735 w 105155"/>
                <a:gd name="connsiteY12" fmla="*/ 22860 h 114300"/>
                <a:gd name="connsiteX13" fmla="*/ 63881 w 105155"/>
                <a:gd name="connsiteY13" fmla="*/ 22860 h 114300"/>
                <a:gd name="connsiteX14" fmla="*/ 63881 w 105155"/>
                <a:gd name="connsiteY14" fmla="*/ 14478 h 114300"/>
                <a:gd name="connsiteX15" fmla="*/ 38735 w 105155"/>
                <a:gd name="connsiteY15" fmla="*/ 14478 h 114300"/>
                <a:gd name="connsiteX16" fmla="*/ 38735 w 105155"/>
                <a:gd name="connsiteY16" fmla="*/ 0 h 114300"/>
                <a:gd name="connsiteX17" fmla="*/ 28321 w 105155"/>
                <a:gd name="connsiteY17" fmla="*/ 0 h 114300"/>
                <a:gd name="connsiteX18" fmla="*/ 28321 w 105155"/>
                <a:gd name="connsiteY18" fmla="*/ 14478 h 114300"/>
                <a:gd name="connsiteX19" fmla="*/ 3048 w 105155"/>
                <a:gd name="connsiteY19" fmla="*/ 14478 h 114300"/>
                <a:gd name="connsiteX20" fmla="*/ 3048 w 105155"/>
                <a:gd name="connsiteY20" fmla="*/ 22860 h 114300"/>
                <a:gd name="connsiteX21" fmla="*/ 28321 w 105155"/>
                <a:gd name="connsiteY21" fmla="*/ 22860 h 114300"/>
                <a:gd name="connsiteX22" fmla="*/ 28321 w 105155"/>
                <a:gd name="connsiteY22" fmla="*/ 25146 h 114300"/>
                <a:gd name="connsiteX23" fmla="*/ 28321 w 105155"/>
                <a:gd name="connsiteY23" fmla="*/ 25146 h 114300"/>
                <a:gd name="connsiteX24" fmla="*/ 27940 w 105155"/>
                <a:gd name="connsiteY24" fmla="*/ 29718 h 114300"/>
                <a:gd name="connsiteX25" fmla="*/ 26924 w 105155"/>
                <a:gd name="connsiteY25" fmla="*/ 34036 h 114300"/>
                <a:gd name="connsiteX26" fmla="*/ 25400 w 105155"/>
                <a:gd name="connsiteY26" fmla="*/ 38227 h 114300"/>
                <a:gd name="connsiteX27" fmla="*/ 23241 w 105155"/>
                <a:gd name="connsiteY27" fmla="*/ 42291 h 114300"/>
                <a:gd name="connsiteX28" fmla="*/ 20447 w 105155"/>
                <a:gd name="connsiteY28" fmla="*/ 45974 h 114300"/>
                <a:gd name="connsiteX29" fmla="*/ 17272 w 105155"/>
                <a:gd name="connsiteY29" fmla="*/ 49403 h 114300"/>
                <a:gd name="connsiteX30" fmla="*/ 13589 w 105155"/>
                <a:gd name="connsiteY30" fmla="*/ 52451 h 114300"/>
                <a:gd name="connsiteX31" fmla="*/ 9398 w 105155"/>
                <a:gd name="connsiteY31" fmla="*/ 55245 h 114300"/>
                <a:gd name="connsiteX32" fmla="*/ 4826 w 105155"/>
                <a:gd name="connsiteY32" fmla="*/ 57531 h 114300"/>
                <a:gd name="connsiteX33" fmla="*/ 0 w 105155"/>
                <a:gd name="connsiteY33" fmla="*/ 59309 h 114300"/>
                <a:gd name="connsiteX34" fmla="*/ 5207 w 105155"/>
                <a:gd name="connsiteY34" fmla="*/ 67564 h 114300"/>
                <a:gd name="connsiteX35" fmla="*/ 5207 w 105155"/>
                <a:gd name="connsiteY35" fmla="*/ 67564 h 114300"/>
                <a:gd name="connsiteX36" fmla="*/ 9144 w 105155"/>
                <a:gd name="connsiteY36" fmla="*/ 66040 h 114300"/>
                <a:gd name="connsiteX37" fmla="*/ 12827 w 105155"/>
                <a:gd name="connsiteY37" fmla="*/ 64262 h 114300"/>
                <a:gd name="connsiteX38" fmla="*/ 16256 w 105155"/>
                <a:gd name="connsiteY38" fmla="*/ 62230 h 114300"/>
                <a:gd name="connsiteX39" fmla="*/ 19558 w 105155"/>
                <a:gd name="connsiteY39" fmla="*/ 59944 h 114300"/>
                <a:gd name="connsiteX40" fmla="*/ 22606 w 105155"/>
                <a:gd name="connsiteY40" fmla="*/ 57404 h 114300"/>
                <a:gd name="connsiteX41" fmla="*/ 25400 w 105155"/>
                <a:gd name="connsiteY41" fmla="*/ 54610 h 114300"/>
                <a:gd name="connsiteX42" fmla="*/ 27813 w 105155"/>
                <a:gd name="connsiteY42" fmla="*/ 51562 h 114300"/>
                <a:gd name="connsiteX43" fmla="*/ 30099 w 105155"/>
                <a:gd name="connsiteY43" fmla="*/ 48387 h 114300"/>
                <a:gd name="connsiteX44" fmla="*/ 32004 w 105155"/>
                <a:gd name="connsiteY44" fmla="*/ 45085 h 114300"/>
                <a:gd name="connsiteX45" fmla="*/ 33655 w 105155"/>
                <a:gd name="connsiteY45" fmla="*/ 41529 h 114300"/>
                <a:gd name="connsiteX46" fmla="*/ 33655 w 105155"/>
                <a:gd name="connsiteY46" fmla="*/ 41529 h 114300"/>
                <a:gd name="connsiteX47" fmla="*/ 35306 w 105155"/>
                <a:gd name="connsiteY47" fmla="*/ 44704 h 114300"/>
                <a:gd name="connsiteX48" fmla="*/ 37211 w 105155"/>
                <a:gd name="connsiteY48" fmla="*/ 47625 h 114300"/>
                <a:gd name="connsiteX49" fmla="*/ 39497 w 105155"/>
                <a:gd name="connsiteY49" fmla="*/ 50546 h 114300"/>
                <a:gd name="connsiteX50" fmla="*/ 41910 w 105155"/>
                <a:gd name="connsiteY50" fmla="*/ 53213 h 114300"/>
                <a:gd name="connsiteX51" fmla="*/ 44704 w 105155"/>
                <a:gd name="connsiteY51" fmla="*/ 55626 h 114300"/>
                <a:gd name="connsiteX52" fmla="*/ 47625 w 105155"/>
                <a:gd name="connsiteY52" fmla="*/ 57912 h 114300"/>
                <a:gd name="connsiteX53" fmla="*/ 50927 w 105155"/>
                <a:gd name="connsiteY53" fmla="*/ 59944 h 114300"/>
                <a:gd name="connsiteX54" fmla="*/ 54229 w 105155"/>
                <a:gd name="connsiteY54" fmla="*/ 61722 h 114300"/>
                <a:gd name="connsiteX55" fmla="*/ 57912 w 105155"/>
                <a:gd name="connsiteY55" fmla="*/ 63246 h 114300"/>
                <a:gd name="connsiteX56" fmla="*/ 61722 w 105155"/>
                <a:gd name="connsiteY56" fmla="*/ 64643 h 114300"/>
                <a:gd name="connsiteX57" fmla="*/ 66548 w 105155"/>
                <a:gd name="connsiteY57" fmla="*/ 56515 h 114300"/>
                <a:gd name="connsiteX58" fmla="*/ 52070 w 105155"/>
                <a:gd name="connsiteY58" fmla="*/ 106299 h 114300"/>
                <a:gd name="connsiteX59" fmla="*/ 52070 w 105155"/>
                <a:gd name="connsiteY59" fmla="*/ 106299 h 114300"/>
                <a:gd name="connsiteX60" fmla="*/ 47117 w 105155"/>
                <a:gd name="connsiteY60" fmla="*/ 106172 h 114300"/>
                <a:gd name="connsiteX61" fmla="*/ 42672 w 105155"/>
                <a:gd name="connsiteY61" fmla="*/ 105791 h 114300"/>
                <a:gd name="connsiteX62" fmla="*/ 38608 w 105155"/>
                <a:gd name="connsiteY62" fmla="*/ 105156 h 114300"/>
                <a:gd name="connsiteX63" fmla="*/ 35179 w 105155"/>
                <a:gd name="connsiteY63" fmla="*/ 104140 h 114300"/>
                <a:gd name="connsiteX64" fmla="*/ 32004 w 105155"/>
                <a:gd name="connsiteY64" fmla="*/ 102997 h 114300"/>
                <a:gd name="connsiteX65" fmla="*/ 29464 w 105155"/>
                <a:gd name="connsiteY65" fmla="*/ 101600 h 114300"/>
                <a:gd name="connsiteX66" fmla="*/ 27559 w 105155"/>
                <a:gd name="connsiteY66" fmla="*/ 100076 h 114300"/>
                <a:gd name="connsiteX67" fmla="*/ 26035 w 105155"/>
                <a:gd name="connsiteY67" fmla="*/ 98171 h 114300"/>
                <a:gd name="connsiteX68" fmla="*/ 25146 w 105155"/>
                <a:gd name="connsiteY68" fmla="*/ 96139 h 114300"/>
                <a:gd name="connsiteX69" fmla="*/ 24892 w 105155"/>
                <a:gd name="connsiteY69" fmla="*/ 93853 h 114300"/>
                <a:gd name="connsiteX70" fmla="*/ 24892 w 105155"/>
                <a:gd name="connsiteY70" fmla="*/ 93853 h 114300"/>
                <a:gd name="connsiteX71" fmla="*/ 25146 w 105155"/>
                <a:gd name="connsiteY71" fmla="*/ 91567 h 114300"/>
                <a:gd name="connsiteX72" fmla="*/ 26035 w 105155"/>
                <a:gd name="connsiteY72" fmla="*/ 89535 h 114300"/>
                <a:gd name="connsiteX73" fmla="*/ 27559 w 105155"/>
                <a:gd name="connsiteY73" fmla="*/ 87630 h 114300"/>
                <a:gd name="connsiteX74" fmla="*/ 29464 w 105155"/>
                <a:gd name="connsiteY74" fmla="*/ 86106 h 114300"/>
                <a:gd name="connsiteX75" fmla="*/ 32004 w 105155"/>
                <a:gd name="connsiteY75" fmla="*/ 84709 h 114300"/>
                <a:gd name="connsiteX76" fmla="*/ 35179 w 105155"/>
                <a:gd name="connsiteY76" fmla="*/ 83566 h 114300"/>
                <a:gd name="connsiteX77" fmla="*/ 38608 w 105155"/>
                <a:gd name="connsiteY77" fmla="*/ 82550 h 114300"/>
                <a:gd name="connsiteX78" fmla="*/ 42672 w 105155"/>
                <a:gd name="connsiteY78" fmla="*/ 81915 h 114300"/>
                <a:gd name="connsiteX79" fmla="*/ 47117 w 105155"/>
                <a:gd name="connsiteY79" fmla="*/ 81534 h 114300"/>
                <a:gd name="connsiteX80" fmla="*/ 52070 w 105155"/>
                <a:gd name="connsiteY80" fmla="*/ 81407 h 114300"/>
                <a:gd name="connsiteX81" fmla="*/ 52070 w 105155"/>
                <a:gd name="connsiteY81" fmla="*/ 81407 h 114300"/>
                <a:gd name="connsiteX82" fmla="*/ 56896 w 105155"/>
                <a:gd name="connsiteY82" fmla="*/ 81534 h 114300"/>
                <a:gd name="connsiteX83" fmla="*/ 61341 w 105155"/>
                <a:gd name="connsiteY83" fmla="*/ 81915 h 114300"/>
                <a:gd name="connsiteX84" fmla="*/ 65278 w 105155"/>
                <a:gd name="connsiteY84" fmla="*/ 82550 h 114300"/>
                <a:gd name="connsiteX85" fmla="*/ 68834 w 105155"/>
                <a:gd name="connsiteY85" fmla="*/ 83566 h 114300"/>
                <a:gd name="connsiteX86" fmla="*/ 71882 w 105155"/>
                <a:gd name="connsiteY86" fmla="*/ 84709 h 114300"/>
                <a:gd name="connsiteX87" fmla="*/ 74422 w 105155"/>
                <a:gd name="connsiteY87" fmla="*/ 86106 h 114300"/>
                <a:gd name="connsiteX88" fmla="*/ 76454 w 105155"/>
                <a:gd name="connsiteY88" fmla="*/ 87630 h 114300"/>
                <a:gd name="connsiteX89" fmla="*/ 77851 w 105155"/>
                <a:gd name="connsiteY89" fmla="*/ 89535 h 114300"/>
                <a:gd name="connsiteX90" fmla="*/ 78740 w 105155"/>
                <a:gd name="connsiteY90" fmla="*/ 91567 h 114300"/>
                <a:gd name="connsiteX91" fmla="*/ 79121 w 105155"/>
                <a:gd name="connsiteY91" fmla="*/ 93853 h 114300"/>
                <a:gd name="connsiteX92" fmla="*/ 79121 w 105155"/>
                <a:gd name="connsiteY92" fmla="*/ 93853 h 114300"/>
                <a:gd name="connsiteX93" fmla="*/ 78740 w 105155"/>
                <a:gd name="connsiteY93" fmla="*/ 96139 h 114300"/>
                <a:gd name="connsiteX94" fmla="*/ 77851 w 105155"/>
                <a:gd name="connsiteY94" fmla="*/ 98171 h 114300"/>
                <a:gd name="connsiteX95" fmla="*/ 76454 w 105155"/>
                <a:gd name="connsiteY95" fmla="*/ 100076 h 114300"/>
                <a:gd name="connsiteX96" fmla="*/ 74422 w 105155"/>
                <a:gd name="connsiteY96" fmla="*/ 101600 h 114300"/>
                <a:gd name="connsiteX97" fmla="*/ 71882 w 105155"/>
                <a:gd name="connsiteY97" fmla="*/ 102997 h 114300"/>
                <a:gd name="connsiteX98" fmla="*/ 68834 w 105155"/>
                <a:gd name="connsiteY98" fmla="*/ 104140 h 114300"/>
                <a:gd name="connsiteX99" fmla="*/ 65278 w 105155"/>
                <a:gd name="connsiteY99" fmla="*/ 105156 h 114300"/>
                <a:gd name="connsiteX100" fmla="*/ 61341 w 105155"/>
                <a:gd name="connsiteY100" fmla="*/ 105791 h 114300"/>
                <a:gd name="connsiteX101" fmla="*/ 56896 w 105155"/>
                <a:gd name="connsiteY101" fmla="*/ 106172 h 114300"/>
                <a:gd name="connsiteX102" fmla="*/ 52070 w 105155"/>
                <a:gd name="connsiteY102" fmla="*/ 106299 h 114300"/>
                <a:gd name="connsiteX103" fmla="*/ 52070 w 105155"/>
                <a:gd name="connsiteY103" fmla="*/ 73279 h 114300"/>
                <a:gd name="connsiteX104" fmla="*/ 52070 w 105155"/>
                <a:gd name="connsiteY104" fmla="*/ 73279 h 114300"/>
                <a:gd name="connsiteX105" fmla="*/ 45339 w 105155"/>
                <a:gd name="connsiteY105" fmla="*/ 73533 h 114300"/>
                <a:gd name="connsiteX106" fmla="*/ 39116 w 105155"/>
                <a:gd name="connsiteY106" fmla="*/ 74168 h 114300"/>
                <a:gd name="connsiteX107" fmla="*/ 33528 w 105155"/>
                <a:gd name="connsiteY107" fmla="*/ 75184 h 114300"/>
                <a:gd name="connsiteX108" fmla="*/ 28702 w 105155"/>
                <a:gd name="connsiteY108" fmla="*/ 76708 h 114300"/>
                <a:gd name="connsiteX109" fmla="*/ 24384 w 105155"/>
                <a:gd name="connsiteY109" fmla="*/ 78613 h 114300"/>
                <a:gd name="connsiteX110" fmla="*/ 20955 w 105155"/>
                <a:gd name="connsiteY110" fmla="*/ 80899 h 114300"/>
                <a:gd name="connsiteX111" fmla="*/ 18161 w 105155"/>
                <a:gd name="connsiteY111" fmla="*/ 83566 h 114300"/>
                <a:gd name="connsiteX112" fmla="*/ 16129 w 105155"/>
                <a:gd name="connsiteY112" fmla="*/ 86614 h 114300"/>
                <a:gd name="connsiteX113" fmla="*/ 14859 w 105155"/>
                <a:gd name="connsiteY113" fmla="*/ 90043 h 114300"/>
                <a:gd name="connsiteX114" fmla="*/ 14478 w 105155"/>
                <a:gd name="connsiteY114" fmla="*/ 93853 h 114300"/>
                <a:gd name="connsiteX115" fmla="*/ 14478 w 105155"/>
                <a:gd name="connsiteY115" fmla="*/ 93853 h 114300"/>
                <a:gd name="connsiteX116" fmla="*/ 14859 w 105155"/>
                <a:gd name="connsiteY116" fmla="*/ 97663 h 114300"/>
                <a:gd name="connsiteX117" fmla="*/ 16129 w 105155"/>
                <a:gd name="connsiteY117" fmla="*/ 100965 h 114300"/>
                <a:gd name="connsiteX118" fmla="*/ 18161 w 105155"/>
                <a:gd name="connsiteY118" fmla="*/ 104013 h 114300"/>
                <a:gd name="connsiteX119" fmla="*/ 20955 w 105155"/>
                <a:gd name="connsiteY119" fmla="*/ 106680 h 114300"/>
                <a:gd name="connsiteX120" fmla="*/ 24384 w 105155"/>
                <a:gd name="connsiteY120" fmla="*/ 108966 h 114300"/>
                <a:gd name="connsiteX121" fmla="*/ 28702 w 105155"/>
                <a:gd name="connsiteY121" fmla="*/ 110871 h 114300"/>
                <a:gd name="connsiteX122" fmla="*/ 33528 w 105155"/>
                <a:gd name="connsiteY122" fmla="*/ 112395 h 114300"/>
                <a:gd name="connsiteX123" fmla="*/ 39116 w 105155"/>
                <a:gd name="connsiteY123" fmla="*/ 113411 h 114300"/>
                <a:gd name="connsiteX124" fmla="*/ 45339 w 105155"/>
                <a:gd name="connsiteY124" fmla="*/ 114046 h 114300"/>
                <a:gd name="connsiteX125" fmla="*/ 52070 w 105155"/>
                <a:gd name="connsiteY125" fmla="*/ 114300 h 114300"/>
                <a:gd name="connsiteX126" fmla="*/ 52070 w 105155"/>
                <a:gd name="connsiteY126" fmla="*/ 114300 h 114300"/>
                <a:gd name="connsiteX127" fmla="*/ 58674 w 105155"/>
                <a:gd name="connsiteY127" fmla="*/ 114046 h 114300"/>
                <a:gd name="connsiteX128" fmla="*/ 64897 w 105155"/>
                <a:gd name="connsiteY128" fmla="*/ 113411 h 114300"/>
                <a:gd name="connsiteX129" fmla="*/ 70358 w 105155"/>
                <a:gd name="connsiteY129" fmla="*/ 112395 h 114300"/>
                <a:gd name="connsiteX130" fmla="*/ 75311 w 105155"/>
                <a:gd name="connsiteY130" fmla="*/ 110871 h 114300"/>
                <a:gd name="connsiteX131" fmla="*/ 79502 w 105155"/>
                <a:gd name="connsiteY131" fmla="*/ 108966 h 114300"/>
                <a:gd name="connsiteX132" fmla="*/ 83058 w 105155"/>
                <a:gd name="connsiteY132" fmla="*/ 106680 h 114300"/>
                <a:gd name="connsiteX133" fmla="*/ 85852 w 105155"/>
                <a:gd name="connsiteY133" fmla="*/ 104013 h 114300"/>
                <a:gd name="connsiteX134" fmla="*/ 87884 w 105155"/>
                <a:gd name="connsiteY134" fmla="*/ 100965 h 114300"/>
                <a:gd name="connsiteX135" fmla="*/ 89027 w 105155"/>
                <a:gd name="connsiteY135" fmla="*/ 97663 h 114300"/>
                <a:gd name="connsiteX136" fmla="*/ 89535 w 105155"/>
                <a:gd name="connsiteY136" fmla="*/ 93853 h 114300"/>
                <a:gd name="connsiteX137" fmla="*/ 89535 w 105155"/>
                <a:gd name="connsiteY137" fmla="*/ 93853 h 114300"/>
                <a:gd name="connsiteX138" fmla="*/ 89027 w 105155"/>
                <a:gd name="connsiteY138" fmla="*/ 90043 h 114300"/>
                <a:gd name="connsiteX139" fmla="*/ 87884 w 105155"/>
                <a:gd name="connsiteY139" fmla="*/ 86614 h 114300"/>
                <a:gd name="connsiteX140" fmla="*/ 85852 w 105155"/>
                <a:gd name="connsiteY140" fmla="*/ 83566 h 114300"/>
                <a:gd name="connsiteX141" fmla="*/ 83058 w 105155"/>
                <a:gd name="connsiteY141" fmla="*/ 80899 h 114300"/>
                <a:gd name="connsiteX142" fmla="*/ 79502 w 105155"/>
                <a:gd name="connsiteY142" fmla="*/ 78613 h 114300"/>
                <a:gd name="connsiteX143" fmla="*/ 75311 w 105155"/>
                <a:gd name="connsiteY143" fmla="*/ 76708 h 114300"/>
                <a:gd name="connsiteX144" fmla="*/ 70358 w 105155"/>
                <a:gd name="connsiteY144" fmla="*/ 75184 h 114300"/>
                <a:gd name="connsiteX145" fmla="*/ 64897 w 105155"/>
                <a:gd name="connsiteY145" fmla="*/ 74168 h 114300"/>
                <a:gd name="connsiteX146" fmla="*/ 58674 w 105155"/>
                <a:gd name="connsiteY146" fmla="*/ 73533 h 114300"/>
                <a:gd name="connsiteX147" fmla="*/ 52070 w 105155"/>
                <a:gd name="connsiteY147" fmla="*/ 73279 h 114300"/>
                <a:gd name="connsiteX148" fmla="*/ 88265 w 105155"/>
                <a:gd name="connsiteY148" fmla="*/ 30099 h 114300"/>
                <a:gd name="connsiteX149" fmla="*/ 88265 w 105155"/>
                <a:gd name="connsiteY149" fmla="*/ 635 h 114300"/>
                <a:gd name="connsiteX150" fmla="*/ 77851 w 105155"/>
                <a:gd name="connsiteY150" fmla="*/ 635 h 114300"/>
                <a:gd name="connsiteX151" fmla="*/ 77851 w 105155"/>
                <a:gd name="connsiteY151" fmla="*/ 70485 h 114300"/>
                <a:gd name="connsiteX152" fmla="*/ 88265 w 105155"/>
                <a:gd name="connsiteY152" fmla="*/ 70485 h 114300"/>
                <a:gd name="connsiteX153" fmla="*/ 88265 w 105155"/>
                <a:gd name="connsiteY153" fmla="*/ 38735 h 114300"/>
                <a:gd name="connsiteX154" fmla="*/ 105156 w 105155"/>
                <a:gd name="connsiteY154" fmla="*/ 38735 h 114300"/>
                <a:gd name="connsiteX155" fmla="*/ 105156 w 105155"/>
                <a:gd name="connsiteY155" fmla="*/ 30099 h 114300"/>
                <a:gd name="connsiteX156" fmla="*/ 88265 w 105155"/>
                <a:gd name="connsiteY156" fmla="*/ 3009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105155" h="114300">
                  <a:moveTo>
                    <a:pt x="66548" y="56515"/>
                  </a:moveTo>
                  <a:lnTo>
                    <a:pt x="66548" y="56515"/>
                  </a:lnTo>
                  <a:lnTo>
                    <a:pt x="61722" y="54864"/>
                  </a:lnTo>
                  <a:lnTo>
                    <a:pt x="57150" y="52705"/>
                  </a:lnTo>
                  <a:lnTo>
                    <a:pt x="53086" y="50165"/>
                  </a:lnTo>
                  <a:lnTo>
                    <a:pt x="49530" y="47371"/>
                  </a:lnTo>
                  <a:lnTo>
                    <a:pt x="46355" y="44196"/>
                  </a:lnTo>
                  <a:lnTo>
                    <a:pt x="43688" y="40767"/>
                  </a:lnTo>
                  <a:lnTo>
                    <a:pt x="41529" y="37084"/>
                  </a:lnTo>
                  <a:lnTo>
                    <a:pt x="40005" y="33274"/>
                  </a:lnTo>
                  <a:lnTo>
                    <a:pt x="38989" y="29210"/>
                  </a:lnTo>
                  <a:lnTo>
                    <a:pt x="38735" y="25146"/>
                  </a:lnTo>
                  <a:lnTo>
                    <a:pt x="38735" y="22860"/>
                  </a:lnTo>
                  <a:lnTo>
                    <a:pt x="63881" y="22860"/>
                  </a:lnTo>
                  <a:lnTo>
                    <a:pt x="63881" y="14478"/>
                  </a:lnTo>
                  <a:lnTo>
                    <a:pt x="38735" y="14478"/>
                  </a:lnTo>
                  <a:lnTo>
                    <a:pt x="38735" y="0"/>
                  </a:lnTo>
                  <a:lnTo>
                    <a:pt x="28321" y="0"/>
                  </a:lnTo>
                  <a:lnTo>
                    <a:pt x="28321" y="14478"/>
                  </a:lnTo>
                  <a:lnTo>
                    <a:pt x="3048" y="14478"/>
                  </a:lnTo>
                  <a:lnTo>
                    <a:pt x="3048" y="22860"/>
                  </a:lnTo>
                  <a:lnTo>
                    <a:pt x="28321" y="22860"/>
                  </a:lnTo>
                  <a:lnTo>
                    <a:pt x="28321" y="25146"/>
                  </a:lnTo>
                  <a:lnTo>
                    <a:pt x="28321" y="25146"/>
                  </a:lnTo>
                  <a:lnTo>
                    <a:pt x="27940" y="29718"/>
                  </a:lnTo>
                  <a:lnTo>
                    <a:pt x="26924" y="34036"/>
                  </a:lnTo>
                  <a:lnTo>
                    <a:pt x="25400" y="38227"/>
                  </a:lnTo>
                  <a:lnTo>
                    <a:pt x="23241" y="42291"/>
                  </a:lnTo>
                  <a:lnTo>
                    <a:pt x="20447" y="45974"/>
                  </a:lnTo>
                  <a:lnTo>
                    <a:pt x="17272" y="49403"/>
                  </a:lnTo>
                  <a:lnTo>
                    <a:pt x="13589" y="52451"/>
                  </a:lnTo>
                  <a:lnTo>
                    <a:pt x="9398" y="55245"/>
                  </a:lnTo>
                  <a:lnTo>
                    <a:pt x="4826" y="57531"/>
                  </a:lnTo>
                  <a:lnTo>
                    <a:pt x="0" y="59309"/>
                  </a:lnTo>
                  <a:lnTo>
                    <a:pt x="5207" y="67564"/>
                  </a:lnTo>
                  <a:lnTo>
                    <a:pt x="5207" y="67564"/>
                  </a:lnTo>
                  <a:lnTo>
                    <a:pt x="9144" y="66040"/>
                  </a:lnTo>
                  <a:lnTo>
                    <a:pt x="12827" y="64262"/>
                  </a:lnTo>
                  <a:lnTo>
                    <a:pt x="16256" y="62230"/>
                  </a:lnTo>
                  <a:lnTo>
                    <a:pt x="19558" y="59944"/>
                  </a:lnTo>
                  <a:lnTo>
                    <a:pt x="22606" y="57404"/>
                  </a:lnTo>
                  <a:lnTo>
                    <a:pt x="25400" y="54610"/>
                  </a:lnTo>
                  <a:lnTo>
                    <a:pt x="27813" y="51562"/>
                  </a:lnTo>
                  <a:lnTo>
                    <a:pt x="30099" y="48387"/>
                  </a:lnTo>
                  <a:lnTo>
                    <a:pt x="32004" y="45085"/>
                  </a:lnTo>
                  <a:lnTo>
                    <a:pt x="33655" y="41529"/>
                  </a:lnTo>
                  <a:lnTo>
                    <a:pt x="33655" y="41529"/>
                  </a:lnTo>
                  <a:lnTo>
                    <a:pt x="35306" y="44704"/>
                  </a:lnTo>
                  <a:lnTo>
                    <a:pt x="37211" y="47625"/>
                  </a:lnTo>
                  <a:lnTo>
                    <a:pt x="39497" y="50546"/>
                  </a:lnTo>
                  <a:lnTo>
                    <a:pt x="41910" y="53213"/>
                  </a:lnTo>
                  <a:lnTo>
                    <a:pt x="44704" y="55626"/>
                  </a:lnTo>
                  <a:lnTo>
                    <a:pt x="47625" y="57912"/>
                  </a:lnTo>
                  <a:lnTo>
                    <a:pt x="50927" y="59944"/>
                  </a:lnTo>
                  <a:lnTo>
                    <a:pt x="54229" y="61722"/>
                  </a:lnTo>
                  <a:lnTo>
                    <a:pt x="57912" y="63246"/>
                  </a:lnTo>
                  <a:lnTo>
                    <a:pt x="61722" y="64643"/>
                  </a:lnTo>
                  <a:lnTo>
                    <a:pt x="66548" y="56515"/>
                  </a:lnTo>
                  <a:close/>
                  <a:moveTo>
                    <a:pt x="52070" y="106299"/>
                  </a:moveTo>
                  <a:lnTo>
                    <a:pt x="52070" y="106299"/>
                  </a:lnTo>
                  <a:lnTo>
                    <a:pt x="47117" y="106172"/>
                  </a:lnTo>
                  <a:lnTo>
                    <a:pt x="42672" y="105791"/>
                  </a:lnTo>
                  <a:lnTo>
                    <a:pt x="38608" y="105156"/>
                  </a:lnTo>
                  <a:lnTo>
                    <a:pt x="35179" y="104140"/>
                  </a:lnTo>
                  <a:lnTo>
                    <a:pt x="32004" y="102997"/>
                  </a:lnTo>
                  <a:lnTo>
                    <a:pt x="29464" y="101600"/>
                  </a:lnTo>
                  <a:lnTo>
                    <a:pt x="27559" y="100076"/>
                  </a:lnTo>
                  <a:lnTo>
                    <a:pt x="26035" y="98171"/>
                  </a:lnTo>
                  <a:lnTo>
                    <a:pt x="25146" y="96139"/>
                  </a:lnTo>
                  <a:lnTo>
                    <a:pt x="24892" y="93853"/>
                  </a:lnTo>
                  <a:lnTo>
                    <a:pt x="24892" y="93853"/>
                  </a:lnTo>
                  <a:lnTo>
                    <a:pt x="25146" y="91567"/>
                  </a:lnTo>
                  <a:lnTo>
                    <a:pt x="26035" y="89535"/>
                  </a:lnTo>
                  <a:lnTo>
                    <a:pt x="27559" y="87630"/>
                  </a:lnTo>
                  <a:lnTo>
                    <a:pt x="29464" y="86106"/>
                  </a:lnTo>
                  <a:lnTo>
                    <a:pt x="32004" y="84709"/>
                  </a:lnTo>
                  <a:lnTo>
                    <a:pt x="35179" y="83566"/>
                  </a:lnTo>
                  <a:lnTo>
                    <a:pt x="38608" y="82550"/>
                  </a:lnTo>
                  <a:lnTo>
                    <a:pt x="42672" y="81915"/>
                  </a:lnTo>
                  <a:lnTo>
                    <a:pt x="47117" y="81534"/>
                  </a:lnTo>
                  <a:lnTo>
                    <a:pt x="52070" y="81407"/>
                  </a:lnTo>
                  <a:lnTo>
                    <a:pt x="52070" y="81407"/>
                  </a:lnTo>
                  <a:lnTo>
                    <a:pt x="56896" y="81534"/>
                  </a:lnTo>
                  <a:lnTo>
                    <a:pt x="61341" y="81915"/>
                  </a:lnTo>
                  <a:lnTo>
                    <a:pt x="65278" y="82550"/>
                  </a:lnTo>
                  <a:lnTo>
                    <a:pt x="68834" y="83566"/>
                  </a:lnTo>
                  <a:lnTo>
                    <a:pt x="71882" y="84709"/>
                  </a:lnTo>
                  <a:lnTo>
                    <a:pt x="74422" y="86106"/>
                  </a:lnTo>
                  <a:lnTo>
                    <a:pt x="76454" y="87630"/>
                  </a:lnTo>
                  <a:lnTo>
                    <a:pt x="77851" y="89535"/>
                  </a:lnTo>
                  <a:lnTo>
                    <a:pt x="78740" y="91567"/>
                  </a:lnTo>
                  <a:lnTo>
                    <a:pt x="79121" y="93853"/>
                  </a:lnTo>
                  <a:lnTo>
                    <a:pt x="79121" y="93853"/>
                  </a:lnTo>
                  <a:lnTo>
                    <a:pt x="78740" y="96139"/>
                  </a:lnTo>
                  <a:lnTo>
                    <a:pt x="77851" y="98171"/>
                  </a:lnTo>
                  <a:lnTo>
                    <a:pt x="76454" y="100076"/>
                  </a:lnTo>
                  <a:lnTo>
                    <a:pt x="74422" y="101600"/>
                  </a:lnTo>
                  <a:lnTo>
                    <a:pt x="71882" y="102997"/>
                  </a:lnTo>
                  <a:lnTo>
                    <a:pt x="68834" y="104140"/>
                  </a:lnTo>
                  <a:lnTo>
                    <a:pt x="65278" y="105156"/>
                  </a:lnTo>
                  <a:lnTo>
                    <a:pt x="61341" y="105791"/>
                  </a:lnTo>
                  <a:lnTo>
                    <a:pt x="56896" y="106172"/>
                  </a:lnTo>
                  <a:lnTo>
                    <a:pt x="52070" y="106299"/>
                  </a:lnTo>
                  <a:close/>
                  <a:moveTo>
                    <a:pt x="52070" y="73279"/>
                  </a:moveTo>
                  <a:lnTo>
                    <a:pt x="52070" y="73279"/>
                  </a:lnTo>
                  <a:lnTo>
                    <a:pt x="45339" y="73533"/>
                  </a:lnTo>
                  <a:lnTo>
                    <a:pt x="39116" y="74168"/>
                  </a:lnTo>
                  <a:lnTo>
                    <a:pt x="33528" y="75184"/>
                  </a:lnTo>
                  <a:lnTo>
                    <a:pt x="28702" y="76708"/>
                  </a:lnTo>
                  <a:lnTo>
                    <a:pt x="24384" y="78613"/>
                  </a:lnTo>
                  <a:lnTo>
                    <a:pt x="20955" y="80899"/>
                  </a:lnTo>
                  <a:lnTo>
                    <a:pt x="18161" y="83566"/>
                  </a:lnTo>
                  <a:lnTo>
                    <a:pt x="16129" y="86614"/>
                  </a:lnTo>
                  <a:lnTo>
                    <a:pt x="14859" y="90043"/>
                  </a:lnTo>
                  <a:lnTo>
                    <a:pt x="14478" y="93853"/>
                  </a:lnTo>
                  <a:lnTo>
                    <a:pt x="14478" y="93853"/>
                  </a:lnTo>
                  <a:lnTo>
                    <a:pt x="14859" y="97663"/>
                  </a:lnTo>
                  <a:lnTo>
                    <a:pt x="16129" y="100965"/>
                  </a:lnTo>
                  <a:lnTo>
                    <a:pt x="18161" y="104013"/>
                  </a:lnTo>
                  <a:lnTo>
                    <a:pt x="20955" y="106680"/>
                  </a:lnTo>
                  <a:lnTo>
                    <a:pt x="24384" y="108966"/>
                  </a:lnTo>
                  <a:lnTo>
                    <a:pt x="28702" y="110871"/>
                  </a:lnTo>
                  <a:lnTo>
                    <a:pt x="33528" y="112395"/>
                  </a:lnTo>
                  <a:lnTo>
                    <a:pt x="39116" y="113411"/>
                  </a:lnTo>
                  <a:lnTo>
                    <a:pt x="45339" y="114046"/>
                  </a:lnTo>
                  <a:lnTo>
                    <a:pt x="52070" y="114300"/>
                  </a:lnTo>
                  <a:lnTo>
                    <a:pt x="52070" y="114300"/>
                  </a:lnTo>
                  <a:lnTo>
                    <a:pt x="58674" y="114046"/>
                  </a:lnTo>
                  <a:lnTo>
                    <a:pt x="64897" y="113411"/>
                  </a:lnTo>
                  <a:lnTo>
                    <a:pt x="70358" y="112395"/>
                  </a:lnTo>
                  <a:lnTo>
                    <a:pt x="75311" y="110871"/>
                  </a:lnTo>
                  <a:lnTo>
                    <a:pt x="79502" y="108966"/>
                  </a:lnTo>
                  <a:lnTo>
                    <a:pt x="83058" y="106680"/>
                  </a:lnTo>
                  <a:lnTo>
                    <a:pt x="85852" y="104013"/>
                  </a:lnTo>
                  <a:lnTo>
                    <a:pt x="87884" y="100965"/>
                  </a:lnTo>
                  <a:lnTo>
                    <a:pt x="89027" y="97663"/>
                  </a:lnTo>
                  <a:lnTo>
                    <a:pt x="89535" y="93853"/>
                  </a:lnTo>
                  <a:lnTo>
                    <a:pt x="89535" y="93853"/>
                  </a:lnTo>
                  <a:lnTo>
                    <a:pt x="89027" y="90043"/>
                  </a:lnTo>
                  <a:lnTo>
                    <a:pt x="87884" y="86614"/>
                  </a:lnTo>
                  <a:lnTo>
                    <a:pt x="85852" y="83566"/>
                  </a:lnTo>
                  <a:lnTo>
                    <a:pt x="83058" y="80899"/>
                  </a:lnTo>
                  <a:lnTo>
                    <a:pt x="79502" y="78613"/>
                  </a:lnTo>
                  <a:lnTo>
                    <a:pt x="75311" y="76708"/>
                  </a:lnTo>
                  <a:lnTo>
                    <a:pt x="70358" y="75184"/>
                  </a:lnTo>
                  <a:lnTo>
                    <a:pt x="64897" y="74168"/>
                  </a:lnTo>
                  <a:lnTo>
                    <a:pt x="58674" y="73533"/>
                  </a:lnTo>
                  <a:lnTo>
                    <a:pt x="52070" y="73279"/>
                  </a:lnTo>
                  <a:close/>
                  <a:moveTo>
                    <a:pt x="88265" y="30099"/>
                  </a:moveTo>
                  <a:lnTo>
                    <a:pt x="88265" y="635"/>
                  </a:lnTo>
                  <a:lnTo>
                    <a:pt x="77851" y="635"/>
                  </a:lnTo>
                  <a:lnTo>
                    <a:pt x="77851" y="70485"/>
                  </a:lnTo>
                  <a:lnTo>
                    <a:pt x="88265" y="70485"/>
                  </a:lnTo>
                  <a:lnTo>
                    <a:pt x="88265" y="38735"/>
                  </a:lnTo>
                  <a:lnTo>
                    <a:pt x="105156" y="38735"/>
                  </a:lnTo>
                  <a:lnTo>
                    <a:pt x="105156" y="30099"/>
                  </a:lnTo>
                  <a:lnTo>
                    <a:pt x="88265" y="30099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D7A50C2-F0C9-A02F-27FF-0BC73F213F36}"/>
                </a:ext>
              </a:extLst>
            </p:cNvPr>
            <p:cNvSpPr/>
            <p:nvPr/>
          </p:nvSpPr>
          <p:spPr>
            <a:xfrm>
              <a:off x="5226685" y="2121662"/>
              <a:ext cx="102997" cy="86486"/>
            </a:xfrm>
            <a:custGeom>
              <a:avLst/>
              <a:gdLst>
                <a:gd name="connsiteX0" fmla="*/ 80264 w 102997"/>
                <a:gd name="connsiteY0" fmla="*/ 11303 h 86486"/>
                <a:gd name="connsiteX1" fmla="*/ 80264 w 102997"/>
                <a:gd name="connsiteY1" fmla="*/ 11303 h 86486"/>
                <a:gd name="connsiteX2" fmla="*/ 80264 w 102997"/>
                <a:gd name="connsiteY2" fmla="*/ 15494 h 86486"/>
                <a:gd name="connsiteX3" fmla="*/ 80137 w 102997"/>
                <a:gd name="connsiteY3" fmla="*/ 19812 h 86486"/>
                <a:gd name="connsiteX4" fmla="*/ 80137 w 102997"/>
                <a:gd name="connsiteY4" fmla="*/ 24384 h 86486"/>
                <a:gd name="connsiteX5" fmla="*/ 80010 w 102997"/>
                <a:gd name="connsiteY5" fmla="*/ 29083 h 86486"/>
                <a:gd name="connsiteX6" fmla="*/ 79629 w 102997"/>
                <a:gd name="connsiteY6" fmla="*/ 34036 h 86486"/>
                <a:gd name="connsiteX7" fmla="*/ 79248 w 102997"/>
                <a:gd name="connsiteY7" fmla="*/ 39243 h 86486"/>
                <a:gd name="connsiteX8" fmla="*/ 78740 w 102997"/>
                <a:gd name="connsiteY8" fmla="*/ 44704 h 86486"/>
                <a:gd name="connsiteX9" fmla="*/ 77978 w 102997"/>
                <a:gd name="connsiteY9" fmla="*/ 50419 h 86486"/>
                <a:gd name="connsiteX10" fmla="*/ 77089 w 102997"/>
                <a:gd name="connsiteY10" fmla="*/ 56515 h 86486"/>
                <a:gd name="connsiteX11" fmla="*/ 75946 w 102997"/>
                <a:gd name="connsiteY11" fmla="*/ 62865 h 86486"/>
                <a:gd name="connsiteX12" fmla="*/ 86360 w 102997"/>
                <a:gd name="connsiteY12" fmla="*/ 64008 h 86486"/>
                <a:gd name="connsiteX13" fmla="*/ 86360 w 102997"/>
                <a:gd name="connsiteY13" fmla="*/ 64008 h 86486"/>
                <a:gd name="connsiteX14" fmla="*/ 87503 w 102997"/>
                <a:gd name="connsiteY14" fmla="*/ 57277 h 86486"/>
                <a:gd name="connsiteX15" fmla="*/ 88392 w 102997"/>
                <a:gd name="connsiteY15" fmla="*/ 51054 h 86486"/>
                <a:gd name="connsiteX16" fmla="*/ 89154 w 102997"/>
                <a:gd name="connsiteY16" fmla="*/ 45212 h 86486"/>
                <a:gd name="connsiteX17" fmla="*/ 89662 w 102997"/>
                <a:gd name="connsiteY17" fmla="*/ 39624 h 86486"/>
                <a:gd name="connsiteX18" fmla="*/ 90043 w 102997"/>
                <a:gd name="connsiteY18" fmla="*/ 34290 h 86486"/>
                <a:gd name="connsiteX19" fmla="*/ 90424 w 102997"/>
                <a:gd name="connsiteY19" fmla="*/ 29337 h 86486"/>
                <a:gd name="connsiteX20" fmla="*/ 90551 w 102997"/>
                <a:gd name="connsiteY20" fmla="*/ 24511 h 86486"/>
                <a:gd name="connsiteX21" fmla="*/ 90551 w 102997"/>
                <a:gd name="connsiteY21" fmla="*/ 19939 h 86486"/>
                <a:gd name="connsiteX22" fmla="*/ 90678 w 102997"/>
                <a:gd name="connsiteY22" fmla="*/ 15621 h 86486"/>
                <a:gd name="connsiteX23" fmla="*/ 90678 w 102997"/>
                <a:gd name="connsiteY23" fmla="*/ 11303 h 86486"/>
                <a:gd name="connsiteX24" fmla="*/ 90678 w 102997"/>
                <a:gd name="connsiteY24" fmla="*/ 0 h 86486"/>
                <a:gd name="connsiteX25" fmla="*/ 10795 w 102997"/>
                <a:gd name="connsiteY25" fmla="*/ 0 h 86486"/>
                <a:gd name="connsiteX26" fmla="*/ 10795 w 102997"/>
                <a:gd name="connsiteY26" fmla="*/ 8509 h 86486"/>
                <a:gd name="connsiteX27" fmla="*/ 80264 w 102997"/>
                <a:gd name="connsiteY27" fmla="*/ 8509 h 86486"/>
                <a:gd name="connsiteX28" fmla="*/ 80264 w 102997"/>
                <a:gd name="connsiteY28" fmla="*/ 11303 h 86486"/>
                <a:gd name="connsiteX29" fmla="*/ 50419 w 102997"/>
                <a:gd name="connsiteY29" fmla="*/ 77978 h 86486"/>
                <a:gd name="connsiteX30" fmla="*/ 50419 w 102997"/>
                <a:gd name="connsiteY30" fmla="*/ 37211 h 86486"/>
                <a:gd name="connsiteX31" fmla="*/ 40005 w 102997"/>
                <a:gd name="connsiteY31" fmla="*/ 37211 h 86486"/>
                <a:gd name="connsiteX32" fmla="*/ 40005 w 102997"/>
                <a:gd name="connsiteY32" fmla="*/ 77978 h 86486"/>
                <a:gd name="connsiteX33" fmla="*/ 0 w 102997"/>
                <a:gd name="connsiteY33" fmla="*/ 77978 h 86486"/>
                <a:gd name="connsiteX34" fmla="*/ 0 w 102997"/>
                <a:gd name="connsiteY34" fmla="*/ 86487 h 86486"/>
                <a:gd name="connsiteX35" fmla="*/ 102997 w 102997"/>
                <a:gd name="connsiteY35" fmla="*/ 86487 h 86486"/>
                <a:gd name="connsiteX36" fmla="*/ 102997 w 102997"/>
                <a:gd name="connsiteY36" fmla="*/ 77978 h 86486"/>
                <a:gd name="connsiteX37" fmla="*/ 50419 w 102997"/>
                <a:gd name="connsiteY37" fmla="*/ 77978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2997" h="86486">
                  <a:moveTo>
                    <a:pt x="80264" y="11303"/>
                  </a:moveTo>
                  <a:lnTo>
                    <a:pt x="80264" y="11303"/>
                  </a:lnTo>
                  <a:lnTo>
                    <a:pt x="80264" y="15494"/>
                  </a:lnTo>
                  <a:lnTo>
                    <a:pt x="80137" y="19812"/>
                  </a:lnTo>
                  <a:lnTo>
                    <a:pt x="80137" y="24384"/>
                  </a:lnTo>
                  <a:lnTo>
                    <a:pt x="80010" y="29083"/>
                  </a:lnTo>
                  <a:lnTo>
                    <a:pt x="79629" y="34036"/>
                  </a:lnTo>
                  <a:lnTo>
                    <a:pt x="79248" y="39243"/>
                  </a:lnTo>
                  <a:lnTo>
                    <a:pt x="78740" y="44704"/>
                  </a:lnTo>
                  <a:lnTo>
                    <a:pt x="77978" y="50419"/>
                  </a:lnTo>
                  <a:lnTo>
                    <a:pt x="77089" y="56515"/>
                  </a:lnTo>
                  <a:lnTo>
                    <a:pt x="75946" y="62865"/>
                  </a:lnTo>
                  <a:lnTo>
                    <a:pt x="86360" y="64008"/>
                  </a:lnTo>
                  <a:lnTo>
                    <a:pt x="86360" y="64008"/>
                  </a:lnTo>
                  <a:lnTo>
                    <a:pt x="87503" y="57277"/>
                  </a:lnTo>
                  <a:lnTo>
                    <a:pt x="88392" y="51054"/>
                  </a:lnTo>
                  <a:lnTo>
                    <a:pt x="89154" y="45212"/>
                  </a:lnTo>
                  <a:lnTo>
                    <a:pt x="89662" y="39624"/>
                  </a:lnTo>
                  <a:lnTo>
                    <a:pt x="90043" y="34290"/>
                  </a:lnTo>
                  <a:lnTo>
                    <a:pt x="90424" y="29337"/>
                  </a:lnTo>
                  <a:lnTo>
                    <a:pt x="90551" y="24511"/>
                  </a:lnTo>
                  <a:lnTo>
                    <a:pt x="90551" y="19939"/>
                  </a:lnTo>
                  <a:lnTo>
                    <a:pt x="90678" y="15621"/>
                  </a:lnTo>
                  <a:lnTo>
                    <a:pt x="90678" y="11303"/>
                  </a:lnTo>
                  <a:lnTo>
                    <a:pt x="90678" y="0"/>
                  </a:lnTo>
                  <a:lnTo>
                    <a:pt x="10795" y="0"/>
                  </a:lnTo>
                  <a:lnTo>
                    <a:pt x="10795" y="8509"/>
                  </a:lnTo>
                  <a:lnTo>
                    <a:pt x="80264" y="8509"/>
                  </a:lnTo>
                  <a:lnTo>
                    <a:pt x="80264" y="11303"/>
                  </a:lnTo>
                  <a:close/>
                  <a:moveTo>
                    <a:pt x="50419" y="77978"/>
                  </a:moveTo>
                  <a:lnTo>
                    <a:pt x="50419" y="37211"/>
                  </a:lnTo>
                  <a:lnTo>
                    <a:pt x="40005" y="37211"/>
                  </a:lnTo>
                  <a:lnTo>
                    <a:pt x="40005" y="77978"/>
                  </a:lnTo>
                  <a:lnTo>
                    <a:pt x="0" y="77978"/>
                  </a:lnTo>
                  <a:lnTo>
                    <a:pt x="0" y="86487"/>
                  </a:lnTo>
                  <a:lnTo>
                    <a:pt x="102997" y="86487"/>
                  </a:lnTo>
                  <a:lnTo>
                    <a:pt x="102997" y="77978"/>
                  </a:lnTo>
                  <a:lnTo>
                    <a:pt x="50419" y="77978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616BF9D-4941-7101-0521-B681FE6190C8}"/>
                </a:ext>
              </a:extLst>
            </p:cNvPr>
            <p:cNvSpPr/>
            <p:nvPr/>
          </p:nvSpPr>
          <p:spPr>
            <a:xfrm>
              <a:off x="5377814" y="2110231"/>
              <a:ext cx="94107" cy="113537"/>
            </a:xfrm>
            <a:custGeom>
              <a:avLst/>
              <a:gdLst>
                <a:gd name="connsiteX0" fmla="*/ 87376 w 94107"/>
                <a:gd name="connsiteY0" fmla="*/ 0 h 113537"/>
                <a:gd name="connsiteX1" fmla="*/ 76962 w 94107"/>
                <a:gd name="connsiteY1" fmla="*/ 0 h 113537"/>
                <a:gd name="connsiteX2" fmla="*/ 76962 w 94107"/>
                <a:gd name="connsiteY2" fmla="*/ 65405 h 113537"/>
                <a:gd name="connsiteX3" fmla="*/ 87376 w 94107"/>
                <a:gd name="connsiteY3" fmla="*/ 65405 h 113537"/>
                <a:gd name="connsiteX4" fmla="*/ 87376 w 94107"/>
                <a:gd name="connsiteY4" fmla="*/ 0 h 113537"/>
                <a:gd name="connsiteX5" fmla="*/ 43053 w 94107"/>
                <a:gd name="connsiteY5" fmla="*/ 45593 h 113537"/>
                <a:gd name="connsiteX6" fmla="*/ 10160 w 94107"/>
                <a:gd name="connsiteY6" fmla="*/ 45593 h 113537"/>
                <a:gd name="connsiteX7" fmla="*/ 10160 w 94107"/>
                <a:gd name="connsiteY7" fmla="*/ 15621 h 113537"/>
                <a:gd name="connsiteX8" fmla="*/ 43053 w 94107"/>
                <a:gd name="connsiteY8" fmla="*/ 15621 h 113537"/>
                <a:gd name="connsiteX9" fmla="*/ 43053 w 94107"/>
                <a:gd name="connsiteY9" fmla="*/ 45593 h 113537"/>
                <a:gd name="connsiteX10" fmla="*/ 53213 w 94107"/>
                <a:gd name="connsiteY10" fmla="*/ 7366 h 113537"/>
                <a:gd name="connsiteX11" fmla="*/ 0 w 94107"/>
                <a:gd name="connsiteY11" fmla="*/ 7366 h 113537"/>
                <a:gd name="connsiteX12" fmla="*/ 0 w 94107"/>
                <a:gd name="connsiteY12" fmla="*/ 53975 h 113537"/>
                <a:gd name="connsiteX13" fmla="*/ 53213 w 94107"/>
                <a:gd name="connsiteY13" fmla="*/ 53975 h 113537"/>
                <a:gd name="connsiteX14" fmla="*/ 53213 w 94107"/>
                <a:gd name="connsiteY14" fmla="*/ 7366 h 113537"/>
                <a:gd name="connsiteX15" fmla="*/ 90043 w 94107"/>
                <a:gd name="connsiteY15" fmla="*/ 81153 h 113537"/>
                <a:gd name="connsiteX16" fmla="*/ 90043 w 94107"/>
                <a:gd name="connsiteY16" fmla="*/ 73152 h 113537"/>
                <a:gd name="connsiteX17" fmla="*/ 56642 w 94107"/>
                <a:gd name="connsiteY17" fmla="*/ 73152 h 113537"/>
                <a:gd name="connsiteX18" fmla="*/ 56642 w 94107"/>
                <a:gd name="connsiteY18" fmla="*/ 62103 h 113537"/>
                <a:gd name="connsiteX19" fmla="*/ 46101 w 94107"/>
                <a:gd name="connsiteY19" fmla="*/ 62103 h 113537"/>
                <a:gd name="connsiteX20" fmla="*/ 46101 w 94107"/>
                <a:gd name="connsiteY20" fmla="*/ 73152 h 113537"/>
                <a:gd name="connsiteX21" fmla="*/ 12700 w 94107"/>
                <a:gd name="connsiteY21" fmla="*/ 73152 h 113537"/>
                <a:gd name="connsiteX22" fmla="*/ 12700 w 94107"/>
                <a:gd name="connsiteY22" fmla="*/ 81153 h 113537"/>
                <a:gd name="connsiteX23" fmla="*/ 45974 w 94107"/>
                <a:gd name="connsiteY23" fmla="*/ 81153 h 113537"/>
                <a:gd name="connsiteX24" fmla="*/ 45974 w 94107"/>
                <a:gd name="connsiteY24" fmla="*/ 81153 h 113537"/>
                <a:gd name="connsiteX25" fmla="*/ 45339 w 94107"/>
                <a:gd name="connsiteY25" fmla="*/ 84582 h 113537"/>
                <a:gd name="connsiteX26" fmla="*/ 43815 w 94107"/>
                <a:gd name="connsiteY26" fmla="*/ 87757 h 113537"/>
                <a:gd name="connsiteX27" fmla="*/ 41402 w 94107"/>
                <a:gd name="connsiteY27" fmla="*/ 90932 h 113537"/>
                <a:gd name="connsiteX28" fmla="*/ 38227 w 94107"/>
                <a:gd name="connsiteY28" fmla="*/ 93980 h 113537"/>
                <a:gd name="connsiteX29" fmla="*/ 34290 w 94107"/>
                <a:gd name="connsiteY29" fmla="*/ 96774 h 113537"/>
                <a:gd name="connsiteX30" fmla="*/ 29845 w 94107"/>
                <a:gd name="connsiteY30" fmla="*/ 99187 h 113537"/>
                <a:gd name="connsiteX31" fmla="*/ 24892 w 94107"/>
                <a:gd name="connsiteY31" fmla="*/ 101346 h 113537"/>
                <a:gd name="connsiteX32" fmla="*/ 19558 w 94107"/>
                <a:gd name="connsiteY32" fmla="*/ 103251 h 113537"/>
                <a:gd name="connsiteX33" fmla="*/ 13970 w 94107"/>
                <a:gd name="connsiteY33" fmla="*/ 104648 h 113537"/>
                <a:gd name="connsiteX34" fmla="*/ 8255 w 94107"/>
                <a:gd name="connsiteY34" fmla="*/ 105537 h 113537"/>
                <a:gd name="connsiteX35" fmla="*/ 11684 w 94107"/>
                <a:gd name="connsiteY35" fmla="*/ 113538 h 113537"/>
                <a:gd name="connsiteX36" fmla="*/ 11684 w 94107"/>
                <a:gd name="connsiteY36" fmla="*/ 113538 h 113537"/>
                <a:gd name="connsiteX37" fmla="*/ 16764 w 94107"/>
                <a:gd name="connsiteY37" fmla="*/ 112649 h 113537"/>
                <a:gd name="connsiteX38" fmla="*/ 21717 w 94107"/>
                <a:gd name="connsiteY38" fmla="*/ 111506 h 113537"/>
                <a:gd name="connsiteX39" fmla="*/ 26543 w 94107"/>
                <a:gd name="connsiteY39" fmla="*/ 109982 h 113537"/>
                <a:gd name="connsiteX40" fmla="*/ 31115 w 94107"/>
                <a:gd name="connsiteY40" fmla="*/ 108331 h 113537"/>
                <a:gd name="connsiteX41" fmla="*/ 35433 w 94107"/>
                <a:gd name="connsiteY41" fmla="*/ 106299 h 113537"/>
                <a:gd name="connsiteX42" fmla="*/ 39370 w 94107"/>
                <a:gd name="connsiteY42" fmla="*/ 104013 h 113537"/>
                <a:gd name="connsiteX43" fmla="*/ 43053 w 94107"/>
                <a:gd name="connsiteY43" fmla="*/ 101473 h 113537"/>
                <a:gd name="connsiteX44" fmla="*/ 46228 w 94107"/>
                <a:gd name="connsiteY44" fmla="*/ 98806 h 113537"/>
                <a:gd name="connsiteX45" fmla="*/ 49149 w 94107"/>
                <a:gd name="connsiteY45" fmla="*/ 95885 h 113537"/>
                <a:gd name="connsiteX46" fmla="*/ 51435 w 94107"/>
                <a:gd name="connsiteY46" fmla="*/ 92710 h 113537"/>
                <a:gd name="connsiteX47" fmla="*/ 51435 w 94107"/>
                <a:gd name="connsiteY47" fmla="*/ 92710 h 113537"/>
                <a:gd name="connsiteX48" fmla="*/ 53721 w 94107"/>
                <a:gd name="connsiteY48" fmla="*/ 95758 h 113537"/>
                <a:gd name="connsiteX49" fmla="*/ 56388 w 94107"/>
                <a:gd name="connsiteY49" fmla="*/ 98679 h 113537"/>
                <a:gd name="connsiteX50" fmla="*/ 59563 w 94107"/>
                <a:gd name="connsiteY50" fmla="*/ 101346 h 113537"/>
                <a:gd name="connsiteX51" fmla="*/ 63119 w 94107"/>
                <a:gd name="connsiteY51" fmla="*/ 103886 h 113537"/>
                <a:gd name="connsiteX52" fmla="*/ 67056 w 94107"/>
                <a:gd name="connsiteY52" fmla="*/ 106172 h 113537"/>
                <a:gd name="connsiteX53" fmla="*/ 71247 w 94107"/>
                <a:gd name="connsiteY53" fmla="*/ 108204 h 113537"/>
                <a:gd name="connsiteX54" fmla="*/ 75819 w 94107"/>
                <a:gd name="connsiteY54" fmla="*/ 109982 h 113537"/>
                <a:gd name="connsiteX55" fmla="*/ 80518 w 94107"/>
                <a:gd name="connsiteY55" fmla="*/ 111506 h 113537"/>
                <a:gd name="connsiteX56" fmla="*/ 85471 w 94107"/>
                <a:gd name="connsiteY56" fmla="*/ 112649 h 113537"/>
                <a:gd name="connsiteX57" fmla="*/ 90551 w 94107"/>
                <a:gd name="connsiteY57" fmla="*/ 113538 h 113537"/>
                <a:gd name="connsiteX58" fmla="*/ 94107 w 94107"/>
                <a:gd name="connsiteY58" fmla="*/ 105537 h 113537"/>
                <a:gd name="connsiteX59" fmla="*/ 94107 w 94107"/>
                <a:gd name="connsiteY59" fmla="*/ 105537 h 113537"/>
                <a:gd name="connsiteX60" fmla="*/ 88265 w 94107"/>
                <a:gd name="connsiteY60" fmla="*/ 104521 h 113537"/>
                <a:gd name="connsiteX61" fmla="*/ 82677 w 94107"/>
                <a:gd name="connsiteY61" fmla="*/ 103124 h 113537"/>
                <a:gd name="connsiteX62" fmla="*/ 77470 w 94107"/>
                <a:gd name="connsiteY62" fmla="*/ 101219 h 113537"/>
                <a:gd name="connsiteX63" fmla="*/ 72517 w 94107"/>
                <a:gd name="connsiteY63" fmla="*/ 99060 h 113537"/>
                <a:gd name="connsiteX64" fmla="*/ 68072 w 94107"/>
                <a:gd name="connsiteY64" fmla="*/ 96520 h 113537"/>
                <a:gd name="connsiteX65" fmla="*/ 64262 w 94107"/>
                <a:gd name="connsiteY65" fmla="*/ 93726 h 113537"/>
                <a:gd name="connsiteX66" fmla="*/ 61214 w 94107"/>
                <a:gd name="connsiteY66" fmla="*/ 90805 h 113537"/>
                <a:gd name="connsiteX67" fmla="*/ 58801 w 94107"/>
                <a:gd name="connsiteY67" fmla="*/ 87630 h 113537"/>
                <a:gd name="connsiteX68" fmla="*/ 57277 w 94107"/>
                <a:gd name="connsiteY68" fmla="*/ 84455 h 113537"/>
                <a:gd name="connsiteX69" fmla="*/ 56769 w 94107"/>
                <a:gd name="connsiteY69" fmla="*/ 81153 h 113537"/>
                <a:gd name="connsiteX70" fmla="*/ 90043 w 94107"/>
                <a:gd name="connsiteY70" fmla="*/ 81153 h 11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4107" h="113537">
                  <a:moveTo>
                    <a:pt x="87376" y="0"/>
                  </a:moveTo>
                  <a:lnTo>
                    <a:pt x="76962" y="0"/>
                  </a:lnTo>
                  <a:lnTo>
                    <a:pt x="76962" y="65405"/>
                  </a:lnTo>
                  <a:lnTo>
                    <a:pt x="87376" y="65405"/>
                  </a:lnTo>
                  <a:lnTo>
                    <a:pt x="87376" y="0"/>
                  </a:lnTo>
                  <a:close/>
                  <a:moveTo>
                    <a:pt x="43053" y="45593"/>
                  </a:moveTo>
                  <a:lnTo>
                    <a:pt x="10160" y="45593"/>
                  </a:lnTo>
                  <a:lnTo>
                    <a:pt x="10160" y="15621"/>
                  </a:lnTo>
                  <a:lnTo>
                    <a:pt x="43053" y="15621"/>
                  </a:lnTo>
                  <a:lnTo>
                    <a:pt x="43053" y="45593"/>
                  </a:lnTo>
                  <a:close/>
                  <a:moveTo>
                    <a:pt x="53213" y="7366"/>
                  </a:moveTo>
                  <a:lnTo>
                    <a:pt x="0" y="7366"/>
                  </a:lnTo>
                  <a:lnTo>
                    <a:pt x="0" y="53975"/>
                  </a:lnTo>
                  <a:lnTo>
                    <a:pt x="53213" y="53975"/>
                  </a:lnTo>
                  <a:lnTo>
                    <a:pt x="53213" y="7366"/>
                  </a:lnTo>
                  <a:close/>
                  <a:moveTo>
                    <a:pt x="90043" y="81153"/>
                  </a:moveTo>
                  <a:lnTo>
                    <a:pt x="90043" y="73152"/>
                  </a:lnTo>
                  <a:lnTo>
                    <a:pt x="56642" y="73152"/>
                  </a:lnTo>
                  <a:lnTo>
                    <a:pt x="56642" y="62103"/>
                  </a:lnTo>
                  <a:lnTo>
                    <a:pt x="46101" y="62103"/>
                  </a:lnTo>
                  <a:lnTo>
                    <a:pt x="46101" y="73152"/>
                  </a:lnTo>
                  <a:lnTo>
                    <a:pt x="12700" y="73152"/>
                  </a:lnTo>
                  <a:lnTo>
                    <a:pt x="12700" y="81153"/>
                  </a:lnTo>
                  <a:lnTo>
                    <a:pt x="45974" y="81153"/>
                  </a:lnTo>
                  <a:lnTo>
                    <a:pt x="45974" y="81153"/>
                  </a:lnTo>
                  <a:lnTo>
                    <a:pt x="45339" y="84582"/>
                  </a:lnTo>
                  <a:lnTo>
                    <a:pt x="43815" y="87757"/>
                  </a:lnTo>
                  <a:lnTo>
                    <a:pt x="41402" y="90932"/>
                  </a:lnTo>
                  <a:lnTo>
                    <a:pt x="38227" y="93980"/>
                  </a:lnTo>
                  <a:lnTo>
                    <a:pt x="34290" y="96774"/>
                  </a:lnTo>
                  <a:lnTo>
                    <a:pt x="29845" y="99187"/>
                  </a:lnTo>
                  <a:lnTo>
                    <a:pt x="24892" y="101346"/>
                  </a:lnTo>
                  <a:lnTo>
                    <a:pt x="19558" y="103251"/>
                  </a:lnTo>
                  <a:lnTo>
                    <a:pt x="13970" y="104648"/>
                  </a:lnTo>
                  <a:lnTo>
                    <a:pt x="8255" y="105537"/>
                  </a:lnTo>
                  <a:lnTo>
                    <a:pt x="11684" y="113538"/>
                  </a:lnTo>
                  <a:lnTo>
                    <a:pt x="11684" y="113538"/>
                  </a:lnTo>
                  <a:lnTo>
                    <a:pt x="16764" y="112649"/>
                  </a:lnTo>
                  <a:lnTo>
                    <a:pt x="21717" y="111506"/>
                  </a:lnTo>
                  <a:lnTo>
                    <a:pt x="26543" y="109982"/>
                  </a:lnTo>
                  <a:lnTo>
                    <a:pt x="31115" y="108331"/>
                  </a:lnTo>
                  <a:lnTo>
                    <a:pt x="35433" y="106299"/>
                  </a:lnTo>
                  <a:lnTo>
                    <a:pt x="39370" y="104013"/>
                  </a:lnTo>
                  <a:lnTo>
                    <a:pt x="43053" y="101473"/>
                  </a:lnTo>
                  <a:lnTo>
                    <a:pt x="46228" y="98806"/>
                  </a:lnTo>
                  <a:lnTo>
                    <a:pt x="49149" y="95885"/>
                  </a:lnTo>
                  <a:lnTo>
                    <a:pt x="51435" y="92710"/>
                  </a:lnTo>
                  <a:lnTo>
                    <a:pt x="51435" y="92710"/>
                  </a:lnTo>
                  <a:lnTo>
                    <a:pt x="53721" y="95758"/>
                  </a:lnTo>
                  <a:lnTo>
                    <a:pt x="56388" y="98679"/>
                  </a:lnTo>
                  <a:lnTo>
                    <a:pt x="59563" y="101346"/>
                  </a:lnTo>
                  <a:lnTo>
                    <a:pt x="63119" y="103886"/>
                  </a:lnTo>
                  <a:lnTo>
                    <a:pt x="67056" y="106172"/>
                  </a:lnTo>
                  <a:lnTo>
                    <a:pt x="71247" y="108204"/>
                  </a:lnTo>
                  <a:lnTo>
                    <a:pt x="75819" y="109982"/>
                  </a:lnTo>
                  <a:lnTo>
                    <a:pt x="80518" y="111506"/>
                  </a:lnTo>
                  <a:lnTo>
                    <a:pt x="85471" y="112649"/>
                  </a:lnTo>
                  <a:lnTo>
                    <a:pt x="90551" y="113538"/>
                  </a:lnTo>
                  <a:lnTo>
                    <a:pt x="94107" y="105537"/>
                  </a:lnTo>
                  <a:lnTo>
                    <a:pt x="94107" y="105537"/>
                  </a:lnTo>
                  <a:lnTo>
                    <a:pt x="88265" y="104521"/>
                  </a:lnTo>
                  <a:lnTo>
                    <a:pt x="82677" y="103124"/>
                  </a:lnTo>
                  <a:lnTo>
                    <a:pt x="77470" y="101219"/>
                  </a:lnTo>
                  <a:lnTo>
                    <a:pt x="72517" y="99060"/>
                  </a:lnTo>
                  <a:lnTo>
                    <a:pt x="68072" y="96520"/>
                  </a:lnTo>
                  <a:lnTo>
                    <a:pt x="64262" y="93726"/>
                  </a:lnTo>
                  <a:lnTo>
                    <a:pt x="61214" y="90805"/>
                  </a:lnTo>
                  <a:lnTo>
                    <a:pt x="58801" y="87630"/>
                  </a:lnTo>
                  <a:lnTo>
                    <a:pt x="57277" y="84455"/>
                  </a:lnTo>
                  <a:lnTo>
                    <a:pt x="56769" y="81153"/>
                  </a:lnTo>
                  <a:lnTo>
                    <a:pt x="90043" y="81153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7050620-D5BA-7F33-05DB-BEFF3FC7B796}"/>
                </a:ext>
              </a:extLst>
            </p:cNvPr>
            <p:cNvSpPr/>
            <p:nvPr/>
          </p:nvSpPr>
          <p:spPr>
            <a:xfrm>
              <a:off x="5517007" y="2113533"/>
              <a:ext cx="103123" cy="110490"/>
            </a:xfrm>
            <a:custGeom>
              <a:avLst/>
              <a:gdLst>
                <a:gd name="connsiteX0" fmla="*/ 51562 w 103123"/>
                <a:gd name="connsiteY0" fmla="*/ 102616 h 110490"/>
                <a:gd name="connsiteX1" fmla="*/ 51562 w 103123"/>
                <a:gd name="connsiteY1" fmla="*/ 102616 h 110490"/>
                <a:gd name="connsiteX2" fmla="*/ 46228 w 103123"/>
                <a:gd name="connsiteY2" fmla="*/ 102489 h 110490"/>
                <a:gd name="connsiteX3" fmla="*/ 41529 w 103123"/>
                <a:gd name="connsiteY3" fmla="*/ 102235 h 110490"/>
                <a:gd name="connsiteX4" fmla="*/ 37338 w 103123"/>
                <a:gd name="connsiteY4" fmla="*/ 101600 h 110490"/>
                <a:gd name="connsiteX5" fmla="*/ 33528 w 103123"/>
                <a:gd name="connsiteY5" fmla="*/ 100965 h 110490"/>
                <a:gd name="connsiteX6" fmla="*/ 30353 w 103123"/>
                <a:gd name="connsiteY6" fmla="*/ 99949 h 110490"/>
                <a:gd name="connsiteX7" fmla="*/ 27686 w 103123"/>
                <a:gd name="connsiteY7" fmla="*/ 98806 h 110490"/>
                <a:gd name="connsiteX8" fmla="*/ 25654 w 103123"/>
                <a:gd name="connsiteY8" fmla="*/ 97536 h 110490"/>
                <a:gd name="connsiteX9" fmla="*/ 24130 w 103123"/>
                <a:gd name="connsiteY9" fmla="*/ 95885 h 110490"/>
                <a:gd name="connsiteX10" fmla="*/ 23241 w 103123"/>
                <a:gd name="connsiteY10" fmla="*/ 94107 h 110490"/>
                <a:gd name="connsiteX11" fmla="*/ 22987 w 103123"/>
                <a:gd name="connsiteY11" fmla="*/ 92202 h 110490"/>
                <a:gd name="connsiteX12" fmla="*/ 22987 w 103123"/>
                <a:gd name="connsiteY12" fmla="*/ 92202 h 110490"/>
                <a:gd name="connsiteX13" fmla="*/ 23241 w 103123"/>
                <a:gd name="connsiteY13" fmla="*/ 90297 h 110490"/>
                <a:gd name="connsiteX14" fmla="*/ 24130 w 103123"/>
                <a:gd name="connsiteY14" fmla="*/ 88519 h 110490"/>
                <a:gd name="connsiteX15" fmla="*/ 25654 w 103123"/>
                <a:gd name="connsiteY15" fmla="*/ 86995 h 110490"/>
                <a:gd name="connsiteX16" fmla="*/ 27686 w 103123"/>
                <a:gd name="connsiteY16" fmla="*/ 85598 h 110490"/>
                <a:gd name="connsiteX17" fmla="*/ 30353 w 103123"/>
                <a:gd name="connsiteY17" fmla="*/ 84455 h 110490"/>
                <a:gd name="connsiteX18" fmla="*/ 33528 w 103123"/>
                <a:gd name="connsiteY18" fmla="*/ 83566 h 110490"/>
                <a:gd name="connsiteX19" fmla="*/ 37338 w 103123"/>
                <a:gd name="connsiteY19" fmla="*/ 82804 h 110490"/>
                <a:gd name="connsiteX20" fmla="*/ 41529 w 103123"/>
                <a:gd name="connsiteY20" fmla="*/ 82169 h 110490"/>
                <a:gd name="connsiteX21" fmla="*/ 46228 w 103123"/>
                <a:gd name="connsiteY21" fmla="*/ 81915 h 110490"/>
                <a:gd name="connsiteX22" fmla="*/ 51562 w 103123"/>
                <a:gd name="connsiteY22" fmla="*/ 81788 h 110490"/>
                <a:gd name="connsiteX23" fmla="*/ 51562 w 103123"/>
                <a:gd name="connsiteY23" fmla="*/ 81788 h 110490"/>
                <a:gd name="connsiteX24" fmla="*/ 56769 w 103123"/>
                <a:gd name="connsiteY24" fmla="*/ 81915 h 110490"/>
                <a:gd name="connsiteX25" fmla="*/ 61595 w 103123"/>
                <a:gd name="connsiteY25" fmla="*/ 82169 h 110490"/>
                <a:gd name="connsiteX26" fmla="*/ 65786 w 103123"/>
                <a:gd name="connsiteY26" fmla="*/ 82804 h 110490"/>
                <a:gd name="connsiteX27" fmla="*/ 69596 w 103123"/>
                <a:gd name="connsiteY27" fmla="*/ 83566 h 110490"/>
                <a:gd name="connsiteX28" fmla="*/ 72771 w 103123"/>
                <a:gd name="connsiteY28" fmla="*/ 84455 h 110490"/>
                <a:gd name="connsiteX29" fmla="*/ 75311 w 103123"/>
                <a:gd name="connsiteY29" fmla="*/ 85598 h 110490"/>
                <a:gd name="connsiteX30" fmla="*/ 77470 w 103123"/>
                <a:gd name="connsiteY30" fmla="*/ 86995 h 110490"/>
                <a:gd name="connsiteX31" fmla="*/ 78867 w 103123"/>
                <a:gd name="connsiteY31" fmla="*/ 88519 h 110490"/>
                <a:gd name="connsiteX32" fmla="*/ 79756 w 103123"/>
                <a:gd name="connsiteY32" fmla="*/ 90297 h 110490"/>
                <a:gd name="connsiteX33" fmla="*/ 80137 w 103123"/>
                <a:gd name="connsiteY33" fmla="*/ 92202 h 110490"/>
                <a:gd name="connsiteX34" fmla="*/ 80137 w 103123"/>
                <a:gd name="connsiteY34" fmla="*/ 92202 h 110490"/>
                <a:gd name="connsiteX35" fmla="*/ 79756 w 103123"/>
                <a:gd name="connsiteY35" fmla="*/ 94107 h 110490"/>
                <a:gd name="connsiteX36" fmla="*/ 78867 w 103123"/>
                <a:gd name="connsiteY36" fmla="*/ 95885 h 110490"/>
                <a:gd name="connsiteX37" fmla="*/ 77470 w 103123"/>
                <a:gd name="connsiteY37" fmla="*/ 97536 h 110490"/>
                <a:gd name="connsiteX38" fmla="*/ 75311 w 103123"/>
                <a:gd name="connsiteY38" fmla="*/ 98806 h 110490"/>
                <a:gd name="connsiteX39" fmla="*/ 72771 w 103123"/>
                <a:gd name="connsiteY39" fmla="*/ 99949 h 110490"/>
                <a:gd name="connsiteX40" fmla="*/ 69596 w 103123"/>
                <a:gd name="connsiteY40" fmla="*/ 100965 h 110490"/>
                <a:gd name="connsiteX41" fmla="*/ 65786 w 103123"/>
                <a:gd name="connsiteY41" fmla="*/ 101600 h 110490"/>
                <a:gd name="connsiteX42" fmla="*/ 61595 w 103123"/>
                <a:gd name="connsiteY42" fmla="*/ 102235 h 110490"/>
                <a:gd name="connsiteX43" fmla="*/ 56769 w 103123"/>
                <a:gd name="connsiteY43" fmla="*/ 102489 h 110490"/>
                <a:gd name="connsiteX44" fmla="*/ 51562 w 103123"/>
                <a:gd name="connsiteY44" fmla="*/ 102616 h 110490"/>
                <a:gd name="connsiteX45" fmla="*/ 51562 w 103123"/>
                <a:gd name="connsiteY45" fmla="*/ 74041 h 110490"/>
                <a:gd name="connsiteX46" fmla="*/ 51562 w 103123"/>
                <a:gd name="connsiteY46" fmla="*/ 74041 h 110490"/>
                <a:gd name="connsiteX47" fmla="*/ 44450 w 103123"/>
                <a:gd name="connsiteY47" fmla="*/ 74168 h 110490"/>
                <a:gd name="connsiteX48" fmla="*/ 37973 w 103123"/>
                <a:gd name="connsiteY48" fmla="*/ 74803 h 110490"/>
                <a:gd name="connsiteX49" fmla="*/ 32131 w 103123"/>
                <a:gd name="connsiteY49" fmla="*/ 75692 h 110490"/>
                <a:gd name="connsiteX50" fmla="*/ 27051 w 103123"/>
                <a:gd name="connsiteY50" fmla="*/ 77089 h 110490"/>
                <a:gd name="connsiteX51" fmla="*/ 22733 w 103123"/>
                <a:gd name="connsiteY51" fmla="*/ 78740 h 110490"/>
                <a:gd name="connsiteX52" fmla="*/ 19177 w 103123"/>
                <a:gd name="connsiteY52" fmla="*/ 80645 h 110490"/>
                <a:gd name="connsiteX53" fmla="*/ 16256 w 103123"/>
                <a:gd name="connsiteY53" fmla="*/ 83058 h 110490"/>
                <a:gd name="connsiteX54" fmla="*/ 14224 w 103123"/>
                <a:gd name="connsiteY54" fmla="*/ 85725 h 110490"/>
                <a:gd name="connsiteX55" fmla="*/ 12954 w 103123"/>
                <a:gd name="connsiteY55" fmla="*/ 88773 h 110490"/>
                <a:gd name="connsiteX56" fmla="*/ 12573 w 103123"/>
                <a:gd name="connsiteY56" fmla="*/ 92202 h 110490"/>
                <a:gd name="connsiteX57" fmla="*/ 12573 w 103123"/>
                <a:gd name="connsiteY57" fmla="*/ 92202 h 110490"/>
                <a:gd name="connsiteX58" fmla="*/ 12954 w 103123"/>
                <a:gd name="connsiteY58" fmla="*/ 95631 h 110490"/>
                <a:gd name="connsiteX59" fmla="*/ 14224 w 103123"/>
                <a:gd name="connsiteY59" fmla="*/ 98679 h 110490"/>
                <a:gd name="connsiteX60" fmla="*/ 16256 w 103123"/>
                <a:gd name="connsiteY60" fmla="*/ 101473 h 110490"/>
                <a:gd name="connsiteX61" fmla="*/ 19177 w 103123"/>
                <a:gd name="connsiteY61" fmla="*/ 103759 h 110490"/>
                <a:gd name="connsiteX62" fmla="*/ 22733 w 103123"/>
                <a:gd name="connsiteY62" fmla="*/ 105791 h 110490"/>
                <a:gd name="connsiteX63" fmla="*/ 27051 w 103123"/>
                <a:gd name="connsiteY63" fmla="*/ 107442 h 110490"/>
                <a:gd name="connsiteX64" fmla="*/ 32131 w 103123"/>
                <a:gd name="connsiteY64" fmla="*/ 108839 h 110490"/>
                <a:gd name="connsiteX65" fmla="*/ 37973 w 103123"/>
                <a:gd name="connsiteY65" fmla="*/ 109728 h 110490"/>
                <a:gd name="connsiteX66" fmla="*/ 44450 w 103123"/>
                <a:gd name="connsiteY66" fmla="*/ 110236 h 110490"/>
                <a:gd name="connsiteX67" fmla="*/ 51562 w 103123"/>
                <a:gd name="connsiteY67" fmla="*/ 110490 h 110490"/>
                <a:gd name="connsiteX68" fmla="*/ 51562 w 103123"/>
                <a:gd name="connsiteY68" fmla="*/ 110490 h 110490"/>
                <a:gd name="connsiteX69" fmla="*/ 58674 w 103123"/>
                <a:gd name="connsiteY69" fmla="*/ 110236 h 110490"/>
                <a:gd name="connsiteX70" fmla="*/ 65151 w 103123"/>
                <a:gd name="connsiteY70" fmla="*/ 109728 h 110490"/>
                <a:gd name="connsiteX71" fmla="*/ 70866 w 103123"/>
                <a:gd name="connsiteY71" fmla="*/ 108839 h 110490"/>
                <a:gd name="connsiteX72" fmla="*/ 75946 w 103123"/>
                <a:gd name="connsiteY72" fmla="*/ 107442 h 110490"/>
                <a:gd name="connsiteX73" fmla="*/ 80264 w 103123"/>
                <a:gd name="connsiteY73" fmla="*/ 105791 h 110490"/>
                <a:gd name="connsiteX74" fmla="*/ 83947 w 103123"/>
                <a:gd name="connsiteY74" fmla="*/ 103759 h 110490"/>
                <a:gd name="connsiteX75" fmla="*/ 86741 w 103123"/>
                <a:gd name="connsiteY75" fmla="*/ 101473 h 110490"/>
                <a:gd name="connsiteX76" fmla="*/ 88900 w 103123"/>
                <a:gd name="connsiteY76" fmla="*/ 98679 h 110490"/>
                <a:gd name="connsiteX77" fmla="*/ 90043 w 103123"/>
                <a:gd name="connsiteY77" fmla="*/ 95631 h 110490"/>
                <a:gd name="connsiteX78" fmla="*/ 90551 w 103123"/>
                <a:gd name="connsiteY78" fmla="*/ 92202 h 110490"/>
                <a:gd name="connsiteX79" fmla="*/ 90551 w 103123"/>
                <a:gd name="connsiteY79" fmla="*/ 92202 h 110490"/>
                <a:gd name="connsiteX80" fmla="*/ 90043 w 103123"/>
                <a:gd name="connsiteY80" fmla="*/ 88773 h 110490"/>
                <a:gd name="connsiteX81" fmla="*/ 88900 w 103123"/>
                <a:gd name="connsiteY81" fmla="*/ 85725 h 110490"/>
                <a:gd name="connsiteX82" fmla="*/ 86741 w 103123"/>
                <a:gd name="connsiteY82" fmla="*/ 83058 h 110490"/>
                <a:gd name="connsiteX83" fmla="*/ 83947 w 103123"/>
                <a:gd name="connsiteY83" fmla="*/ 80645 h 110490"/>
                <a:gd name="connsiteX84" fmla="*/ 80264 w 103123"/>
                <a:gd name="connsiteY84" fmla="*/ 78740 h 110490"/>
                <a:gd name="connsiteX85" fmla="*/ 75946 w 103123"/>
                <a:gd name="connsiteY85" fmla="*/ 77089 h 110490"/>
                <a:gd name="connsiteX86" fmla="*/ 70866 w 103123"/>
                <a:gd name="connsiteY86" fmla="*/ 75692 h 110490"/>
                <a:gd name="connsiteX87" fmla="*/ 65151 w 103123"/>
                <a:gd name="connsiteY87" fmla="*/ 74803 h 110490"/>
                <a:gd name="connsiteX88" fmla="*/ 58674 w 103123"/>
                <a:gd name="connsiteY88" fmla="*/ 74168 h 110490"/>
                <a:gd name="connsiteX89" fmla="*/ 51562 w 103123"/>
                <a:gd name="connsiteY89" fmla="*/ 74041 h 110490"/>
                <a:gd name="connsiteX90" fmla="*/ 56769 w 103123"/>
                <a:gd name="connsiteY90" fmla="*/ 57023 h 110490"/>
                <a:gd name="connsiteX91" fmla="*/ 56769 w 103123"/>
                <a:gd name="connsiteY91" fmla="*/ 45847 h 110490"/>
                <a:gd name="connsiteX92" fmla="*/ 91059 w 103123"/>
                <a:gd name="connsiteY92" fmla="*/ 45847 h 110490"/>
                <a:gd name="connsiteX93" fmla="*/ 91059 w 103123"/>
                <a:gd name="connsiteY93" fmla="*/ 37719 h 110490"/>
                <a:gd name="connsiteX94" fmla="*/ 24003 w 103123"/>
                <a:gd name="connsiteY94" fmla="*/ 37719 h 110490"/>
                <a:gd name="connsiteX95" fmla="*/ 24003 w 103123"/>
                <a:gd name="connsiteY95" fmla="*/ 26543 h 110490"/>
                <a:gd name="connsiteX96" fmla="*/ 87376 w 103123"/>
                <a:gd name="connsiteY96" fmla="*/ 26543 h 110490"/>
                <a:gd name="connsiteX97" fmla="*/ 87376 w 103123"/>
                <a:gd name="connsiteY97" fmla="*/ 18669 h 110490"/>
                <a:gd name="connsiteX98" fmla="*/ 24003 w 103123"/>
                <a:gd name="connsiteY98" fmla="*/ 18669 h 110490"/>
                <a:gd name="connsiteX99" fmla="*/ 24003 w 103123"/>
                <a:gd name="connsiteY99" fmla="*/ 8128 h 110490"/>
                <a:gd name="connsiteX100" fmla="*/ 90424 w 103123"/>
                <a:gd name="connsiteY100" fmla="*/ 8128 h 110490"/>
                <a:gd name="connsiteX101" fmla="*/ 90424 w 103123"/>
                <a:gd name="connsiteY101" fmla="*/ 0 h 110490"/>
                <a:gd name="connsiteX102" fmla="*/ 13589 w 103123"/>
                <a:gd name="connsiteY102" fmla="*/ 0 h 110490"/>
                <a:gd name="connsiteX103" fmla="*/ 13589 w 103123"/>
                <a:gd name="connsiteY103" fmla="*/ 45847 h 110490"/>
                <a:gd name="connsiteX104" fmla="*/ 46355 w 103123"/>
                <a:gd name="connsiteY104" fmla="*/ 45847 h 110490"/>
                <a:gd name="connsiteX105" fmla="*/ 46355 w 103123"/>
                <a:gd name="connsiteY105" fmla="*/ 57023 h 110490"/>
                <a:gd name="connsiteX106" fmla="*/ 0 w 103123"/>
                <a:gd name="connsiteY106" fmla="*/ 57023 h 110490"/>
                <a:gd name="connsiteX107" fmla="*/ 0 w 103123"/>
                <a:gd name="connsiteY107" fmla="*/ 65405 h 110490"/>
                <a:gd name="connsiteX108" fmla="*/ 103124 w 103123"/>
                <a:gd name="connsiteY108" fmla="*/ 65405 h 110490"/>
                <a:gd name="connsiteX109" fmla="*/ 103124 w 103123"/>
                <a:gd name="connsiteY109" fmla="*/ 57023 h 110490"/>
                <a:gd name="connsiteX110" fmla="*/ 56769 w 103123"/>
                <a:gd name="connsiteY110" fmla="*/ 57023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3123" h="110490">
                  <a:moveTo>
                    <a:pt x="51562" y="102616"/>
                  </a:moveTo>
                  <a:lnTo>
                    <a:pt x="51562" y="102616"/>
                  </a:lnTo>
                  <a:lnTo>
                    <a:pt x="46228" y="102489"/>
                  </a:lnTo>
                  <a:lnTo>
                    <a:pt x="41529" y="102235"/>
                  </a:lnTo>
                  <a:lnTo>
                    <a:pt x="37338" y="101600"/>
                  </a:lnTo>
                  <a:lnTo>
                    <a:pt x="33528" y="100965"/>
                  </a:lnTo>
                  <a:lnTo>
                    <a:pt x="30353" y="99949"/>
                  </a:lnTo>
                  <a:lnTo>
                    <a:pt x="27686" y="98806"/>
                  </a:lnTo>
                  <a:lnTo>
                    <a:pt x="25654" y="97536"/>
                  </a:lnTo>
                  <a:lnTo>
                    <a:pt x="24130" y="95885"/>
                  </a:lnTo>
                  <a:lnTo>
                    <a:pt x="23241" y="94107"/>
                  </a:lnTo>
                  <a:lnTo>
                    <a:pt x="22987" y="92202"/>
                  </a:lnTo>
                  <a:lnTo>
                    <a:pt x="22987" y="92202"/>
                  </a:lnTo>
                  <a:lnTo>
                    <a:pt x="23241" y="90297"/>
                  </a:lnTo>
                  <a:lnTo>
                    <a:pt x="24130" y="88519"/>
                  </a:lnTo>
                  <a:lnTo>
                    <a:pt x="25654" y="86995"/>
                  </a:lnTo>
                  <a:lnTo>
                    <a:pt x="27686" y="85598"/>
                  </a:lnTo>
                  <a:lnTo>
                    <a:pt x="30353" y="84455"/>
                  </a:lnTo>
                  <a:lnTo>
                    <a:pt x="33528" y="83566"/>
                  </a:lnTo>
                  <a:lnTo>
                    <a:pt x="37338" y="82804"/>
                  </a:lnTo>
                  <a:lnTo>
                    <a:pt x="41529" y="82169"/>
                  </a:lnTo>
                  <a:lnTo>
                    <a:pt x="46228" y="81915"/>
                  </a:lnTo>
                  <a:lnTo>
                    <a:pt x="51562" y="81788"/>
                  </a:lnTo>
                  <a:lnTo>
                    <a:pt x="51562" y="81788"/>
                  </a:lnTo>
                  <a:lnTo>
                    <a:pt x="56769" y="81915"/>
                  </a:lnTo>
                  <a:lnTo>
                    <a:pt x="61595" y="82169"/>
                  </a:lnTo>
                  <a:lnTo>
                    <a:pt x="65786" y="82804"/>
                  </a:lnTo>
                  <a:lnTo>
                    <a:pt x="69596" y="83566"/>
                  </a:lnTo>
                  <a:lnTo>
                    <a:pt x="72771" y="84455"/>
                  </a:lnTo>
                  <a:lnTo>
                    <a:pt x="75311" y="85598"/>
                  </a:lnTo>
                  <a:lnTo>
                    <a:pt x="77470" y="86995"/>
                  </a:lnTo>
                  <a:lnTo>
                    <a:pt x="78867" y="88519"/>
                  </a:lnTo>
                  <a:lnTo>
                    <a:pt x="79756" y="90297"/>
                  </a:lnTo>
                  <a:lnTo>
                    <a:pt x="80137" y="92202"/>
                  </a:lnTo>
                  <a:lnTo>
                    <a:pt x="80137" y="92202"/>
                  </a:lnTo>
                  <a:lnTo>
                    <a:pt x="79756" y="94107"/>
                  </a:lnTo>
                  <a:lnTo>
                    <a:pt x="78867" y="95885"/>
                  </a:lnTo>
                  <a:lnTo>
                    <a:pt x="77470" y="97536"/>
                  </a:lnTo>
                  <a:lnTo>
                    <a:pt x="75311" y="98806"/>
                  </a:lnTo>
                  <a:lnTo>
                    <a:pt x="72771" y="99949"/>
                  </a:lnTo>
                  <a:lnTo>
                    <a:pt x="69596" y="100965"/>
                  </a:lnTo>
                  <a:lnTo>
                    <a:pt x="65786" y="101600"/>
                  </a:lnTo>
                  <a:lnTo>
                    <a:pt x="61595" y="102235"/>
                  </a:lnTo>
                  <a:lnTo>
                    <a:pt x="56769" y="102489"/>
                  </a:lnTo>
                  <a:lnTo>
                    <a:pt x="51562" y="102616"/>
                  </a:lnTo>
                  <a:close/>
                  <a:moveTo>
                    <a:pt x="51562" y="74041"/>
                  </a:moveTo>
                  <a:lnTo>
                    <a:pt x="51562" y="74041"/>
                  </a:lnTo>
                  <a:lnTo>
                    <a:pt x="44450" y="74168"/>
                  </a:lnTo>
                  <a:lnTo>
                    <a:pt x="37973" y="74803"/>
                  </a:lnTo>
                  <a:lnTo>
                    <a:pt x="32131" y="75692"/>
                  </a:lnTo>
                  <a:lnTo>
                    <a:pt x="27051" y="77089"/>
                  </a:lnTo>
                  <a:lnTo>
                    <a:pt x="22733" y="78740"/>
                  </a:lnTo>
                  <a:lnTo>
                    <a:pt x="19177" y="80645"/>
                  </a:lnTo>
                  <a:lnTo>
                    <a:pt x="16256" y="83058"/>
                  </a:lnTo>
                  <a:lnTo>
                    <a:pt x="14224" y="85725"/>
                  </a:lnTo>
                  <a:lnTo>
                    <a:pt x="12954" y="88773"/>
                  </a:lnTo>
                  <a:lnTo>
                    <a:pt x="12573" y="92202"/>
                  </a:lnTo>
                  <a:lnTo>
                    <a:pt x="12573" y="92202"/>
                  </a:lnTo>
                  <a:lnTo>
                    <a:pt x="12954" y="95631"/>
                  </a:lnTo>
                  <a:lnTo>
                    <a:pt x="14224" y="98679"/>
                  </a:lnTo>
                  <a:lnTo>
                    <a:pt x="16256" y="101473"/>
                  </a:lnTo>
                  <a:lnTo>
                    <a:pt x="19177" y="103759"/>
                  </a:lnTo>
                  <a:lnTo>
                    <a:pt x="22733" y="105791"/>
                  </a:lnTo>
                  <a:lnTo>
                    <a:pt x="27051" y="107442"/>
                  </a:lnTo>
                  <a:lnTo>
                    <a:pt x="32131" y="108839"/>
                  </a:lnTo>
                  <a:lnTo>
                    <a:pt x="37973" y="109728"/>
                  </a:lnTo>
                  <a:lnTo>
                    <a:pt x="44450" y="110236"/>
                  </a:lnTo>
                  <a:lnTo>
                    <a:pt x="51562" y="110490"/>
                  </a:lnTo>
                  <a:lnTo>
                    <a:pt x="51562" y="110490"/>
                  </a:lnTo>
                  <a:lnTo>
                    <a:pt x="58674" y="110236"/>
                  </a:lnTo>
                  <a:lnTo>
                    <a:pt x="65151" y="109728"/>
                  </a:lnTo>
                  <a:lnTo>
                    <a:pt x="70866" y="108839"/>
                  </a:lnTo>
                  <a:lnTo>
                    <a:pt x="75946" y="107442"/>
                  </a:lnTo>
                  <a:lnTo>
                    <a:pt x="80264" y="105791"/>
                  </a:lnTo>
                  <a:lnTo>
                    <a:pt x="83947" y="103759"/>
                  </a:lnTo>
                  <a:lnTo>
                    <a:pt x="86741" y="101473"/>
                  </a:lnTo>
                  <a:lnTo>
                    <a:pt x="88900" y="98679"/>
                  </a:lnTo>
                  <a:lnTo>
                    <a:pt x="90043" y="95631"/>
                  </a:lnTo>
                  <a:lnTo>
                    <a:pt x="90551" y="92202"/>
                  </a:lnTo>
                  <a:lnTo>
                    <a:pt x="90551" y="92202"/>
                  </a:lnTo>
                  <a:lnTo>
                    <a:pt x="90043" y="88773"/>
                  </a:lnTo>
                  <a:lnTo>
                    <a:pt x="88900" y="85725"/>
                  </a:lnTo>
                  <a:lnTo>
                    <a:pt x="86741" y="83058"/>
                  </a:lnTo>
                  <a:lnTo>
                    <a:pt x="83947" y="80645"/>
                  </a:lnTo>
                  <a:lnTo>
                    <a:pt x="80264" y="78740"/>
                  </a:lnTo>
                  <a:lnTo>
                    <a:pt x="75946" y="77089"/>
                  </a:lnTo>
                  <a:lnTo>
                    <a:pt x="70866" y="75692"/>
                  </a:lnTo>
                  <a:lnTo>
                    <a:pt x="65151" y="74803"/>
                  </a:lnTo>
                  <a:lnTo>
                    <a:pt x="58674" y="74168"/>
                  </a:lnTo>
                  <a:lnTo>
                    <a:pt x="51562" y="74041"/>
                  </a:lnTo>
                  <a:close/>
                  <a:moveTo>
                    <a:pt x="56769" y="57023"/>
                  </a:moveTo>
                  <a:lnTo>
                    <a:pt x="56769" y="45847"/>
                  </a:lnTo>
                  <a:lnTo>
                    <a:pt x="91059" y="45847"/>
                  </a:lnTo>
                  <a:lnTo>
                    <a:pt x="91059" y="37719"/>
                  </a:lnTo>
                  <a:lnTo>
                    <a:pt x="24003" y="37719"/>
                  </a:lnTo>
                  <a:lnTo>
                    <a:pt x="24003" y="26543"/>
                  </a:lnTo>
                  <a:lnTo>
                    <a:pt x="87376" y="26543"/>
                  </a:lnTo>
                  <a:lnTo>
                    <a:pt x="87376" y="18669"/>
                  </a:lnTo>
                  <a:lnTo>
                    <a:pt x="24003" y="18669"/>
                  </a:lnTo>
                  <a:lnTo>
                    <a:pt x="24003" y="8128"/>
                  </a:lnTo>
                  <a:lnTo>
                    <a:pt x="90424" y="8128"/>
                  </a:lnTo>
                  <a:lnTo>
                    <a:pt x="90424" y="0"/>
                  </a:lnTo>
                  <a:lnTo>
                    <a:pt x="13589" y="0"/>
                  </a:lnTo>
                  <a:lnTo>
                    <a:pt x="13589" y="45847"/>
                  </a:lnTo>
                  <a:lnTo>
                    <a:pt x="46355" y="45847"/>
                  </a:lnTo>
                  <a:lnTo>
                    <a:pt x="46355" y="57023"/>
                  </a:lnTo>
                  <a:lnTo>
                    <a:pt x="0" y="57023"/>
                  </a:lnTo>
                  <a:lnTo>
                    <a:pt x="0" y="65405"/>
                  </a:lnTo>
                  <a:lnTo>
                    <a:pt x="103124" y="65405"/>
                  </a:lnTo>
                  <a:lnTo>
                    <a:pt x="103124" y="57023"/>
                  </a:lnTo>
                  <a:lnTo>
                    <a:pt x="56769" y="57023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15D5528-3AF8-99FF-B77E-C63CA2B66F90}"/>
                </a:ext>
              </a:extLst>
            </p:cNvPr>
            <p:cNvSpPr/>
            <p:nvPr/>
          </p:nvSpPr>
          <p:spPr>
            <a:xfrm>
              <a:off x="5635117" y="2110231"/>
              <a:ext cx="95757" cy="111379"/>
            </a:xfrm>
            <a:custGeom>
              <a:avLst/>
              <a:gdLst>
                <a:gd name="connsiteX0" fmla="*/ 92329 w 95757"/>
                <a:gd name="connsiteY0" fmla="*/ 0 h 111379"/>
                <a:gd name="connsiteX1" fmla="*/ 81915 w 95757"/>
                <a:gd name="connsiteY1" fmla="*/ 0 h 111379"/>
                <a:gd name="connsiteX2" fmla="*/ 81915 w 95757"/>
                <a:gd name="connsiteY2" fmla="*/ 83566 h 111379"/>
                <a:gd name="connsiteX3" fmla="*/ 92329 w 95757"/>
                <a:gd name="connsiteY3" fmla="*/ 83566 h 111379"/>
                <a:gd name="connsiteX4" fmla="*/ 92329 w 95757"/>
                <a:gd name="connsiteY4" fmla="*/ 0 h 111379"/>
                <a:gd name="connsiteX5" fmla="*/ 67437 w 95757"/>
                <a:gd name="connsiteY5" fmla="*/ 56769 h 111379"/>
                <a:gd name="connsiteX6" fmla="*/ 67437 w 95757"/>
                <a:gd name="connsiteY6" fmla="*/ 56769 h 111379"/>
                <a:gd name="connsiteX7" fmla="*/ 62484 w 95757"/>
                <a:gd name="connsiteY7" fmla="*/ 54610 h 111379"/>
                <a:gd name="connsiteX8" fmla="*/ 57912 w 95757"/>
                <a:gd name="connsiteY8" fmla="*/ 51943 h 111379"/>
                <a:gd name="connsiteX9" fmla="*/ 53848 w 95757"/>
                <a:gd name="connsiteY9" fmla="*/ 48895 h 111379"/>
                <a:gd name="connsiteX10" fmla="*/ 50038 w 95757"/>
                <a:gd name="connsiteY10" fmla="*/ 45339 h 111379"/>
                <a:gd name="connsiteX11" fmla="*/ 46863 w 95757"/>
                <a:gd name="connsiteY11" fmla="*/ 41402 h 111379"/>
                <a:gd name="connsiteX12" fmla="*/ 44069 w 95757"/>
                <a:gd name="connsiteY12" fmla="*/ 37211 h 111379"/>
                <a:gd name="connsiteX13" fmla="*/ 41910 w 95757"/>
                <a:gd name="connsiteY13" fmla="*/ 32639 h 111379"/>
                <a:gd name="connsiteX14" fmla="*/ 40259 w 95757"/>
                <a:gd name="connsiteY14" fmla="*/ 27940 h 111379"/>
                <a:gd name="connsiteX15" fmla="*/ 39243 w 95757"/>
                <a:gd name="connsiteY15" fmla="*/ 22987 h 111379"/>
                <a:gd name="connsiteX16" fmla="*/ 38989 w 95757"/>
                <a:gd name="connsiteY16" fmla="*/ 17907 h 111379"/>
                <a:gd name="connsiteX17" fmla="*/ 38989 w 95757"/>
                <a:gd name="connsiteY17" fmla="*/ 6350 h 111379"/>
                <a:gd name="connsiteX18" fmla="*/ 28575 w 95757"/>
                <a:gd name="connsiteY18" fmla="*/ 6350 h 111379"/>
                <a:gd name="connsiteX19" fmla="*/ 28575 w 95757"/>
                <a:gd name="connsiteY19" fmla="*/ 17907 h 111379"/>
                <a:gd name="connsiteX20" fmla="*/ 28575 w 95757"/>
                <a:gd name="connsiteY20" fmla="*/ 17907 h 111379"/>
                <a:gd name="connsiteX21" fmla="*/ 28194 w 95757"/>
                <a:gd name="connsiteY21" fmla="*/ 23241 h 111379"/>
                <a:gd name="connsiteX22" fmla="*/ 27178 w 95757"/>
                <a:gd name="connsiteY22" fmla="*/ 28321 h 111379"/>
                <a:gd name="connsiteX23" fmla="*/ 25654 w 95757"/>
                <a:gd name="connsiteY23" fmla="*/ 33274 h 111379"/>
                <a:gd name="connsiteX24" fmla="*/ 23368 w 95757"/>
                <a:gd name="connsiteY24" fmla="*/ 38100 h 111379"/>
                <a:gd name="connsiteX25" fmla="*/ 20701 w 95757"/>
                <a:gd name="connsiteY25" fmla="*/ 42545 h 111379"/>
                <a:gd name="connsiteX26" fmla="*/ 17399 w 95757"/>
                <a:gd name="connsiteY26" fmla="*/ 46736 h 111379"/>
                <a:gd name="connsiteX27" fmla="*/ 13716 w 95757"/>
                <a:gd name="connsiteY27" fmla="*/ 50419 h 111379"/>
                <a:gd name="connsiteX28" fmla="*/ 9525 w 95757"/>
                <a:gd name="connsiteY28" fmla="*/ 53721 h 111379"/>
                <a:gd name="connsiteX29" fmla="*/ 4953 w 95757"/>
                <a:gd name="connsiteY29" fmla="*/ 56515 h 111379"/>
                <a:gd name="connsiteX30" fmla="*/ 0 w 95757"/>
                <a:gd name="connsiteY30" fmla="*/ 58801 h 111379"/>
                <a:gd name="connsiteX31" fmla="*/ 5461 w 95757"/>
                <a:gd name="connsiteY31" fmla="*/ 67310 h 111379"/>
                <a:gd name="connsiteX32" fmla="*/ 5461 w 95757"/>
                <a:gd name="connsiteY32" fmla="*/ 67310 h 111379"/>
                <a:gd name="connsiteX33" fmla="*/ 9398 w 95757"/>
                <a:gd name="connsiteY33" fmla="*/ 65532 h 111379"/>
                <a:gd name="connsiteX34" fmla="*/ 13081 w 95757"/>
                <a:gd name="connsiteY34" fmla="*/ 63373 h 111379"/>
                <a:gd name="connsiteX35" fmla="*/ 16510 w 95757"/>
                <a:gd name="connsiteY35" fmla="*/ 60833 h 111379"/>
                <a:gd name="connsiteX36" fmla="*/ 19812 w 95757"/>
                <a:gd name="connsiteY36" fmla="*/ 58166 h 111379"/>
                <a:gd name="connsiteX37" fmla="*/ 22860 w 95757"/>
                <a:gd name="connsiteY37" fmla="*/ 55118 h 111379"/>
                <a:gd name="connsiteX38" fmla="*/ 25654 w 95757"/>
                <a:gd name="connsiteY38" fmla="*/ 51943 h 111379"/>
                <a:gd name="connsiteX39" fmla="*/ 28067 w 95757"/>
                <a:gd name="connsiteY39" fmla="*/ 48514 h 111379"/>
                <a:gd name="connsiteX40" fmla="*/ 30353 w 95757"/>
                <a:gd name="connsiteY40" fmla="*/ 44831 h 111379"/>
                <a:gd name="connsiteX41" fmla="*/ 32258 w 95757"/>
                <a:gd name="connsiteY41" fmla="*/ 40894 h 111379"/>
                <a:gd name="connsiteX42" fmla="*/ 33909 w 95757"/>
                <a:gd name="connsiteY42" fmla="*/ 36830 h 111379"/>
                <a:gd name="connsiteX43" fmla="*/ 33909 w 95757"/>
                <a:gd name="connsiteY43" fmla="*/ 36830 h 111379"/>
                <a:gd name="connsiteX44" fmla="*/ 35560 w 95757"/>
                <a:gd name="connsiteY44" fmla="*/ 40640 h 111379"/>
                <a:gd name="connsiteX45" fmla="*/ 37465 w 95757"/>
                <a:gd name="connsiteY45" fmla="*/ 44323 h 111379"/>
                <a:gd name="connsiteX46" fmla="*/ 39751 w 95757"/>
                <a:gd name="connsiteY46" fmla="*/ 47752 h 111379"/>
                <a:gd name="connsiteX47" fmla="*/ 42164 w 95757"/>
                <a:gd name="connsiteY47" fmla="*/ 50927 h 111379"/>
                <a:gd name="connsiteX48" fmla="*/ 44958 w 95757"/>
                <a:gd name="connsiteY48" fmla="*/ 53975 h 111379"/>
                <a:gd name="connsiteX49" fmla="*/ 47879 w 95757"/>
                <a:gd name="connsiteY49" fmla="*/ 56642 h 111379"/>
                <a:gd name="connsiteX50" fmla="*/ 51181 w 95757"/>
                <a:gd name="connsiteY50" fmla="*/ 59182 h 111379"/>
                <a:gd name="connsiteX51" fmla="*/ 54483 w 95757"/>
                <a:gd name="connsiteY51" fmla="*/ 61468 h 111379"/>
                <a:gd name="connsiteX52" fmla="*/ 58166 w 95757"/>
                <a:gd name="connsiteY52" fmla="*/ 63373 h 111379"/>
                <a:gd name="connsiteX53" fmla="*/ 61976 w 95757"/>
                <a:gd name="connsiteY53" fmla="*/ 65024 h 111379"/>
                <a:gd name="connsiteX54" fmla="*/ 67437 w 95757"/>
                <a:gd name="connsiteY54" fmla="*/ 56769 h 111379"/>
                <a:gd name="connsiteX55" fmla="*/ 29464 w 95757"/>
                <a:gd name="connsiteY55" fmla="*/ 102870 h 111379"/>
                <a:gd name="connsiteX56" fmla="*/ 29464 w 95757"/>
                <a:gd name="connsiteY56" fmla="*/ 75819 h 111379"/>
                <a:gd name="connsiteX57" fmla="*/ 19050 w 95757"/>
                <a:gd name="connsiteY57" fmla="*/ 75819 h 111379"/>
                <a:gd name="connsiteX58" fmla="*/ 19050 w 95757"/>
                <a:gd name="connsiteY58" fmla="*/ 111379 h 111379"/>
                <a:gd name="connsiteX59" fmla="*/ 95758 w 95757"/>
                <a:gd name="connsiteY59" fmla="*/ 111379 h 111379"/>
                <a:gd name="connsiteX60" fmla="*/ 95758 w 95757"/>
                <a:gd name="connsiteY60" fmla="*/ 102870 h 111379"/>
                <a:gd name="connsiteX61" fmla="*/ 29464 w 95757"/>
                <a:gd name="connsiteY61" fmla="*/ 102870 h 11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5757" h="111379">
                  <a:moveTo>
                    <a:pt x="92329" y="0"/>
                  </a:moveTo>
                  <a:lnTo>
                    <a:pt x="81915" y="0"/>
                  </a:lnTo>
                  <a:lnTo>
                    <a:pt x="81915" y="83566"/>
                  </a:lnTo>
                  <a:lnTo>
                    <a:pt x="92329" y="83566"/>
                  </a:lnTo>
                  <a:lnTo>
                    <a:pt x="92329" y="0"/>
                  </a:lnTo>
                  <a:close/>
                  <a:moveTo>
                    <a:pt x="67437" y="56769"/>
                  </a:moveTo>
                  <a:lnTo>
                    <a:pt x="67437" y="56769"/>
                  </a:lnTo>
                  <a:lnTo>
                    <a:pt x="62484" y="54610"/>
                  </a:lnTo>
                  <a:lnTo>
                    <a:pt x="57912" y="51943"/>
                  </a:lnTo>
                  <a:lnTo>
                    <a:pt x="53848" y="48895"/>
                  </a:lnTo>
                  <a:lnTo>
                    <a:pt x="50038" y="45339"/>
                  </a:lnTo>
                  <a:lnTo>
                    <a:pt x="46863" y="41402"/>
                  </a:lnTo>
                  <a:lnTo>
                    <a:pt x="44069" y="37211"/>
                  </a:lnTo>
                  <a:lnTo>
                    <a:pt x="41910" y="32639"/>
                  </a:lnTo>
                  <a:lnTo>
                    <a:pt x="40259" y="27940"/>
                  </a:lnTo>
                  <a:lnTo>
                    <a:pt x="39243" y="22987"/>
                  </a:lnTo>
                  <a:lnTo>
                    <a:pt x="38989" y="17907"/>
                  </a:lnTo>
                  <a:lnTo>
                    <a:pt x="38989" y="6350"/>
                  </a:lnTo>
                  <a:lnTo>
                    <a:pt x="28575" y="6350"/>
                  </a:lnTo>
                  <a:lnTo>
                    <a:pt x="28575" y="17907"/>
                  </a:lnTo>
                  <a:lnTo>
                    <a:pt x="28575" y="17907"/>
                  </a:lnTo>
                  <a:lnTo>
                    <a:pt x="28194" y="23241"/>
                  </a:lnTo>
                  <a:lnTo>
                    <a:pt x="27178" y="28321"/>
                  </a:lnTo>
                  <a:lnTo>
                    <a:pt x="25654" y="33274"/>
                  </a:lnTo>
                  <a:lnTo>
                    <a:pt x="23368" y="38100"/>
                  </a:lnTo>
                  <a:lnTo>
                    <a:pt x="20701" y="42545"/>
                  </a:lnTo>
                  <a:lnTo>
                    <a:pt x="17399" y="46736"/>
                  </a:lnTo>
                  <a:lnTo>
                    <a:pt x="13716" y="50419"/>
                  </a:lnTo>
                  <a:lnTo>
                    <a:pt x="9525" y="53721"/>
                  </a:lnTo>
                  <a:lnTo>
                    <a:pt x="4953" y="56515"/>
                  </a:lnTo>
                  <a:lnTo>
                    <a:pt x="0" y="58801"/>
                  </a:lnTo>
                  <a:lnTo>
                    <a:pt x="5461" y="67310"/>
                  </a:lnTo>
                  <a:lnTo>
                    <a:pt x="5461" y="67310"/>
                  </a:lnTo>
                  <a:lnTo>
                    <a:pt x="9398" y="65532"/>
                  </a:lnTo>
                  <a:lnTo>
                    <a:pt x="13081" y="63373"/>
                  </a:lnTo>
                  <a:lnTo>
                    <a:pt x="16510" y="60833"/>
                  </a:lnTo>
                  <a:lnTo>
                    <a:pt x="19812" y="58166"/>
                  </a:lnTo>
                  <a:lnTo>
                    <a:pt x="22860" y="55118"/>
                  </a:lnTo>
                  <a:lnTo>
                    <a:pt x="25654" y="51943"/>
                  </a:lnTo>
                  <a:lnTo>
                    <a:pt x="28067" y="48514"/>
                  </a:lnTo>
                  <a:lnTo>
                    <a:pt x="30353" y="44831"/>
                  </a:lnTo>
                  <a:lnTo>
                    <a:pt x="32258" y="40894"/>
                  </a:lnTo>
                  <a:lnTo>
                    <a:pt x="33909" y="36830"/>
                  </a:lnTo>
                  <a:lnTo>
                    <a:pt x="33909" y="36830"/>
                  </a:lnTo>
                  <a:lnTo>
                    <a:pt x="35560" y="40640"/>
                  </a:lnTo>
                  <a:lnTo>
                    <a:pt x="37465" y="44323"/>
                  </a:lnTo>
                  <a:lnTo>
                    <a:pt x="39751" y="47752"/>
                  </a:lnTo>
                  <a:lnTo>
                    <a:pt x="42164" y="50927"/>
                  </a:lnTo>
                  <a:lnTo>
                    <a:pt x="44958" y="53975"/>
                  </a:lnTo>
                  <a:lnTo>
                    <a:pt x="47879" y="56642"/>
                  </a:lnTo>
                  <a:lnTo>
                    <a:pt x="51181" y="59182"/>
                  </a:lnTo>
                  <a:lnTo>
                    <a:pt x="54483" y="61468"/>
                  </a:lnTo>
                  <a:lnTo>
                    <a:pt x="58166" y="63373"/>
                  </a:lnTo>
                  <a:lnTo>
                    <a:pt x="61976" y="65024"/>
                  </a:lnTo>
                  <a:lnTo>
                    <a:pt x="67437" y="56769"/>
                  </a:lnTo>
                  <a:close/>
                  <a:moveTo>
                    <a:pt x="29464" y="102870"/>
                  </a:moveTo>
                  <a:lnTo>
                    <a:pt x="29464" y="75819"/>
                  </a:lnTo>
                  <a:lnTo>
                    <a:pt x="19050" y="75819"/>
                  </a:lnTo>
                  <a:lnTo>
                    <a:pt x="19050" y="111379"/>
                  </a:lnTo>
                  <a:lnTo>
                    <a:pt x="95758" y="111379"/>
                  </a:lnTo>
                  <a:lnTo>
                    <a:pt x="95758" y="102870"/>
                  </a:lnTo>
                  <a:lnTo>
                    <a:pt x="29464" y="102870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CC1C27F-610F-8464-3DB8-ACFD185C9A55}"/>
                </a:ext>
              </a:extLst>
            </p:cNvPr>
            <p:cNvSpPr/>
            <p:nvPr/>
          </p:nvSpPr>
          <p:spPr>
            <a:xfrm>
              <a:off x="5752591" y="2110358"/>
              <a:ext cx="92075" cy="112268"/>
            </a:xfrm>
            <a:custGeom>
              <a:avLst/>
              <a:gdLst>
                <a:gd name="connsiteX0" fmla="*/ 81661 w 92075"/>
                <a:gd name="connsiteY0" fmla="*/ 103886 h 112268"/>
                <a:gd name="connsiteX1" fmla="*/ 29464 w 92075"/>
                <a:gd name="connsiteY1" fmla="*/ 103886 h 112268"/>
                <a:gd name="connsiteX2" fmla="*/ 29464 w 92075"/>
                <a:gd name="connsiteY2" fmla="*/ 89154 h 112268"/>
                <a:gd name="connsiteX3" fmla="*/ 81661 w 92075"/>
                <a:gd name="connsiteY3" fmla="*/ 89154 h 112268"/>
                <a:gd name="connsiteX4" fmla="*/ 81661 w 92075"/>
                <a:gd name="connsiteY4" fmla="*/ 103886 h 112268"/>
                <a:gd name="connsiteX5" fmla="*/ 81661 w 92075"/>
                <a:gd name="connsiteY5" fmla="*/ 81026 h 112268"/>
                <a:gd name="connsiteX6" fmla="*/ 29464 w 92075"/>
                <a:gd name="connsiteY6" fmla="*/ 81026 h 112268"/>
                <a:gd name="connsiteX7" fmla="*/ 29464 w 92075"/>
                <a:gd name="connsiteY7" fmla="*/ 66548 h 112268"/>
                <a:gd name="connsiteX8" fmla="*/ 19177 w 92075"/>
                <a:gd name="connsiteY8" fmla="*/ 66548 h 112268"/>
                <a:gd name="connsiteX9" fmla="*/ 19177 w 92075"/>
                <a:gd name="connsiteY9" fmla="*/ 112268 h 112268"/>
                <a:gd name="connsiteX10" fmla="*/ 92075 w 92075"/>
                <a:gd name="connsiteY10" fmla="*/ 112268 h 112268"/>
                <a:gd name="connsiteX11" fmla="*/ 92075 w 92075"/>
                <a:gd name="connsiteY11" fmla="*/ 66548 h 112268"/>
                <a:gd name="connsiteX12" fmla="*/ 81661 w 92075"/>
                <a:gd name="connsiteY12" fmla="*/ 66548 h 112268"/>
                <a:gd name="connsiteX13" fmla="*/ 81661 w 92075"/>
                <a:gd name="connsiteY13" fmla="*/ 81026 h 112268"/>
                <a:gd name="connsiteX14" fmla="*/ 29337 w 92075"/>
                <a:gd name="connsiteY14" fmla="*/ 49276 h 112268"/>
                <a:gd name="connsiteX15" fmla="*/ 29337 w 92075"/>
                <a:gd name="connsiteY15" fmla="*/ 49276 h 112268"/>
                <a:gd name="connsiteX16" fmla="*/ 26035 w 92075"/>
                <a:gd name="connsiteY16" fmla="*/ 49022 h 112268"/>
                <a:gd name="connsiteX17" fmla="*/ 22987 w 92075"/>
                <a:gd name="connsiteY17" fmla="*/ 48387 h 112268"/>
                <a:gd name="connsiteX18" fmla="*/ 20066 w 92075"/>
                <a:gd name="connsiteY18" fmla="*/ 47371 h 112268"/>
                <a:gd name="connsiteX19" fmla="*/ 17526 w 92075"/>
                <a:gd name="connsiteY19" fmla="*/ 45974 h 112268"/>
                <a:gd name="connsiteX20" fmla="*/ 15367 w 92075"/>
                <a:gd name="connsiteY20" fmla="*/ 44323 h 112268"/>
                <a:gd name="connsiteX21" fmla="*/ 13462 w 92075"/>
                <a:gd name="connsiteY21" fmla="*/ 42291 h 112268"/>
                <a:gd name="connsiteX22" fmla="*/ 11938 w 92075"/>
                <a:gd name="connsiteY22" fmla="*/ 39878 h 112268"/>
                <a:gd name="connsiteX23" fmla="*/ 10795 w 92075"/>
                <a:gd name="connsiteY23" fmla="*/ 37338 h 112268"/>
                <a:gd name="connsiteX24" fmla="*/ 10160 w 92075"/>
                <a:gd name="connsiteY24" fmla="*/ 34544 h 112268"/>
                <a:gd name="connsiteX25" fmla="*/ 9906 w 92075"/>
                <a:gd name="connsiteY25" fmla="*/ 31496 h 112268"/>
                <a:gd name="connsiteX26" fmla="*/ 9906 w 92075"/>
                <a:gd name="connsiteY26" fmla="*/ 31496 h 112268"/>
                <a:gd name="connsiteX27" fmla="*/ 10160 w 92075"/>
                <a:gd name="connsiteY27" fmla="*/ 28448 h 112268"/>
                <a:gd name="connsiteX28" fmla="*/ 10795 w 92075"/>
                <a:gd name="connsiteY28" fmla="*/ 25654 h 112268"/>
                <a:gd name="connsiteX29" fmla="*/ 11938 w 92075"/>
                <a:gd name="connsiteY29" fmla="*/ 23114 h 112268"/>
                <a:gd name="connsiteX30" fmla="*/ 13462 w 92075"/>
                <a:gd name="connsiteY30" fmla="*/ 20828 h 112268"/>
                <a:gd name="connsiteX31" fmla="*/ 15367 w 92075"/>
                <a:gd name="connsiteY31" fmla="*/ 18796 h 112268"/>
                <a:gd name="connsiteX32" fmla="*/ 17526 w 92075"/>
                <a:gd name="connsiteY32" fmla="*/ 17018 h 112268"/>
                <a:gd name="connsiteX33" fmla="*/ 20066 w 92075"/>
                <a:gd name="connsiteY33" fmla="*/ 15748 h 112268"/>
                <a:gd name="connsiteX34" fmla="*/ 22987 w 92075"/>
                <a:gd name="connsiteY34" fmla="*/ 14732 h 112268"/>
                <a:gd name="connsiteX35" fmla="*/ 26035 w 92075"/>
                <a:gd name="connsiteY35" fmla="*/ 14097 h 112268"/>
                <a:gd name="connsiteX36" fmla="*/ 29337 w 92075"/>
                <a:gd name="connsiteY36" fmla="*/ 13843 h 112268"/>
                <a:gd name="connsiteX37" fmla="*/ 29337 w 92075"/>
                <a:gd name="connsiteY37" fmla="*/ 13843 h 112268"/>
                <a:gd name="connsiteX38" fmla="*/ 32639 w 92075"/>
                <a:gd name="connsiteY38" fmla="*/ 14097 h 112268"/>
                <a:gd name="connsiteX39" fmla="*/ 35687 w 92075"/>
                <a:gd name="connsiteY39" fmla="*/ 14732 h 112268"/>
                <a:gd name="connsiteX40" fmla="*/ 38481 w 92075"/>
                <a:gd name="connsiteY40" fmla="*/ 15748 h 112268"/>
                <a:gd name="connsiteX41" fmla="*/ 41021 w 92075"/>
                <a:gd name="connsiteY41" fmla="*/ 17018 h 112268"/>
                <a:gd name="connsiteX42" fmla="*/ 43307 w 92075"/>
                <a:gd name="connsiteY42" fmla="*/ 18796 h 112268"/>
                <a:gd name="connsiteX43" fmla="*/ 45212 w 92075"/>
                <a:gd name="connsiteY43" fmla="*/ 20828 h 112268"/>
                <a:gd name="connsiteX44" fmla="*/ 46736 w 92075"/>
                <a:gd name="connsiteY44" fmla="*/ 23114 h 112268"/>
                <a:gd name="connsiteX45" fmla="*/ 47752 w 92075"/>
                <a:gd name="connsiteY45" fmla="*/ 25654 h 112268"/>
                <a:gd name="connsiteX46" fmla="*/ 48514 w 92075"/>
                <a:gd name="connsiteY46" fmla="*/ 28448 h 112268"/>
                <a:gd name="connsiteX47" fmla="*/ 48768 w 92075"/>
                <a:gd name="connsiteY47" fmla="*/ 31496 h 112268"/>
                <a:gd name="connsiteX48" fmla="*/ 48768 w 92075"/>
                <a:gd name="connsiteY48" fmla="*/ 31496 h 112268"/>
                <a:gd name="connsiteX49" fmla="*/ 48514 w 92075"/>
                <a:gd name="connsiteY49" fmla="*/ 34544 h 112268"/>
                <a:gd name="connsiteX50" fmla="*/ 47752 w 92075"/>
                <a:gd name="connsiteY50" fmla="*/ 37338 h 112268"/>
                <a:gd name="connsiteX51" fmla="*/ 46736 w 92075"/>
                <a:gd name="connsiteY51" fmla="*/ 39878 h 112268"/>
                <a:gd name="connsiteX52" fmla="*/ 45212 w 92075"/>
                <a:gd name="connsiteY52" fmla="*/ 42291 h 112268"/>
                <a:gd name="connsiteX53" fmla="*/ 43307 w 92075"/>
                <a:gd name="connsiteY53" fmla="*/ 44323 h 112268"/>
                <a:gd name="connsiteX54" fmla="*/ 41021 w 92075"/>
                <a:gd name="connsiteY54" fmla="*/ 45974 h 112268"/>
                <a:gd name="connsiteX55" fmla="*/ 38481 w 92075"/>
                <a:gd name="connsiteY55" fmla="*/ 47371 h 112268"/>
                <a:gd name="connsiteX56" fmla="*/ 35687 w 92075"/>
                <a:gd name="connsiteY56" fmla="*/ 48387 h 112268"/>
                <a:gd name="connsiteX57" fmla="*/ 32639 w 92075"/>
                <a:gd name="connsiteY57" fmla="*/ 49022 h 112268"/>
                <a:gd name="connsiteX58" fmla="*/ 29337 w 92075"/>
                <a:gd name="connsiteY58" fmla="*/ 49276 h 112268"/>
                <a:gd name="connsiteX59" fmla="*/ 81534 w 92075"/>
                <a:gd name="connsiteY59" fmla="*/ 0 h 112268"/>
                <a:gd name="connsiteX60" fmla="*/ 81534 w 92075"/>
                <a:gd name="connsiteY60" fmla="*/ 27051 h 112268"/>
                <a:gd name="connsiteX61" fmla="*/ 58293 w 92075"/>
                <a:gd name="connsiteY61" fmla="*/ 27051 h 112268"/>
                <a:gd name="connsiteX62" fmla="*/ 58293 w 92075"/>
                <a:gd name="connsiteY62" fmla="*/ 27051 h 112268"/>
                <a:gd name="connsiteX63" fmla="*/ 57277 w 92075"/>
                <a:gd name="connsiteY63" fmla="*/ 23241 h 112268"/>
                <a:gd name="connsiteX64" fmla="*/ 55880 w 92075"/>
                <a:gd name="connsiteY64" fmla="*/ 19685 h 112268"/>
                <a:gd name="connsiteX65" fmla="*/ 53975 w 92075"/>
                <a:gd name="connsiteY65" fmla="*/ 16510 h 112268"/>
                <a:gd name="connsiteX66" fmla="*/ 51562 w 92075"/>
                <a:gd name="connsiteY66" fmla="*/ 13716 h 112268"/>
                <a:gd name="connsiteX67" fmla="*/ 48768 w 92075"/>
                <a:gd name="connsiteY67" fmla="*/ 11176 h 112268"/>
                <a:gd name="connsiteX68" fmla="*/ 45466 w 92075"/>
                <a:gd name="connsiteY68" fmla="*/ 9144 h 112268"/>
                <a:gd name="connsiteX69" fmla="*/ 41910 w 92075"/>
                <a:gd name="connsiteY69" fmla="*/ 7366 h 112268"/>
                <a:gd name="connsiteX70" fmla="*/ 37973 w 92075"/>
                <a:gd name="connsiteY70" fmla="*/ 6223 h 112268"/>
                <a:gd name="connsiteX71" fmla="*/ 33782 w 92075"/>
                <a:gd name="connsiteY71" fmla="*/ 5461 h 112268"/>
                <a:gd name="connsiteX72" fmla="*/ 29337 w 92075"/>
                <a:gd name="connsiteY72" fmla="*/ 5207 h 112268"/>
                <a:gd name="connsiteX73" fmla="*/ 29337 w 92075"/>
                <a:gd name="connsiteY73" fmla="*/ 5207 h 112268"/>
                <a:gd name="connsiteX74" fmla="*/ 24384 w 92075"/>
                <a:gd name="connsiteY74" fmla="*/ 5461 h 112268"/>
                <a:gd name="connsiteX75" fmla="*/ 19685 w 92075"/>
                <a:gd name="connsiteY75" fmla="*/ 6477 h 112268"/>
                <a:gd name="connsiteX76" fmla="*/ 15494 w 92075"/>
                <a:gd name="connsiteY76" fmla="*/ 7874 h 112268"/>
                <a:gd name="connsiteX77" fmla="*/ 11684 w 92075"/>
                <a:gd name="connsiteY77" fmla="*/ 9906 h 112268"/>
                <a:gd name="connsiteX78" fmla="*/ 8255 w 92075"/>
                <a:gd name="connsiteY78" fmla="*/ 12446 h 112268"/>
                <a:gd name="connsiteX79" fmla="*/ 5334 w 92075"/>
                <a:gd name="connsiteY79" fmla="*/ 15494 h 112268"/>
                <a:gd name="connsiteX80" fmla="*/ 3048 w 92075"/>
                <a:gd name="connsiteY80" fmla="*/ 18923 h 112268"/>
                <a:gd name="connsiteX81" fmla="*/ 1397 w 92075"/>
                <a:gd name="connsiteY81" fmla="*/ 22733 h 112268"/>
                <a:gd name="connsiteX82" fmla="*/ 381 w 92075"/>
                <a:gd name="connsiteY82" fmla="*/ 26924 h 112268"/>
                <a:gd name="connsiteX83" fmla="*/ 0 w 92075"/>
                <a:gd name="connsiteY83" fmla="*/ 31496 h 112268"/>
                <a:gd name="connsiteX84" fmla="*/ 0 w 92075"/>
                <a:gd name="connsiteY84" fmla="*/ 31496 h 112268"/>
                <a:gd name="connsiteX85" fmla="*/ 381 w 92075"/>
                <a:gd name="connsiteY85" fmla="*/ 36068 h 112268"/>
                <a:gd name="connsiteX86" fmla="*/ 1397 w 92075"/>
                <a:gd name="connsiteY86" fmla="*/ 40259 h 112268"/>
                <a:gd name="connsiteX87" fmla="*/ 3048 w 92075"/>
                <a:gd name="connsiteY87" fmla="*/ 44196 h 112268"/>
                <a:gd name="connsiteX88" fmla="*/ 5334 w 92075"/>
                <a:gd name="connsiteY88" fmla="*/ 47625 h 112268"/>
                <a:gd name="connsiteX89" fmla="*/ 8255 w 92075"/>
                <a:gd name="connsiteY89" fmla="*/ 50546 h 112268"/>
                <a:gd name="connsiteX90" fmla="*/ 11684 w 92075"/>
                <a:gd name="connsiteY90" fmla="*/ 53086 h 112268"/>
                <a:gd name="connsiteX91" fmla="*/ 15494 w 92075"/>
                <a:gd name="connsiteY91" fmla="*/ 55245 h 112268"/>
                <a:gd name="connsiteX92" fmla="*/ 19685 w 92075"/>
                <a:gd name="connsiteY92" fmla="*/ 56642 h 112268"/>
                <a:gd name="connsiteX93" fmla="*/ 24384 w 92075"/>
                <a:gd name="connsiteY93" fmla="*/ 57658 h 112268"/>
                <a:gd name="connsiteX94" fmla="*/ 29337 w 92075"/>
                <a:gd name="connsiteY94" fmla="*/ 57912 h 112268"/>
                <a:gd name="connsiteX95" fmla="*/ 29337 w 92075"/>
                <a:gd name="connsiteY95" fmla="*/ 57912 h 112268"/>
                <a:gd name="connsiteX96" fmla="*/ 33909 w 92075"/>
                <a:gd name="connsiteY96" fmla="*/ 57658 h 112268"/>
                <a:gd name="connsiteX97" fmla="*/ 38100 w 92075"/>
                <a:gd name="connsiteY97" fmla="*/ 56896 h 112268"/>
                <a:gd name="connsiteX98" fmla="*/ 42037 w 92075"/>
                <a:gd name="connsiteY98" fmla="*/ 55626 h 112268"/>
                <a:gd name="connsiteX99" fmla="*/ 45720 w 92075"/>
                <a:gd name="connsiteY99" fmla="*/ 53975 h 112268"/>
                <a:gd name="connsiteX100" fmla="*/ 48895 w 92075"/>
                <a:gd name="connsiteY100" fmla="*/ 51816 h 112268"/>
                <a:gd name="connsiteX101" fmla="*/ 51816 w 92075"/>
                <a:gd name="connsiteY101" fmla="*/ 49276 h 112268"/>
                <a:gd name="connsiteX102" fmla="*/ 54102 w 92075"/>
                <a:gd name="connsiteY102" fmla="*/ 46355 h 112268"/>
                <a:gd name="connsiteX103" fmla="*/ 56134 w 92075"/>
                <a:gd name="connsiteY103" fmla="*/ 43053 h 112268"/>
                <a:gd name="connsiteX104" fmla="*/ 57531 w 92075"/>
                <a:gd name="connsiteY104" fmla="*/ 39497 h 112268"/>
                <a:gd name="connsiteX105" fmla="*/ 58420 w 92075"/>
                <a:gd name="connsiteY105" fmla="*/ 35560 h 112268"/>
                <a:gd name="connsiteX106" fmla="*/ 81534 w 92075"/>
                <a:gd name="connsiteY106" fmla="*/ 35560 h 112268"/>
                <a:gd name="connsiteX107" fmla="*/ 81534 w 92075"/>
                <a:gd name="connsiteY107" fmla="*/ 61087 h 112268"/>
                <a:gd name="connsiteX108" fmla="*/ 92075 w 92075"/>
                <a:gd name="connsiteY108" fmla="*/ 61087 h 112268"/>
                <a:gd name="connsiteX109" fmla="*/ 92075 w 92075"/>
                <a:gd name="connsiteY109" fmla="*/ 0 h 112268"/>
                <a:gd name="connsiteX110" fmla="*/ 81534 w 92075"/>
                <a:gd name="connsiteY110" fmla="*/ 0 h 11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92075" h="112268">
                  <a:moveTo>
                    <a:pt x="81661" y="103886"/>
                  </a:moveTo>
                  <a:lnTo>
                    <a:pt x="29464" y="103886"/>
                  </a:lnTo>
                  <a:lnTo>
                    <a:pt x="29464" y="89154"/>
                  </a:lnTo>
                  <a:lnTo>
                    <a:pt x="81661" y="89154"/>
                  </a:lnTo>
                  <a:lnTo>
                    <a:pt x="81661" y="103886"/>
                  </a:lnTo>
                  <a:close/>
                  <a:moveTo>
                    <a:pt x="81661" y="81026"/>
                  </a:moveTo>
                  <a:lnTo>
                    <a:pt x="29464" y="81026"/>
                  </a:lnTo>
                  <a:lnTo>
                    <a:pt x="29464" y="66548"/>
                  </a:lnTo>
                  <a:lnTo>
                    <a:pt x="19177" y="66548"/>
                  </a:lnTo>
                  <a:lnTo>
                    <a:pt x="19177" y="112268"/>
                  </a:lnTo>
                  <a:lnTo>
                    <a:pt x="92075" y="112268"/>
                  </a:lnTo>
                  <a:lnTo>
                    <a:pt x="92075" y="66548"/>
                  </a:lnTo>
                  <a:lnTo>
                    <a:pt x="81661" y="66548"/>
                  </a:lnTo>
                  <a:lnTo>
                    <a:pt x="81661" y="81026"/>
                  </a:lnTo>
                  <a:close/>
                  <a:moveTo>
                    <a:pt x="29337" y="49276"/>
                  </a:moveTo>
                  <a:lnTo>
                    <a:pt x="29337" y="49276"/>
                  </a:lnTo>
                  <a:lnTo>
                    <a:pt x="26035" y="49022"/>
                  </a:lnTo>
                  <a:lnTo>
                    <a:pt x="22987" y="48387"/>
                  </a:lnTo>
                  <a:lnTo>
                    <a:pt x="20066" y="47371"/>
                  </a:lnTo>
                  <a:lnTo>
                    <a:pt x="17526" y="45974"/>
                  </a:lnTo>
                  <a:lnTo>
                    <a:pt x="15367" y="44323"/>
                  </a:lnTo>
                  <a:lnTo>
                    <a:pt x="13462" y="42291"/>
                  </a:lnTo>
                  <a:lnTo>
                    <a:pt x="11938" y="39878"/>
                  </a:lnTo>
                  <a:lnTo>
                    <a:pt x="10795" y="37338"/>
                  </a:lnTo>
                  <a:lnTo>
                    <a:pt x="10160" y="34544"/>
                  </a:lnTo>
                  <a:lnTo>
                    <a:pt x="9906" y="31496"/>
                  </a:lnTo>
                  <a:lnTo>
                    <a:pt x="9906" y="31496"/>
                  </a:lnTo>
                  <a:lnTo>
                    <a:pt x="10160" y="28448"/>
                  </a:lnTo>
                  <a:lnTo>
                    <a:pt x="10795" y="25654"/>
                  </a:lnTo>
                  <a:lnTo>
                    <a:pt x="11938" y="23114"/>
                  </a:lnTo>
                  <a:lnTo>
                    <a:pt x="13462" y="20828"/>
                  </a:lnTo>
                  <a:lnTo>
                    <a:pt x="15367" y="18796"/>
                  </a:lnTo>
                  <a:lnTo>
                    <a:pt x="17526" y="17018"/>
                  </a:lnTo>
                  <a:lnTo>
                    <a:pt x="20066" y="15748"/>
                  </a:lnTo>
                  <a:lnTo>
                    <a:pt x="22987" y="14732"/>
                  </a:lnTo>
                  <a:lnTo>
                    <a:pt x="26035" y="14097"/>
                  </a:lnTo>
                  <a:lnTo>
                    <a:pt x="29337" y="13843"/>
                  </a:lnTo>
                  <a:lnTo>
                    <a:pt x="29337" y="13843"/>
                  </a:lnTo>
                  <a:lnTo>
                    <a:pt x="32639" y="14097"/>
                  </a:lnTo>
                  <a:lnTo>
                    <a:pt x="35687" y="14732"/>
                  </a:lnTo>
                  <a:lnTo>
                    <a:pt x="38481" y="15748"/>
                  </a:lnTo>
                  <a:lnTo>
                    <a:pt x="41021" y="17018"/>
                  </a:lnTo>
                  <a:lnTo>
                    <a:pt x="43307" y="18796"/>
                  </a:lnTo>
                  <a:lnTo>
                    <a:pt x="45212" y="20828"/>
                  </a:lnTo>
                  <a:lnTo>
                    <a:pt x="46736" y="23114"/>
                  </a:lnTo>
                  <a:lnTo>
                    <a:pt x="47752" y="25654"/>
                  </a:lnTo>
                  <a:lnTo>
                    <a:pt x="48514" y="28448"/>
                  </a:lnTo>
                  <a:lnTo>
                    <a:pt x="48768" y="31496"/>
                  </a:lnTo>
                  <a:lnTo>
                    <a:pt x="48768" y="31496"/>
                  </a:lnTo>
                  <a:lnTo>
                    <a:pt x="48514" y="34544"/>
                  </a:lnTo>
                  <a:lnTo>
                    <a:pt x="47752" y="37338"/>
                  </a:lnTo>
                  <a:lnTo>
                    <a:pt x="46736" y="39878"/>
                  </a:lnTo>
                  <a:lnTo>
                    <a:pt x="45212" y="42291"/>
                  </a:lnTo>
                  <a:lnTo>
                    <a:pt x="43307" y="44323"/>
                  </a:lnTo>
                  <a:lnTo>
                    <a:pt x="41021" y="45974"/>
                  </a:lnTo>
                  <a:lnTo>
                    <a:pt x="38481" y="47371"/>
                  </a:lnTo>
                  <a:lnTo>
                    <a:pt x="35687" y="48387"/>
                  </a:lnTo>
                  <a:lnTo>
                    <a:pt x="32639" y="49022"/>
                  </a:lnTo>
                  <a:lnTo>
                    <a:pt x="29337" y="49276"/>
                  </a:lnTo>
                  <a:close/>
                  <a:moveTo>
                    <a:pt x="81534" y="0"/>
                  </a:moveTo>
                  <a:lnTo>
                    <a:pt x="81534" y="27051"/>
                  </a:lnTo>
                  <a:lnTo>
                    <a:pt x="58293" y="27051"/>
                  </a:lnTo>
                  <a:lnTo>
                    <a:pt x="58293" y="27051"/>
                  </a:lnTo>
                  <a:lnTo>
                    <a:pt x="57277" y="23241"/>
                  </a:lnTo>
                  <a:lnTo>
                    <a:pt x="55880" y="19685"/>
                  </a:lnTo>
                  <a:lnTo>
                    <a:pt x="53975" y="16510"/>
                  </a:lnTo>
                  <a:lnTo>
                    <a:pt x="51562" y="13716"/>
                  </a:lnTo>
                  <a:lnTo>
                    <a:pt x="48768" y="11176"/>
                  </a:lnTo>
                  <a:lnTo>
                    <a:pt x="45466" y="9144"/>
                  </a:lnTo>
                  <a:lnTo>
                    <a:pt x="41910" y="7366"/>
                  </a:lnTo>
                  <a:lnTo>
                    <a:pt x="37973" y="6223"/>
                  </a:lnTo>
                  <a:lnTo>
                    <a:pt x="33782" y="5461"/>
                  </a:lnTo>
                  <a:lnTo>
                    <a:pt x="29337" y="5207"/>
                  </a:lnTo>
                  <a:lnTo>
                    <a:pt x="29337" y="5207"/>
                  </a:lnTo>
                  <a:lnTo>
                    <a:pt x="24384" y="5461"/>
                  </a:lnTo>
                  <a:lnTo>
                    <a:pt x="19685" y="6477"/>
                  </a:lnTo>
                  <a:lnTo>
                    <a:pt x="15494" y="7874"/>
                  </a:lnTo>
                  <a:lnTo>
                    <a:pt x="11684" y="9906"/>
                  </a:lnTo>
                  <a:lnTo>
                    <a:pt x="8255" y="12446"/>
                  </a:lnTo>
                  <a:lnTo>
                    <a:pt x="5334" y="15494"/>
                  </a:lnTo>
                  <a:lnTo>
                    <a:pt x="3048" y="18923"/>
                  </a:lnTo>
                  <a:lnTo>
                    <a:pt x="1397" y="22733"/>
                  </a:lnTo>
                  <a:lnTo>
                    <a:pt x="381" y="26924"/>
                  </a:lnTo>
                  <a:lnTo>
                    <a:pt x="0" y="31496"/>
                  </a:lnTo>
                  <a:lnTo>
                    <a:pt x="0" y="31496"/>
                  </a:lnTo>
                  <a:lnTo>
                    <a:pt x="381" y="36068"/>
                  </a:lnTo>
                  <a:lnTo>
                    <a:pt x="1397" y="40259"/>
                  </a:lnTo>
                  <a:lnTo>
                    <a:pt x="3048" y="44196"/>
                  </a:lnTo>
                  <a:lnTo>
                    <a:pt x="5334" y="47625"/>
                  </a:lnTo>
                  <a:lnTo>
                    <a:pt x="8255" y="50546"/>
                  </a:lnTo>
                  <a:lnTo>
                    <a:pt x="11684" y="53086"/>
                  </a:lnTo>
                  <a:lnTo>
                    <a:pt x="15494" y="55245"/>
                  </a:lnTo>
                  <a:lnTo>
                    <a:pt x="19685" y="56642"/>
                  </a:lnTo>
                  <a:lnTo>
                    <a:pt x="24384" y="57658"/>
                  </a:lnTo>
                  <a:lnTo>
                    <a:pt x="29337" y="57912"/>
                  </a:lnTo>
                  <a:lnTo>
                    <a:pt x="29337" y="57912"/>
                  </a:lnTo>
                  <a:lnTo>
                    <a:pt x="33909" y="57658"/>
                  </a:lnTo>
                  <a:lnTo>
                    <a:pt x="38100" y="56896"/>
                  </a:lnTo>
                  <a:lnTo>
                    <a:pt x="42037" y="55626"/>
                  </a:lnTo>
                  <a:lnTo>
                    <a:pt x="45720" y="53975"/>
                  </a:lnTo>
                  <a:lnTo>
                    <a:pt x="48895" y="51816"/>
                  </a:lnTo>
                  <a:lnTo>
                    <a:pt x="51816" y="49276"/>
                  </a:lnTo>
                  <a:lnTo>
                    <a:pt x="54102" y="46355"/>
                  </a:lnTo>
                  <a:lnTo>
                    <a:pt x="56134" y="43053"/>
                  </a:lnTo>
                  <a:lnTo>
                    <a:pt x="57531" y="39497"/>
                  </a:lnTo>
                  <a:lnTo>
                    <a:pt x="58420" y="35560"/>
                  </a:lnTo>
                  <a:lnTo>
                    <a:pt x="81534" y="35560"/>
                  </a:lnTo>
                  <a:lnTo>
                    <a:pt x="81534" y="61087"/>
                  </a:lnTo>
                  <a:lnTo>
                    <a:pt x="92075" y="61087"/>
                  </a:lnTo>
                  <a:lnTo>
                    <a:pt x="92075" y="0"/>
                  </a:lnTo>
                  <a:lnTo>
                    <a:pt x="81534" y="0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EC613F3A-543D-79F4-A49B-DB2A38237659}"/>
                </a:ext>
              </a:extLst>
            </p:cNvPr>
            <p:cNvSpPr/>
            <p:nvPr/>
          </p:nvSpPr>
          <p:spPr>
            <a:xfrm>
              <a:off x="6347205" y="2110105"/>
              <a:ext cx="105536" cy="113791"/>
            </a:xfrm>
            <a:custGeom>
              <a:avLst/>
              <a:gdLst>
                <a:gd name="connsiteX0" fmla="*/ 60452 w 105536"/>
                <a:gd name="connsiteY0" fmla="*/ 44323 h 113791"/>
                <a:gd name="connsiteX1" fmla="*/ 60452 w 105536"/>
                <a:gd name="connsiteY1" fmla="*/ 44323 h 113791"/>
                <a:gd name="connsiteX2" fmla="*/ 61214 w 105536"/>
                <a:gd name="connsiteY2" fmla="*/ 40386 h 113791"/>
                <a:gd name="connsiteX3" fmla="*/ 61849 w 105536"/>
                <a:gd name="connsiteY3" fmla="*/ 36576 h 113791"/>
                <a:gd name="connsiteX4" fmla="*/ 62357 w 105536"/>
                <a:gd name="connsiteY4" fmla="*/ 33020 h 113791"/>
                <a:gd name="connsiteX5" fmla="*/ 62738 w 105536"/>
                <a:gd name="connsiteY5" fmla="*/ 29718 h 113791"/>
                <a:gd name="connsiteX6" fmla="*/ 62992 w 105536"/>
                <a:gd name="connsiteY6" fmla="*/ 26543 h 113791"/>
                <a:gd name="connsiteX7" fmla="*/ 63119 w 105536"/>
                <a:gd name="connsiteY7" fmla="*/ 23495 h 113791"/>
                <a:gd name="connsiteX8" fmla="*/ 63246 w 105536"/>
                <a:gd name="connsiteY8" fmla="*/ 20701 h 113791"/>
                <a:gd name="connsiteX9" fmla="*/ 63373 w 105536"/>
                <a:gd name="connsiteY9" fmla="*/ 18034 h 113791"/>
                <a:gd name="connsiteX10" fmla="*/ 63373 w 105536"/>
                <a:gd name="connsiteY10" fmla="*/ 15621 h 113791"/>
                <a:gd name="connsiteX11" fmla="*/ 63373 w 105536"/>
                <a:gd name="connsiteY11" fmla="*/ 13335 h 113791"/>
                <a:gd name="connsiteX12" fmla="*/ 63373 w 105536"/>
                <a:gd name="connsiteY12" fmla="*/ 7239 h 113791"/>
                <a:gd name="connsiteX13" fmla="*/ 6985 w 105536"/>
                <a:gd name="connsiteY13" fmla="*/ 7239 h 113791"/>
                <a:gd name="connsiteX14" fmla="*/ 6985 w 105536"/>
                <a:gd name="connsiteY14" fmla="*/ 15621 h 113791"/>
                <a:gd name="connsiteX15" fmla="*/ 53213 w 105536"/>
                <a:gd name="connsiteY15" fmla="*/ 15621 h 113791"/>
                <a:gd name="connsiteX16" fmla="*/ 53213 w 105536"/>
                <a:gd name="connsiteY16" fmla="*/ 15621 h 113791"/>
                <a:gd name="connsiteX17" fmla="*/ 53213 w 105536"/>
                <a:gd name="connsiteY17" fmla="*/ 17780 h 113791"/>
                <a:gd name="connsiteX18" fmla="*/ 53086 w 105536"/>
                <a:gd name="connsiteY18" fmla="*/ 19939 h 113791"/>
                <a:gd name="connsiteX19" fmla="*/ 53086 w 105536"/>
                <a:gd name="connsiteY19" fmla="*/ 22352 h 113791"/>
                <a:gd name="connsiteX20" fmla="*/ 52959 w 105536"/>
                <a:gd name="connsiteY20" fmla="*/ 24892 h 113791"/>
                <a:gd name="connsiteX21" fmla="*/ 52705 w 105536"/>
                <a:gd name="connsiteY21" fmla="*/ 27559 h 113791"/>
                <a:gd name="connsiteX22" fmla="*/ 52451 w 105536"/>
                <a:gd name="connsiteY22" fmla="*/ 30353 h 113791"/>
                <a:gd name="connsiteX23" fmla="*/ 52070 w 105536"/>
                <a:gd name="connsiteY23" fmla="*/ 33401 h 113791"/>
                <a:gd name="connsiteX24" fmla="*/ 51562 w 105536"/>
                <a:gd name="connsiteY24" fmla="*/ 36576 h 113791"/>
                <a:gd name="connsiteX25" fmla="*/ 51054 w 105536"/>
                <a:gd name="connsiteY25" fmla="*/ 39878 h 113791"/>
                <a:gd name="connsiteX26" fmla="*/ 50292 w 105536"/>
                <a:gd name="connsiteY26" fmla="*/ 43434 h 113791"/>
                <a:gd name="connsiteX27" fmla="*/ 60452 w 105536"/>
                <a:gd name="connsiteY27" fmla="*/ 44323 h 113791"/>
                <a:gd name="connsiteX28" fmla="*/ 71374 w 105536"/>
                <a:gd name="connsiteY28" fmla="*/ 51435 h 113791"/>
                <a:gd name="connsiteX29" fmla="*/ 71374 w 105536"/>
                <a:gd name="connsiteY29" fmla="*/ 51435 h 113791"/>
                <a:gd name="connsiteX30" fmla="*/ 67818 w 105536"/>
                <a:gd name="connsiteY30" fmla="*/ 51816 h 113791"/>
                <a:gd name="connsiteX31" fmla="*/ 64262 w 105536"/>
                <a:gd name="connsiteY31" fmla="*/ 52197 h 113791"/>
                <a:gd name="connsiteX32" fmla="*/ 60579 w 105536"/>
                <a:gd name="connsiteY32" fmla="*/ 52578 h 113791"/>
                <a:gd name="connsiteX33" fmla="*/ 56896 w 105536"/>
                <a:gd name="connsiteY33" fmla="*/ 52832 h 113791"/>
                <a:gd name="connsiteX34" fmla="*/ 53213 w 105536"/>
                <a:gd name="connsiteY34" fmla="*/ 53213 h 113791"/>
                <a:gd name="connsiteX35" fmla="*/ 49403 w 105536"/>
                <a:gd name="connsiteY35" fmla="*/ 53467 h 113791"/>
                <a:gd name="connsiteX36" fmla="*/ 45593 w 105536"/>
                <a:gd name="connsiteY36" fmla="*/ 53721 h 113791"/>
                <a:gd name="connsiteX37" fmla="*/ 41910 w 105536"/>
                <a:gd name="connsiteY37" fmla="*/ 53848 h 113791"/>
                <a:gd name="connsiteX38" fmla="*/ 38100 w 105536"/>
                <a:gd name="connsiteY38" fmla="*/ 54102 h 113791"/>
                <a:gd name="connsiteX39" fmla="*/ 34417 w 105536"/>
                <a:gd name="connsiteY39" fmla="*/ 54229 h 113791"/>
                <a:gd name="connsiteX40" fmla="*/ 34417 w 105536"/>
                <a:gd name="connsiteY40" fmla="*/ 32004 h 113791"/>
                <a:gd name="connsiteX41" fmla="*/ 24130 w 105536"/>
                <a:gd name="connsiteY41" fmla="*/ 32004 h 113791"/>
                <a:gd name="connsiteX42" fmla="*/ 24130 w 105536"/>
                <a:gd name="connsiteY42" fmla="*/ 54483 h 113791"/>
                <a:gd name="connsiteX43" fmla="*/ 24130 w 105536"/>
                <a:gd name="connsiteY43" fmla="*/ 54483 h 113791"/>
                <a:gd name="connsiteX44" fmla="*/ 21590 w 105536"/>
                <a:gd name="connsiteY44" fmla="*/ 54610 h 113791"/>
                <a:gd name="connsiteX45" fmla="*/ 19050 w 105536"/>
                <a:gd name="connsiteY45" fmla="*/ 54610 h 113791"/>
                <a:gd name="connsiteX46" fmla="*/ 16510 w 105536"/>
                <a:gd name="connsiteY46" fmla="*/ 54610 h 113791"/>
                <a:gd name="connsiteX47" fmla="*/ 13970 w 105536"/>
                <a:gd name="connsiteY47" fmla="*/ 54737 h 113791"/>
                <a:gd name="connsiteX48" fmla="*/ 11557 w 105536"/>
                <a:gd name="connsiteY48" fmla="*/ 54737 h 113791"/>
                <a:gd name="connsiteX49" fmla="*/ 9144 w 105536"/>
                <a:gd name="connsiteY49" fmla="*/ 54737 h 113791"/>
                <a:gd name="connsiteX50" fmla="*/ 6731 w 105536"/>
                <a:gd name="connsiteY50" fmla="*/ 54737 h 113791"/>
                <a:gd name="connsiteX51" fmla="*/ 4445 w 105536"/>
                <a:gd name="connsiteY51" fmla="*/ 54737 h 113791"/>
                <a:gd name="connsiteX52" fmla="*/ 2159 w 105536"/>
                <a:gd name="connsiteY52" fmla="*/ 54737 h 113791"/>
                <a:gd name="connsiteX53" fmla="*/ 0 w 105536"/>
                <a:gd name="connsiteY53" fmla="*/ 54737 h 113791"/>
                <a:gd name="connsiteX54" fmla="*/ 1143 w 105536"/>
                <a:gd name="connsiteY54" fmla="*/ 63373 h 113791"/>
                <a:gd name="connsiteX55" fmla="*/ 1143 w 105536"/>
                <a:gd name="connsiteY55" fmla="*/ 63373 h 113791"/>
                <a:gd name="connsiteX56" fmla="*/ 7493 w 105536"/>
                <a:gd name="connsiteY56" fmla="*/ 63373 h 113791"/>
                <a:gd name="connsiteX57" fmla="*/ 14097 w 105536"/>
                <a:gd name="connsiteY57" fmla="*/ 63246 h 113791"/>
                <a:gd name="connsiteX58" fmla="*/ 20955 w 105536"/>
                <a:gd name="connsiteY58" fmla="*/ 63119 h 113791"/>
                <a:gd name="connsiteX59" fmla="*/ 28194 w 105536"/>
                <a:gd name="connsiteY59" fmla="*/ 62865 h 113791"/>
                <a:gd name="connsiteX60" fmla="*/ 35433 w 105536"/>
                <a:gd name="connsiteY60" fmla="*/ 62611 h 113791"/>
                <a:gd name="connsiteX61" fmla="*/ 42799 w 105536"/>
                <a:gd name="connsiteY61" fmla="*/ 62103 h 113791"/>
                <a:gd name="connsiteX62" fmla="*/ 50165 w 105536"/>
                <a:gd name="connsiteY62" fmla="*/ 61595 h 113791"/>
                <a:gd name="connsiteX63" fmla="*/ 57658 w 105536"/>
                <a:gd name="connsiteY63" fmla="*/ 60960 h 113791"/>
                <a:gd name="connsiteX64" fmla="*/ 64897 w 105536"/>
                <a:gd name="connsiteY64" fmla="*/ 60071 h 113791"/>
                <a:gd name="connsiteX65" fmla="*/ 72136 w 105536"/>
                <a:gd name="connsiteY65" fmla="*/ 59055 h 113791"/>
                <a:gd name="connsiteX66" fmla="*/ 71374 w 105536"/>
                <a:gd name="connsiteY66" fmla="*/ 51435 h 113791"/>
                <a:gd name="connsiteX67" fmla="*/ 52705 w 105536"/>
                <a:gd name="connsiteY67" fmla="*/ 105537 h 113791"/>
                <a:gd name="connsiteX68" fmla="*/ 52705 w 105536"/>
                <a:gd name="connsiteY68" fmla="*/ 105537 h 113791"/>
                <a:gd name="connsiteX69" fmla="*/ 47752 w 105536"/>
                <a:gd name="connsiteY69" fmla="*/ 105410 h 113791"/>
                <a:gd name="connsiteX70" fmla="*/ 43307 w 105536"/>
                <a:gd name="connsiteY70" fmla="*/ 105029 h 113791"/>
                <a:gd name="connsiteX71" fmla="*/ 39370 w 105536"/>
                <a:gd name="connsiteY71" fmla="*/ 104394 h 113791"/>
                <a:gd name="connsiteX72" fmla="*/ 35814 w 105536"/>
                <a:gd name="connsiteY72" fmla="*/ 103378 h 113791"/>
                <a:gd name="connsiteX73" fmla="*/ 32639 w 105536"/>
                <a:gd name="connsiteY73" fmla="*/ 102235 h 113791"/>
                <a:gd name="connsiteX74" fmla="*/ 30099 w 105536"/>
                <a:gd name="connsiteY74" fmla="*/ 100838 h 113791"/>
                <a:gd name="connsiteX75" fmla="*/ 28067 w 105536"/>
                <a:gd name="connsiteY75" fmla="*/ 99314 h 113791"/>
                <a:gd name="connsiteX76" fmla="*/ 26543 w 105536"/>
                <a:gd name="connsiteY76" fmla="*/ 97409 h 113791"/>
                <a:gd name="connsiteX77" fmla="*/ 25654 w 105536"/>
                <a:gd name="connsiteY77" fmla="*/ 95377 h 113791"/>
                <a:gd name="connsiteX78" fmla="*/ 25400 w 105536"/>
                <a:gd name="connsiteY78" fmla="*/ 93091 h 113791"/>
                <a:gd name="connsiteX79" fmla="*/ 25400 w 105536"/>
                <a:gd name="connsiteY79" fmla="*/ 93091 h 113791"/>
                <a:gd name="connsiteX80" fmla="*/ 25654 w 105536"/>
                <a:gd name="connsiteY80" fmla="*/ 90805 h 113791"/>
                <a:gd name="connsiteX81" fmla="*/ 26543 w 105536"/>
                <a:gd name="connsiteY81" fmla="*/ 88773 h 113791"/>
                <a:gd name="connsiteX82" fmla="*/ 28067 w 105536"/>
                <a:gd name="connsiteY82" fmla="*/ 86995 h 113791"/>
                <a:gd name="connsiteX83" fmla="*/ 30099 w 105536"/>
                <a:gd name="connsiteY83" fmla="*/ 85344 h 113791"/>
                <a:gd name="connsiteX84" fmla="*/ 32639 w 105536"/>
                <a:gd name="connsiteY84" fmla="*/ 84074 h 113791"/>
                <a:gd name="connsiteX85" fmla="*/ 35814 w 105536"/>
                <a:gd name="connsiteY85" fmla="*/ 82931 h 113791"/>
                <a:gd name="connsiteX86" fmla="*/ 39370 w 105536"/>
                <a:gd name="connsiteY86" fmla="*/ 81915 h 113791"/>
                <a:gd name="connsiteX87" fmla="*/ 43307 w 105536"/>
                <a:gd name="connsiteY87" fmla="*/ 81280 h 113791"/>
                <a:gd name="connsiteX88" fmla="*/ 47752 w 105536"/>
                <a:gd name="connsiteY88" fmla="*/ 80899 h 113791"/>
                <a:gd name="connsiteX89" fmla="*/ 52705 w 105536"/>
                <a:gd name="connsiteY89" fmla="*/ 80772 h 113791"/>
                <a:gd name="connsiteX90" fmla="*/ 52705 w 105536"/>
                <a:gd name="connsiteY90" fmla="*/ 80772 h 113791"/>
                <a:gd name="connsiteX91" fmla="*/ 57531 w 105536"/>
                <a:gd name="connsiteY91" fmla="*/ 80899 h 113791"/>
                <a:gd name="connsiteX92" fmla="*/ 61976 w 105536"/>
                <a:gd name="connsiteY92" fmla="*/ 81280 h 113791"/>
                <a:gd name="connsiteX93" fmla="*/ 66040 w 105536"/>
                <a:gd name="connsiteY93" fmla="*/ 81915 h 113791"/>
                <a:gd name="connsiteX94" fmla="*/ 69596 w 105536"/>
                <a:gd name="connsiteY94" fmla="*/ 82931 h 113791"/>
                <a:gd name="connsiteX95" fmla="*/ 72644 w 105536"/>
                <a:gd name="connsiteY95" fmla="*/ 84074 h 113791"/>
                <a:gd name="connsiteX96" fmla="*/ 75184 w 105536"/>
                <a:gd name="connsiteY96" fmla="*/ 85344 h 113791"/>
                <a:gd name="connsiteX97" fmla="*/ 77216 w 105536"/>
                <a:gd name="connsiteY97" fmla="*/ 86995 h 113791"/>
                <a:gd name="connsiteX98" fmla="*/ 78740 w 105536"/>
                <a:gd name="connsiteY98" fmla="*/ 88773 h 113791"/>
                <a:gd name="connsiteX99" fmla="*/ 79629 w 105536"/>
                <a:gd name="connsiteY99" fmla="*/ 90805 h 113791"/>
                <a:gd name="connsiteX100" fmla="*/ 80010 w 105536"/>
                <a:gd name="connsiteY100" fmla="*/ 93091 h 113791"/>
                <a:gd name="connsiteX101" fmla="*/ 80010 w 105536"/>
                <a:gd name="connsiteY101" fmla="*/ 93091 h 113791"/>
                <a:gd name="connsiteX102" fmla="*/ 79629 w 105536"/>
                <a:gd name="connsiteY102" fmla="*/ 95377 h 113791"/>
                <a:gd name="connsiteX103" fmla="*/ 78740 w 105536"/>
                <a:gd name="connsiteY103" fmla="*/ 97409 h 113791"/>
                <a:gd name="connsiteX104" fmla="*/ 77216 w 105536"/>
                <a:gd name="connsiteY104" fmla="*/ 99314 h 113791"/>
                <a:gd name="connsiteX105" fmla="*/ 75184 w 105536"/>
                <a:gd name="connsiteY105" fmla="*/ 100838 h 113791"/>
                <a:gd name="connsiteX106" fmla="*/ 72644 w 105536"/>
                <a:gd name="connsiteY106" fmla="*/ 102235 h 113791"/>
                <a:gd name="connsiteX107" fmla="*/ 69596 w 105536"/>
                <a:gd name="connsiteY107" fmla="*/ 103378 h 113791"/>
                <a:gd name="connsiteX108" fmla="*/ 66040 w 105536"/>
                <a:gd name="connsiteY108" fmla="*/ 104394 h 113791"/>
                <a:gd name="connsiteX109" fmla="*/ 61976 w 105536"/>
                <a:gd name="connsiteY109" fmla="*/ 105029 h 113791"/>
                <a:gd name="connsiteX110" fmla="*/ 57531 w 105536"/>
                <a:gd name="connsiteY110" fmla="*/ 105410 h 113791"/>
                <a:gd name="connsiteX111" fmla="*/ 52705 w 105536"/>
                <a:gd name="connsiteY111" fmla="*/ 105537 h 113791"/>
                <a:gd name="connsiteX112" fmla="*/ 52705 w 105536"/>
                <a:gd name="connsiteY112" fmla="*/ 72644 h 113791"/>
                <a:gd name="connsiteX113" fmla="*/ 52705 w 105536"/>
                <a:gd name="connsiteY113" fmla="*/ 72644 h 113791"/>
                <a:gd name="connsiteX114" fmla="*/ 45974 w 105536"/>
                <a:gd name="connsiteY114" fmla="*/ 72898 h 113791"/>
                <a:gd name="connsiteX115" fmla="*/ 39751 w 105536"/>
                <a:gd name="connsiteY115" fmla="*/ 73533 h 113791"/>
                <a:gd name="connsiteX116" fmla="*/ 34163 w 105536"/>
                <a:gd name="connsiteY116" fmla="*/ 74549 h 113791"/>
                <a:gd name="connsiteX117" fmla="*/ 29210 w 105536"/>
                <a:gd name="connsiteY117" fmla="*/ 76073 h 113791"/>
                <a:gd name="connsiteX118" fmla="*/ 25019 w 105536"/>
                <a:gd name="connsiteY118" fmla="*/ 77978 h 113791"/>
                <a:gd name="connsiteX119" fmla="*/ 21463 w 105536"/>
                <a:gd name="connsiteY119" fmla="*/ 80264 h 113791"/>
                <a:gd name="connsiteX120" fmla="*/ 18542 w 105536"/>
                <a:gd name="connsiteY120" fmla="*/ 82931 h 113791"/>
                <a:gd name="connsiteX121" fmla="*/ 16510 w 105536"/>
                <a:gd name="connsiteY121" fmla="*/ 85979 h 113791"/>
                <a:gd name="connsiteX122" fmla="*/ 15240 w 105536"/>
                <a:gd name="connsiteY122" fmla="*/ 89408 h 113791"/>
                <a:gd name="connsiteX123" fmla="*/ 14859 w 105536"/>
                <a:gd name="connsiteY123" fmla="*/ 93091 h 113791"/>
                <a:gd name="connsiteX124" fmla="*/ 14859 w 105536"/>
                <a:gd name="connsiteY124" fmla="*/ 93091 h 113791"/>
                <a:gd name="connsiteX125" fmla="*/ 15240 w 105536"/>
                <a:gd name="connsiteY125" fmla="*/ 96901 h 113791"/>
                <a:gd name="connsiteX126" fmla="*/ 16510 w 105536"/>
                <a:gd name="connsiteY126" fmla="*/ 100330 h 113791"/>
                <a:gd name="connsiteX127" fmla="*/ 18542 w 105536"/>
                <a:gd name="connsiteY127" fmla="*/ 103378 h 113791"/>
                <a:gd name="connsiteX128" fmla="*/ 21463 w 105536"/>
                <a:gd name="connsiteY128" fmla="*/ 106045 h 113791"/>
                <a:gd name="connsiteX129" fmla="*/ 25019 w 105536"/>
                <a:gd name="connsiteY129" fmla="*/ 108331 h 113791"/>
                <a:gd name="connsiteX130" fmla="*/ 29210 w 105536"/>
                <a:gd name="connsiteY130" fmla="*/ 110363 h 113791"/>
                <a:gd name="connsiteX131" fmla="*/ 34163 w 105536"/>
                <a:gd name="connsiteY131" fmla="*/ 111760 h 113791"/>
                <a:gd name="connsiteX132" fmla="*/ 39751 w 105536"/>
                <a:gd name="connsiteY132" fmla="*/ 112903 h 113791"/>
                <a:gd name="connsiteX133" fmla="*/ 45974 w 105536"/>
                <a:gd name="connsiteY133" fmla="*/ 113538 h 113791"/>
                <a:gd name="connsiteX134" fmla="*/ 52705 w 105536"/>
                <a:gd name="connsiteY134" fmla="*/ 113792 h 113791"/>
                <a:gd name="connsiteX135" fmla="*/ 52705 w 105536"/>
                <a:gd name="connsiteY135" fmla="*/ 113792 h 113791"/>
                <a:gd name="connsiteX136" fmla="*/ 59436 w 105536"/>
                <a:gd name="connsiteY136" fmla="*/ 113538 h 113791"/>
                <a:gd name="connsiteX137" fmla="*/ 65532 w 105536"/>
                <a:gd name="connsiteY137" fmla="*/ 112903 h 113791"/>
                <a:gd name="connsiteX138" fmla="*/ 71120 w 105536"/>
                <a:gd name="connsiteY138" fmla="*/ 111760 h 113791"/>
                <a:gd name="connsiteX139" fmla="*/ 76073 w 105536"/>
                <a:gd name="connsiteY139" fmla="*/ 110363 h 113791"/>
                <a:gd name="connsiteX140" fmla="*/ 80391 w 105536"/>
                <a:gd name="connsiteY140" fmla="*/ 108331 h 113791"/>
                <a:gd name="connsiteX141" fmla="*/ 83947 w 105536"/>
                <a:gd name="connsiteY141" fmla="*/ 106045 h 113791"/>
                <a:gd name="connsiteX142" fmla="*/ 86741 w 105536"/>
                <a:gd name="connsiteY142" fmla="*/ 103378 h 113791"/>
                <a:gd name="connsiteX143" fmla="*/ 88773 w 105536"/>
                <a:gd name="connsiteY143" fmla="*/ 100330 h 113791"/>
                <a:gd name="connsiteX144" fmla="*/ 90043 w 105536"/>
                <a:gd name="connsiteY144" fmla="*/ 96901 h 113791"/>
                <a:gd name="connsiteX145" fmla="*/ 90551 w 105536"/>
                <a:gd name="connsiteY145" fmla="*/ 93091 h 113791"/>
                <a:gd name="connsiteX146" fmla="*/ 90551 w 105536"/>
                <a:gd name="connsiteY146" fmla="*/ 93091 h 113791"/>
                <a:gd name="connsiteX147" fmla="*/ 90043 w 105536"/>
                <a:gd name="connsiteY147" fmla="*/ 89408 h 113791"/>
                <a:gd name="connsiteX148" fmla="*/ 88773 w 105536"/>
                <a:gd name="connsiteY148" fmla="*/ 85979 h 113791"/>
                <a:gd name="connsiteX149" fmla="*/ 86741 w 105536"/>
                <a:gd name="connsiteY149" fmla="*/ 82931 h 113791"/>
                <a:gd name="connsiteX150" fmla="*/ 83947 w 105536"/>
                <a:gd name="connsiteY150" fmla="*/ 80264 h 113791"/>
                <a:gd name="connsiteX151" fmla="*/ 80391 w 105536"/>
                <a:gd name="connsiteY151" fmla="*/ 77978 h 113791"/>
                <a:gd name="connsiteX152" fmla="*/ 76073 w 105536"/>
                <a:gd name="connsiteY152" fmla="*/ 76073 h 113791"/>
                <a:gd name="connsiteX153" fmla="*/ 71120 w 105536"/>
                <a:gd name="connsiteY153" fmla="*/ 74549 h 113791"/>
                <a:gd name="connsiteX154" fmla="*/ 65532 w 105536"/>
                <a:gd name="connsiteY154" fmla="*/ 73533 h 113791"/>
                <a:gd name="connsiteX155" fmla="*/ 59436 w 105536"/>
                <a:gd name="connsiteY155" fmla="*/ 72898 h 113791"/>
                <a:gd name="connsiteX156" fmla="*/ 52705 w 105536"/>
                <a:gd name="connsiteY156" fmla="*/ 72644 h 113791"/>
                <a:gd name="connsiteX157" fmla="*/ 89408 w 105536"/>
                <a:gd name="connsiteY157" fmla="*/ 31242 h 113791"/>
                <a:gd name="connsiteX158" fmla="*/ 89408 w 105536"/>
                <a:gd name="connsiteY158" fmla="*/ 0 h 113791"/>
                <a:gd name="connsiteX159" fmla="*/ 78994 w 105536"/>
                <a:gd name="connsiteY159" fmla="*/ 0 h 113791"/>
                <a:gd name="connsiteX160" fmla="*/ 78994 w 105536"/>
                <a:gd name="connsiteY160" fmla="*/ 71120 h 113791"/>
                <a:gd name="connsiteX161" fmla="*/ 89408 w 105536"/>
                <a:gd name="connsiteY161" fmla="*/ 71120 h 113791"/>
                <a:gd name="connsiteX162" fmla="*/ 89408 w 105536"/>
                <a:gd name="connsiteY162" fmla="*/ 39878 h 113791"/>
                <a:gd name="connsiteX163" fmla="*/ 105537 w 105536"/>
                <a:gd name="connsiteY163" fmla="*/ 39878 h 113791"/>
                <a:gd name="connsiteX164" fmla="*/ 105537 w 105536"/>
                <a:gd name="connsiteY164" fmla="*/ 31242 h 113791"/>
                <a:gd name="connsiteX165" fmla="*/ 89408 w 105536"/>
                <a:gd name="connsiteY165" fmla="*/ 31242 h 11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05536" h="113791">
                  <a:moveTo>
                    <a:pt x="60452" y="44323"/>
                  </a:moveTo>
                  <a:lnTo>
                    <a:pt x="60452" y="44323"/>
                  </a:lnTo>
                  <a:lnTo>
                    <a:pt x="61214" y="40386"/>
                  </a:lnTo>
                  <a:lnTo>
                    <a:pt x="61849" y="36576"/>
                  </a:lnTo>
                  <a:lnTo>
                    <a:pt x="62357" y="33020"/>
                  </a:lnTo>
                  <a:lnTo>
                    <a:pt x="62738" y="29718"/>
                  </a:lnTo>
                  <a:lnTo>
                    <a:pt x="62992" y="26543"/>
                  </a:lnTo>
                  <a:lnTo>
                    <a:pt x="63119" y="23495"/>
                  </a:lnTo>
                  <a:lnTo>
                    <a:pt x="63246" y="20701"/>
                  </a:lnTo>
                  <a:lnTo>
                    <a:pt x="63373" y="18034"/>
                  </a:lnTo>
                  <a:lnTo>
                    <a:pt x="63373" y="15621"/>
                  </a:lnTo>
                  <a:lnTo>
                    <a:pt x="63373" y="13335"/>
                  </a:lnTo>
                  <a:lnTo>
                    <a:pt x="63373" y="7239"/>
                  </a:lnTo>
                  <a:lnTo>
                    <a:pt x="6985" y="7239"/>
                  </a:lnTo>
                  <a:lnTo>
                    <a:pt x="6985" y="15621"/>
                  </a:lnTo>
                  <a:lnTo>
                    <a:pt x="53213" y="15621"/>
                  </a:lnTo>
                  <a:lnTo>
                    <a:pt x="53213" y="15621"/>
                  </a:lnTo>
                  <a:lnTo>
                    <a:pt x="53213" y="17780"/>
                  </a:lnTo>
                  <a:lnTo>
                    <a:pt x="53086" y="19939"/>
                  </a:lnTo>
                  <a:lnTo>
                    <a:pt x="53086" y="22352"/>
                  </a:lnTo>
                  <a:lnTo>
                    <a:pt x="52959" y="24892"/>
                  </a:lnTo>
                  <a:lnTo>
                    <a:pt x="52705" y="27559"/>
                  </a:lnTo>
                  <a:lnTo>
                    <a:pt x="52451" y="30353"/>
                  </a:lnTo>
                  <a:lnTo>
                    <a:pt x="52070" y="33401"/>
                  </a:lnTo>
                  <a:lnTo>
                    <a:pt x="51562" y="36576"/>
                  </a:lnTo>
                  <a:lnTo>
                    <a:pt x="51054" y="39878"/>
                  </a:lnTo>
                  <a:lnTo>
                    <a:pt x="50292" y="43434"/>
                  </a:lnTo>
                  <a:lnTo>
                    <a:pt x="60452" y="44323"/>
                  </a:lnTo>
                  <a:close/>
                  <a:moveTo>
                    <a:pt x="71374" y="51435"/>
                  </a:moveTo>
                  <a:lnTo>
                    <a:pt x="71374" y="51435"/>
                  </a:lnTo>
                  <a:lnTo>
                    <a:pt x="67818" y="51816"/>
                  </a:lnTo>
                  <a:lnTo>
                    <a:pt x="64262" y="52197"/>
                  </a:lnTo>
                  <a:lnTo>
                    <a:pt x="60579" y="52578"/>
                  </a:lnTo>
                  <a:lnTo>
                    <a:pt x="56896" y="52832"/>
                  </a:lnTo>
                  <a:lnTo>
                    <a:pt x="53213" y="53213"/>
                  </a:lnTo>
                  <a:lnTo>
                    <a:pt x="49403" y="53467"/>
                  </a:lnTo>
                  <a:lnTo>
                    <a:pt x="45593" y="53721"/>
                  </a:lnTo>
                  <a:lnTo>
                    <a:pt x="41910" y="53848"/>
                  </a:lnTo>
                  <a:lnTo>
                    <a:pt x="38100" y="54102"/>
                  </a:lnTo>
                  <a:lnTo>
                    <a:pt x="34417" y="54229"/>
                  </a:lnTo>
                  <a:lnTo>
                    <a:pt x="34417" y="32004"/>
                  </a:lnTo>
                  <a:lnTo>
                    <a:pt x="24130" y="32004"/>
                  </a:lnTo>
                  <a:lnTo>
                    <a:pt x="24130" y="54483"/>
                  </a:lnTo>
                  <a:lnTo>
                    <a:pt x="24130" y="54483"/>
                  </a:lnTo>
                  <a:lnTo>
                    <a:pt x="21590" y="54610"/>
                  </a:lnTo>
                  <a:lnTo>
                    <a:pt x="19050" y="54610"/>
                  </a:lnTo>
                  <a:lnTo>
                    <a:pt x="16510" y="54610"/>
                  </a:lnTo>
                  <a:lnTo>
                    <a:pt x="13970" y="54737"/>
                  </a:lnTo>
                  <a:lnTo>
                    <a:pt x="11557" y="54737"/>
                  </a:lnTo>
                  <a:lnTo>
                    <a:pt x="9144" y="54737"/>
                  </a:lnTo>
                  <a:lnTo>
                    <a:pt x="6731" y="54737"/>
                  </a:lnTo>
                  <a:lnTo>
                    <a:pt x="4445" y="54737"/>
                  </a:lnTo>
                  <a:lnTo>
                    <a:pt x="2159" y="54737"/>
                  </a:lnTo>
                  <a:lnTo>
                    <a:pt x="0" y="54737"/>
                  </a:lnTo>
                  <a:lnTo>
                    <a:pt x="1143" y="63373"/>
                  </a:lnTo>
                  <a:lnTo>
                    <a:pt x="1143" y="63373"/>
                  </a:lnTo>
                  <a:lnTo>
                    <a:pt x="7493" y="63373"/>
                  </a:lnTo>
                  <a:lnTo>
                    <a:pt x="14097" y="63246"/>
                  </a:lnTo>
                  <a:lnTo>
                    <a:pt x="20955" y="63119"/>
                  </a:lnTo>
                  <a:lnTo>
                    <a:pt x="28194" y="62865"/>
                  </a:lnTo>
                  <a:lnTo>
                    <a:pt x="35433" y="62611"/>
                  </a:lnTo>
                  <a:lnTo>
                    <a:pt x="42799" y="62103"/>
                  </a:lnTo>
                  <a:lnTo>
                    <a:pt x="50165" y="61595"/>
                  </a:lnTo>
                  <a:lnTo>
                    <a:pt x="57658" y="60960"/>
                  </a:lnTo>
                  <a:lnTo>
                    <a:pt x="64897" y="60071"/>
                  </a:lnTo>
                  <a:lnTo>
                    <a:pt x="72136" y="59055"/>
                  </a:lnTo>
                  <a:lnTo>
                    <a:pt x="71374" y="51435"/>
                  </a:lnTo>
                  <a:close/>
                  <a:moveTo>
                    <a:pt x="52705" y="105537"/>
                  </a:moveTo>
                  <a:lnTo>
                    <a:pt x="52705" y="105537"/>
                  </a:lnTo>
                  <a:lnTo>
                    <a:pt x="47752" y="105410"/>
                  </a:lnTo>
                  <a:lnTo>
                    <a:pt x="43307" y="105029"/>
                  </a:lnTo>
                  <a:lnTo>
                    <a:pt x="39370" y="104394"/>
                  </a:lnTo>
                  <a:lnTo>
                    <a:pt x="35814" y="103378"/>
                  </a:lnTo>
                  <a:lnTo>
                    <a:pt x="32639" y="102235"/>
                  </a:lnTo>
                  <a:lnTo>
                    <a:pt x="30099" y="100838"/>
                  </a:lnTo>
                  <a:lnTo>
                    <a:pt x="28067" y="99314"/>
                  </a:lnTo>
                  <a:lnTo>
                    <a:pt x="26543" y="97409"/>
                  </a:lnTo>
                  <a:lnTo>
                    <a:pt x="25654" y="95377"/>
                  </a:lnTo>
                  <a:lnTo>
                    <a:pt x="25400" y="93091"/>
                  </a:lnTo>
                  <a:lnTo>
                    <a:pt x="25400" y="93091"/>
                  </a:lnTo>
                  <a:lnTo>
                    <a:pt x="25654" y="90805"/>
                  </a:lnTo>
                  <a:lnTo>
                    <a:pt x="26543" y="88773"/>
                  </a:lnTo>
                  <a:lnTo>
                    <a:pt x="28067" y="86995"/>
                  </a:lnTo>
                  <a:lnTo>
                    <a:pt x="30099" y="85344"/>
                  </a:lnTo>
                  <a:lnTo>
                    <a:pt x="32639" y="84074"/>
                  </a:lnTo>
                  <a:lnTo>
                    <a:pt x="35814" y="82931"/>
                  </a:lnTo>
                  <a:lnTo>
                    <a:pt x="39370" y="81915"/>
                  </a:lnTo>
                  <a:lnTo>
                    <a:pt x="43307" y="81280"/>
                  </a:lnTo>
                  <a:lnTo>
                    <a:pt x="47752" y="80899"/>
                  </a:lnTo>
                  <a:lnTo>
                    <a:pt x="52705" y="80772"/>
                  </a:lnTo>
                  <a:lnTo>
                    <a:pt x="52705" y="80772"/>
                  </a:lnTo>
                  <a:lnTo>
                    <a:pt x="57531" y="80899"/>
                  </a:lnTo>
                  <a:lnTo>
                    <a:pt x="61976" y="81280"/>
                  </a:lnTo>
                  <a:lnTo>
                    <a:pt x="66040" y="81915"/>
                  </a:lnTo>
                  <a:lnTo>
                    <a:pt x="69596" y="82931"/>
                  </a:lnTo>
                  <a:lnTo>
                    <a:pt x="72644" y="84074"/>
                  </a:lnTo>
                  <a:lnTo>
                    <a:pt x="75184" y="85344"/>
                  </a:lnTo>
                  <a:lnTo>
                    <a:pt x="77216" y="86995"/>
                  </a:lnTo>
                  <a:lnTo>
                    <a:pt x="78740" y="88773"/>
                  </a:lnTo>
                  <a:lnTo>
                    <a:pt x="79629" y="90805"/>
                  </a:lnTo>
                  <a:lnTo>
                    <a:pt x="80010" y="93091"/>
                  </a:lnTo>
                  <a:lnTo>
                    <a:pt x="80010" y="93091"/>
                  </a:lnTo>
                  <a:lnTo>
                    <a:pt x="79629" y="95377"/>
                  </a:lnTo>
                  <a:lnTo>
                    <a:pt x="78740" y="97409"/>
                  </a:lnTo>
                  <a:lnTo>
                    <a:pt x="77216" y="99314"/>
                  </a:lnTo>
                  <a:lnTo>
                    <a:pt x="75184" y="100838"/>
                  </a:lnTo>
                  <a:lnTo>
                    <a:pt x="72644" y="102235"/>
                  </a:lnTo>
                  <a:lnTo>
                    <a:pt x="69596" y="103378"/>
                  </a:lnTo>
                  <a:lnTo>
                    <a:pt x="66040" y="104394"/>
                  </a:lnTo>
                  <a:lnTo>
                    <a:pt x="61976" y="105029"/>
                  </a:lnTo>
                  <a:lnTo>
                    <a:pt x="57531" y="105410"/>
                  </a:lnTo>
                  <a:lnTo>
                    <a:pt x="52705" y="105537"/>
                  </a:lnTo>
                  <a:close/>
                  <a:moveTo>
                    <a:pt x="52705" y="72644"/>
                  </a:moveTo>
                  <a:lnTo>
                    <a:pt x="52705" y="72644"/>
                  </a:lnTo>
                  <a:lnTo>
                    <a:pt x="45974" y="72898"/>
                  </a:lnTo>
                  <a:lnTo>
                    <a:pt x="39751" y="73533"/>
                  </a:lnTo>
                  <a:lnTo>
                    <a:pt x="34163" y="74549"/>
                  </a:lnTo>
                  <a:lnTo>
                    <a:pt x="29210" y="76073"/>
                  </a:lnTo>
                  <a:lnTo>
                    <a:pt x="25019" y="77978"/>
                  </a:lnTo>
                  <a:lnTo>
                    <a:pt x="21463" y="80264"/>
                  </a:lnTo>
                  <a:lnTo>
                    <a:pt x="18542" y="82931"/>
                  </a:lnTo>
                  <a:lnTo>
                    <a:pt x="16510" y="85979"/>
                  </a:lnTo>
                  <a:lnTo>
                    <a:pt x="15240" y="89408"/>
                  </a:lnTo>
                  <a:lnTo>
                    <a:pt x="14859" y="93091"/>
                  </a:lnTo>
                  <a:lnTo>
                    <a:pt x="14859" y="93091"/>
                  </a:lnTo>
                  <a:lnTo>
                    <a:pt x="15240" y="96901"/>
                  </a:lnTo>
                  <a:lnTo>
                    <a:pt x="16510" y="100330"/>
                  </a:lnTo>
                  <a:lnTo>
                    <a:pt x="18542" y="103378"/>
                  </a:lnTo>
                  <a:lnTo>
                    <a:pt x="21463" y="106045"/>
                  </a:lnTo>
                  <a:lnTo>
                    <a:pt x="25019" y="108331"/>
                  </a:lnTo>
                  <a:lnTo>
                    <a:pt x="29210" y="110363"/>
                  </a:lnTo>
                  <a:lnTo>
                    <a:pt x="34163" y="111760"/>
                  </a:lnTo>
                  <a:lnTo>
                    <a:pt x="39751" y="112903"/>
                  </a:lnTo>
                  <a:lnTo>
                    <a:pt x="45974" y="113538"/>
                  </a:lnTo>
                  <a:lnTo>
                    <a:pt x="52705" y="113792"/>
                  </a:lnTo>
                  <a:lnTo>
                    <a:pt x="52705" y="113792"/>
                  </a:lnTo>
                  <a:lnTo>
                    <a:pt x="59436" y="113538"/>
                  </a:lnTo>
                  <a:lnTo>
                    <a:pt x="65532" y="112903"/>
                  </a:lnTo>
                  <a:lnTo>
                    <a:pt x="71120" y="111760"/>
                  </a:lnTo>
                  <a:lnTo>
                    <a:pt x="76073" y="110363"/>
                  </a:lnTo>
                  <a:lnTo>
                    <a:pt x="80391" y="108331"/>
                  </a:lnTo>
                  <a:lnTo>
                    <a:pt x="83947" y="106045"/>
                  </a:lnTo>
                  <a:lnTo>
                    <a:pt x="86741" y="103378"/>
                  </a:lnTo>
                  <a:lnTo>
                    <a:pt x="88773" y="100330"/>
                  </a:lnTo>
                  <a:lnTo>
                    <a:pt x="90043" y="96901"/>
                  </a:lnTo>
                  <a:lnTo>
                    <a:pt x="90551" y="93091"/>
                  </a:lnTo>
                  <a:lnTo>
                    <a:pt x="90551" y="93091"/>
                  </a:lnTo>
                  <a:lnTo>
                    <a:pt x="90043" y="89408"/>
                  </a:lnTo>
                  <a:lnTo>
                    <a:pt x="88773" y="85979"/>
                  </a:lnTo>
                  <a:lnTo>
                    <a:pt x="86741" y="82931"/>
                  </a:lnTo>
                  <a:lnTo>
                    <a:pt x="83947" y="80264"/>
                  </a:lnTo>
                  <a:lnTo>
                    <a:pt x="80391" y="77978"/>
                  </a:lnTo>
                  <a:lnTo>
                    <a:pt x="76073" y="76073"/>
                  </a:lnTo>
                  <a:lnTo>
                    <a:pt x="71120" y="74549"/>
                  </a:lnTo>
                  <a:lnTo>
                    <a:pt x="65532" y="73533"/>
                  </a:lnTo>
                  <a:lnTo>
                    <a:pt x="59436" y="72898"/>
                  </a:lnTo>
                  <a:lnTo>
                    <a:pt x="52705" y="72644"/>
                  </a:lnTo>
                  <a:close/>
                  <a:moveTo>
                    <a:pt x="89408" y="31242"/>
                  </a:moveTo>
                  <a:lnTo>
                    <a:pt x="89408" y="0"/>
                  </a:lnTo>
                  <a:lnTo>
                    <a:pt x="78994" y="0"/>
                  </a:lnTo>
                  <a:lnTo>
                    <a:pt x="78994" y="71120"/>
                  </a:lnTo>
                  <a:lnTo>
                    <a:pt x="89408" y="71120"/>
                  </a:lnTo>
                  <a:lnTo>
                    <a:pt x="89408" y="39878"/>
                  </a:lnTo>
                  <a:lnTo>
                    <a:pt x="105537" y="39878"/>
                  </a:lnTo>
                  <a:lnTo>
                    <a:pt x="105537" y="31242"/>
                  </a:lnTo>
                  <a:lnTo>
                    <a:pt x="89408" y="31242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08BD712-547A-C31E-197F-25E010A802EB}"/>
                </a:ext>
              </a:extLst>
            </p:cNvPr>
            <p:cNvSpPr/>
            <p:nvPr/>
          </p:nvSpPr>
          <p:spPr>
            <a:xfrm>
              <a:off x="6466585" y="2110358"/>
              <a:ext cx="92075" cy="112268"/>
            </a:xfrm>
            <a:custGeom>
              <a:avLst/>
              <a:gdLst>
                <a:gd name="connsiteX0" fmla="*/ 81661 w 92075"/>
                <a:gd name="connsiteY0" fmla="*/ 103886 h 112268"/>
                <a:gd name="connsiteX1" fmla="*/ 29464 w 92075"/>
                <a:gd name="connsiteY1" fmla="*/ 103886 h 112268"/>
                <a:gd name="connsiteX2" fmla="*/ 29464 w 92075"/>
                <a:gd name="connsiteY2" fmla="*/ 89154 h 112268"/>
                <a:gd name="connsiteX3" fmla="*/ 81661 w 92075"/>
                <a:gd name="connsiteY3" fmla="*/ 89154 h 112268"/>
                <a:gd name="connsiteX4" fmla="*/ 81661 w 92075"/>
                <a:gd name="connsiteY4" fmla="*/ 103886 h 112268"/>
                <a:gd name="connsiteX5" fmla="*/ 81661 w 92075"/>
                <a:gd name="connsiteY5" fmla="*/ 81026 h 112268"/>
                <a:gd name="connsiteX6" fmla="*/ 29464 w 92075"/>
                <a:gd name="connsiteY6" fmla="*/ 81026 h 112268"/>
                <a:gd name="connsiteX7" fmla="*/ 29464 w 92075"/>
                <a:gd name="connsiteY7" fmla="*/ 66548 h 112268"/>
                <a:gd name="connsiteX8" fmla="*/ 19177 w 92075"/>
                <a:gd name="connsiteY8" fmla="*/ 66548 h 112268"/>
                <a:gd name="connsiteX9" fmla="*/ 19177 w 92075"/>
                <a:gd name="connsiteY9" fmla="*/ 112268 h 112268"/>
                <a:gd name="connsiteX10" fmla="*/ 92075 w 92075"/>
                <a:gd name="connsiteY10" fmla="*/ 112268 h 112268"/>
                <a:gd name="connsiteX11" fmla="*/ 92075 w 92075"/>
                <a:gd name="connsiteY11" fmla="*/ 66548 h 112268"/>
                <a:gd name="connsiteX12" fmla="*/ 81661 w 92075"/>
                <a:gd name="connsiteY12" fmla="*/ 66548 h 112268"/>
                <a:gd name="connsiteX13" fmla="*/ 81661 w 92075"/>
                <a:gd name="connsiteY13" fmla="*/ 81026 h 112268"/>
                <a:gd name="connsiteX14" fmla="*/ 29337 w 92075"/>
                <a:gd name="connsiteY14" fmla="*/ 49276 h 112268"/>
                <a:gd name="connsiteX15" fmla="*/ 29337 w 92075"/>
                <a:gd name="connsiteY15" fmla="*/ 49276 h 112268"/>
                <a:gd name="connsiteX16" fmla="*/ 26035 w 92075"/>
                <a:gd name="connsiteY16" fmla="*/ 49022 h 112268"/>
                <a:gd name="connsiteX17" fmla="*/ 22987 w 92075"/>
                <a:gd name="connsiteY17" fmla="*/ 48387 h 112268"/>
                <a:gd name="connsiteX18" fmla="*/ 20066 w 92075"/>
                <a:gd name="connsiteY18" fmla="*/ 47371 h 112268"/>
                <a:gd name="connsiteX19" fmla="*/ 17526 w 92075"/>
                <a:gd name="connsiteY19" fmla="*/ 45974 h 112268"/>
                <a:gd name="connsiteX20" fmla="*/ 15367 w 92075"/>
                <a:gd name="connsiteY20" fmla="*/ 44323 h 112268"/>
                <a:gd name="connsiteX21" fmla="*/ 13462 w 92075"/>
                <a:gd name="connsiteY21" fmla="*/ 42291 h 112268"/>
                <a:gd name="connsiteX22" fmla="*/ 11938 w 92075"/>
                <a:gd name="connsiteY22" fmla="*/ 39878 h 112268"/>
                <a:gd name="connsiteX23" fmla="*/ 10795 w 92075"/>
                <a:gd name="connsiteY23" fmla="*/ 37338 h 112268"/>
                <a:gd name="connsiteX24" fmla="*/ 10160 w 92075"/>
                <a:gd name="connsiteY24" fmla="*/ 34544 h 112268"/>
                <a:gd name="connsiteX25" fmla="*/ 9906 w 92075"/>
                <a:gd name="connsiteY25" fmla="*/ 31496 h 112268"/>
                <a:gd name="connsiteX26" fmla="*/ 9906 w 92075"/>
                <a:gd name="connsiteY26" fmla="*/ 31496 h 112268"/>
                <a:gd name="connsiteX27" fmla="*/ 10160 w 92075"/>
                <a:gd name="connsiteY27" fmla="*/ 28448 h 112268"/>
                <a:gd name="connsiteX28" fmla="*/ 10795 w 92075"/>
                <a:gd name="connsiteY28" fmla="*/ 25654 h 112268"/>
                <a:gd name="connsiteX29" fmla="*/ 11938 w 92075"/>
                <a:gd name="connsiteY29" fmla="*/ 23114 h 112268"/>
                <a:gd name="connsiteX30" fmla="*/ 13462 w 92075"/>
                <a:gd name="connsiteY30" fmla="*/ 20828 h 112268"/>
                <a:gd name="connsiteX31" fmla="*/ 15367 w 92075"/>
                <a:gd name="connsiteY31" fmla="*/ 18796 h 112268"/>
                <a:gd name="connsiteX32" fmla="*/ 17526 w 92075"/>
                <a:gd name="connsiteY32" fmla="*/ 17018 h 112268"/>
                <a:gd name="connsiteX33" fmla="*/ 20066 w 92075"/>
                <a:gd name="connsiteY33" fmla="*/ 15748 h 112268"/>
                <a:gd name="connsiteX34" fmla="*/ 22987 w 92075"/>
                <a:gd name="connsiteY34" fmla="*/ 14732 h 112268"/>
                <a:gd name="connsiteX35" fmla="*/ 26035 w 92075"/>
                <a:gd name="connsiteY35" fmla="*/ 14097 h 112268"/>
                <a:gd name="connsiteX36" fmla="*/ 29337 w 92075"/>
                <a:gd name="connsiteY36" fmla="*/ 13843 h 112268"/>
                <a:gd name="connsiteX37" fmla="*/ 29337 w 92075"/>
                <a:gd name="connsiteY37" fmla="*/ 13843 h 112268"/>
                <a:gd name="connsiteX38" fmla="*/ 32639 w 92075"/>
                <a:gd name="connsiteY38" fmla="*/ 14097 h 112268"/>
                <a:gd name="connsiteX39" fmla="*/ 35687 w 92075"/>
                <a:gd name="connsiteY39" fmla="*/ 14732 h 112268"/>
                <a:gd name="connsiteX40" fmla="*/ 38481 w 92075"/>
                <a:gd name="connsiteY40" fmla="*/ 15748 h 112268"/>
                <a:gd name="connsiteX41" fmla="*/ 41021 w 92075"/>
                <a:gd name="connsiteY41" fmla="*/ 17018 h 112268"/>
                <a:gd name="connsiteX42" fmla="*/ 43307 w 92075"/>
                <a:gd name="connsiteY42" fmla="*/ 18796 h 112268"/>
                <a:gd name="connsiteX43" fmla="*/ 45212 w 92075"/>
                <a:gd name="connsiteY43" fmla="*/ 20828 h 112268"/>
                <a:gd name="connsiteX44" fmla="*/ 46736 w 92075"/>
                <a:gd name="connsiteY44" fmla="*/ 23114 h 112268"/>
                <a:gd name="connsiteX45" fmla="*/ 47752 w 92075"/>
                <a:gd name="connsiteY45" fmla="*/ 25654 h 112268"/>
                <a:gd name="connsiteX46" fmla="*/ 48514 w 92075"/>
                <a:gd name="connsiteY46" fmla="*/ 28448 h 112268"/>
                <a:gd name="connsiteX47" fmla="*/ 48768 w 92075"/>
                <a:gd name="connsiteY47" fmla="*/ 31496 h 112268"/>
                <a:gd name="connsiteX48" fmla="*/ 48768 w 92075"/>
                <a:gd name="connsiteY48" fmla="*/ 31496 h 112268"/>
                <a:gd name="connsiteX49" fmla="*/ 48514 w 92075"/>
                <a:gd name="connsiteY49" fmla="*/ 34544 h 112268"/>
                <a:gd name="connsiteX50" fmla="*/ 47752 w 92075"/>
                <a:gd name="connsiteY50" fmla="*/ 37338 h 112268"/>
                <a:gd name="connsiteX51" fmla="*/ 46736 w 92075"/>
                <a:gd name="connsiteY51" fmla="*/ 39878 h 112268"/>
                <a:gd name="connsiteX52" fmla="*/ 45212 w 92075"/>
                <a:gd name="connsiteY52" fmla="*/ 42291 h 112268"/>
                <a:gd name="connsiteX53" fmla="*/ 43307 w 92075"/>
                <a:gd name="connsiteY53" fmla="*/ 44323 h 112268"/>
                <a:gd name="connsiteX54" fmla="*/ 41021 w 92075"/>
                <a:gd name="connsiteY54" fmla="*/ 45974 h 112268"/>
                <a:gd name="connsiteX55" fmla="*/ 38481 w 92075"/>
                <a:gd name="connsiteY55" fmla="*/ 47371 h 112268"/>
                <a:gd name="connsiteX56" fmla="*/ 35687 w 92075"/>
                <a:gd name="connsiteY56" fmla="*/ 48387 h 112268"/>
                <a:gd name="connsiteX57" fmla="*/ 32639 w 92075"/>
                <a:gd name="connsiteY57" fmla="*/ 49022 h 112268"/>
                <a:gd name="connsiteX58" fmla="*/ 29337 w 92075"/>
                <a:gd name="connsiteY58" fmla="*/ 49276 h 112268"/>
                <a:gd name="connsiteX59" fmla="*/ 81534 w 92075"/>
                <a:gd name="connsiteY59" fmla="*/ 0 h 112268"/>
                <a:gd name="connsiteX60" fmla="*/ 81534 w 92075"/>
                <a:gd name="connsiteY60" fmla="*/ 27051 h 112268"/>
                <a:gd name="connsiteX61" fmla="*/ 58293 w 92075"/>
                <a:gd name="connsiteY61" fmla="*/ 27051 h 112268"/>
                <a:gd name="connsiteX62" fmla="*/ 58293 w 92075"/>
                <a:gd name="connsiteY62" fmla="*/ 27051 h 112268"/>
                <a:gd name="connsiteX63" fmla="*/ 57404 w 92075"/>
                <a:gd name="connsiteY63" fmla="*/ 23241 h 112268"/>
                <a:gd name="connsiteX64" fmla="*/ 55880 w 92075"/>
                <a:gd name="connsiteY64" fmla="*/ 19685 h 112268"/>
                <a:gd name="connsiteX65" fmla="*/ 53975 w 92075"/>
                <a:gd name="connsiteY65" fmla="*/ 16510 h 112268"/>
                <a:gd name="connsiteX66" fmla="*/ 51562 w 92075"/>
                <a:gd name="connsiteY66" fmla="*/ 13716 h 112268"/>
                <a:gd name="connsiteX67" fmla="*/ 48768 w 92075"/>
                <a:gd name="connsiteY67" fmla="*/ 11176 h 112268"/>
                <a:gd name="connsiteX68" fmla="*/ 45466 w 92075"/>
                <a:gd name="connsiteY68" fmla="*/ 9144 h 112268"/>
                <a:gd name="connsiteX69" fmla="*/ 41910 w 92075"/>
                <a:gd name="connsiteY69" fmla="*/ 7366 h 112268"/>
                <a:gd name="connsiteX70" fmla="*/ 37973 w 92075"/>
                <a:gd name="connsiteY70" fmla="*/ 6223 h 112268"/>
                <a:gd name="connsiteX71" fmla="*/ 33782 w 92075"/>
                <a:gd name="connsiteY71" fmla="*/ 5461 h 112268"/>
                <a:gd name="connsiteX72" fmla="*/ 29337 w 92075"/>
                <a:gd name="connsiteY72" fmla="*/ 5207 h 112268"/>
                <a:gd name="connsiteX73" fmla="*/ 29337 w 92075"/>
                <a:gd name="connsiteY73" fmla="*/ 5207 h 112268"/>
                <a:gd name="connsiteX74" fmla="*/ 24384 w 92075"/>
                <a:gd name="connsiteY74" fmla="*/ 5461 h 112268"/>
                <a:gd name="connsiteX75" fmla="*/ 19685 w 92075"/>
                <a:gd name="connsiteY75" fmla="*/ 6477 h 112268"/>
                <a:gd name="connsiteX76" fmla="*/ 15494 w 92075"/>
                <a:gd name="connsiteY76" fmla="*/ 7874 h 112268"/>
                <a:gd name="connsiteX77" fmla="*/ 11684 w 92075"/>
                <a:gd name="connsiteY77" fmla="*/ 9906 h 112268"/>
                <a:gd name="connsiteX78" fmla="*/ 8255 w 92075"/>
                <a:gd name="connsiteY78" fmla="*/ 12446 h 112268"/>
                <a:gd name="connsiteX79" fmla="*/ 5334 w 92075"/>
                <a:gd name="connsiteY79" fmla="*/ 15494 h 112268"/>
                <a:gd name="connsiteX80" fmla="*/ 3048 w 92075"/>
                <a:gd name="connsiteY80" fmla="*/ 18923 h 112268"/>
                <a:gd name="connsiteX81" fmla="*/ 1397 w 92075"/>
                <a:gd name="connsiteY81" fmla="*/ 22733 h 112268"/>
                <a:gd name="connsiteX82" fmla="*/ 381 w 92075"/>
                <a:gd name="connsiteY82" fmla="*/ 26924 h 112268"/>
                <a:gd name="connsiteX83" fmla="*/ 0 w 92075"/>
                <a:gd name="connsiteY83" fmla="*/ 31496 h 112268"/>
                <a:gd name="connsiteX84" fmla="*/ 0 w 92075"/>
                <a:gd name="connsiteY84" fmla="*/ 31496 h 112268"/>
                <a:gd name="connsiteX85" fmla="*/ 381 w 92075"/>
                <a:gd name="connsiteY85" fmla="*/ 36068 h 112268"/>
                <a:gd name="connsiteX86" fmla="*/ 1397 w 92075"/>
                <a:gd name="connsiteY86" fmla="*/ 40259 h 112268"/>
                <a:gd name="connsiteX87" fmla="*/ 3048 w 92075"/>
                <a:gd name="connsiteY87" fmla="*/ 44196 h 112268"/>
                <a:gd name="connsiteX88" fmla="*/ 5334 w 92075"/>
                <a:gd name="connsiteY88" fmla="*/ 47625 h 112268"/>
                <a:gd name="connsiteX89" fmla="*/ 8255 w 92075"/>
                <a:gd name="connsiteY89" fmla="*/ 50546 h 112268"/>
                <a:gd name="connsiteX90" fmla="*/ 11684 w 92075"/>
                <a:gd name="connsiteY90" fmla="*/ 53086 h 112268"/>
                <a:gd name="connsiteX91" fmla="*/ 15494 w 92075"/>
                <a:gd name="connsiteY91" fmla="*/ 55245 h 112268"/>
                <a:gd name="connsiteX92" fmla="*/ 19685 w 92075"/>
                <a:gd name="connsiteY92" fmla="*/ 56642 h 112268"/>
                <a:gd name="connsiteX93" fmla="*/ 24384 w 92075"/>
                <a:gd name="connsiteY93" fmla="*/ 57658 h 112268"/>
                <a:gd name="connsiteX94" fmla="*/ 29337 w 92075"/>
                <a:gd name="connsiteY94" fmla="*/ 57912 h 112268"/>
                <a:gd name="connsiteX95" fmla="*/ 29337 w 92075"/>
                <a:gd name="connsiteY95" fmla="*/ 57912 h 112268"/>
                <a:gd name="connsiteX96" fmla="*/ 33909 w 92075"/>
                <a:gd name="connsiteY96" fmla="*/ 57658 h 112268"/>
                <a:gd name="connsiteX97" fmla="*/ 38100 w 92075"/>
                <a:gd name="connsiteY97" fmla="*/ 56896 h 112268"/>
                <a:gd name="connsiteX98" fmla="*/ 42037 w 92075"/>
                <a:gd name="connsiteY98" fmla="*/ 55626 h 112268"/>
                <a:gd name="connsiteX99" fmla="*/ 45720 w 92075"/>
                <a:gd name="connsiteY99" fmla="*/ 53975 h 112268"/>
                <a:gd name="connsiteX100" fmla="*/ 48895 w 92075"/>
                <a:gd name="connsiteY100" fmla="*/ 51816 h 112268"/>
                <a:gd name="connsiteX101" fmla="*/ 51816 w 92075"/>
                <a:gd name="connsiteY101" fmla="*/ 49276 h 112268"/>
                <a:gd name="connsiteX102" fmla="*/ 54102 w 92075"/>
                <a:gd name="connsiteY102" fmla="*/ 46355 h 112268"/>
                <a:gd name="connsiteX103" fmla="*/ 56134 w 92075"/>
                <a:gd name="connsiteY103" fmla="*/ 43053 h 112268"/>
                <a:gd name="connsiteX104" fmla="*/ 57531 w 92075"/>
                <a:gd name="connsiteY104" fmla="*/ 39497 h 112268"/>
                <a:gd name="connsiteX105" fmla="*/ 58420 w 92075"/>
                <a:gd name="connsiteY105" fmla="*/ 35560 h 112268"/>
                <a:gd name="connsiteX106" fmla="*/ 81534 w 92075"/>
                <a:gd name="connsiteY106" fmla="*/ 35560 h 112268"/>
                <a:gd name="connsiteX107" fmla="*/ 81534 w 92075"/>
                <a:gd name="connsiteY107" fmla="*/ 61087 h 112268"/>
                <a:gd name="connsiteX108" fmla="*/ 92075 w 92075"/>
                <a:gd name="connsiteY108" fmla="*/ 61087 h 112268"/>
                <a:gd name="connsiteX109" fmla="*/ 92075 w 92075"/>
                <a:gd name="connsiteY109" fmla="*/ 0 h 112268"/>
                <a:gd name="connsiteX110" fmla="*/ 81534 w 92075"/>
                <a:gd name="connsiteY110" fmla="*/ 0 h 11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92075" h="112268">
                  <a:moveTo>
                    <a:pt x="81661" y="103886"/>
                  </a:moveTo>
                  <a:lnTo>
                    <a:pt x="29464" y="103886"/>
                  </a:lnTo>
                  <a:lnTo>
                    <a:pt x="29464" y="89154"/>
                  </a:lnTo>
                  <a:lnTo>
                    <a:pt x="81661" y="89154"/>
                  </a:lnTo>
                  <a:lnTo>
                    <a:pt x="81661" y="103886"/>
                  </a:lnTo>
                  <a:close/>
                  <a:moveTo>
                    <a:pt x="81661" y="81026"/>
                  </a:moveTo>
                  <a:lnTo>
                    <a:pt x="29464" y="81026"/>
                  </a:lnTo>
                  <a:lnTo>
                    <a:pt x="29464" y="66548"/>
                  </a:lnTo>
                  <a:lnTo>
                    <a:pt x="19177" y="66548"/>
                  </a:lnTo>
                  <a:lnTo>
                    <a:pt x="19177" y="112268"/>
                  </a:lnTo>
                  <a:lnTo>
                    <a:pt x="92075" y="112268"/>
                  </a:lnTo>
                  <a:lnTo>
                    <a:pt x="92075" y="66548"/>
                  </a:lnTo>
                  <a:lnTo>
                    <a:pt x="81661" y="66548"/>
                  </a:lnTo>
                  <a:lnTo>
                    <a:pt x="81661" y="81026"/>
                  </a:lnTo>
                  <a:close/>
                  <a:moveTo>
                    <a:pt x="29337" y="49276"/>
                  </a:moveTo>
                  <a:lnTo>
                    <a:pt x="29337" y="49276"/>
                  </a:lnTo>
                  <a:lnTo>
                    <a:pt x="26035" y="49022"/>
                  </a:lnTo>
                  <a:lnTo>
                    <a:pt x="22987" y="48387"/>
                  </a:lnTo>
                  <a:lnTo>
                    <a:pt x="20066" y="47371"/>
                  </a:lnTo>
                  <a:lnTo>
                    <a:pt x="17526" y="45974"/>
                  </a:lnTo>
                  <a:lnTo>
                    <a:pt x="15367" y="44323"/>
                  </a:lnTo>
                  <a:lnTo>
                    <a:pt x="13462" y="42291"/>
                  </a:lnTo>
                  <a:lnTo>
                    <a:pt x="11938" y="39878"/>
                  </a:lnTo>
                  <a:lnTo>
                    <a:pt x="10795" y="37338"/>
                  </a:lnTo>
                  <a:lnTo>
                    <a:pt x="10160" y="34544"/>
                  </a:lnTo>
                  <a:lnTo>
                    <a:pt x="9906" y="31496"/>
                  </a:lnTo>
                  <a:lnTo>
                    <a:pt x="9906" y="31496"/>
                  </a:lnTo>
                  <a:lnTo>
                    <a:pt x="10160" y="28448"/>
                  </a:lnTo>
                  <a:lnTo>
                    <a:pt x="10795" y="25654"/>
                  </a:lnTo>
                  <a:lnTo>
                    <a:pt x="11938" y="23114"/>
                  </a:lnTo>
                  <a:lnTo>
                    <a:pt x="13462" y="20828"/>
                  </a:lnTo>
                  <a:lnTo>
                    <a:pt x="15367" y="18796"/>
                  </a:lnTo>
                  <a:lnTo>
                    <a:pt x="17526" y="17018"/>
                  </a:lnTo>
                  <a:lnTo>
                    <a:pt x="20066" y="15748"/>
                  </a:lnTo>
                  <a:lnTo>
                    <a:pt x="22987" y="14732"/>
                  </a:lnTo>
                  <a:lnTo>
                    <a:pt x="26035" y="14097"/>
                  </a:lnTo>
                  <a:lnTo>
                    <a:pt x="29337" y="13843"/>
                  </a:lnTo>
                  <a:lnTo>
                    <a:pt x="29337" y="13843"/>
                  </a:lnTo>
                  <a:lnTo>
                    <a:pt x="32639" y="14097"/>
                  </a:lnTo>
                  <a:lnTo>
                    <a:pt x="35687" y="14732"/>
                  </a:lnTo>
                  <a:lnTo>
                    <a:pt x="38481" y="15748"/>
                  </a:lnTo>
                  <a:lnTo>
                    <a:pt x="41021" y="17018"/>
                  </a:lnTo>
                  <a:lnTo>
                    <a:pt x="43307" y="18796"/>
                  </a:lnTo>
                  <a:lnTo>
                    <a:pt x="45212" y="20828"/>
                  </a:lnTo>
                  <a:lnTo>
                    <a:pt x="46736" y="23114"/>
                  </a:lnTo>
                  <a:lnTo>
                    <a:pt x="47752" y="25654"/>
                  </a:lnTo>
                  <a:lnTo>
                    <a:pt x="48514" y="28448"/>
                  </a:lnTo>
                  <a:lnTo>
                    <a:pt x="48768" y="31496"/>
                  </a:lnTo>
                  <a:lnTo>
                    <a:pt x="48768" y="31496"/>
                  </a:lnTo>
                  <a:lnTo>
                    <a:pt x="48514" y="34544"/>
                  </a:lnTo>
                  <a:lnTo>
                    <a:pt x="47752" y="37338"/>
                  </a:lnTo>
                  <a:lnTo>
                    <a:pt x="46736" y="39878"/>
                  </a:lnTo>
                  <a:lnTo>
                    <a:pt x="45212" y="42291"/>
                  </a:lnTo>
                  <a:lnTo>
                    <a:pt x="43307" y="44323"/>
                  </a:lnTo>
                  <a:lnTo>
                    <a:pt x="41021" y="45974"/>
                  </a:lnTo>
                  <a:lnTo>
                    <a:pt x="38481" y="47371"/>
                  </a:lnTo>
                  <a:lnTo>
                    <a:pt x="35687" y="48387"/>
                  </a:lnTo>
                  <a:lnTo>
                    <a:pt x="32639" y="49022"/>
                  </a:lnTo>
                  <a:lnTo>
                    <a:pt x="29337" y="49276"/>
                  </a:lnTo>
                  <a:close/>
                  <a:moveTo>
                    <a:pt x="81534" y="0"/>
                  </a:moveTo>
                  <a:lnTo>
                    <a:pt x="81534" y="27051"/>
                  </a:lnTo>
                  <a:lnTo>
                    <a:pt x="58293" y="27051"/>
                  </a:lnTo>
                  <a:lnTo>
                    <a:pt x="58293" y="27051"/>
                  </a:lnTo>
                  <a:lnTo>
                    <a:pt x="57404" y="23241"/>
                  </a:lnTo>
                  <a:lnTo>
                    <a:pt x="55880" y="19685"/>
                  </a:lnTo>
                  <a:lnTo>
                    <a:pt x="53975" y="16510"/>
                  </a:lnTo>
                  <a:lnTo>
                    <a:pt x="51562" y="13716"/>
                  </a:lnTo>
                  <a:lnTo>
                    <a:pt x="48768" y="11176"/>
                  </a:lnTo>
                  <a:lnTo>
                    <a:pt x="45466" y="9144"/>
                  </a:lnTo>
                  <a:lnTo>
                    <a:pt x="41910" y="7366"/>
                  </a:lnTo>
                  <a:lnTo>
                    <a:pt x="37973" y="6223"/>
                  </a:lnTo>
                  <a:lnTo>
                    <a:pt x="33782" y="5461"/>
                  </a:lnTo>
                  <a:lnTo>
                    <a:pt x="29337" y="5207"/>
                  </a:lnTo>
                  <a:lnTo>
                    <a:pt x="29337" y="5207"/>
                  </a:lnTo>
                  <a:lnTo>
                    <a:pt x="24384" y="5461"/>
                  </a:lnTo>
                  <a:lnTo>
                    <a:pt x="19685" y="6477"/>
                  </a:lnTo>
                  <a:lnTo>
                    <a:pt x="15494" y="7874"/>
                  </a:lnTo>
                  <a:lnTo>
                    <a:pt x="11684" y="9906"/>
                  </a:lnTo>
                  <a:lnTo>
                    <a:pt x="8255" y="12446"/>
                  </a:lnTo>
                  <a:lnTo>
                    <a:pt x="5334" y="15494"/>
                  </a:lnTo>
                  <a:lnTo>
                    <a:pt x="3048" y="18923"/>
                  </a:lnTo>
                  <a:lnTo>
                    <a:pt x="1397" y="22733"/>
                  </a:lnTo>
                  <a:lnTo>
                    <a:pt x="381" y="26924"/>
                  </a:lnTo>
                  <a:lnTo>
                    <a:pt x="0" y="31496"/>
                  </a:lnTo>
                  <a:lnTo>
                    <a:pt x="0" y="31496"/>
                  </a:lnTo>
                  <a:lnTo>
                    <a:pt x="381" y="36068"/>
                  </a:lnTo>
                  <a:lnTo>
                    <a:pt x="1397" y="40259"/>
                  </a:lnTo>
                  <a:lnTo>
                    <a:pt x="3048" y="44196"/>
                  </a:lnTo>
                  <a:lnTo>
                    <a:pt x="5334" y="47625"/>
                  </a:lnTo>
                  <a:lnTo>
                    <a:pt x="8255" y="50546"/>
                  </a:lnTo>
                  <a:lnTo>
                    <a:pt x="11684" y="53086"/>
                  </a:lnTo>
                  <a:lnTo>
                    <a:pt x="15494" y="55245"/>
                  </a:lnTo>
                  <a:lnTo>
                    <a:pt x="19685" y="56642"/>
                  </a:lnTo>
                  <a:lnTo>
                    <a:pt x="24384" y="57658"/>
                  </a:lnTo>
                  <a:lnTo>
                    <a:pt x="29337" y="57912"/>
                  </a:lnTo>
                  <a:lnTo>
                    <a:pt x="29337" y="57912"/>
                  </a:lnTo>
                  <a:lnTo>
                    <a:pt x="33909" y="57658"/>
                  </a:lnTo>
                  <a:lnTo>
                    <a:pt x="38100" y="56896"/>
                  </a:lnTo>
                  <a:lnTo>
                    <a:pt x="42037" y="55626"/>
                  </a:lnTo>
                  <a:lnTo>
                    <a:pt x="45720" y="53975"/>
                  </a:lnTo>
                  <a:lnTo>
                    <a:pt x="48895" y="51816"/>
                  </a:lnTo>
                  <a:lnTo>
                    <a:pt x="51816" y="49276"/>
                  </a:lnTo>
                  <a:lnTo>
                    <a:pt x="54102" y="46355"/>
                  </a:lnTo>
                  <a:lnTo>
                    <a:pt x="56134" y="43053"/>
                  </a:lnTo>
                  <a:lnTo>
                    <a:pt x="57531" y="39497"/>
                  </a:lnTo>
                  <a:lnTo>
                    <a:pt x="58420" y="35560"/>
                  </a:lnTo>
                  <a:lnTo>
                    <a:pt x="81534" y="35560"/>
                  </a:lnTo>
                  <a:lnTo>
                    <a:pt x="81534" y="61087"/>
                  </a:lnTo>
                  <a:lnTo>
                    <a:pt x="92075" y="61087"/>
                  </a:lnTo>
                  <a:lnTo>
                    <a:pt x="92075" y="0"/>
                  </a:lnTo>
                  <a:lnTo>
                    <a:pt x="81534" y="0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F285896-47E0-1D7A-642D-8D4C96591833}"/>
                </a:ext>
              </a:extLst>
            </p:cNvPr>
            <p:cNvSpPr/>
            <p:nvPr/>
          </p:nvSpPr>
          <p:spPr>
            <a:xfrm>
              <a:off x="7479157" y="2110358"/>
              <a:ext cx="90804" cy="112268"/>
            </a:xfrm>
            <a:custGeom>
              <a:avLst/>
              <a:gdLst>
                <a:gd name="connsiteX0" fmla="*/ 80391 w 90804"/>
                <a:gd name="connsiteY0" fmla="*/ 0 h 112268"/>
                <a:gd name="connsiteX1" fmla="*/ 80391 w 90804"/>
                <a:gd name="connsiteY1" fmla="*/ 65151 h 112268"/>
                <a:gd name="connsiteX2" fmla="*/ 90805 w 90804"/>
                <a:gd name="connsiteY2" fmla="*/ 65151 h 112268"/>
                <a:gd name="connsiteX3" fmla="*/ 90805 w 90804"/>
                <a:gd name="connsiteY3" fmla="*/ 0 h 112268"/>
                <a:gd name="connsiteX4" fmla="*/ 80391 w 90804"/>
                <a:gd name="connsiteY4" fmla="*/ 0 h 112268"/>
                <a:gd name="connsiteX5" fmla="*/ 17145 w 90804"/>
                <a:gd name="connsiteY5" fmla="*/ 71247 h 112268"/>
                <a:gd name="connsiteX6" fmla="*/ 17145 w 90804"/>
                <a:gd name="connsiteY6" fmla="*/ 112268 h 112268"/>
                <a:gd name="connsiteX7" fmla="*/ 90805 w 90804"/>
                <a:gd name="connsiteY7" fmla="*/ 112268 h 112268"/>
                <a:gd name="connsiteX8" fmla="*/ 90805 w 90804"/>
                <a:gd name="connsiteY8" fmla="*/ 71247 h 112268"/>
                <a:gd name="connsiteX9" fmla="*/ 17145 w 90804"/>
                <a:gd name="connsiteY9" fmla="*/ 71247 h 112268"/>
                <a:gd name="connsiteX10" fmla="*/ 80645 w 90804"/>
                <a:gd name="connsiteY10" fmla="*/ 79502 h 112268"/>
                <a:gd name="connsiteX11" fmla="*/ 80645 w 90804"/>
                <a:gd name="connsiteY11" fmla="*/ 103886 h 112268"/>
                <a:gd name="connsiteX12" fmla="*/ 27305 w 90804"/>
                <a:gd name="connsiteY12" fmla="*/ 103886 h 112268"/>
                <a:gd name="connsiteX13" fmla="*/ 27305 w 90804"/>
                <a:gd name="connsiteY13" fmla="*/ 79502 h 112268"/>
                <a:gd name="connsiteX14" fmla="*/ 80645 w 90804"/>
                <a:gd name="connsiteY14" fmla="*/ 79502 h 112268"/>
                <a:gd name="connsiteX15" fmla="*/ 29591 w 90804"/>
                <a:gd name="connsiteY15" fmla="*/ 5969 h 112268"/>
                <a:gd name="connsiteX16" fmla="*/ 29591 w 90804"/>
                <a:gd name="connsiteY16" fmla="*/ 5969 h 112268"/>
                <a:gd name="connsiteX17" fmla="*/ 24638 w 90804"/>
                <a:gd name="connsiteY17" fmla="*/ 6223 h 112268"/>
                <a:gd name="connsiteX18" fmla="*/ 19939 w 90804"/>
                <a:gd name="connsiteY18" fmla="*/ 7239 h 112268"/>
                <a:gd name="connsiteX19" fmla="*/ 15621 w 90804"/>
                <a:gd name="connsiteY19" fmla="*/ 8763 h 112268"/>
                <a:gd name="connsiteX20" fmla="*/ 11811 w 90804"/>
                <a:gd name="connsiteY20" fmla="*/ 10795 h 112268"/>
                <a:gd name="connsiteX21" fmla="*/ 8382 w 90804"/>
                <a:gd name="connsiteY21" fmla="*/ 13335 h 112268"/>
                <a:gd name="connsiteX22" fmla="*/ 5461 w 90804"/>
                <a:gd name="connsiteY22" fmla="*/ 16383 h 112268"/>
                <a:gd name="connsiteX23" fmla="*/ 3175 w 90804"/>
                <a:gd name="connsiteY23" fmla="*/ 19812 h 112268"/>
                <a:gd name="connsiteX24" fmla="*/ 1524 w 90804"/>
                <a:gd name="connsiteY24" fmla="*/ 23749 h 112268"/>
                <a:gd name="connsiteX25" fmla="*/ 381 w 90804"/>
                <a:gd name="connsiteY25" fmla="*/ 27940 h 112268"/>
                <a:gd name="connsiteX26" fmla="*/ 0 w 90804"/>
                <a:gd name="connsiteY26" fmla="*/ 32512 h 112268"/>
                <a:gd name="connsiteX27" fmla="*/ 0 w 90804"/>
                <a:gd name="connsiteY27" fmla="*/ 32512 h 112268"/>
                <a:gd name="connsiteX28" fmla="*/ 381 w 90804"/>
                <a:gd name="connsiteY28" fmla="*/ 37084 h 112268"/>
                <a:gd name="connsiteX29" fmla="*/ 1524 w 90804"/>
                <a:gd name="connsiteY29" fmla="*/ 41275 h 112268"/>
                <a:gd name="connsiteX30" fmla="*/ 3175 w 90804"/>
                <a:gd name="connsiteY30" fmla="*/ 45212 h 112268"/>
                <a:gd name="connsiteX31" fmla="*/ 5461 w 90804"/>
                <a:gd name="connsiteY31" fmla="*/ 48641 h 112268"/>
                <a:gd name="connsiteX32" fmla="*/ 8382 w 90804"/>
                <a:gd name="connsiteY32" fmla="*/ 51689 h 112268"/>
                <a:gd name="connsiteX33" fmla="*/ 11811 w 90804"/>
                <a:gd name="connsiteY33" fmla="*/ 54229 h 112268"/>
                <a:gd name="connsiteX34" fmla="*/ 15621 w 90804"/>
                <a:gd name="connsiteY34" fmla="*/ 56261 h 112268"/>
                <a:gd name="connsiteX35" fmla="*/ 19939 w 90804"/>
                <a:gd name="connsiteY35" fmla="*/ 57785 h 112268"/>
                <a:gd name="connsiteX36" fmla="*/ 24638 w 90804"/>
                <a:gd name="connsiteY36" fmla="*/ 58674 h 112268"/>
                <a:gd name="connsiteX37" fmla="*/ 29591 w 90804"/>
                <a:gd name="connsiteY37" fmla="*/ 59055 h 112268"/>
                <a:gd name="connsiteX38" fmla="*/ 29591 w 90804"/>
                <a:gd name="connsiteY38" fmla="*/ 59055 h 112268"/>
                <a:gd name="connsiteX39" fmla="*/ 34671 w 90804"/>
                <a:gd name="connsiteY39" fmla="*/ 58674 h 112268"/>
                <a:gd name="connsiteX40" fmla="*/ 39370 w 90804"/>
                <a:gd name="connsiteY40" fmla="*/ 57785 h 112268"/>
                <a:gd name="connsiteX41" fmla="*/ 43688 w 90804"/>
                <a:gd name="connsiteY41" fmla="*/ 56261 h 112268"/>
                <a:gd name="connsiteX42" fmla="*/ 47625 w 90804"/>
                <a:gd name="connsiteY42" fmla="*/ 54229 h 112268"/>
                <a:gd name="connsiteX43" fmla="*/ 51054 w 90804"/>
                <a:gd name="connsiteY43" fmla="*/ 51689 h 112268"/>
                <a:gd name="connsiteX44" fmla="*/ 53975 w 90804"/>
                <a:gd name="connsiteY44" fmla="*/ 48641 h 112268"/>
                <a:gd name="connsiteX45" fmla="*/ 56261 w 90804"/>
                <a:gd name="connsiteY45" fmla="*/ 45212 h 112268"/>
                <a:gd name="connsiteX46" fmla="*/ 58039 w 90804"/>
                <a:gd name="connsiteY46" fmla="*/ 41275 h 112268"/>
                <a:gd name="connsiteX47" fmla="*/ 59055 w 90804"/>
                <a:gd name="connsiteY47" fmla="*/ 37084 h 112268"/>
                <a:gd name="connsiteX48" fmla="*/ 59436 w 90804"/>
                <a:gd name="connsiteY48" fmla="*/ 32512 h 112268"/>
                <a:gd name="connsiteX49" fmla="*/ 59436 w 90804"/>
                <a:gd name="connsiteY49" fmla="*/ 32512 h 112268"/>
                <a:gd name="connsiteX50" fmla="*/ 59055 w 90804"/>
                <a:gd name="connsiteY50" fmla="*/ 27940 h 112268"/>
                <a:gd name="connsiteX51" fmla="*/ 58039 w 90804"/>
                <a:gd name="connsiteY51" fmla="*/ 23749 h 112268"/>
                <a:gd name="connsiteX52" fmla="*/ 56261 w 90804"/>
                <a:gd name="connsiteY52" fmla="*/ 19812 h 112268"/>
                <a:gd name="connsiteX53" fmla="*/ 53975 w 90804"/>
                <a:gd name="connsiteY53" fmla="*/ 16383 h 112268"/>
                <a:gd name="connsiteX54" fmla="*/ 51054 w 90804"/>
                <a:gd name="connsiteY54" fmla="*/ 13335 h 112268"/>
                <a:gd name="connsiteX55" fmla="*/ 47625 w 90804"/>
                <a:gd name="connsiteY55" fmla="*/ 10795 h 112268"/>
                <a:gd name="connsiteX56" fmla="*/ 43688 w 90804"/>
                <a:gd name="connsiteY56" fmla="*/ 8763 h 112268"/>
                <a:gd name="connsiteX57" fmla="*/ 39370 w 90804"/>
                <a:gd name="connsiteY57" fmla="*/ 7239 h 112268"/>
                <a:gd name="connsiteX58" fmla="*/ 34671 w 90804"/>
                <a:gd name="connsiteY58" fmla="*/ 6223 h 112268"/>
                <a:gd name="connsiteX59" fmla="*/ 29591 w 90804"/>
                <a:gd name="connsiteY59" fmla="*/ 5969 h 112268"/>
                <a:gd name="connsiteX60" fmla="*/ 29591 w 90804"/>
                <a:gd name="connsiteY60" fmla="*/ 14605 h 112268"/>
                <a:gd name="connsiteX61" fmla="*/ 29591 w 90804"/>
                <a:gd name="connsiteY61" fmla="*/ 14605 h 112268"/>
                <a:gd name="connsiteX62" fmla="*/ 32893 w 90804"/>
                <a:gd name="connsiteY62" fmla="*/ 14859 h 112268"/>
                <a:gd name="connsiteX63" fmla="*/ 36068 w 90804"/>
                <a:gd name="connsiteY63" fmla="*/ 15494 h 112268"/>
                <a:gd name="connsiteX64" fmla="*/ 38862 w 90804"/>
                <a:gd name="connsiteY64" fmla="*/ 16510 h 112268"/>
                <a:gd name="connsiteX65" fmla="*/ 41529 w 90804"/>
                <a:gd name="connsiteY65" fmla="*/ 17907 h 112268"/>
                <a:gd name="connsiteX66" fmla="*/ 43815 w 90804"/>
                <a:gd name="connsiteY66" fmla="*/ 19685 h 112268"/>
                <a:gd name="connsiteX67" fmla="*/ 45720 w 90804"/>
                <a:gd name="connsiteY67" fmla="*/ 21717 h 112268"/>
                <a:gd name="connsiteX68" fmla="*/ 47244 w 90804"/>
                <a:gd name="connsiteY68" fmla="*/ 24003 h 112268"/>
                <a:gd name="connsiteX69" fmla="*/ 48387 w 90804"/>
                <a:gd name="connsiteY69" fmla="*/ 26670 h 112268"/>
                <a:gd name="connsiteX70" fmla="*/ 49022 w 90804"/>
                <a:gd name="connsiteY70" fmla="*/ 29464 h 112268"/>
                <a:gd name="connsiteX71" fmla="*/ 49276 w 90804"/>
                <a:gd name="connsiteY71" fmla="*/ 32512 h 112268"/>
                <a:gd name="connsiteX72" fmla="*/ 49276 w 90804"/>
                <a:gd name="connsiteY72" fmla="*/ 32512 h 112268"/>
                <a:gd name="connsiteX73" fmla="*/ 49022 w 90804"/>
                <a:gd name="connsiteY73" fmla="*/ 35560 h 112268"/>
                <a:gd name="connsiteX74" fmla="*/ 48387 w 90804"/>
                <a:gd name="connsiteY74" fmla="*/ 38481 h 112268"/>
                <a:gd name="connsiteX75" fmla="*/ 47244 w 90804"/>
                <a:gd name="connsiteY75" fmla="*/ 41021 h 112268"/>
                <a:gd name="connsiteX76" fmla="*/ 45720 w 90804"/>
                <a:gd name="connsiteY76" fmla="*/ 43307 h 112268"/>
                <a:gd name="connsiteX77" fmla="*/ 43815 w 90804"/>
                <a:gd name="connsiteY77" fmla="*/ 45466 h 112268"/>
                <a:gd name="connsiteX78" fmla="*/ 41529 w 90804"/>
                <a:gd name="connsiteY78" fmla="*/ 47117 h 112268"/>
                <a:gd name="connsiteX79" fmla="*/ 38862 w 90804"/>
                <a:gd name="connsiteY79" fmla="*/ 48514 h 112268"/>
                <a:gd name="connsiteX80" fmla="*/ 36068 w 90804"/>
                <a:gd name="connsiteY80" fmla="*/ 49530 h 112268"/>
                <a:gd name="connsiteX81" fmla="*/ 32893 w 90804"/>
                <a:gd name="connsiteY81" fmla="*/ 50165 h 112268"/>
                <a:gd name="connsiteX82" fmla="*/ 29591 w 90804"/>
                <a:gd name="connsiteY82" fmla="*/ 50419 h 112268"/>
                <a:gd name="connsiteX83" fmla="*/ 29591 w 90804"/>
                <a:gd name="connsiteY83" fmla="*/ 50419 h 112268"/>
                <a:gd name="connsiteX84" fmla="*/ 26289 w 90804"/>
                <a:gd name="connsiteY84" fmla="*/ 50165 h 112268"/>
                <a:gd name="connsiteX85" fmla="*/ 23241 w 90804"/>
                <a:gd name="connsiteY85" fmla="*/ 49530 h 112268"/>
                <a:gd name="connsiteX86" fmla="*/ 20447 w 90804"/>
                <a:gd name="connsiteY86" fmla="*/ 48514 h 112268"/>
                <a:gd name="connsiteX87" fmla="*/ 17907 w 90804"/>
                <a:gd name="connsiteY87" fmla="*/ 47117 h 112268"/>
                <a:gd name="connsiteX88" fmla="*/ 15621 w 90804"/>
                <a:gd name="connsiteY88" fmla="*/ 45466 h 112268"/>
                <a:gd name="connsiteX89" fmla="*/ 13843 w 90804"/>
                <a:gd name="connsiteY89" fmla="*/ 43307 h 112268"/>
                <a:gd name="connsiteX90" fmla="*/ 12319 w 90804"/>
                <a:gd name="connsiteY90" fmla="*/ 41021 h 112268"/>
                <a:gd name="connsiteX91" fmla="*/ 11176 w 90804"/>
                <a:gd name="connsiteY91" fmla="*/ 38481 h 112268"/>
                <a:gd name="connsiteX92" fmla="*/ 10414 w 90804"/>
                <a:gd name="connsiteY92" fmla="*/ 35560 h 112268"/>
                <a:gd name="connsiteX93" fmla="*/ 10160 w 90804"/>
                <a:gd name="connsiteY93" fmla="*/ 32512 h 112268"/>
                <a:gd name="connsiteX94" fmla="*/ 10160 w 90804"/>
                <a:gd name="connsiteY94" fmla="*/ 32512 h 112268"/>
                <a:gd name="connsiteX95" fmla="*/ 10414 w 90804"/>
                <a:gd name="connsiteY95" fmla="*/ 29464 h 112268"/>
                <a:gd name="connsiteX96" fmla="*/ 11176 w 90804"/>
                <a:gd name="connsiteY96" fmla="*/ 26670 h 112268"/>
                <a:gd name="connsiteX97" fmla="*/ 12319 w 90804"/>
                <a:gd name="connsiteY97" fmla="*/ 24003 h 112268"/>
                <a:gd name="connsiteX98" fmla="*/ 13843 w 90804"/>
                <a:gd name="connsiteY98" fmla="*/ 21717 h 112268"/>
                <a:gd name="connsiteX99" fmla="*/ 15621 w 90804"/>
                <a:gd name="connsiteY99" fmla="*/ 19685 h 112268"/>
                <a:gd name="connsiteX100" fmla="*/ 17907 w 90804"/>
                <a:gd name="connsiteY100" fmla="*/ 17907 h 112268"/>
                <a:gd name="connsiteX101" fmla="*/ 20447 w 90804"/>
                <a:gd name="connsiteY101" fmla="*/ 16510 h 112268"/>
                <a:gd name="connsiteX102" fmla="*/ 23241 w 90804"/>
                <a:gd name="connsiteY102" fmla="*/ 15494 h 112268"/>
                <a:gd name="connsiteX103" fmla="*/ 26289 w 90804"/>
                <a:gd name="connsiteY103" fmla="*/ 14859 h 112268"/>
                <a:gd name="connsiteX104" fmla="*/ 29591 w 90804"/>
                <a:gd name="connsiteY104" fmla="*/ 14605 h 11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90804" h="112268">
                  <a:moveTo>
                    <a:pt x="80391" y="0"/>
                  </a:moveTo>
                  <a:lnTo>
                    <a:pt x="80391" y="65151"/>
                  </a:lnTo>
                  <a:lnTo>
                    <a:pt x="90805" y="65151"/>
                  </a:lnTo>
                  <a:lnTo>
                    <a:pt x="90805" y="0"/>
                  </a:lnTo>
                  <a:lnTo>
                    <a:pt x="80391" y="0"/>
                  </a:lnTo>
                  <a:close/>
                  <a:moveTo>
                    <a:pt x="17145" y="71247"/>
                  </a:moveTo>
                  <a:lnTo>
                    <a:pt x="17145" y="112268"/>
                  </a:lnTo>
                  <a:lnTo>
                    <a:pt x="90805" y="112268"/>
                  </a:lnTo>
                  <a:lnTo>
                    <a:pt x="90805" y="71247"/>
                  </a:lnTo>
                  <a:lnTo>
                    <a:pt x="17145" y="71247"/>
                  </a:lnTo>
                  <a:close/>
                  <a:moveTo>
                    <a:pt x="80645" y="79502"/>
                  </a:moveTo>
                  <a:lnTo>
                    <a:pt x="80645" y="103886"/>
                  </a:lnTo>
                  <a:lnTo>
                    <a:pt x="27305" y="103886"/>
                  </a:lnTo>
                  <a:lnTo>
                    <a:pt x="27305" y="79502"/>
                  </a:lnTo>
                  <a:lnTo>
                    <a:pt x="80645" y="79502"/>
                  </a:lnTo>
                  <a:close/>
                  <a:moveTo>
                    <a:pt x="29591" y="5969"/>
                  </a:moveTo>
                  <a:lnTo>
                    <a:pt x="29591" y="5969"/>
                  </a:lnTo>
                  <a:lnTo>
                    <a:pt x="24638" y="6223"/>
                  </a:lnTo>
                  <a:lnTo>
                    <a:pt x="19939" y="7239"/>
                  </a:lnTo>
                  <a:lnTo>
                    <a:pt x="15621" y="8763"/>
                  </a:lnTo>
                  <a:lnTo>
                    <a:pt x="11811" y="10795"/>
                  </a:lnTo>
                  <a:lnTo>
                    <a:pt x="8382" y="13335"/>
                  </a:lnTo>
                  <a:lnTo>
                    <a:pt x="5461" y="16383"/>
                  </a:lnTo>
                  <a:lnTo>
                    <a:pt x="3175" y="19812"/>
                  </a:lnTo>
                  <a:lnTo>
                    <a:pt x="1524" y="23749"/>
                  </a:lnTo>
                  <a:lnTo>
                    <a:pt x="381" y="27940"/>
                  </a:lnTo>
                  <a:lnTo>
                    <a:pt x="0" y="32512"/>
                  </a:lnTo>
                  <a:lnTo>
                    <a:pt x="0" y="32512"/>
                  </a:lnTo>
                  <a:lnTo>
                    <a:pt x="381" y="37084"/>
                  </a:lnTo>
                  <a:lnTo>
                    <a:pt x="1524" y="41275"/>
                  </a:lnTo>
                  <a:lnTo>
                    <a:pt x="3175" y="45212"/>
                  </a:lnTo>
                  <a:lnTo>
                    <a:pt x="5461" y="48641"/>
                  </a:lnTo>
                  <a:lnTo>
                    <a:pt x="8382" y="51689"/>
                  </a:lnTo>
                  <a:lnTo>
                    <a:pt x="11811" y="54229"/>
                  </a:lnTo>
                  <a:lnTo>
                    <a:pt x="15621" y="56261"/>
                  </a:lnTo>
                  <a:lnTo>
                    <a:pt x="19939" y="57785"/>
                  </a:lnTo>
                  <a:lnTo>
                    <a:pt x="24638" y="58674"/>
                  </a:lnTo>
                  <a:lnTo>
                    <a:pt x="29591" y="59055"/>
                  </a:lnTo>
                  <a:lnTo>
                    <a:pt x="29591" y="59055"/>
                  </a:lnTo>
                  <a:lnTo>
                    <a:pt x="34671" y="58674"/>
                  </a:lnTo>
                  <a:lnTo>
                    <a:pt x="39370" y="57785"/>
                  </a:lnTo>
                  <a:lnTo>
                    <a:pt x="43688" y="56261"/>
                  </a:lnTo>
                  <a:lnTo>
                    <a:pt x="47625" y="54229"/>
                  </a:lnTo>
                  <a:lnTo>
                    <a:pt x="51054" y="51689"/>
                  </a:lnTo>
                  <a:lnTo>
                    <a:pt x="53975" y="48641"/>
                  </a:lnTo>
                  <a:lnTo>
                    <a:pt x="56261" y="45212"/>
                  </a:lnTo>
                  <a:lnTo>
                    <a:pt x="58039" y="41275"/>
                  </a:lnTo>
                  <a:lnTo>
                    <a:pt x="59055" y="37084"/>
                  </a:lnTo>
                  <a:lnTo>
                    <a:pt x="59436" y="32512"/>
                  </a:lnTo>
                  <a:lnTo>
                    <a:pt x="59436" y="32512"/>
                  </a:lnTo>
                  <a:lnTo>
                    <a:pt x="59055" y="27940"/>
                  </a:lnTo>
                  <a:lnTo>
                    <a:pt x="58039" y="23749"/>
                  </a:lnTo>
                  <a:lnTo>
                    <a:pt x="56261" y="19812"/>
                  </a:lnTo>
                  <a:lnTo>
                    <a:pt x="53975" y="16383"/>
                  </a:lnTo>
                  <a:lnTo>
                    <a:pt x="51054" y="13335"/>
                  </a:lnTo>
                  <a:lnTo>
                    <a:pt x="47625" y="10795"/>
                  </a:lnTo>
                  <a:lnTo>
                    <a:pt x="43688" y="8763"/>
                  </a:lnTo>
                  <a:lnTo>
                    <a:pt x="39370" y="7239"/>
                  </a:lnTo>
                  <a:lnTo>
                    <a:pt x="34671" y="6223"/>
                  </a:lnTo>
                  <a:lnTo>
                    <a:pt x="29591" y="5969"/>
                  </a:lnTo>
                  <a:close/>
                  <a:moveTo>
                    <a:pt x="29591" y="14605"/>
                  </a:moveTo>
                  <a:lnTo>
                    <a:pt x="29591" y="14605"/>
                  </a:lnTo>
                  <a:lnTo>
                    <a:pt x="32893" y="14859"/>
                  </a:lnTo>
                  <a:lnTo>
                    <a:pt x="36068" y="15494"/>
                  </a:lnTo>
                  <a:lnTo>
                    <a:pt x="38862" y="16510"/>
                  </a:lnTo>
                  <a:lnTo>
                    <a:pt x="41529" y="17907"/>
                  </a:lnTo>
                  <a:lnTo>
                    <a:pt x="43815" y="19685"/>
                  </a:lnTo>
                  <a:lnTo>
                    <a:pt x="45720" y="21717"/>
                  </a:lnTo>
                  <a:lnTo>
                    <a:pt x="47244" y="24003"/>
                  </a:lnTo>
                  <a:lnTo>
                    <a:pt x="48387" y="26670"/>
                  </a:lnTo>
                  <a:lnTo>
                    <a:pt x="49022" y="29464"/>
                  </a:lnTo>
                  <a:lnTo>
                    <a:pt x="49276" y="32512"/>
                  </a:lnTo>
                  <a:lnTo>
                    <a:pt x="49276" y="32512"/>
                  </a:lnTo>
                  <a:lnTo>
                    <a:pt x="49022" y="35560"/>
                  </a:lnTo>
                  <a:lnTo>
                    <a:pt x="48387" y="38481"/>
                  </a:lnTo>
                  <a:lnTo>
                    <a:pt x="47244" y="41021"/>
                  </a:lnTo>
                  <a:lnTo>
                    <a:pt x="45720" y="43307"/>
                  </a:lnTo>
                  <a:lnTo>
                    <a:pt x="43815" y="45466"/>
                  </a:lnTo>
                  <a:lnTo>
                    <a:pt x="41529" y="47117"/>
                  </a:lnTo>
                  <a:lnTo>
                    <a:pt x="38862" y="48514"/>
                  </a:lnTo>
                  <a:lnTo>
                    <a:pt x="36068" y="49530"/>
                  </a:lnTo>
                  <a:lnTo>
                    <a:pt x="32893" y="50165"/>
                  </a:lnTo>
                  <a:lnTo>
                    <a:pt x="29591" y="50419"/>
                  </a:lnTo>
                  <a:lnTo>
                    <a:pt x="29591" y="50419"/>
                  </a:lnTo>
                  <a:lnTo>
                    <a:pt x="26289" y="50165"/>
                  </a:lnTo>
                  <a:lnTo>
                    <a:pt x="23241" y="49530"/>
                  </a:lnTo>
                  <a:lnTo>
                    <a:pt x="20447" y="48514"/>
                  </a:lnTo>
                  <a:lnTo>
                    <a:pt x="17907" y="47117"/>
                  </a:lnTo>
                  <a:lnTo>
                    <a:pt x="15621" y="45466"/>
                  </a:lnTo>
                  <a:lnTo>
                    <a:pt x="13843" y="43307"/>
                  </a:lnTo>
                  <a:lnTo>
                    <a:pt x="12319" y="41021"/>
                  </a:lnTo>
                  <a:lnTo>
                    <a:pt x="11176" y="38481"/>
                  </a:lnTo>
                  <a:lnTo>
                    <a:pt x="10414" y="35560"/>
                  </a:lnTo>
                  <a:lnTo>
                    <a:pt x="10160" y="32512"/>
                  </a:lnTo>
                  <a:lnTo>
                    <a:pt x="10160" y="32512"/>
                  </a:lnTo>
                  <a:lnTo>
                    <a:pt x="10414" y="29464"/>
                  </a:lnTo>
                  <a:lnTo>
                    <a:pt x="11176" y="26670"/>
                  </a:lnTo>
                  <a:lnTo>
                    <a:pt x="12319" y="24003"/>
                  </a:lnTo>
                  <a:lnTo>
                    <a:pt x="13843" y="21717"/>
                  </a:lnTo>
                  <a:lnTo>
                    <a:pt x="15621" y="19685"/>
                  </a:lnTo>
                  <a:lnTo>
                    <a:pt x="17907" y="17907"/>
                  </a:lnTo>
                  <a:lnTo>
                    <a:pt x="20447" y="16510"/>
                  </a:lnTo>
                  <a:lnTo>
                    <a:pt x="23241" y="15494"/>
                  </a:lnTo>
                  <a:lnTo>
                    <a:pt x="26289" y="14859"/>
                  </a:lnTo>
                  <a:lnTo>
                    <a:pt x="29591" y="14605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0282D38-8233-E216-0C34-F56D4145C4B1}"/>
                </a:ext>
              </a:extLst>
            </p:cNvPr>
            <p:cNvSpPr/>
            <p:nvPr/>
          </p:nvSpPr>
          <p:spPr>
            <a:xfrm>
              <a:off x="7595108" y="2110358"/>
              <a:ext cx="92075" cy="112268"/>
            </a:xfrm>
            <a:custGeom>
              <a:avLst/>
              <a:gdLst>
                <a:gd name="connsiteX0" fmla="*/ 81661 w 92075"/>
                <a:gd name="connsiteY0" fmla="*/ 103886 h 112268"/>
                <a:gd name="connsiteX1" fmla="*/ 29464 w 92075"/>
                <a:gd name="connsiteY1" fmla="*/ 103886 h 112268"/>
                <a:gd name="connsiteX2" fmla="*/ 29464 w 92075"/>
                <a:gd name="connsiteY2" fmla="*/ 89154 h 112268"/>
                <a:gd name="connsiteX3" fmla="*/ 81661 w 92075"/>
                <a:gd name="connsiteY3" fmla="*/ 89154 h 112268"/>
                <a:gd name="connsiteX4" fmla="*/ 81661 w 92075"/>
                <a:gd name="connsiteY4" fmla="*/ 103886 h 112268"/>
                <a:gd name="connsiteX5" fmla="*/ 81661 w 92075"/>
                <a:gd name="connsiteY5" fmla="*/ 81026 h 112268"/>
                <a:gd name="connsiteX6" fmla="*/ 29464 w 92075"/>
                <a:gd name="connsiteY6" fmla="*/ 81026 h 112268"/>
                <a:gd name="connsiteX7" fmla="*/ 29464 w 92075"/>
                <a:gd name="connsiteY7" fmla="*/ 66548 h 112268"/>
                <a:gd name="connsiteX8" fmla="*/ 19177 w 92075"/>
                <a:gd name="connsiteY8" fmla="*/ 66548 h 112268"/>
                <a:gd name="connsiteX9" fmla="*/ 19177 w 92075"/>
                <a:gd name="connsiteY9" fmla="*/ 112268 h 112268"/>
                <a:gd name="connsiteX10" fmla="*/ 92075 w 92075"/>
                <a:gd name="connsiteY10" fmla="*/ 112268 h 112268"/>
                <a:gd name="connsiteX11" fmla="*/ 92075 w 92075"/>
                <a:gd name="connsiteY11" fmla="*/ 66548 h 112268"/>
                <a:gd name="connsiteX12" fmla="*/ 81661 w 92075"/>
                <a:gd name="connsiteY12" fmla="*/ 66548 h 112268"/>
                <a:gd name="connsiteX13" fmla="*/ 81661 w 92075"/>
                <a:gd name="connsiteY13" fmla="*/ 81026 h 112268"/>
                <a:gd name="connsiteX14" fmla="*/ 29337 w 92075"/>
                <a:gd name="connsiteY14" fmla="*/ 49276 h 112268"/>
                <a:gd name="connsiteX15" fmla="*/ 29337 w 92075"/>
                <a:gd name="connsiteY15" fmla="*/ 49276 h 112268"/>
                <a:gd name="connsiteX16" fmla="*/ 26035 w 92075"/>
                <a:gd name="connsiteY16" fmla="*/ 49022 h 112268"/>
                <a:gd name="connsiteX17" fmla="*/ 22987 w 92075"/>
                <a:gd name="connsiteY17" fmla="*/ 48387 h 112268"/>
                <a:gd name="connsiteX18" fmla="*/ 20193 w 92075"/>
                <a:gd name="connsiteY18" fmla="*/ 47371 h 112268"/>
                <a:gd name="connsiteX19" fmla="*/ 17653 w 92075"/>
                <a:gd name="connsiteY19" fmla="*/ 45974 h 112268"/>
                <a:gd name="connsiteX20" fmla="*/ 15367 w 92075"/>
                <a:gd name="connsiteY20" fmla="*/ 44323 h 112268"/>
                <a:gd name="connsiteX21" fmla="*/ 13589 w 92075"/>
                <a:gd name="connsiteY21" fmla="*/ 42291 h 112268"/>
                <a:gd name="connsiteX22" fmla="*/ 12065 w 92075"/>
                <a:gd name="connsiteY22" fmla="*/ 39878 h 112268"/>
                <a:gd name="connsiteX23" fmla="*/ 10922 w 92075"/>
                <a:gd name="connsiteY23" fmla="*/ 37338 h 112268"/>
                <a:gd name="connsiteX24" fmla="*/ 10160 w 92075"/>
                <a:gd name="connsiteY24" fmla="*/ 34544 h 112268"/>
                <a:gd name="connsiteX25" fmla="*/ 9906 w 92075"/>
                <a:gd name="connsiteY25" fmla="*/ 31496 h 112268"/>
                <a:gd name="connsiteX26" fmla="*/ 9906 w 92075"/>
                <a:gd name="connsiteY26" fmla="*/ 31496 h 112268"/>
                <a:gd name="connsiteX27" fmla="*/ 10160 w 92075"/>
                <a:gd name="connsiteY27" fmla="*/ 28448 h 112268"/>
                <a:gd name="connsiteX28" fmla="*/ 10922 w 92075"/>
                <a:gd name="connsiteY28" fmla="*/ 25654 h 112268"/>
                <a:gd name="connsiteX29" fmla="*/ 12065 w 92075"/>
                <a:gd name="connsiteY29" fmla="*/ 23114 h 112268"/>
                <a:gd name="connsiteX30" fmla="*/ 13589 w 92075"/>
                <a:gd name="connsiteY30" fmla="*/ 20828 h 112268"/>
                <a:gd name="connsiteX31" fmla="*/ 15367 w 92075"/>
                <a:gd name="connsiteY31" fmla="*/ 18796 h 112268"/>
                <a:gd name="connsiteX32" fmla="*/ 17653 w 92075"/>
                <a:gd name="connsiteY32" fmla="*/ 17018 h 112268"/>
                <a:gd name="connsiteX33" fmla="*/ 20193 w 92075"/>
                <a:gd name="connsiteY33" fmla="*/ 15748 h 112268"/>
                <a:gd name="connsiteX34" fmla="*/ 22987 w 92075"/>
                <a:gd name="connsiteY34" fmla="*/ 14732 h 112268"/>
                <a:gd name="connsiteX35" fmla="*/ 26035 w 92075"/>
                <a:gd name="connsiteY35" fmla="*/ 14097 h 112268"/>
                <a:gd name="connsiteX36" fmla="*/ 29337 w 92075"/>
                <a:gd name="connsiteY36" fmla="*/ 13843 h 112268"/>
                <a:gd name="connsiteX37" fmla="*/ 29337 w 92075"/>
                <a:gd name="connsiteY37" fmla="*/ 13843 h 112268"/>
                <a:gd name="connsiteX38" fmla="*/ 32639 w 92075"/>
                <a:gd name="connsiteY38" fmla="*/ 14097 h 112268"/>
                <a:gd name="connsiteX39" fmla="*/ 35687 w 92075"/>
                <a:gd name="connsiteY39" fmla="*/ 14732 h 112268"/>
                <a:gd name="connsiteX40" fmla="*/ 38608 w 92075"/>
                <a:gd name="connsiteY40" fmla="*/ 15748 h 112268"/>
                <a:gd name="connsiteX41" fmla="*/ 41148 w 92075"/>
                <a:gd name="connsiteY41" fmla="*/ 17018 h 112268"/>
                <a:gd name="connsiteX42" fmla="*/ 43307 w 92075"/>
                <a:gd name="connsiteY42" fmla="*/ 18796 h 112268"/>
                <a:gd name="connsiteX43" fmla="*/ 45212 w 92075"/>
                <a:gd name="connsiteY43" fmla="*/ 20828 h 112268"/>
                <a:gd name="connsiteX44" fmla="*/ 46736 w 92075"/>
                <a:gd name="connsiteY44" fmla="*/ 23114 h 112268"/>
                <a:gd name="connsiteX45" fmla="*/ 47879 w 92075"/>
                <a:gd name="connsiteY45" fmla="*/ 25654 h 112268"/>
                <a:gd name="connsiteX46" fmla="*/ 48514 w 92075"/>
                <a:gd name="connsiteY46" fmla="*/ 28448 h 112268"/>
                <a:gd name="connsiteX47" fmla="*/ 48768 w 92075"/>
                <a:gd name="connsiteY47" fmla="*/ 31496 h 112268"/>
                <a:gd name="connsiteX48" fmla="*/ 48768 w 92075"/>
                <a:gd name="connsiteY48" fmla="*/ 31496 h 112268"/>
                <a:gd name="connsiteX49" fmla="*/ 48514 w 92075"/>
                <a:gd name="connsiteY49" fmla="*/ 34544 h 112268"/>
                <a:gd name="connsiteX50" fmla="*/ 47879 w 92075"/>
                <a:gd name="connsiteY50" fmla="*/ 37338 h 112268"/>
                <a:gd name="connsiteX51" fmla="*/ 46736 w 92075"/>
                <a:gd name="connsiteY51" fmla="*/ 39878 h 112268"/>
                <a:gd name="connsiteX52" fmla="*/ 45212 w 92075"/>
                <a:gd name="connsiteY52" fmla="*/ 42291 h 112268"/>
                <a:gd name="connsiteX53" fmla="*/ 43307 w 92075"/>
                <a:gd name="connsiteY53" fmla="*/ 44323 h 112268"/>
                <a:gd name="connsiteX54" fmla="*/ 41148 w 92075"/>
                <a:gd name="connsiteY54" fmla="*/ 45974 h 112268"/>
                <a:gd name="connsiteX55" fmla="*/ 38608 w 92075"/>
                <a:gd name="connsiteY55" fmla="*/ 47371 h 112268"/>
                <a:gd name="connsiteX56" fmla="*/ 35687 w 92075"/>
                <a:gd name="connsiteY56" fmla="*/ 48387 h 112268"/>
                <a:gd name="connsiteX57" fmla="*/ 32639 w 92075"/>
                <a:gd name="connsiteY57" fmla="*/ 49022 h 112268"/>
                <a:gd name="connsiteX58" fmla="*/ 29337 w 92075"/>
                <a:gd name="connsiteY58" fmla="*/ 49276 h 112268"/>
                <a:gd name="connsiteX59" fmla="*/ 81534 w 92075"/>
                <a:gd name="connsiteY59" fmla="*/ 0 h 112268"/>
                <a:gd name="connsiteX60" fmla="*/ 81534 w 92075"/>
                <a:gd name="connsiteY60" fmla="*/ 27051 h 112268"/>
                <a:gd name="connsiteX61" fmla="*/ 58293 w 92075"/>
                <a:gd name="connsiteY61" fmla="*/ 27051 h 112268"/>
                <a:gd name="connsiteX62" fmla="*/ 58293 w 92075"/>
                <a:gd name="connsiteY62" fmla="*/ 27051 h 112268"/>
                <a:gd name="connsiteX63" fmla="*/ 57404 w 92075"/>
                <a:gd name="connsiteY63" fmla="*/ 23241 h 112268"/>
                <a:gd name="connsiteX64" fmla="*/ 56007 w 92075"/>
                <a:gd name="connsiteY64" fmla="*/ 19685 h 112268"/>
                <a:gd name="connsiteX65" fmla="*/ 53975 w 92075"/>
                <a:gd name="connsiteY65" fmla="*/ 16510 h 112268"/>
                <a:gd name="connsiteX66" fmla="*/ 51689 w 92075"/>
                <a:gd name="connsiteY66" fmla="*/ 13716 h 112268"/>
                <a:gd name="connsiteX67" fmla="*/ 48768 w 92075"/>
                <a:gd name="connsiteY67" fmla="*/ 11176 h 112268"/>
                <a:gd name="connsiteX68" fmla="*/ 45593 w 92075"/>
                <a:gd name="connsiteY68" fmla="*/ 9144 h 112268"/>
                <a:gd name="connsiteX69" fmla="*/ 42037 w 92075"/>
                <a:gd name="connsiteY69" fmla="*/ 7366 h 112268"/>
                <a:gd name="connsiteX70" fmla="*/ 38100 w 92075"/>
                <a:gd name="connsiteY70" fmla="*/ 6223 h 112268"/>
                <a:gd name="connsiteX71" fmla="*/ 33909 w 92075"/>
                <a:gd name="connsiteY71" fmla="*/ 5461 h 112268"/>
                <a:gd name="connsiteX72" fmla="*/ 29337 w 92075"/>
                <a:gd name="connsiteY72" fmla="*/ 5207 h 112268"/>
                <a:gd name="connsiteX73" fmla="*/ 29337 w 92075"/>
                <a:gd name="connsiteY73" fmla="*/ 5207 h 112268"/>
                <a:gd name="connsiteX74" fmla="*/ 24384 w 92075"/>
                <a:gd name="connsiteY74" fmla="*/ 5461 h 112268"/>
                <a:gd name="connsiteX75" fmla="*/ 19812 w 92075"/>
                <a:gd name="connsiteY75" fmla="*/ 6477 h 112268"/>
                <a:gd name="connsiteX76" fmla="*/ 15494 w 92075"/>
                <a:gd name="connsiteY76" fmla="*/ 7874 h 112268"/>
                <a:gd name="connsiteX77" fmla="*/ 11684 w 92075"/>
                <a:gd name="connsiteY77" fmla="*/ 9906 h 112268"/>
                <a:gd name="connsiteX78" fmla="*/ 8382 w 92075"/>
                <a:gd name="connsiteY78" fmla="*/ 12446 h 112268"/>
                <a:gd name="connsiteX79" fmla="*/ 5461 w 92075"/>
                <a:gd name="connsiteY79" fmla="*/ 15494 h 112268"/>
                <a:gd name="connsiteX80" fmla="*/ 3175 w 92075"/>
                <a:gd name="connsiteY80" fmla="*/ 18923 h 112268"/>
                <a:gd name="connsiteX81" fmla="*/ 1397 w 92075"/>
                <a:gd name="connsiteY81" fmla="*/ 22733 h 112268"/>
                <a:gd name="connsiteX82" fmla="*/ 381 w 92075"/>
                <a:gd name="connsiteY82" fmla="*/ 26924 h 112268"/>
                <a:gd name="connsiteX83" fmla="*/ 0 w 92075"/>
                <a:gd name="connsiteY83" fmla="*/ 31496 h 112268"/>
                <a:gd name="connsiteX84" fmla="*/ 0 w 92075"/>
                <a:gd name="connsiteY84" fmla="*/ 31496 h 112268"/>
                <a:gd name="connsiteX85" fmla="*/ 381 w 92075"/>
                <a:gd name="connsiteY85" fmla="*/ 36068 h 112268"/>
                <a:gd name="connsiteX86" fmla="*/ 1397 w 92075"/>
                <a:gd name="connsiteY86" fmla="*/ 40259 h 112268"/>
                <a:gd name="connsiteX87" fmla="*/ 3175 w 92075"/>
                <a:gd name="connsiteY87" fmla="*/ 44196 h 112268"/>
                <a:gd name="connsiteX88" fmla="*/ 5461 w 92075"/>
                <a:gd name="connsiteY88" fmla="*/ 47625 h 112268"/>
                <a:gd name="connsiteX89" fmla="*/ 8382 w 92075"/>
                <a:gd name="connsiteY89" fmla="*/ 50546 h 112268"/>
                <a:gd name="connsiteX90" fmla="*/ 11684 w 92075"/>
                <a:gd name="connsiteY90" fmla="*/ 53086 h 112268"/>
                <a:gd name="connsiteX91" fmla="*/ 15494 w 92075"/>
                <a:gd name="connsiteY91" fmla="*/ 55245 h 112268"/>
                <a:gd name="connsiteX92" fmla="*/ 19812 w 92075"/>
                <a:gd name="connsiteY92" fmla="*/ 56642 h 112268"/>
                <a:gd name="connsiteX93" fmla="*/ 24384 w 92075"/>
                <a:gd name="connsiteY93" fmla="*/ 57658 h 112268"/>
                <a:gd name="connsiteX94" fmla="*/ 29337 w 92075"/>
                <a:gd name="connsiteY94" fmla="*/ 57912 h 112268"/>
                <a:gd name="connsiteX95" fmla="*/ 29337 w 92075"/>
                <a:gd name="connsiteY95" fmla="*/ 57912 h 112268"/>
                <a:gd name="connsiteX96" fmla="*/ 33909 w 92075"/>
                <a:gd name="connsiteY96" fmla="*/ 57658 h 112268"/>
                <a:gd name="connsiteX97" fmla="*/ 38227 w 92075"/>
                <a:gd name="connsiteY97" fmla="*/ 56896 h 112268"/>
                <a:gd name="connsiteX98" fmla="*/ 42164 w 92075"/>
                <a:gd name="connsiteY98" fmla="*/ 55626 h 112268"/>
                <a:gd name="connsiteX99" fmla="*/ 45720 w 92075"/>
                <a:gd name="connsiteY99" fmla="*/ 53975 h 112268"/>
                <a:gd name="connsiteX100" fmla="*/ 49022 w 92075"/>
                <a:gd name="connsiteY100" fmla="*/ 51816 h 112268"/>
                <a:gd name="connsiteX101" fmla="*/ 51816 w 92075"/>
                <a:gd name="connsiteY101" fmla="*/ 49276 h 112268"/>
                <a:gd name="connsiteX102" fmla="*/ 54229 w 92075"/>
                <a:gd name="connsiteY102" fmla="*/ 46355 h 112268"/>
                <a:gd name="connsiteX103" fmla="*/ 56134 w 92075"/>
                <a:gd name="connsiteY103" fmla="*/ 43053 h 112268"/>
                <a:gd name="connsiteX104" fmla="*/ 57531 w 92075"/>
                <a:gd name="connsiteY104" fmla="*/ 39497 h 112268"/>
                <a:gd name="connsiteX105" fmla="*/ 58420 w 92075"/>
                <a:gd name="connsiteY105" fmla="*/ 35560 h 112268"/>
                <a:gd name="connsiteX106" fmla="*/ 81534 w 92075"/>
                <a:gd name="connsiteY106" fmla="*/ 35560 h 112268"/>
                <a:gd name="connsiteX107" fmla="*/ 81534 w 92075"/>
                <a:gd name="connsiteY107" fmla="*/ 61087 h 112268"/>
                <a:gd name="connsiteX108" fmla="*/ 92075 w 92075"/>
                <a:gd name="connsiteY108" fmla="*/ 61087 h 112268"/>
                <a:gd name="connsiteX109" fmla="*/ 92075 w 92075"/>
                <a:gd name="connsiteY109" fmla="*/ 0 h 112268"/>
                <a:gd name="connsiteX110" fmla="*/ 81534 w 92075"/>
                <a:gd name="connsiteY110" fmla="*/ 0 h 11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92075" h="112268">
                  <a:moveTo>
                    <a:pt x="81661" y="103886"/>
                  </a:moveTo>
                  <a:lnTo>
                    <a:pt x="29464" y="103886"/>
                  </a:lnTo>
                  <a:lnTo>
                    <a:pt x="29464" y="89154"/>
                  </a:lnTo>
                  <a:lnTo>
                    <a:pt x="81661" y="89154"/>
                  </a:lnTo>
                  <a:lnTo>
                    <a:pt x="81661" y="103886"/>
                  </a:lnTo>
                  <a:close/>
                  <a:moveTo>
                    <a:pt x="81661" y="81026"/>
                  </a:moveTo>
                  <a:lnTo>
                    <a:pt x="29464" y="81026"/>
                  </a:lnTo>
                  <a:lnTo>
                    <a:pt x="29464" y="66548"/>
                  </a:lnTo>
                  <a:lnTo>
                    <a:pt x="19177" y="66548"/>
                  </a:lnTo>
                  <a:lnTo>
                    <a:pt x="19177" y="112268"/>
                  </a:lnTo>
                  <a:lnTo>
                    <a:pt x="92075" y="112268"/>
                  </a:lnTo>
                  <a:lnTo>
                    <a:pt x="92075" y="66548"/>
                  </a:lnTo>
                  <a:lnTo>
                    <a:pt x="81661" y="66548"/>
                  </a:lnTo>
                  <a:lnTo>
                    <a:pt x="81661" y="81026"/>
                  </a:lnTo>
                  <a:close/>
                  <a:moveTo>
                    <a:pt x="29337" y="49276"/>
                  </a:moveTo>
                  <a:lnTo>
                    <a:pt x="29337" y="49276"/>
                  </a:lnTo>
                  <a:lnTo>
                    <a:pt x="26035" y="49022"/>
                  </a:lnTo>
                  <a:lnTo>
                    <a:pt x="22987" y="48387"/>
                  </a:lnTo>
                  <a:lnTo>
                    <a:pt x="20193" y="47371"/>
                  </a:lnTo>
                  <a:lnTo>
                    <a:pt x="17653" y="45974"/>
                  </a:lnTo>
                  <a:lnTo>
                    <a:pt x="15367" y="44323"/>
                  </a:lnTo>
                  <a:lnTo>
                    <a:pt x="13589" y="42291"/>
                  </a:lnTo>
                  <a:lnTo>
                    <a:pt x="12065" y="39878"/>
                  </a:lnTo>
                  <a:lnTo>
                    <a:pt x="10922" y="37338"/>
                  </a:lnTo>
                  <a:lnTo>
                    <a:pt x="10160" y="34544"/>
                  </a:lnTo>
                  <a:lnTo>
                    <a:pt x="9906" y="31496"/>
                  </a:lnTo>
                  <a:lnTo>
                    <a:pt x="9906" y="31496"/>
                  </a:lnTo>
                  <a:lnTo>
                    <a:pt x="10160" y="28448"/>
                  </a:lnTo>
                  <a:lnTo>
                    <a:pt x="10922" y="25654"/>
                  </a:lnTo>
                  <a:lnTo>
                    <a:pt x="12065" y="23114"/>
                  </a:lnTo>
                  <a:lnTo>
                    <a:pt x="13589" y="20828"/>
                  </a:lnTo>
                  <a:lnTo>
                    <a:pt x="15367" y="18796"/>
                  </a:lnTo>
                  <a:lnTo>
                    <a:pt x="17653" y="17018"/>
                  </a:lnTo>
                  <a:lnTo>
                    <a:pt x="20193" y="15748"/>
                  </a:lnTo>
                  <a:lnTo>
                    <a:pt x="22987" y="14732"/>
                  </a:lnTo>
                  <a:lnTo>
                    <a:pt x="26035" y="14097"/>
                  </a:lnTo>
                  <a:lnTo>
                    <a:pt x="29337" y="13843"/>
                  </a:lnTo>
                  <a:lnTo>
                    <a:pt x="29337" y="13843"/>
                  </a:lnTo>
                  <a:lnTo>
                    <a:pt x="32639" y="14097"/>
                  </a:lnTo>
                  <a:lnTo>
                    <a:pt x="35687" y="14732"/>
                  </a:lnTo>
                  <a:lnTo>
                    <a:pt x="38608" y="15748"/>
                  </a:lnTo>
                  <a:lnTo>
                    <a:pt x="41148" y="17018"/>
                  </a:lnTo>
                  <a:lnTo>
                    <a:pt x="43307" y="18796"/>
                  </a:lnTo>
                  <a:lnTo>
                    <a:pt x="45212" y="20828"/>
                  </a:lnTo>
                  <a:lnTo>
                    <a:pt x="46736" y="23114"/>
                  </a:lnTo>
                  <a:lnTo>
                    <a:pt x="47879" y="25654"/>
                  </a:lnTo>
                  <a:lnTo>
                    <a:pt x="48514" y="28448"/>
                  </a:lnTo>
                  <a:lnTo>
                    <a:pt x="48768" y="31496"/>
                  </a:lnTo>
                  <a:lnTo>
                    <a:pt x="48768" y="31496"/>
                  </a:lnTo>
                  <a:lnTo>
                    <a:pt x="48514" y="34544"/>
                  </a:lnTo>
                  <a:lnTo>
                    <a:pt x="47879" y="37338"/>
                  </a:lnTo>
                  <a:lnTo>
                    <a:pt x="46736" y="39878"/>
                  </a:lnTo>
                  <a:lnTo>
                    <a:pt x="45212" y="42291"/>
                  </a:lnTo>
                  <a:lnTo>
                    <a:pt x="43307" y="44323"/>
                  </a:lnTo>
                  <a:lnTo>
                    <a:pt x="41148" y="45974"/>
                  </a:lnTo>
                  <a:lnTo>
                    <a:pt x="38608" y="47371"/>
                  </a:lnTo>
                  <a:lnTo>
                    <a:pt x="35687" y="48387"/>
                  </a:lnTo>
                  <a:lnTo>
                    <a:pt x="32639" y="49022"/>
                  </a:lnTo>
                  <a:lnTo>
                    <a:pt x="29337" y="49276"/>
                  </a:lnTo>
                  <a:close/>
                  <a:moveTo>
                    <a:pt x="81534" y="0"/>
                  </a:moveTo>
                  <a:lnTo>
                    <a:pt x="81534" y="27051"/>
                  </a:lnTo>
                  <a:lnTo>
                    <a:pt x="58293" y="27051"/>
                  </a:lnTo>
                  <a:lnTo>
                    <a:pt x="58293" y="27051"/>
                  </a:lnTo>
                  <a:lnTo>
                    <a:pt x="57404" y="23241"/>
                  </a:lnTo>
                  <a:lnTo>
                    <a:pt x="56007" y="19685"/>
                  </a:lnTo>
                  <a:lnTo>
                    <a:pt x="53975" y="16510"/>
                  </a:lnTo>
                  <a:lnTo>
                    <a:pt x="51689" y="13716"/>
                  </a:lnTo>
                  <a:lnTo>
                    <a:pt x="48768" y="11176"/>
                  </a:lnTo>
                  <a:lnTo>
                    <a:pt x="45593" y="9144"/>
                  </a:lnTo>
                  <a:lnTo>
                    <a:pt x="42037" y="7366"/>
                  </a:lnTo>
                  <a:lnTo>
                    <a:pt x="38100" y="6223"/>
                  </a:lnTo>
                  <a:lnTo>
                    <a:pt x="33909" y="5461"/>
                  </a:lnTo>
                  <a:lnTo>
                    <a:pt x="29337" y="5207"/>
                  </a:lnTo>
                  <a:lnTo>
                    <a:pt x="29337" y="5207"/>
                  </a:lnTo>
                  <a:lnTo>
                    <a:pt x="24384" y="5461"/>
                  </a:lnTo>
                  <a:lnTo>
                    <a:pt x="19812" y="6477"/>
                  </a:lnTo>
                  <a:lnTo>
                    <a:pt x="15494" y="7874"/>
                  </a:lnTo>
                  <a:lnTo>
                    <a:pt x="11684" y="9906"/>
                  </a:lnTo>
                  <a:lnTo>
                    <a:pt x="8382" y="12446"/>
                  </a:lnTo>
                  <a:lnTo>
                    <a:pt x="5461" y="15494"/>
                  </a:lnTo>
                  <a:lnTo>
                    <a:pt x="3175" y="18923"/>
                  </a:lnTo>
                  <a:lnTo>
                    <a:pt x="1397" y="22733"/>
                  </a:lnTo>
                  <a:lnTo>
                    <a:pt x="381" y="26924"/>
                  </a:lnTo>
                  <a:lnTo>
                    <a:pt x="0" y="31496"/>
                  </a:lnTo>
                  <a:lnTo>
                    <a:pt x="0" y="31496"/>
                  </a:lnTo>
                  <a:lnTo>
                    <a:pt x="381" y="36068"/>
                  </a:lnTo>
                  <a:lnTo>
                    <a:pt x="1397" y="40259"/>
                  </a:lnTo>
                  <a:lnTo>
                    <a:pt x="3175" y="44196"/>
                  </a:lnTo>
                  <a:lnTo>
                    <a:pt x="5461" y="47625"/>
                  </a:lnTo>
                  <a:lnTo>
                    <a:pt x="8382" y="50546"/>
                  </a:lnTo>
                  <a:lnTo>
                    <a:pt x="11684" y="53086"/>
                  </a:lnTo>
                  <a:lnTo>
                    <a:pt x="15494" y="55245"/>
                  </a:lnTo>
                  <a:lnTo>
                    <a:pt x="19812" y="56642"/>
                  </a:lnTo>
                  <a:lnTo>
                    <a:pt x="24384" y="57658"/>
                  </a:lnTo>
                  <a:lnTo>
                    <a:pt x="29337" y="57912"/>
                  </a:lnTo>
                  <a:lnTo>
                    <a:pt x="29337" y="57912"/>
                  </a:lnTo>
                  <a:lnTo>
                    <a:pt x="33909" y="57658"/>
                  </a:lnTo>
                  <a:lnTo>
                    <a:pt x="38227" y="56896"/>
                  </a:lnTo>
                  <a:lnTo>
                    <a:pt x="42164" y="55626"/>
                  </a:lnTo>
                  <a:lnTo>
                    <a:pt x="45720" y="53975"/>
                  </a:lnTo>
                  <a:lnTo>
                    <a:pt x="49022" y="51816"/>
                  </a:lnTo>
                  <a:lnTo>
                    <a:pt x="51816" y="49276"/>
                  </a:lnTo>
                  <a:lnTo>
                    <a:pt x="54229" y="46355"/>
                  </a:lnTo>
                  <a:lnTo>
                    <a:pt x="56134" y="43053"/>
                  </a:lnTo>
                  <a:lnTo>
                    <a:pt x="57531" y="39497"/>
                  </a:lnTo>
                  <a:lnTo>
                    <a:pt x="58420" y="35560"/>
                  </a:lnTo>
                  <a:lnTo>
                    <a:pt x="81534" y="35560"/>
                  </a:lnTo>
                  <a:lnTo>
                    <a:pt x="81534" y="61087"/>
                  </a:lnTo>
                  <a:lnTo>
                    <a:pt x="92075" y="61087"/>
                  </a:lnTo>
                  <a:lnTo>
                    <a:pt x="92075" y="0"/>
                  </a:lnTo>
                  <a:lnTo>
                    <a:pt x="81534" y="0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43282CD-DAD7-2257-ADF3-62BD4D837368}"/>
                </a:ext>
              </a:extLst>
            </p:cNvPr>
            <p:cNvSpPr/>
            <p:nvPr/>
          </p:nvSpPr>
          <p:spPr>
            <a:xfrm>
              <a:off x="8330946" y="2195830"/>
              <a:ext cx="116458" cy="124205"/>
            </a:xfrm>
            <a:custGeom>
              <a:avLst/>
              <a:gdLst>
                <a:gd name="connsiteX0" fmla="*/ 57912 w 116458"/>
                <a:gd name="connsiteY0" fmla="*/ 14732 h 124205"/>
                <a:gd name="connsiteX1" fmla="*/ 57912 w 116458"/>
                <a:gd name="connsiteY1" fmla="*/ 14732 h 124205"/>
                <a:gd name="connsiteX2" fmla="*/ 62738 w 116458"/>
                <a:gd name="connsiteY2" fmla="*/ 14859 h 124205"/>
                <a:gd name="connsiteX3" fmla="*/ 67183 w 116458"/>
                <a:gd name="connsiteY3" fmla="*/ 15367 h 124205"/>
                <a:gd name="connsiteX4" fmla="*/ 71247 w 116458"/>
                <a:gd name="connsiteY4" fmla="*/ 16002 h 124205"/>
                <a:gd name="connsiteX5" fmla="*/ 74930 w 116458"/>
                <a:gd name="connsiteY5" fmla="*/ 17018 h 124205"/>
                <a:gd name="connsiteX6" fmla="*/ 77978 w 116458"/>
                <a:gd name="connsiteY6" fmla="*/ 18415 h 124205"/>
                <a:gd name="connsiteX7" fmla="*/ 80645 w 116458"/>
                <a:gd name="connsiteY7" fmla="*/ 19939 h 124205"/>
                <a:gd name="connsiteX8" fmla="*/ 82677 w 116458"/>
                <a:gd name="connsiteY8" fmla="*/ 21717 h 124205"/>
                <a:gd name="connsiteX9" fmla="*/ 84201 w 116458"/>
                <a:gd name="connsiteY9" fmla="*/ 23876 h 124205"/>
                <a:gd name="connsiteX10" fmla="*/ 85090 w 116458"/>
                <a:gd name="connsiteY10" fmla="*/ 26289 h 124205"/>
                <a:gd name="connsiteX11" fmla="*/ 85471 w 116458"/>
                <a:gd name="connsiteY11" fmla="*/ 28829 h 124205"/>
                <a:gd name="connsiteX12" fmla="*/ 85471 w 116458"/>
                <a:gd name="connsiteY12" fmla="*/ 28829 h 124205"/>
                <a:gd name="connsiteX13" fmla="*/ 85090 w 116458"/>
                <a:gd name="connsiteY13" fmla="*/ 31496 h 124205"/>
                <a:gd name="connsiteX14" fmla="*/ 84201 w 116458"/>
                <a:gd name="connsiteY14" fmla="*/ 33782 h 124205"/>
                <a:gd name="connsiteX15" fmla="*/ 82677 w 116458"/>
                <a:gd name="connsiteY15" fmla="*/ 35941 h 124205"/>
                <a:gd name="connsiteX16" fmla="*/ 80645 w 116458"/>
                <a:gd name="connsiteY16" fmla="*/ 37719 h 124205"/>
                <a:gd name="connsiteX17" fmla="*/ 77978 w 116458"/>
                <a:gd name="connsiteY17" fmla="*/ 39370 h 124205"/>
                <a:gd name="connsiteX18" fmla="*/ 74930 w 116458"/>
                <a:gd name="connsiteY18" fmla="*/ 40640 h 124205"/>
                <a:gd name="connsiteX19" fmla="*/ 71247 w 116458"/>
                <a:gd name="connsiteY19" fmla="*/ 41656 h 124205"/>
                <a:gd name="connsiteX20" fmla="*/ 67183 w 116458"/>
                <a:gd name="connsiteY20" fmla="*/ 42418 h 124205"/>
                <a:gd name="connsiteX21" fmla="*/ 62738 w 116458"/>
                <a:gd name="connsiteY21" fmla="*/ 42799 h 124205"/>
                <a:gd name="connsiteX22" fmla="*/ 57912 w 116458"/>
                <a:gd name="connsiteY22" fmla="*/ 42926 h 124205"/>
                <a:gd name="connsiteX23" fmla="*/ 57912 w 116458"/>
                <a:gd name="connsiteY23" fmla="*/ 42926 h 124205"/>
                <a:gd name="connsiteX24" fmla="*/ 53086 w 116458"/>
                <a:gd name="connsiteY24" fmla="*/ 42799 h 124205"/>
                <a:gd name="connsiteX25" fmla="*/ 48514 w 116458"/>
                <a:gd name="connsiteY25" fmla="*/ 42418 h 124205"/>
                <a:gd name="connsiteX26" fmla="*/ 44450 w 116458"/>
                <a:gd name="connsiteY26" fmla="*/ 41656 h 124205"/>
                <a:gd name="connsiteX27" fmla="*/ 40894 w 116458"/>
                <a:gd name="connsiteY27" fmla="*/ 40640 h 124205"/>
                <a:gd name="connsiteX28" fmla="*/ 37719 w 116458"/>
                <a:gd name="connsiteY28" fmla="*/ 39370 h 124205"/>
                <a:gd name="connsiteX29" fmla="*/ 35179 w 116458"/>
                <a:gd name="connsiteY29" fmla="*/ 37719 h 124205"/>
                <a:gd name="connsiteX30" fmla="*/ 33020 w 116458"/>
                <a:gd name="connsiteY30" fmla="*/ 35941 h 124205"/>
                <a:gd name="connsiteX31" fmla="*/ 31496 w 116458"/>
                <a:gd name="connsiteY31" fmla="*/ 33782 h 124205"/>
                <a:gd name="connsiteX32" fmla="*/ 30607 w 116458"/>
                <a:gd name="connsiteY32" fmla="*/ 31496 h 124205"/>
                <a:gd name="connsiteX33" fmla="*/ 30226 w 116458"/>
                <a:gd name="connsiteY33" fmla="*/ 28829 h 124205"/>
                <a:gd name="connsiteX34" fmla="*/ 30226 w 116458"/>
                <a:gd name="connsiteY34" fmla="*/ 28829 h 124205"/>
                <a:gd name="connsiteX35" fmla="*/ 30607 w 116458"/>
                <a:gd name="connsiteY35" fmla="*/ 26289 h 124205"/>
                <a:gd name="connsiteX36" fmla="*/ 31496 w 116458"/>
                <a:gd name="connsiteY36" fmla="*/ 23876 h 124205"/>
                <a:gd name="connsiteX37" fmla="*/ 33020 w 116458"/>
                <a:gd name="connsiteY37" fmla="*/ 21717 h 124205"/>
                <a:gd name="connsiteX38" fmla="*/ 35179 w 116458"/>
                <a:gd name="connsiteY38" fmla="*/ 19939 h 124205"/>
                <a:gd name="connsiteX39" fmla="*/ 37719 w 116458"/>
                <a:gd name="connsiteY39" fmla="*/ 18415 h 124205"/>
                <a:gd name="connsiteX40" fmla="*/ 40894 w 116458"/>
                <a:gd name="connsiteY40" fmla="*/ 17018 h 124205"/>
                <a:gd name="connsiteX41" fmla="*/ 44450 w 116458"/>
                <a:gd name="connsiteY41" fmla="*/ 16002 h 124205"/>
                <a:gd name="connsiteX42" fmla="*/ 48514 w 116458"/>
                <a:gd name="connsiteY42" fmla="*/ 15367 h 124205"/>
                <a:gd name="connsiteX43" fmla="*/ 53086 w 116458"/>
                <a:gd name="connsiteY43" fmla="*/ 14859 h 124205"/>
                <a:gd name="connsiteX44" fmla="*/ 57912 w 116458"/>
                <a:gd name="connsiteY44" fmla="*/ 14732 h 124205"/>
                <a:gd name="connsiteX45" fmla="*/ 57912 w 116458"/>
                <a:gd name="connsiteY45" fmla="*/ 57658 h 124205"/>
                <a:gd name="connsiteX46" fmla="*/ 57912 w 116458"/>
                <a:gd name="connsiteY46" fmla="*/ 57658 h 124205"/>
                <a:gd name="connsiteX47" fmla="*/ 65913 w 116458"/>
                <a:gd name="connsiteY47" fmla="*/ 57277 h 124205"/>
                <a:gd name="connsiteX48" fmla="*/ 73279 w 116458"/>
                <a:gd name="connsiteY48" fmla="*/ 56261 h 124205"/>
                <a:gd name="connsiteX49" fmla="*/ 80010 w 116458"/>
                <a:gd name="connsiteY49" fmla="*/ 54737 h 124205"/>
                <a:gd name="connsiteX50" fmla="*/ 86106 w 116458"/>
                <a:gd name="connsiteY50" fmla="*/ 52578 h 124205"/>
                <a:gd name="connsiteX51" fmla="*/ 91440 w 116458"/>
                <a:gd name="connsiteY51" fmla="*/ 49784 h 124205"/>
                <a:gd name="connsiteX52" fmla="*/ 96012 w 116458"/>
                <a:gd name="connsiteY52" fmla="*/ 46609 h 124205"/>
                <a:gd name="connsiteX53" fmla="*/ 99568 w 116458"/>
                <a:gd name="connsiteY53" fmla="*/ 42799 h 124205"/>
                <a:gd name="connsiteX54" fmla="*/ 102235 w 116458"/>
                <a:gd name="connsiteY54" fmla="*/ 38608 h 124205"/>
                <a:gd name="connsiteX55" fmla="*/ 103886 w 116458"/>
                <a:gd name="connsiteY55" fmla="*/ 33909 h 124205"/>
                <a:gd name="connsiteX56" fmla="*/ 104521 w 116458"/>
                <a:gd name="connsiteY56" fmla="*/ 28829 h 124205"/>
                <a:gd name="connsiteX57" fmla="*/ 104521 w 116458"/>
                <a:gd name="connsiteY57" fmla="*/ 28829 h 124205"/>
                <a:gd name="connsiteX58" fmla="*/ 103886 w 116458"/>
                <a:gd name="connsiteY58" fmla="*/ 23749 h 124205"/>
                <a:gd name="connsiteX59" fmla="*/ 102235 w 116458"/>
                <a:gd name="connsiteY59" fmla="*/ 19177 h 124205"/>
                <a:gd name="connsiteX60" fmla="*/ 99568 w 116458"/>
                <a:gd name="connsiteY60" fmla="*/ 14859 h 124205"/>
                <a:gd name="connsiteX61" fmla="*/ 96012 w 116458"/>
                <a:gd name="connsiteY61" fmla="*/ 11176 h 124205"/>
                <a:gd name="connsiteX62" fmla="*/ 91440 w 116458"/>
                <a:gd name="connsiteY62" fmla="*/ 7874 h 124205"/>
                <a:gd name="connsiteX63" fmla="*/ 86106 w 116458"/>
                <a:gd name="connsiteY63" fmla="*/ 5207 h 124205"/>
                <a:gd name="connsiteX64" fmla="*/ 80010 w 116458"/>
                <a:gd name="connsiteY64" fmla="*/ 2921 h 124205"/>
                <a:gd name="connsiteX65" fmla="*/ 73279 w 116458"/>
                <a:gd name="connsiteY65" fmla="*/ 1397 h 124205"/>
                <a:gd name="connsiteX66" fmla="*/ 65913 w 116458"/>
                <a:gd name="connsiteY66" fmla="*/ 381 h 124205"/>
                <a:gd name="connsiteX67" fmla="*/ 57912 w 116458"/>
                <a:gd name="connsiteY67" fmla="*/ 0 h 124205"/>
                <a:gd name="connsiteX68" fmla="*/ 57912 w 116458"/>
                <a:gd name="connsiteY68" fmla="*/ 0 h 124205"/>
                <a:gd name="connsiteX69" fmla="*/ 49911 w 116458"/>
                <a:gd name="connsiteY69" fmla="*/ 381 h 124205"/>
                <a:gd name="connsiteX70" fmla="*/ 42545 w 116458"/>
                <a:gd name="connsiteY70" fmla="*/ 1397 h 124205"/>
                <a:gd name="connsiteX71" fmla="*/ 35814 w 116458"/>
                <a:gd name="connsiteY71" fmla="*/ 2921 h 124205"/>
                <a:gd name="connsiteX72" fmla="*/ 29718 w 116458"/>
                <a:gd name="connsiteY72" fmla="*/ 5207 h 124205"/>
                <a:gd name="connsiteX73" fmla="*/ 24384 w 116458"/>
                <a:gd name="connsiteY73" fmla="*/ 7874 h 124205"/>
                <a:gd name="connsiteX74" fmla="*/ 19812 w 116458"/>
                <a:gd name="connsiteY74" fmla="*/ 11176 h 124205"/>
                <a:gd name="connsiteX75" fmla="*/ 16256 w 116458"/>
                <a:gd name="connsiteY75" fmla="*/ 14859 h 124205"/>
                <a:gd name="connsiteX76" fmla="*/ 13589 w 116458"/>
                <a:gd name="connsiteY76" fmla="*/ 19177 h 124205"/>
                <a:gd name="connsiteX77" fmla="*/ 11938 w 116458"/>
                <a:gd name="connsiteY77" fmla="*/ 23749 h 124205"/>
                <a:gd name="connsiteX78" fmla="*/ 11430 w 116458"/>
                <a:gd name="connsiteY78" fmla="*/ 28829 h 124205"/>
                <a:gd name="connsiteX79" fmla="*/ 11430 w 116458"/>
                <a:gd name="connsiteY79" fmla="*/ 28829 h 124205"/>
                <a:gd name="connsiteX80" fmla="*/ 11938 w 116458"/>
                <a:gd name="connsiteY80" fmla="*/ 33909 h 124205"/>
                <a:gd name="connsiteX81" fmla="*/ 13589 w 116458"/>
                <a:gd name="connsiteY81" fmla="*/ 38608 h 124205"/>
                <a:gd name="connsiteX82" fmla="*/ 16256 w 116458"/>
                <a:gd name="connsiteY82" fmla="*/ 42799 h 124205"/>
                <a:gd name="connsiteX83" fmla="*/ 19812 w 116458"/>
                <a:gd name="connsiteY83" fmla="*/ 46609 h 124205"/>
                <a:gd name="connsiteX84" fmla="*/ 24384 w 116458"/>
                <a:gd name="connsiteY84" fmla="*/ 49784 h 124205"/>
                <a:gd name="connsiteX85" fmla="*/ 29718 w 116458"/>
                <a:gd name="connsiteY85" fmla="*/ 52578 h 124205"/>
                <a:gd name="connsiteX86" fmla="*/ 35814 w 116458"/>
                <a:gd name="connsiteY86" fmla="*/ 54737 h 124205"/>
                <a:gd name="connsiteX87" fmla="*/ 42545 w 116458"/>
                <a:gd name="connsiteY87" fmla="*/ 56261 h 124205"/>
                <a:gd name="connsiteX88" fmla="*/ 49911 w 116458"/>
                <a:gd name="connsiteY88" fmla="*/ 57277 h 124205"/>
                <a:gd name="connsiteX89" fmla="*/ 57912 w 116458"/>
                <a:gd name="connsiteY89" fmla="*/ 57658 h 124205"/>
                <a:gd name="connsiteX90" fmla="*/ 116459 w 116458"/>
                <a:gd name="connsiteY90" fmla="*/ 67310 h 124205"/>
                <a:gd name="connsiteX91" fmla="*/ 0 w 116458"/>
                <a:gd name="connsiteY91" fmla="*/ 67310 h 124205"/>
                <a:gd name="connsiteX92" fmla="*/ 0 w 116458"/>
                <a:gd name="connsiteY92" fmla="*/ 82169 h 124205"/>
                <a:gd name="connsiteX93" fmla="*/ 26416 w 116458"/>
                <a:gd name="connsiteY93" fmla="*/ 82169 h 124205"/>
                <a:gd name="connsiteX94" fmla="*/ 26416 w 116458"/>
                <a:gd name="connsiteY94" fmla="*/ 124206 h 124205"/>
                <a:gd name="connsiteX95" fmla="*/ 44958 w 116458"/>
                <a:gd name="connsiteY95" fmla="*/ 124206 h 124205"/>
                <a:gd name="connsiteX96" fmla="*/ 44958 w 116458"/>
                <a:gd name="connsiteY96" fmla="*/ 82169 h 124205"/>
                <a:gd name="connsiteX97" fmla="*/ 70739 w 116458"/>
                <a:gd name="connsiteY97" fmla="*/ 82169 h 124205"/>
                <a:gd name="connsiteX98" fmla="*/ 70739 w 116458"/>
                <a:gd name="connsiteY98" fmla="*/ 124206 h 124205"/>
                <a:gd name="connsiteX99" fmla="*/ 89535 w 116458"/>
                <a:gd name="connsiteY99" fmla="*/ 124206 h 124205"/>
                <a:gd name="connsiteX100" fmla="*/ 89535 w 116458"/>
                <a:gd name="connsiteY100" fmla="*/ 82169 h 124205"/>
                <a:gd name="connsiteX101" fmla="*/ 116459 w 116458"/>
                <a:gd name="connsiteY101" fmla="*/ 82169 h 124205"/>
                <a:gd name="connsiteX102" fmla="*/ 116459 w 116458"/>
                <a:gd name="connsiteY102" fmla="*/ 67310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6458" h="124205">
                  <a:moveTo>
                    <a:pt x="57912" y="14732"/>
                  </a:moveTo>
                  <a:lnTo>
                    <a:pt x="57912" y="14732"/>
                  </a:lnTo>
                  <a:lnTo>
                    <a:pt x="62738" y="14859"/>
                  </a:lnTo>
                  <a:lnTo>
                    <a:pt x="67183" y="15367"/>
                  </a:lnTo>
                  <a:lnTo>
                    <a:pt x="71247" y="16002"/>
                  </a:lnTo>
                  <a:lnTo>
                    <a:pt x="74930" y="17018"/>
                  </a:lnTo>
                  <a:lnTo>
                    <a:pt x="77978" y="18415"/>
                  </a:lnTo>
                  <a:lnTo>
                    <a:pt x="80645" y="19939"/>
                  </a:lnTo>
                  <a:lnTo>
                    <a:pt x="82677" y="21717"/>
                  </a:lnTo>
                  <a:lnTo>
                    <a:pt x="84201" y="23876"/>
                  </a:lnTo>
                  <a:lnTo>
                    <a:pt x="85090" y="26289"/>
                  </a:lnTo>
                  <a:lnTo>
                    <a:pt x="85471" y="28829"/>
                  </a:lnTo>
                  <a:lnTo>
                    <a:pt x="85471" y="28829"/>
                  </a:lnTo>
                  <a:lnTo>
                    <a:pt x="85090" y="31496"/>
                  </a:lnTo>
                  <a:lnTo>
                    <a:pt x="84201" y="33782"/>
                  </a:lnTo>
                  <a:lnTo>
                    <a:pt x="82677" y="35941"/>
                  </a:lnTo>
                  <a:lnTo>
                    <a:pt x="80645" y="37719"/>
                  </a:lnTo>
                  <a:lnTo>
                    <a:pt x="77978" y="39370"/>
                  </a:lnTo>
                  <a:lnTo>
                    <a:pt x="74930" y="40640"/>
                  </a:lnTo>
                  <a:lnTo>
                    <a:pt x="71247" y="41656"/>
                  </a:lnTo>
                  <a:lnTo>
                    <a:pt x="67183" y="42418"/>
                  </a:lnTo>
                  <a:lnTo>
                    <a:pt x="62738" y="42799"/>
                  </a:lnTo>
                  <a:lnTo>
                    <a:pt x="57912" y="42926"/>
                  </a:lnTo>
                  <a:lnTo>
                    <a:pt x="57912" y="42926"/>
                  </a:lnTo>
                  <a:lnTo>
                    <a:pt x="53086" y="42799"/>
                  </a:lnTo>
                  <a:lnTo>
                    <a:pt x="48514" y="42418"/>
                  </a:lnTo>
                  <a:lnTo>
                    <a:pt x="44450" y="41656"/>
                  </a:lnTo>
                  <a:lnTo>
                    <a:pt x="40894" y="40640"/>
                  </a:lnTo>
                  <a:lnTo>
                    <a:pt x="37719" y="39370"/>
                  </a:lnTo>
                  <a:lnTo>
                    <a:pt x="35179" y="37719"/>
                  </a:lnTo>
                  <a:lnTo>
                    <a:pt x="33020" y="35941"/>
                  </a:lnTo>
                  <a:lnTo>
                    <a:pt x="31496" y="33782"/>
                  </a:lnTo>
                  <a:lnTo>
                    <a:pt x="30607" y="31496"/>
                  </a:lnTo>
                  <a:lnTo>
                    <a:pt x="30226" y="28829"/>
                  </a:lnTo>
                  <a:lnTo>
                    <a:pt x="30226" y="28829"/>
                  </a:lnTo>
                  <a:lnTo>
                    <a:pt x="30607" y="26289"/>
                  </a:lnTo>
                  <a:lnTo>
                    <a:pt x="31496" y="23876"/>
                  </a:lnTo>
                  <a:lnTo>
                    <a:pt x="33020" y="21717"/>
                  </a:lnTo>
                  <a:lnTo>
                    <a:pt x="35179" y="19939"/>
                  </a:lnTo>
                  <a:lnTo>
                    <a:pt x="37719" y="18415"/>
                  </a:lnTo>
                  <a:lnTo>
                    <a:pt x="40894" y="17018"/>
                  </a:lnTo>
                  <a:lnTo>
                    <a:pt x="44450" y="16002"/>
                  </a:lnTo>
                  <a:lnTo>
                    <a:pt x="48514" y="15367"/>
                  </a:lnTo>
                  <a:lnTo>
                    <a:pt x="53086" y="14859"/>
                  </a:lnTo>
                  <a:lnTo>
                    <a:pt x="57912" y="14732"/>
                  </a:lnTo>
                  <a:close/>
                  <a:moveTo>
                    <a:pt x="57912" y="57658"/>
                  </a:moveTo>
                  <a:lnTo>
                    <a:pt x="57912" y="57658"/>
                  </a:lnTo>
                  <a:lnTo>
                    <a:pt x="65913" y="57277"/>
                  </a:lnTo>
                  <a:lnTo>
                    <a:pt x="73279" y="56261"/>
                  </a:lnTo>
                  <a:lnTo>
                    <a:pt x="80010" y="54737"/>
                  </a:lnTo>
                  <a:lnTo>
                    <a:pt x="86106" y="52578"/>
                  </a:lnTo>
                  <a:lnTo>
                    <a:pt x="91440" y="49784"/>
                  </a:lnTo>
                  <a:lnTo>
                    <a:pt x="96012" y="46609"/>
                  </a:lnTo>
                  <a:lnTo>
                    <a:pt x="99568" y="42799"/>
                  </a:lnTo>
                  <a:lnTo>
                    <a:pt x="102235" y="38608"/>
                  </a:lnTo>
                  <a:lnTo>
                    <a:pt x="103886" y="33909"/>
                  </a:lnTo>
                  <a:lnTo>
                    <a:pt x="104521" y="28829"/>
                  </a:lnTo>
                  <a:lnTo>
                    <a:pt x="104521" y="28829"/>
                  </a:lnTo>
                  <a:lnTo>
                    <a:pt x="103886" y="23749"/>
                  </a:lnTo>
                  <a:lnTo>
                    <a:pt x="102235" y="19177"/>
                  </a:lnTo>
                  <a:lnTo>
                    <a:pt x="99568" y="14859"/>
                  </a:lnTo>
                  <a:lnTo>
                    <a:pt x="96012" y="11176"/>
                  </a:lnTo>
                  <a:lnTo>
                    <a:pt x="91440" y="7874"/>
                  </a:lnTo>
                  <a:lnTo>
                    <a:pt x="86106" y="5207"/>
                  </a:lnTo>
                  <a:lnTo>
                    <a:pt x="80010" y="2921"/>
                  </a:lnTo>
                  <a:lnTo>
                    <a:pt x="73279" y="1397"/>
                  </a:lnTo>
                  <a:lnTo>
                    <a:pt x="65913" y="381"/>
                  </a:lnTo>
                  <a:lnTo>
                    <a:pt x="57912" y="0"/>
                  </a:lnTo>
                  <a:lnTo>
                    <a:pt x="57912" y="0"/>
                  </a:lnTo>
                  <a:lnTo>
                    <a:pt x="49911" y="381"/>
                  </a:lnTo>
                  <a:lnTo>
                    <a:pt x="42545" y="1397"/>
                  </a:lnTo>
                  <a:lnTo>
                    <a:pt x="35814" y="2921"/>
                  </a:lnTo>
                  <a:lnTo>
                    <a:pt x="29718" y="5207"/>
                  </a:lnTo>
                  <a:lnTo>
                    <a:pt x="24384" y="7874"/>
                  </a:lnTo>
                  <a:lnTo>
                    <a:pt x="19812" y="11176"/>
                  </a:lnTo>
                  <a:lnTo>
                    <a:pt x="16256" y="14859"/>
                  </a:lnTo>
                  <a:lnTo>
                    <a:pt x="13589" y="19177"/>
                  </a:lnTo>
                  <a:lnTo>
                    <a:pt x="11938" y="23749"/>
                  </a:lnTo>
                  <a:lnTo>
                    <a:pt x="11430" y="28829"/>
                  </a:lnTo>
                  <a:lnTo>
                    <a:pt x="11430" y="28829"/>
                  </a:lnTo>
                  <a:lnTo>
                    <a:pt x="11938" y="33909"/>
                  </a:lnTo>
                  <a:lnTo>
                    <a:pt x="13589" y="38608"/>
                  </a:lnTo>
                  <a:lnTo>
                    <a:pt x="16256" y="42799"/>
                  </a:lnTo>
                  <a:lnTo>
                    <a:pt x="19812" y="46609"/>
                  </a:lnTo>
                  <a:lnTo>
                    <a:pt x="24384" y="49784"/>
                  </a:lnTo>
                  <a:lnTo>
                    <a:pt x="29718" y="52578"/>
                  </a:lnTo>
                  <a:lnTo>
                    <a:pt x="35814" y="54737"/>
                  </a:lnTo>
                  <a:lnTo>
                    <a:pt x="42545" y="56261"/>
                  </a:lnTo>
                  <a:lnTo>
                    <a:pt x="49911" y="57277"/>
                  </a:lnTo>
                  <a:lnTo>
                    <a:pt x="57912" y="57658"/>
                  </a:lnTo>
                  <a:close/>
                  <a:moveTo>
                    <a:pt x="116459" y="67310"/>
                  </a:moveTo>
                  <a:lnTo>
                    <a:pt x="0" y="67310"/>
                  </a:lnTo>
                  <a:lnTo>
                    <a:pt x="0" y="82169"/>
                  </a:lnTo>
                  <a:lnTo>
                    <a:pt x="26416" y="82169"/>
                  </a:lnTo>
                  <a:lnTo>
                    <a:pt x="26416" y="124206"/>
                  </a:lnTo>
                  <a:lnTo>
                    <a:pt x="44958" y="124206"/>
                  </a:lnTo>
                  <a:lnTo>
                    <a:pt x="44958" y="82169"/>
                  </a:lnTo>
                  <a:lnTo>
                    <a:pt x="70739" y="82169"/>
                  </a:lnTo>
                  <a:lnTo>
                    <a:pt x="70739" y="124206"/>
                  </a:lnTo>
                  <a:lnTo>
                    <a:pt x="89535" y="124206"/>
                  </a:lnTo>
                  <a:lnTo>
                    <a:pt x="89535" y="82169"/>
                  </a:lnTo>
                  <a:lnTo>
                    <a:pt x="116459" y="82169"/>
                  </a:lnTo>
                  <a:lnTo>
                    <a:pt x="116459" y="6731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9646533-E797-DF7A-AC7F-AA0B846C89FA}"/>
                </a:ext>
              </a:extLst>
            </p:cNvPr>
            <p:cNvSpPr/>
            <p:nvPr/>
          </p:nvSpPr>
          <p:spPr>
            <a:xfrm>
              <a:off x="8459851" y="2190623"/>
              <a:ext cx="107695" cy="129539"/>
            </a:xfrm>
            <a:custGeom>
              <a:avLst/>
              <a:gdLst>
                <a:gd name="connsiteX0" fmla="*/ 88773 w 107695"/>
                <a:gd name="connsiteY0" fmla="*/ 82804 h 129539"/>
                <a:gd name="connsiteX1" fmla="*/ 107188 w 107695"/>
                <a:gd name="connsiteY1" fmla="*/ 82804 h 129539"/>
                <a:gd name="connsiteX2" fmla="*/ 107188 w 107695"/>
                <a:gd name="connsiteY2" fmla="*/ 889 h 129539"/>
                <a:gd name="connsiteX3" fmla="*/ 88773 w 107695"/>
                <a:gd name="connsiteY3" fmla="*/ 889 h 129539"/>
                <a:gd name="connsiteX4" fmla="*/ 88773 w 107695"/>
                <a:gd name="connsiteY4" fmla="*/ 29210 h 129539"/>
                <a:gd name="connsiteX5" fmla="*/ 72263 w 107695"/>
                <a:gd name="connsiteY5" fmla="*/ 29210 h 129539"/>
                <a:gd name="connsiteX6" fmla="*/ 72263 w 107695"/>
                <a:gd name="connsiteY6" fmla="*/ 43815 h 129539"/>
                <a:gd name="connsiteX7" fmla="*/ 88773 w 107695"/>
                <a:gd name="connsiteY7" fmla="*/ 43815 h 129539"/>
                <a:gd name="connsiteX8" fmla="*/ 88773 w 107695"/>
                <a:gd name="connsiteY8" fmla="*/ 54864 h 129539"/>
                <a:gd name="connsiteX9" fmla="*/ 72009 w 107695"/>
                <a:gd name="connsiteY9" fmla="*/ 54864 h 129539"/>
                <a:gd name="connsiteX10" fmla="*/ 72009 w 107695"/>
                <a:gd name="connsiteY10" fmla="*/ 69469 h 129539"/>
                <a:gd name="connsiteX11" fmla="*/ 88773 w 107695"/>
                <a:gd name="connsiteY11" fmla="*/ 69469 h 129539"/>
                <a:gd name="connsiteX12" fmla="*/ 88773 w 107695"/>
                <a:gd name="connsiteY12" fmla="*/ 82804 h 129539"/>
                <a:gd name="connsiteX13" fmla="*/ 70612 w 107695"/>
                <a:gd name="connsiteY13" fmla="*/ 12573 h 129539"/>
                <a:gd name="connsiteX14" fmla="*/ 45466 w 107695"/>
                <a:gd name="connsiteY14" fmla="*/ 12573 h 129539"/>
                <a:gd name="connsiteX15" fmla="*/ 45466 w 107695"/>
                <a:gd name="connsiteY15" fmla="*/ 0 h 129539"/>
                <a:gd name="connsiteX16" fmla="*/ 26924 w 107695"/>
                <a:gd name="connsiteY16" fmla="*/ 0 h 129539"/>
                <a:gd name="connsiteX17" fmla="*/ 26924 w 107695"/>
                <a:gd name="connsiteY17" fmla="*/ 12573 h 129539"/>
                <a:gd name="connsiteX18" fmla="*/ 0 w 107695"/>
                <a:gd name="connsiteY18" fmla="*/ 12573 h 129539"/>
                <a:gd name="connsiteX19" fmla="*/ 0 w 107695"/>
                <a:gd name="connsiteY19" fmla="*/ 27051 h 129539"/>
                <a:gd name="connsiteX20" fmla="*/ 70612 w 107695"/>
                <a:gd name="connsiteY20" fmla="*/ 27051 h 129539"/>
                <a:gd name="connsiteX21" fmla="*/ 70612 w 107695"/>
                <a:gd name="connsiteY21" fmla="*/ 12573 h 129539"/>
                <a:gd name="connsiteX22" fmla="*/ 23241 w 107695"/>
                <a:gd name="connsiteY22" fmla="*/ 55499 h 129539"/>
                <a:gd name="connsiteX23" fmla="*/ 23241 w 107695"/>
                <a:gd name="connsiteY23" fmla="*/ 55499 h 129539"/>
                <a:gd name="connsiteX24" fmla="*/ 23368 w 107695"/>
                <a:gd name="connsiteY24" fmla="*/ 53594 h 129539"/>
                <a:gd name="connsiteX25" fmla="*/ 23749 w 107695"/>
                <a:gd name="connsiteY25" fmla="*/ 51943 h 129539"/>
                <a:gd name="connsiteX26" fmla="*/ 24511 w 107695"/>
                <a:gd name="connsiteY26" fmla="*/ 50419 h 129539"/>
                <a:gd name="connsiteX27" fmla="*/ 25527 w 107695"/>
                <a:gd name="connsiteY27" fmla="*/ 49022 h 129539"/>
                <a:gd name="connsiteX28" fmla="*/ 26797 w 107695"/>
                <a:gd name="connsiteY28" fmla="*/ 47879 h 129539"/>
                <a:gd name="connsiteX29" fmla="*/ 28194 w 107695"/>
                <a:gd name="connsiteY29" fmla="*/ 46863 h 129539"/>
                <a:gd name="connsiteX30" fmla="*/ 29972 w 107695"/>
                <a:gd name="connsiteY30" fmla="*/ 46228 h 129539"/>
                <a:gd name="connsiteX31" fmla="*/ 31877 w 107695"/>
                <a:gd name="connsiteY31" fmla="*/ 45593 h 129539"/>
                <a:gd name="connsiteX32" fmla="*/ 33909 w 107695"/>
                <a:gd name="connsiteY32" fmla="*/ 45339 h 129539"/>
                <a:gd name="connsiteX33" fmla="*/ 36195 w 107695"/>
                <a:gd name="connsiteY33" fmla="*/ 45212 h 129539"/>
                <a:gd name="connsiteX34" fmla="*/ 36195 w 107695"/>
                <a:gd name="connsiteY34" fmla="*/ 45212 h 129539"/>
                <a:gd name="connsiteX35" fmla="*/ 38354 w 107695"/>
                <a:gd name="connsiteY35" fmla="*/ 45339 h 129539"/>
                <a:gd name="connsiteX36" fmla="*/ 40513 w 107695"/>
                <a:gd name="connsiteY36" fmla="*/ 45593 h 129539"/>
                <a:gd name="connsiteX37" fmla="*/ 42418 w 107695"/>
                <a:gd name="connsiteY37" fmla="*/ 46228 h 129539"/>
                <a:gd name="connsiteX38" fmla="*/ 44069 w 107695"/>
                <a:gd name="connsiteY38" fmla="*/ 46863 h 129539"/>
                <a:gd name="connsiteX39" fmla="*/ 45593 w 107695"/>
                <a:gd name="connsiteY39" fmla="*/ 47879 h 129539"/>
                <a:gd name="connsiteX40" fmla="*/ 46863 w 107695"/>
                <a:gd name="connsiteY40" fmla="*/ 49022 h 129539"/>
                <a:gd name="connsiteX41" fmla="*/ 47879 w 107695"/>
                <a:gd name="connsiteY41" fmla="*/ 50419 h 129539"/>
                <a:gd name="connsiteX42" fmla="*/ 48514 w 107695"/>
                <a:gd name="connsiteY42" fmla="*/ 51943 h 129539"/>
                <a:gd name="connsiteX43" fmla="*/ 49022 w 107695"/>
                <a:gd name="connsiteY43" fmla="*/ 53594 h 129539"/>
                <a:gd name="connsiteX44" fmla="*/ 49149 w 107695"/>
                <a:gd name="connsiteY44" fmla="*/ 55499 h 129539"/>
                <a:gd name="connsiteX45" fmla="*/ 49149 w 107695"/>
                <a:gd name="connsiteY45" fmla="*/ 55499 h 129539"/>
                <a:gd name="connsiteX46" fmla="*/ 49022 w 107695"/>
                <a:gd name="connsiteY46" fmla="*/ 57531 h 129539"/>
                <a:gd name="connsiteX47" fmla="*/ 48514 w 107695"/>
                <a:gd name="connsiteY47" fmla="*/ 59182 h 129539"/>
                <a:gd name="connsiteX48" fmla="*/ 47879 w 107695"/>
                <a:gd name="connsiteY48" fmla="*/ 60706 h 129539"/>
                <a:gd name="connsiteX49" fmla="*/ 46863 w 107695"/>
                <a:gd name="connsiteY49" fmla="*/ 62103 h 129539"/>
                <a:gd name="connsiteX50" fmla="*/ 45593 w 107695"/>
                <a:gd name="connsiteY50" fmla="*/ 63246 h 129539"/>
                <a:gd name="connsiteX51" fmla="*/ 44069 w 107695"/>
                <a:gd name="connsiteY51" fmla="*/ 64135 h 129539"/>
                <a:gd name="connsiteX52" fmla="*/ 42418 w 107695"/>
                <a:gd name="connsiteY52" fmla="*/ 64897 h 129539"/>
                <a:gd name="connsiteX53" fmla="*/ 40513 w 107695"/>
                <a:gd name="connsiteY53" fmla="*/ 65405 h 129539"/>
                <a:gd name="connsiteX54" fmla="*/ 38354 w 107695"/>
                <a:gd name="connsiteY54" fmla="*/ 65786 h 129539"/>
                <a:gd name="connsiteX55" fmla="*/ 36195 w 107695"/>
                <a:gd name="connsiteY55" fmla="*/ 65913 h 129539"/>
                <a:gd name="connsiteX56" fmla="*/ 36195 w 107695"/>
                <a:gd name="connsiteY56" fmla="*/ 65913 h 129539"/>
                <a:gd name="connsiteX57" fmla="*/ 33909 w 107695"/>
                <a:gd name="connsiteY57" fmla="*/ 65786 h 129539"/>
                <a:gd name="connsiteX58" fmla="*/ 31877 w 107695"/>
                <a:gd name="connsiteY58" fmla="*/ 65405 h 129539"/>
                <a:gd name="connsiteX59" fmla="*/ 29972 w 107695"/>
                <a:gd name="connsiteY59" fmla="*/ 64897 h 129539"/>
                <a:gd name="connsiteX60" fmla="*/ 28194 w 107695"/>
                <a:gd name="connsiteY60" fmla="*/ 64135 h 129539"/>
                <a:gd name="connsiteX61" fmla="*/ 26797 w 107695"/>
                <a:gd name="connsiteY61" fmla="*/ 63246 h 129539"/>
                <a:gd name="connsiteX62" fmla="*/ 25527 w 107695"/>
                <a:gd name="connsiteY62" fmla="*/ 62103 h 129539"/>
                <a:gd name="connsiteX63" fmla="*/ 24511 w 107695"/>
                <a:gd name="connsiteY63" fmla="*/ 60706 h 129539"/>
                <a:gd name="connsiteX64" fmla="*/ 23749 w 107695"/>
                <a:gd name="connsiteY64" fmla="*/ 59182 h 129539"/>
                <a:gd name="connsiteX65" fmla="*/ 23368 w 107695"/>
                <a:gd name="connsiteY65" fmla="*/ 57531 h 129539"/>
                <a:gd name="connsiteX66" fmla="*/ 23241 w 107695"/>
                <a:gd name="connsiteY66" fmla="*/ 55499 h 129539"/>
                <a:gd name="connsiteX67" fmla="*/ 66167 w 107695"/>
                <a:gd name="connsiteY67" fmla="*/ 55499 h 129539"/>
                <a:gd name="connsiteX68" fmla="*/ 66167 w 107695"/>
                <a:gd name="connsiteY68" fmla="*/ 55499 h 129539"/>
                <a:gd name="connsiteX69" fmla="*/ 65913 w 107695"/>
                <a:gd name="connsiteY69" fmla="*/ 51435 h 129539"/>
                <a:gd name="connsiteX70" fmla="*/ 64770 w 107695"/>
                <a:gd name="connsiteY70" fmla="*/ 47625 h 129539"/>
                <a:gd name="connsiteX71" fmla="*/ 63119 w 107695"/>
                <a:gd name="connsiteY71" fmla="*/ 44069 h 129539"/>
                <a:gd name="connsiteX72" fmla="*/ 60706 w 107695"/>
                <a:gd name="connsiteY72" fmla="*/ 40894 h 129539"/>
                <a:gd name="connsiteX73" fmla="*/ 57785 w 107695"/>
                <a:gd name="connsiteY73" fmla="*/ 38227 h 129539"/>
                <a:gd name="connsiteX74" fmla="*/ 54356 w 107695"/>
                <a:gd name="connsiteY74" fmla="*/ 35941 h 129539"/>
                <a:gd name="connsiteX75" fmla="*/ 50419 w 107695"/>
                <a:gd name="connsiteY75" fmla="*/ 34036 h 129539"/>
                <a:gd name="connsiteX76" fmla="*/ 46101 w 107695"/>
                <a:gd name="connsiteY76" fmla="*/ 32639 h 129539"/>
                <a:gd name="connsiteX77" fmla="*/ 41275 w 107695"/>
                <a:gd name="connsiteY77" fmla="*/ 31750 h 129539"/>
                <a:gd name="connsiteX78" fmla="*/ 36195 w 107695"/>
                <a:gd name="connsiteY78" fmla="*/ 31496 h 129539"/>
                <a:gd name="connsiteX79" fmla="*/ 36195 w 107695"/>
                <a:gd name="connsiteY79" fmla="*/ 31496 h 129539"/>
                <a:gd name="connsiteX80" fmla="*/ 30988 w 107695"/>
                <a:gd name="connsiteY80" fmla="*/ 31750 h 129539"/>
                <a:gd name="connsiteX81" fmla="*/ 26289 w 107695"/>
                <a:gd name="connsiteY81" fmla="*/ 32639 h 129539"/>
                <a:gd name="connsiteX82" fmla="*/ 21844 w 107695"/>
                <a:gd name="connsiteY82" fmla="*/ 34036 h 129539"/>
                <a:gd name="connsiteX83" fmla="*/ 17907 w 107695"/>
                <a:gd name="connsiteY83" fmla="*/ 35941 h 129539"/>
                <a:gd name="connsiteX84" fmla="*/ 14478 w 107695"/>
                <a:gd name="connsiteY84" fmla="*/ 38227 h 129539"/>
                <a:gd name="connsiteX85" fmla="*/ 11557 w 107695"/>
                <a:gd name="connsiteY85" fmla="*/ 40894 h 129539"/>
                <a:gd name="connsiteX86" fmla="*/ 9144 w 107695"/>
                <a:gd name="connsiteY86" fmla="*/ 44069 h 129539"/>
                <a:gd name="connsiteX87" fmla="*/ 7493 w 107695"/>
                <a:gd name="connsiteY87" fmla="*/ 47625 h 129539"/>
                <a:gd name="connsiteX88" fmla="*/ 6350 w 107695"/>
                <a:gd name="connsiteY88" fmla="*/ 51435 h 129539"/>
                <a:gd name="connsiteX89" fmla="*/ 5969 w 107695"/>
                <a:gd name="connsiteY89" fmla="*/ 55499 h 129539"/>
                <a:gd name="connsiteX90" fmla="*/ 5969 w 107695"/>
                <a:gd name="connsiteY90" fmla="*/ 55499 h 129539"/>
                <a:gd name="connsiteX91" fmla="*/ 6350 w 107695"/>
                <a:gd name="connsiteY91" fmla="*/ 59690 h 129539"/>
                <a:gd name="connsiteX92" fmla="*/ 7493 w 107695"/>
                <a:gd name="connsiteY92" fmla="*/ 63500 h 129539"/>
                <a:gd name="connsiteX93" fmla="*/ 9144 w 107695"/>
                <a:gd name="connsiteY93" fmla="*/ 67056 h 129539"/>
                <a:gd name="connsiteX94" fmla="*/ 11557 w 107695"/>
                <a:gd name="connsiteY94" fmla="*/ 70104 h 129539"/>
                <a:gd name="connsiteX95" fmla="*/ 14478 w 107695"/>
                <a:gd name="connsiteY95" fmla="*/ 72898 h 129539"/>
                <a:gd name="connsiteX96" fmla="*/ 17907 w 107695"/>
                <a:gd name="connsiteY96" fmla="*/ 75184 h 129539"/>
                <a:gd name="connsiteX97" fmla="*/ 21844 w 107695"/>
                <a:gd name="connsiteY97" fmla="*/ 77089 h 129539"/>
                <a:gd name="connsiteX98" fmla="*/ 26289 w 107695"/>
                <a:gd name="connsiteY98" fmla="*/ 78486 h 129539"/>
                <a:gd name="connsiteX99" fmla="*/ 30988 w 107695"/>
                <a:gd name="connsiteY99" fmla="*/ 79248 h 129539"/>
                <a:gd name="connsiteX100" fmla="*/ 36195 w 107695"/>
                <a:gd name="connsiteY100" fmla="*/ 79629 h 129539"/>
                <a:gd name="connsiteX101" fmla="*/ 36195 w 107695"/>
                <a:gd name="connsiteY101" fmla="*/ 79629 h 129539"/>
                <a:gd name="connsiteX102" fmla="*/ 41275 w 107695"/>
                <a:gd name="connsiteY102" fmla="*/ 79248 h 129539"/>
                <a:gd name="connsiteX103" fmla="*/ 46101 w 107695"/>
                <a:gd name="connsiteY103" fmla="*/ 78486 h 129539"/>
                <a:gd name="connsiteX104" fmla="*/ 50419 w 107695"/>
                <a:gd name="connsiteY104" fmla="*/ 77089 h 129539"/>
                <a:gd name="connsiteX105" fmla="*/ 54356 w 107695"/>
                <a:gd name="connsiteY105" fmla="*/ 75184 h 129539"/>
                <a:gd name="connsiteX106" fmla="*/ 57785 w 107695"/>
                <a:gd name="connsiteY106" fmla="*/ 72898 h 129539"/>
                <a:gd name="connsiteX107" fmla="*/ 60706 w 107695"/>
                <a:gd name="connsiteY107" fmla="*/ 70104 h 129539"/>
                <a:gd name="connsiteX108" fmla="*/ 63119 w 107695"/>
                <a:gd name="connsiteY108" fmla="*/ 67056 h 129539"/>
                <a:gd name="connsiteX109" fmla="*/ 64770 w 107695"/>
                <a:gd name="connsiteY109" fmla="*/ 63500 h 129539"/>
                <a:gd name="connsiteX110" fmla="*/ 65913 w 107695"/>
                <a:gd name="connsiteY110" fmla="*/ 59690 h 129539"/>
                <a:gd name="connsiteX111" fmla="*/ 66167 w 107695"/>
                <a:gd name="connsiteY111" fmla="*/ 55499 h 129539"/>
                <a:gd name="connsiteX112" fmla="*/ 63754 w 107695"/>
                <a:gd name="connsiteY112" fmla="*/ 115570 h 129539"/>
                <a:gd name="connsiteX113" fmla="*/ 63754 w 107695"/>
                <a:gd name="connsiteY113" fmla="*/ 115570 h 129539"/>
                <a:gd name="connsiteX114" fmla="*/ 59182 w 107695"/>
                <a:gd name="connsiteY114" fmla="*/ 115570 h 129539"/>
                <a:gd name="connsiteX115" fmla="*/ 54991 w 107695"/>
                <a:gd name="connsiteY115" fmla="*/ 115316 h 129539"/>
                <a:gd name="connsiteX116" fmla="*/ 51308 w 107695"/>
                <a:gd name="connsiteY116" fmla="*/ 114935 h 129539"/>
                <a:gd name="connsiteX117" fmla="*/ 48133 w 107695"/>
                <a:gd name="connsiteY117" fmla="*/ 114300 h 129539"/>
                <a:gd name="connsiteX118" fmla="*/ 45466 w 107695"/>
                <a:gd name="connsiteY118" fmla="*/ 113538 h 129539"/>
                <a:gd name="connsiteX119" fmla="*/ 43180 w 107695"/>
                <a:gd name="connsiteY119" fmla="*/ 112649 h 129539"/>
                <a:gd name="connsiteX120" fmla="*/ 41402 w 107695"/>
                <a:gd name="connsiteY120" fmla="*/ 111506 h 129539"/>
                <a:gd name="connsiteX121" fmla="*/ 40132 w 107695"/>
                <a:gd name="connsiteY121" fmla="*/ 110236 h 129539"/>
                <a:gd name="connsiteX122" fmla="*/ 39370 w 107695"/>
                <a:gd name="connsiteY122" fmla="*/ 108712 h 129539"/>
                <a:gd name="connsiteX123" fmla="*/ 39116 w 107695"/>
                <a:gd name="connsiteY123" fmla="*/ 107061 h 129539"/>
                <a:gd name="connsiteX124" fmla="*/ 39116 w 107695"/>
                <a:gd name="connsiteY124" fmla="*/ 107061 h 129539"/>
                <a:gd name="connsiteX125" fmla="*/ 39370 w 107695"/>
                <a:gd name="connsiteY125" fmla="*/ 105410 h 129539"/>
                <a:gd name="connsiteX126" fmla="*/ 40132 w 107695"/>
                <a:gd name="connsiteY126" fmla="*/ 103886 h 129539"/>
                <a:gd name="connsiteX127" fmla="*/ 41402 w 107695"/>
                <a:gd name="connsiteY127" fmla="*/ 102616 h 129539"/>
                <a:gd name="connsiteX128" fmla="*/ 43180 w 107695"/>
                <a:gd name="connsiteY128" fmla="*/ 101473 h 129539"/>
                <a:gd name="connsiteX129" fmla="*/ 45466 w 107695"/>
                <a:gd name="connsiteY129" fmla="*/ 100584 h 129539"/>
                <a:gd name="connsiteX130" fmla="*/ 48133 w 107695"/>
                <a:gd name="connsiteY130" fmla="*/ 99822 h 129539"/>
                <a:gd name="connsiteX131" fmla="*/ 51308 w 107695"/>
                <a:gd name="connsiteY131" fmla="*/ 99314 h 129539"/>
                <a:gd name="connsiteX132" fmla="*/ 54991 w 107695"/>
                <a:gd name="connsiteY132" fmla="*/ 98933 h 129539"/>
                <a:gd name="connsiteX133" fmla="*/ 59182 w 107695"/>
                <a:gd name="connsiteY133" fmla="*/ 98679 h 129539"/>
                <a:gd name="connsiteX134" fmla="*/ 63754 w 107695"/>
                <a:gd name="connsiteY134" fmla="*/ 98552 h 129539"/>
                <a:gd name="connsiteX135" fmla="*/ 63754 w 107695"/>
                <a:gd name="connsiteY135" fmla="*/ 98552 h 129539"/>
                <a:gd name="connsiteX136" fmla="*/ 68199 w 107695"/>
                <a:gd name="connsiteY136" fmla="*/ 98679 h 129539"/>
                <a:gd name="connsiteX137" fmla="*/ 72263 w 107695"/>
                <a:gd name="connsiteY137" fmla="*/ 98933 h 129539"/>
                <a:gd name="connsiteX138" fmla="*/ 75946 w 107695"/>
                <a:gd name="connsiteY138" fmla="*/ 99314 h 129539"/>
                <a:gd name="connsiteX139" fmla="*/ 79121 w 107695"/>
                <a:gd name="connsiteY139" fmla="*/ 99822 h 129539"/>
                <a:gd name="connsiteX140" fmla="*/ 81915 w 107695"/>
                <a:gd name="connsiteY140" fmla="*/ 100584 h 129539"/>
                <a:gd name="connsiteX141" fmla="*/ 84201 w 107695"/>
                <a:gd name="connsiteY141" fmla="*/ 101473 h 129539"/>
                <a:gd name="connsiteX142" fmla="*/ 85979 w 107695"/>
                <a:gd name="connsiteY142" fmla="*/ 102616 h 129539"/>
                <a:gd name="connsiteX143" fmla="*/ 87249 w 107695"/>
                <a:gd name="connsiteY143" fmla="*/ 103886 h 129539"/>
                <a:gd name="connsiteX144" fmla="*/ 88011 w 107695"/>
                <a:gd name="connsiteY144" fmla="*/ 105410 h 129539"/>
                <a:gd name="connsiteX145" fmla="*/ 88265 w 107695"/>
                <a:gd name="connsiteY145" fmla="*/ 107061 h 129539"/>
                <a:gd name="connsiteX146" fmla="*/ 88265 w 107695"/>
                <a:gd name="connsiteY146" fmla="*/ 107061 h 129539"/>
                <a:gd name="connsiteX147" fmla="*/ 88011 w 107695"/>
                <a:gd name="connsiteY147" fmla="*/ 108712 h 129539"/>
                <a:gd name="connsiteX148" fmla="*/ 87249 w 107695"/>
                <a:gd name="connsiteY148" fmla="*/ 110236 h 129539"/>
                <a:gd name="connsiteX149" fmla="*/ 85979 w 107695"/>
                <a:gd name="connsiteY149" fmla="*/ 111506 h 129539"/>
                <a:gd name="connsiteX150" fmla="*/ 84201 w 107695"/>
                <a:gd name="connsiteY150" fmla="*/ 112649 h 129539"/>
                <a:gd name="connsiteX151" fmla="*/ 81915 w 107695"/>
                <a:gd name="connsiteY151" fmla="*/ 113538 h 129539"/>
                <a:gd name="connsiteX152" fmla="*/ 79121 w 107695"/>
                <a:gd name="connsiteY152" fmla="*/ 114300 h 129539"/>
                <a:gd name="connsiteX153" fmla="*/ 75946 w 107695"/>
                <a:gd name="connsiteY153" fmla="*/ 114935 h 129539"/>
                <a:gd name="connsiteX154" fmla="*/ 72263 w 107695"/>
                <a:gd name="connsiteY154" fmla="*/ 115316 h 129539"/>
                <a:gd name="connsiteX155" fmla="*/ 68199 w 107695"/>
                <a:gd name="connsiteY155" fmla="*/ 115570 h 129539"/>
                <a:gd name="connsiteX156" fmla="*/ 63754 w 107695"/>
                <a:gd name="connsiteY156" fmla="*/ 115570 h 129539"/>
                <a:gd name="connsiteX157" fmla="*/ 63754 w 107695"/>
                <a:gd name="connsiteY157" fmla="*/ 84455 h 129539"/>
                <a:gd name="connsiteX158" fmla="*/ 63754 w 107695"/>
                <a:gd name="connsiteY158" fmla="*/ 84455 h 129539"/>
                <a:gd name="connsiteX159" fmla="*/ 55880 w 107695"/>
                <a:gd name="connsiteY159" fmla="*/ 84709 h 129539"/>
                <a:gd name="connsiteX160" fmla="*/ 48768 w 107695"/>
                <a:gd name="connsiteY160" fmla="*/ 85471 h 129539"/>
                <a:gd name="connsiteX161" fmla="*/ 42164 w 107695"/>
                <a:gd name="connsiteY161" fmla="*/ 86614 h 129539"/>
                <a:gd name="connsiteX162" fmla="*/ 36449 w 107695"/>
                <a:gd name="connsiteY162" fmla="*/ 88392 h 129539"/>
                <a:gd name="connsiteX163" fmla="*/ 31496 w 107695"/>
                <a:gd name="connsiteY163" fmla="*/ 90424 h 129539"/>
                <a:gd name="connsiteX164" fmla="*/ 27305 w 107695"/>
                <a:gd name="connsiteY164" fmla="*/ 92964 h 129539"/>
                <a:gd name="connsiteX165" fmla="*/ 24003 w 107695"/>
                <a:gd name="connsiteY165" fmla="*/ 95885 h 129539"/>
                <a:gd name="connsiteX166" fmla="*/ 21590 w 107695"/>
                <a:gd name="connsiteY166" fmla="*/ 99314 h 129539"/>
                <a:gd name="connsiteX167" fmla="*/ 20066 w 107695"/>
                <a:gd name="connsiteY167" fmla="*/ 102997 h 129539"/>
                <a:gd name="connsiteX168" fmla="*/ 19558 w 107695"/>
                <a:gd name="connsiteY168" fmla="*/ 107061 h 129539"/>
                <a:gd name="connsiteX169" fmla="*/ 19558 w 107695"/>
                <a:gd name="connsiteY169" fmla="*/ 107061 h 129539"/>
                <a:gd name="connsiteX170" fmla="*/ 20066 w 107695"/>
                <a:gd name="connsiteY170" fmla="*/ 111125 h 129539"/>
                <a:gd name="connsiteX171" fmla="*/ 21590 w 107695"/>
                <a:gd name="connsiteY171" fmla="*/ 114808 h 129539"/>
                <a:gd name="connsiteX172" fmla="*/ 24003 w 107695"/>
                <a:gd name="connsiteY172" fmla="*/ 118237 h 129539"/>
                <a:gd name="connsiteX173" fmla="*/ 27305 w 107695"/>
                <a:gd name="connsiteY173" fmla="*/ 121158 h 129539"/>
                <a:gd name="connsiteX174" fmla="*/ 31496 w 107695"/>
                <a:gd name="connsiteY174" fmla="*/ 123698 h 129539"/>
                <a:gd name="connsiteX175" fmla="*/ 36449 w 107695"/>
                <a:gd name="connsiteY175" fmla="*/ 125730 h 129539"/>
                <a:gd name="connsiteX176" fmla="*/ 42164 w 107695"/>
                <a:gd name="connsiteY176" fmla="*/ 127381 h 129539"/>
                <a:gd name="connsiteX177" fmla="*/ 48768 w 107695"/>
                <a:gd name="connsiteY177" fmla="*/ 128651 h 129539"/>
                <a:gd name="connsiteX178" fmla="*/ 55880 w 107695"/>
                <a:gd name="connsiteY178" fmla="*/ 129286 h 129539"/>
                <a:gd name="connsiteX179" fmla="*/ 63754 w 107695"/>
                <a:gd name="connsiteY179" fmla="*/ 129540 h 129539"/>
                <a:gd name="connsiteX180" fmla="*/ 63754 w 107695"/>
                <a:gd name="connsiteY180" fmla="*/ 129540 h 129539"/>
                <a:gd name="connsiteX181" fmla="*/ 71501 w 107695"/>
                <a:gd name="connsiteY181" fmla="*/ 129286 h 129539"/>
                <a:gd name="connsiteX182" fmla="*/ 78740 w 107695"/>
                <a:gd name="connsiteY182" fmla="*/ 128651 h 129539"/>
                <a:gd name="connsiteX183" fmla="*/ 85217 w 107695"/>
                <a:gd name="connsiteY183" fmla="*/ 127381 h 129539"/>
                <a:gd name="connsiteX184" fmla="*/ 90932 w 107695"/>
                <a:gd name="connsiteY184" fmla="*/ 125730 h 129539"/>
                <a:gd name="connsiteX185" fmla="*/ 95885 w 107695"/>
                <a:gd name="connsiteY185" fmla="*/ 123698 h 129539"/>
                <a:gd name="connsiteX186" fmla="*/ 100076 w 107695"/>
                <a:gd name="connsiteY186" fmla="*/ 121158 h 129539"/>
                <a:gd name="connsiteX187" fmla="*/ 103378 w 107695"/>
                <a:gd name="connsiteY187" fmla="*/ 118237 h 129539"/>
                <a:gd name="connsiteX188" fmla="*/ 105791 w 107695"/>
                <a:gd name="connsiteY188" fmla="*/ 114808 h 129539"/>
                <a:gd name="connsiteX189" fmla="*/ 107188 w 107695"/>
                <a:gd name="connsiteY189" fmla="*/ 111125 h 129539"/>
                <a:gd name="connsiteX190" fmla="*/ 107696 w 107695"/>
                <a:gd name="connsiteY190" fmla="*/ 107061 h 129539"/>
                <a:gd name="connsiteX191" fmla="*/ 107696 w 107695"/>
                <a:gd name="connsiteY191" fmla="*/ 107061 h 129539"/>
                <a:gd name="connsiteX192" fmla="*/ 107188 w 107695"/>
                <a:gd name="connsiteY192" fmla="*/ 102997 h 129539"/>
                <a:gd name="connsiteX193" fmla="*/ 105791 w 107695"/>
                <a:gd name="connsiteY193" fmla="*/ 99314 h 129539"/>
                <a:gd name="connsiteX194" fmla="*/ 103378 w 107695"/>
                <a:gd name="connsiteY194" fmla="*/ 95885 h 129539"/>
                <a:gd name="connsiteX195" fmla="*/ 100076 w 107695"/>
                <a:gd name="connsiteY195" fmla="*/ 92964 h 129539"/>
                <a:gd name="connsiteX196" fmla="*/ 95885 w 107695"/>
                <a:gd name="connsiteY196" fmla="*/ 90424 h 129539"/>
                <a:gd name="connsiteX197" fmla="*/ 90932 w 107695"/>
                <a:gd name="connsiteY197" fmla="*/ 88392 h 129539"/>
                <a:gd name="connsiteX198" fmla="*/ 85217 w 107695"/>
                <a:gd name="connsiteY198" fmla="*/ 86614 h 129539"/>
                <a:gd name="connsiteX199" fmla="*/ 78740 w 107695"/>
                <a:gd name="connsiteY199" fmla="*/ 85471 h 129539"/>
                <a:gd name="connsiteX200" fmla="*/ 71501 w 107695"/>
                <a:gd name="connsiteY200" fmla="*/ 84709 h 129539"/>
                <a:gd name="connsiteX201" fmla="*/ 63754 w 107695"/>
                <a:gd name="connsiteY201" fmla="*/ 84455 h 12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107695" h="129539">
                  <a:moveTo>
                    <a:pt x="88773" y="82804"/>
                  </a:moveTo>
                  <a:lnTo>
                    <a:pt x="107188" y="82804"/>
                  </a:lnTo>
                  <a:lnTo>
                    <a:pt x="107188" y="889"/>
                  </a:lnTo>
                  <a:lnTo>
                    <a:pt x="88773" y="889"/>
                  </a:lnTo>
                  <a:lnTo>
                    <a:pt x="88773" y="29210"/>
                  </a:lnTo>
                  <a:lnTo>
                    <a:pt x="72263" y="29210"/>
                  </a:lnTo>
                  <a:lnTo>
                    <a:pt x="72263" y="43815"/>
                  </a:lnTo>
                  <a:lnTo>
                    <a:pt x="88773" y="43815"/>
                  </a:lnTo>
                  <a:lnTo>
                    <a:pt x="88773" y="54864"/>
                  </a:lnTo>
                  <a:lnTo>
                    <a:pt x="72009" y="54864"/>
                  </a:lnTo>
                  <a:lnTo>
                    <a:pt x="72009" y="69469"/>
                  </a:lnTo>
                  <a:lnTo>
                    <a:pt x="88773" y="69469"/>
                  </a:lnTo>
                  <a:lnTo>
                    <a:pt x="88773" y="82804"/>
                  </a:lnTo>
                  <a:close/>
                  <a:moveTo>
                    <a:pt x="70612" y="12573"/>
                  </a:moveTo>
                  <a:lnTo>
                    <a:pt x="45466" y="12573"/>
                  </a:lnTo>
                  <a:lnTo>
                    <a:pt x="45466" y="0"/>
                  </a:lnTo>
                  <a:lnTo>
                    <a:pt x="26924" y="0"/>
                  </a:lnTo>
                  <a:lnTo>
                    <a:pt x="26924" y="12573"/>
                  </a:lnTo>
                  <a:lnTo>
                    <a:pt x="0" y="12573"/>
                  </a:lnTo>
                  <a:lnTo>
                    <a:pt x="0" y="27051"/>
                  </a:lnTo>
                  <a:lnTo>
                    <a:pt x="70612" y="27051"/>
                  </a:lnTo>
                  <a:lnTo>
                    <a:pt x="70612" y="12573"/>
                  </a:lnTo>
                  <a:close/>
                  <a:moveTo>
                    <a:pt x="23241" y="55499"/>
                  </a:moveTo>
                  <a:lnTo>
                    <a:pt x="23241" y="55499"/>
                  </a:lnTo>
                  <a:lnTo>
                    <a:pt x="23368" y="53594"/>
                  </a:lnTo>
                  <a:lnTo>
                    <a:pt x="23749" y="51943"/>
                  </a:lnTo>
                  <a:lnTo>
                    <a:pt x="24511" y="50419"/>
                  </a:lnTo>
                  <a:lnTo>
                    <a:pt x="25527" y="49022"/>
                  </a:lnTo>
                  <a:lnTo>
                    <a:pt x="26797" y="47879"/>
                  </a:lnTo>
                  <a:lnTo>
                    <a:pt x="28194" y="46863"/>
                  </a:lnTo>
                  <a:lnTo>
                    <a:pt x="29972" y="46228"/>
                  </a:lnTo>
                  <a:lnTo>
                    <a:pt x="31877" y="45593"/>
                  </a:lnTo>
                  <a:lnTo>
                    <a:pt x="33909" y="45339"/>
                  </a:lnTo>
                  <a:lnTo>
                    <a:pt x="36195" y="45212"/>
                  </a:lnTo>
                  <a:lnTo>
                    <a:pt x="36195" y="45212"/>
                  </a:lnTo>
                  <a:lnTo>
                    <a:pt x="38354" y="45339"/>
                  </a:lnTo>
                  <a:lnTo>
                    <a:pt x="40513" y="45593"/>
                  </a:lnTo>
                  <a:lnTo>
                    <a:pt x="42418" y="46228"/>
                  </a:lnTo>
                  <a:lnTo>
                    <a:pt x="44069" y="46863"/>
                  </a:lnTo>
                  <a:lnTo>
                    <a:pt x="45593" y="47879"/>
                  </a:lnTo>
                  <a:lnTo>
                    <a:pt x="46863" y="49022"/>
                  </a:lnTo>
                  <a:lnTo>
                    <a:pt x="47879" y="50419"/>
                  </a:lnTo>
                  <a:lnTo>
                    <a:pt x="48514" y="51943"/>
                  </a:lnTo>
                  <a:lnTo>
                    <a:pt x="49022" y="53594"/>
                  </a:lnTo>
                  <a:lnTo>
                    <a:pt x="49149" y="55499"/>
                  </a:lnTo>
                  <a:lnTo>
                    <a:pt x="49149" y="55499"/>
                  </a:lnTo>
                  <a:lnTo>
                    <a:pt x="49022" y="57531"/>
                  </a:lnTo>
                  <a:lnTo>
                    <a:pt x="48514" y="59182"/>
                  </a:lnTo>
                  <a:lnTo>
                    <a:pt x="47879" y="60706"/>
                  </a:lnTo>
                  <a:lnTo>
                    <a:pt x="46863" y="62103"/>
                  </a:lnTo>
                  <a:lnTo>
                    <a:pt x="45593" y="63246"/>
                  </a:lnTo>
                  <a:lnTo>
                    <a:pt x="44069" y="64135"/>
                  </a:lnTo>
                  <a:lnTo>
                    <a:pt x="42418" y="64897"/>
                  </a:lnTo>
                  <a:lnTo>
                    <a:pt x="40513" y="65405"/>
                  </a:lnTo>
                  <a:lnTo>
                    <a:pt x="38354" y="65786"/>
                  </a:lnTo>
                  <a:lnTo>
                    <a:pt x="36195" y="65913"/>
                  </a:lnTo>
                  <a:lnTo>
                    <a:pt x="36195" y="65913"/>
                  </a:lnTo>
                  <a:lnTo>
                    <a:pt x="33909" y="65786"/>
                  </a:lnTo>
                  <a:lnTo>
                    <a:pt x="31877" y="65405"/>
                  </a:lnTo>
                  <a:lnTo>
                    <a:pt x="29972" y="64897"/>
                  </a:lnTo>
                  <a:lnTo>
                    <a:pt x="28194" y="64135"/>
                  </a:lnTo>
                  <a:lnTo>
                    <a:pt x="26797" y="63246"/>
                  </a:lnTo>
                  <a:lnTo>
                    <a:pt x="25527" y="62103"/>
                  </a:lnTo>
                  <a:lnTo>
                    <a:pt x="24511" y="60706"/>
                  </a:lnTo>
                  <a:lnTo>
                    <a:pt x="23749" y="59182"/>
                  </a:lnTo>
                  <a:lnTo>
                    <a:pt x="23368" y="57531"/>
                  </a:lnTo>
                  <a:lnTo>
                    <a:pt x="23241" y="55499"/>
                  </a:lnTo>
                  <a:close/>
                  <a:moveTo>
                    <a:pt x="66167" y="55499"/>
                  </a:moveTo>
                  <a:lnTo>
                    <a:pt x="66167" y="55499"/>
                  </a:lnTo>
                  <a:lnTo>
                    <a:pt x="65913" y="51435"/>
                  </a:lnTo>
                  <a:lnTo>
                    <a:pt x="64770" y="47625"/>
                  </a:lnTo>
                  <a:lnTo>
                    <a:pt x="63119" y="44069"/>
                  </a:lnTo>
                  <a:lnTo>
                    <a:pt x="60706" y="40894"/>
                  </a:lnTo>
                  <a:lnTo>
                    <a:pt x="57785" y="38227"/>
                  </a:lnTo>
                  <a:lnTo>
                    <a:pt x="54356" y="35941"/>
                  </a:lnTo>
                  <a:lnTo>
                    <a:pt x="50419" y="34036"/>
                  </a:lnTo>
                  <a:lnTo>
                    <a:pt x="46101" y="32639"/>
                  </a:lnTo>
                  <a:lnTo>
                    <a:pt x="41275" y="31750"/>
                  </a:lnTo>
                  <a:lnTo>
                    <a:pt x="36195" y="31496"/>
                  </a:lnTo>
                  <a:lnTo>
                    <a:pt x="36195" y="31496"/>
                  </a:lnTo>
                  <a:lnTo>
                    <a:pt x="30988" y="31750"/>
                  </a:lnTo>
                  <a:lnTo>
                    <a:pt x="26289" y="32639"/>
                  </a:lnTo>
                  <a:lnTo>
                    <a:pt x="21844" y="34036"/>
                  </a:lnTo>
                  <a:lnTo>
                    <a:pt x="17907" y="35941"/>
                  </a:lnTo>
                  <a:lnTo>
                    <a:pt x="14478" y="38227"/>
                  </a:lnTo>
                  <a:lnTo>
                    <a:pt x="11557" y="40894"/>
                  </a:lnTo>
                  <a:lnTo>
                    <a:pt x="9144" y="44069"/>
                  </a:lnTo>
                  <a:lnTo>
                    <a:pt x="7493" y="47625"/>
                  </a:lnTo>
                  <a:lnTo>
                    <a:pt x="6350" y="51435"/>
                  </a:lnTo>
                  <a:lnTo>
                    <a:pt x="5969" y="55499"/>
                  </a:lnTo>
                  <a:lnTo>
                    <a:pt x="5969" y="55499"/>
                  </a:lnTo>
                  <a:lnTo>
                    <a:pt x="6350" y="59690"/>
                  </a:lnTo>
                  <a:lnTo>
                    <a:pt x="7493" y="63500"/>
                  </a:lnTo>
                  <a:lnTo>
                    <a:pt x="9144" y="67056"/>
                  </a:lnTo>
                  <a:lnTo>
                    <a:pt x="11557" y="70104"/>
                  </a:lnTo>
                  <a:lnTo>
                    <a:pt x="14478" y="72898"/>
                  </a:lnTo>
                  <a:lnTo>
                    <a:pt x="17907" y="75184"/>
                  </a:lnTo>
                  <a:lnTo>
                    <a:pt x="21844" y="77089"/>
                  </a:lnTo>
                  <a:lnTo>
                    <a:pt x="26289" y="78486"/>
                  </a:lnTo>
                  <a:lnTo>
                    <a:pt x="30988" y="79248"/>
                  </a:lnTo>
                  <a:lnTo>
                    <a:pt x="36195" y="79629"/>
                  </a:lnTo>
                  <a:lnTo>
                    <a:pt x="36195" y="79629"/>
                  </a:lnTo>
                  <a:lnTo>
                    <a:pt x="41275" y="79248"/>
                  </a:lnTo>
                  <a:lnTo>
                    <a:pt x="46101" y="78486"/>
                  </a:lnTo>
                  <a:lnTo>
                    <a:pt x="50419" y="77089"/>
                  </a:lnTo>
                  <a:lnTo>
                    <a:pt x="54356" y="75184"/>
                  </a:lnTo>
                  <a:lnTo>
                    <a:pt x="57785" y="72898"/>
                  </a:lnTo>
                  <a:lnTo>
                    <a:pt x="60706" y="70104"/>
                  </a:lnTo>
                  <a:lnTo>
                    <a:pt x="63119" y="67056"/>
                  </a:lnTo>
                  <a:lnTo>
                    <a:pt x="64770" y="63500"/>
                  </a:lnTo>
                  <a:lnTo>
                    <a:pt x="65913" y="59690"/>
                  </a:lnTo>
                  <a:lnTo>
                    <a:pt x="66167" y="55499"/>
                  </a:lnTo>
                  <a:close/>
                  <a:moveTo>
                    <a:pt x="63754" y="115570"/>
                  </a:moveTo>
                  <a:lnTo>
                    <a:pt x="63754" y="115570"/>
                  </a:lnTo>
                  <a:lnTo>
                    <a:pt x="59182" y="115570"/>
                  </a:lnTo>
                  <a:lnTo>
                    <a:pt x="54991" y="115316"/>
                  </a:lnTo>
                  <a:lnTo>
                    <a:pt x="51308" y="114935"/>
                  </a:lnTo>
                  <a:lnTo>
                    <a:pt x="48133" y="114300"/>
                  </a:lnTo>
                  <a:lnTo>
                    <a:pt x="45466" y="113538"/>
                  </a:lnTo>
                  <a:lnTo>
                    <a:pt x="43180" y="112649"/>
                  </a:lnTo>
                  <a:lnTo>
                    <a:pt x="41402" y="111506"/>
                  </a:lnTo>
                  <a:lnTo>
                    <a:pt x="40132" y="110236"/>
                  </a:lnTo>
                  <a:lnTo>
                    <a:pt x="39370" y="108712"/>
                  </a:lnTo>
                  <a:lnTo>
                    <a:pt x="39116" y="107061"/>
                  </a:lnTo>
                  <a:lnTo>
                    <a:pt x="39116" y="107061"/>
                  </a:lnTo>
                  <a:lnTo>
                    <a:pt x="39370" y="105410"/>
                  </a:lnTo>
                  <a:lnTo>
                    <a:pt x="40132" y="103886"/>
                  </a:lnTo>
                  <a:lnTo>
                    <a:pt x="41402" y="102616"/>
                  </a:lnTo>
                  <a:lnTo>
                    <a:pt x="43180" y="101473"/>
                  </a:lnTo>
                  <a:lnTo>
                    <a:pt x="45466" y="100584"/>
                  </a:lnTo>
                  <a:lnTo>
                    <a:pt x="48133" y="99822"/>
                  </a:lnTo>
                  <a:lnTo>
                    <a:pt x="51308" y="99314"/>
                  </a:lnTo>
                  <a:lnTo>
                    <a:pt x="54991" y="98933"/>
                  </a:lnTo>
                  <a:lnTo>
                    <a:pt x="59182" y="98679"/>
                  </a:lnTo>
                  <a:lnTo>
                    <a:pt x="63754" y="98552"/>
                  </a:lnTo>
                  <a:lnTo>
                    <a:pt x="63754" y="98552"/>
                  </a:lnTo>
                  <a:lnTo>
                    <a:pt x="68199" y="98679"/>
                  </a:lnTo>
                  <a:lnTo>
                    <a:pt x="72263" y="98933"/>
                  </a:lnTo>
                  <a:lnTo>
                    <a:pt x="75946" y="99314"/>
                  </a:lnTo>
                  <a:lnTo>
                    <a:pt x="79121" y="99822"/>
                  </a:lnTo>
                  <a:lnTo>
                    <a:pt x="81915" y="100584"/>
                  </a:lnTo>
                  <a:lnTo>
                    <a:pt x="84201" y="101473"/>
                  </a:lnTo>
                  <a:lnTo>
                    <a:pt x="85979" y="102616"/>
                  </a:lnTo>
                  <a:lnTo>
                    <a:pt x="87249" y="103886"/>
                  </a:lnTo>
                  <a:lnTo>
                    <a:pt x="88011" y="105410"/>
                  </a:lnTo>
                  <a:lnTo>
                    <a:pt x="88265" y="107061"/>
                  </a:lnTo>
                  <a:lnTo>
                    <a:pt x="88265" y="107061"/>
                  </a:lnTo>
                  <a:lnTo>
                    <a:pt x="88011" y="108712"/>
                  </a:lnTo>
                  <a:lnTo>
                    <a:pt x="87249" y="110236"/>
                  </a:lnTo>
                  <a:lnTo>
                    <a:pt x="85979" y="111506"/>
                  </a:lnTo>
                  <a:lnTo>
                    <a:pt x="84201" y="112649"/>
                  </a:lnTo>
                  <a:lnTo>
                    <a:pt x="81915" y="113538"/>
                  </a:lnTo>
                  <a:lnTo>
                    <a:pt x="79121" y="114300"/>
                  </a:lnTo>
                  <a:lnTo>
                    <a:pt x="75946" y="114935"/>
                  </a:lnTo>
                  <a:lnTo>
                    <a:pt x="72263" y="115316"/>
                  </a:lnTo>
                  <a:lnTo>
                    <a:pt x="68199" y="115570"/>
                  </a:lnTo>
                  <a:lnTo>
                    <a:pt x="63754" y="115570"/>
                  </a:lnTo>
                  <a:close/>
                  <a:moveTo>
                    <a:pt x="63754" y="84455"/>
                  </a:moveTo>
                  <a:lnTo>
                    <a:pt x="63754" y="84455"/>
                  </a:lnTo>
                  <a:lnTo>
                    <a:pt x="55880" y="84709"/>
                  </a:lnTo>
                  <a:lnTo>
                    <a:pt x="48768" y="85471"/>
                  </a:lnTo>
                  <a:lnTo>
                    <a:pt x="42164" y="86614"/>
                  </a:lnTo>
                  <a:lnTo>
                    <a:pt x="36449" y="88392"/>
                  </a:lnTo>
                  <a:lnTo>
                    <a:pt x="31496" y="90424"/>
                  </a:lnTo>
                  <a:lnTo>
                    <a:pt x="27305" y="92964"/>
                  </a:lnTo>
                  <a:lnTo>
                    <a:pt x="24003" y="95885"/>
                  </a:lnTo>
                  <a:lnTo>
                    <a:pt x="21590" y="99314"/>
                  </a:lnTo>
                  <a:lnTo>
                    <a:pt x="20066" y="102997"/>
                  </a:lnTo>
                  <a:lnTo>
                    <a:pt x="19558" y="107061"/>
                  </a:lnTo>
                  <a:lnTo>
                    <a:pt x="19558" y="107061"/>
                  </a:lnTo>
                  <a:lnTo>
                    <a:pt x="20066" y="111125"/>
                  </a:lnTo>
                  <a:lnTo>
                    <a:pt x="21590" y="114808"/>
                  </a:lnTo>
                  <a:lnTo>
                    <a:pt x="24003" y="118237"/>
                  </a:lnTo>
                  <a:lnTo>
                    <a:pt x="27305" y="121158"/>
                  </a:lnTo>
                  <a:lnTo>
                    <a:pt x="31496" y="123698"/>
                  </a:lnTo>
                  <a:lnTo>
                    <a:pt x="36449" y="125730"/>
                  </a:lnTo>
                  <a:lnTo>
                    <a:pt x="42164" y="127381"/>
                  </a:lnTo>
                  <a:lnTo>
                    <a:pt x="48768" y="128651"/>
                  </a:lnTo>
                  <a:lnTo>
                    <a:pt x="55880" y="129286"/>
                  </a:lnTo>
                  <a:lnTo>
                    <a:pt x="63754" y="129540"/>
                  </a:lnTo>
                  <a:lnTo>
                    <a:pt x="63754" y="129540"/>
                  </a:lnTo>
                  <a:lnTo>
                    <a:pt x="71501" y="129286"/>
                  </a:lnTo>
                  <a:lnTo>
                    <a:pt x="78740" y="128651"/>
                  </a:lnTo>
                  <a:lnTo>
                    <a:pt x="85217" y="127381"/>
                  </a:lnTo>
                  <a:lnTo>
                    <a:pt x="90932" y="125730"/>
                  </a:lnTo>
                  <a:lnTo>
                    <a:pt x="95885" y="123698"/>
                  </a:lnTo>
                  <a:lnTo>
                    <a:pt x="100076" y="121158"/>
                  </a:lnTo>
                  <a:lnTo>
                    <a:pt x="103378" y="118237"/>
                  </a:lnTo>
                  <a:lnTo>
                    <a:pt x="105791" y="114808"/>
                  </a:lnTo>
                  <a:lnTo>
                    <a:pt x="107188" y="111125"/>
                  </a:lnTo>
                  <a:lnTo>
                    <a:pt x="107696" y="107061"/>
                  </a:lnTo>
                  <a:lnTo>
                    <a:pt x="107696" y="107061"/>
                  </a:lnTo>
                  <a:lnTo>
                    <a:pt x="107188" y="102997"/>
                  </a:lnTo>
                  <a:lnTo>
                    <a:pt x="105791" y="99314"/>
                  </a:lnTo>
                  <a:lnTo>
                    <a:pt x="103378" y="95885"/>
                  </a:lnTo>
                  <a:lnTo>
                    <a:pt x="100076" y="92964"/>
                  </a:lnTo>
                  <a:lnTo>
                    <a:pt x="95885" y="90424"/>
                  </a:lnTo>
                  <a:lnTo>
                    <a:pt x="90932" y="88392"/>
                  </a:lnTo>
                  <a:lnTo>
                    <a:pt x="85217" y="86614"/>
                  </a:lnTo>
                  <a:lnTo>
                    <a:pt x="78740" y="85471"/>
                  </a:lnTo>
                  <a:lnTo>
                    <a:pt x="71501" y="84709"/>
                  </a:lnTo>
                  <a:lnTo>
                    <a:pt x="63754" y="84455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0572B6A-9903-FDFD-8F60-C04727CEDEAC}"/>
                </a:ext>
              </a:extLst>
            </p:cNvPr>
            <p:cNvSpPr/>
            <p:nvPr/>
          </p:nvSpPr>
          <p:spPr>
            <a:xfrm>
              <a:off x="8593454" y="2191638"/>
              <a:ext cx="105664" cy="127000"/>
            </a:xfrm>
            <a:custGeom>
              <a:avLst/>
              <a:gdLst>
                <a:gd name="connsiteX0" fmla="*/ 83693 w 105664"/>
                <a:gd name="connsiteY0" fmla="*/ 30099 h 127000"/>
                <a:gd name="connsiteX1" fmla="*/ 83693 w 105664"/>
                <a:gd name="connsiteY1" fmla="*/ 39624 h 127000"/>
                <a:gd name="connsiteX2" fmla="*/ 60706 w 105664"/>
                <a:gd name="connsiteY2" fmla="*/ 39624 h 127000"/>
                <a:gd name="connsiteX3" fmla="*/ 60706 w 105664"/>
                <a:gd name="connsiteY3" fmla="*/ 30099 h 127000"/>
                <a:gd name="connsiteX4" fmla="*/ 83693 w 105664"/>
                <a:gd name="connsiteY4" fmla="*/ 30099 h 127000"/>
                <a:gd name="connsiteX5" fmla="*/ 42672 w 105664"/>
                <a:gd name="connsiteY5" fmla="*/ 48133 h 127000"/>
                <a:gd name="connsiteX6" fmla="*/ 18288 w 105664"/>
                <a:gd name="connsiteY6" fmla="*/ 48133 h 127000"/>
                <a:gd name="connsiteX7" fmla="*/ 18288 w 105664"/>
                <a:gd name="connsiteY7" fmla="*/ 34163 h 127000"/>
                <a:gd name="connsiteX8" fmla="*/ 42672 w 105664"/>
                <a:gd name="connsiteY8" fmla="*/ 34163 h 127000"/>
                <a:gd name="connsiteX9" fmla="*/ 42672 w 105664"/>
                <a:gd name="connsiteY9" fmla="*/ 48133 h 127000"/>
                <a:gd name="connsiteX10" fmla="*/ 60706 w 105664"/>
                <a:gd name="connsiteY10" fmla="*/ 53594 h 127000"/>
                <a:gd name="connsiteX11" fmla="*/ 83693 w 105664"/>
                <a:gd name="connsiteY11" fmla="*/ 53594 h 127000"/>
                <a:gd name="connsiteX12" fmla="*/ 83693 w 105664"/>
                <a:gd name="connsiteY12" fmla="*/ 66040 h 127000"/>
                <a:gd name="connsiteX13" fmla="*/ 102108 w 105664"/>
                <a:gd name="connsiteY13" fmla="*/ 66040 h 127000"/>
                <a:gd name="connsiteX14" fmla="*/ 102108 w 105664"/>
                <a:gd name="connsiteY14" fmla="*/ 0 h 127000"/>
                <a:gd name="connsiteX15" fmla="*/ 83693 w 105664"/>
                <a:gd name="connsiteY15" fmla="*/ 0 h 127000"/>
                <a:gd name="connsiteX16" fmla="*/ 83693 w 105664"/>
                <a:gd name="connsiteY16" fmla="*/ 16129 h 127000"/>
                <a:gd name="connsiteX17" fmla="*/ 60706 w 105664"/>
                <a:gd name="connsiteY17" fmla="*/ 16129 h 127000"/>
                <a:gd name="connsiteX18" fmla="*/ 60706 w 105664"/>
                <a:gd name="connsiteY18" fmla="*/ 5207 h 127000"/>
                <a:gd name="connsiteX19" fmla="*/ 42672 w 105664"/>
                <a:gd name="connsiteY19" fmla="*/ 5207 h 127000"/>
                <a:gd name="connsiteX20" fmla="*/ 42672 w 105664"/>
                <a:gd name="connsiteY20" fmla="*/ 20320 h 127000"/>
                <a:gd name="connsiteX21" fmla="*/ 18288 w 105664"/>
                <a:gd name="connsiteY21" fmla="*/ 20320 h 127000"/>
                <a:gd name="connsiteX22" fmla="*/ 18288 w 105664"/>
                <a:gd name="connsiteY22" fmla="*/ 5207 h 127000"/>
                <a:gd name="connsiteX23" fmla="*/ 0 w 105664"/>
                <a:gd name="connsiteY23" fmla="*/ 5207 h 127000"/>
                <a:gd name="connsiteX24" fmla="*/ 0 w 105664"/>
                <a:gd name="connsiteY24" fmla="*/ 62484 h 127000"/>
                <a:gd name="connsiteX25" fmla="*/ 60706 w 105664"/>
                <a:gd name="connsiteY25" fmla="*/ 62484 h 127000"/>
                <a:gd name="connsiteX26" fmla="*/ 60706 w 105664"/>
                <a:gd name="connsiteY26" fmla="*/ 53594 h 127000"/>
                <a:gd name="connsiteX27" fmla="*/ 35560 w 105664"/>
                <a:gd name="connsiteY27" fmla="*/ 112776 h 127000"/>
                <a:gd name="connsiteX28" fmla="*/ 35560 w 105664"/>
                <a:gd name="connsiteY28" fmla="*/ 105283 h 127000"/>
                <a:gd name="connsiteX29" fmla="*/ 102108 w 105664"/>
                <a:gd name="connsiteY29" fmla="*/ 105283 h 127000"/>
                <a:gd name="connsiteX30" fmla="*/ 102108 w 105664"/>
                <a:gd name="connsiteY30" fmla="*/ 70866 h 127000"/>
                <a:gd name="connsiteX31" fmla="*/ 17145 w 105664"/>
                <a:gd name="connsiteY31" fmla="*/ 70866 h 127000"/>
                <a:gd name="connsiteX32" fmla="*/ 17145 w 105664"/>
                <a:gd name="connsiteY32" fmla="*/ 85090 h 127000"/>
                <a:gd name="connsiteX33" fmla="*/ 83820 w 105664"/>
                <a:gd name="connsiteY33" fmla="*/ 85090 h 127000"/>
                <a:gd name="connsiteX34" fmla="*/ 83820 w 105664"/>
                <a:gd name="connsiteY34" fmla="*/ 91948 h 127000"/>
                <a:gd name="connsiteX35" fmla="*/ 17399 w 105664"/>
                <a:gd name="connsiteY35" fmla="*/ 91948 h 127000"/>
                <a:gd name="connsiteX36" fmla="*/ 17399 w 105664"/>
                <a:gd name="connsiteY36" fmla="*/ 127000 h 127000"/>
                <a:gd name="connsiteX37" fmla="*/ 105664 w 105664"/>
                <a:gd name="connsiteY37" fmla="*/ 127000 h 127000"/>
                <a:gd name="connsiteX38" fmla="*/ 105664 w 105664"/>
                <a:gd name="connsiteY38" fmla="*/ 112776 h 127000"/>
                <a:gd name="connsiteX39" fmla="*/ 35560 w 105664"/>
                <a:gd name="connsiteY39" fmla="*/ 112776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5664" h="127000">
                  <a:moveTo>
                    <a:pt x="83693" y="30099"/>
                  </a:moveTo>
                  <a:lnTo>
                    <a:pt x="83693" y="39624"/>
                  </a:lnTo>
                  <a:lnTo>
                    <a:pt x="60706" y="39624"/>
                  </a:lnTo>
                  <a:lnTo>
                    <a:pt x="60706" y="30099"/>
                  </a:lnTo>
                  <a:lnTo>
                    <a:pt x="83693" y="30099"/>
                  </a:lnTo>
                  <a:close/>
                  <a:moveTo>
                    <a:pt x="42672" y="48133"/>
                  </a:moveTo>
                  <a:lnTo>
                    <a:pt x="18288" y="48133"/>
                  </a:lnTo>
                  <a:lnTo>
                    <a:pt x="18288" y="34163"/>
                  </a:lnTo>
                  <a:lnTo>
                    <a:pt x="42672" y="34163"/>
                  </a:lnTo>
                  <a:lnTo>
                    <a:pt x="42672" y="48133"/>
                  </a:lnTo>
                  <a:close/>
                  <a:moveTo>
                    <a:pt x="60706" y="53594"/>
                  </a:moveTo>
                  <a:lnTo>
                    <a:pt x="83693" y="53594"/>
                  </a:lnTo>
                  <a:lnTo>
                    <a:pt x="83693" y="66040"/>
                  </a:lnTo>
                  <a:lnTo>
                    <a:pt x="102108" y="66040"/>
                  </a:lnTo>
                  <a:lnTo>
                    <a:pt x="102108" y="0"/>
                  </a:lnTo>
                  <a:lnTo>
                    <a:pt x="83693" y="0"/>
                  </a:lnTo>
                  <a:lnTo>
                    <a:pt x="83693" y="16129"/>
                  </a:lnTo>
                  <a:lnTo>
                    <a:pt x="60706" y="16129"/>
                  </a:lnTo>
                  <a:lnTo>
                    <a:pt x="60706" y="5207"/>
                  </a:lnTo>
                  <a:lnTo>
                    <a:pt x="42672" y="5207"/>
                  </a:lnTo>
                  <a:lnTo>
                    <a:pt x="42672" y="20320"/>
                  </a:lnTo>
                  <a:lnTo>
                    <a:pt x="18288" y="20320"/>
                  </a:lnTo>
                  <a:lnTo>
                    <a:pt x="18288" y="5207"/>
                  </a:lnTo>
                  <a:lnTo>
                    <a:pt x="0" y="5207"/>
                  </a:lnTo>
                  <a:lnTo>
                    <a:pt x="0" y="62484"/>
                  </a:lnTo>
                  <a:lnTo>
                    <a:pt x="60706" y="62484"/>
                  </a:lnTo>
                  <a:lnTo>
                    <a:pt x="60706" y="53594"/>
                  </a:lnTo>
                  <a:close/>
                  <a:moveTo>
                    <a:pt x="35560" y="112776"/>
                  </a:moveTo>
                  <a:lnTo>
                    <a:pt x="35560" y="105283"/>
                  </a:lnTo>
                  <a:lnTo>
                    <a:pt x="102108" y="105283"/>
                  </a:lnTo>
                  <a:lnTo>
                    <a:pt x="102108" y="70866"/>
                  </a:lnTo>
                  <a:lnTo>
                    <a:pt x="17145" y="70866"/>
                  </a:lnTo>
                  <a:lnTo>
                    <a:pt x="17145" y="85090"/>
                  </a:lnTo>
                  <a:lnTo>
                    <a:pt x="83820" y="85090"/>
                  </a:lnTo>
                  <a:lnTo>
                    <a:pt x="83820" y="91948"/>
                  </a:lnTo>
                  <a:lnTo>
                    <a:pt x="17399" y="91948"/>
                  </a:lnTo>
                  <a:lnTo>
                    <a:pt x="17399" y="127000"/>
                  </a:lnTo>
                  <a:lnTo>
                    <a:pt x="105664" y="127000"/>
                  </a:lnTo>
                  <a:lnTo>
                    <a:pt x="105664" y="112776"/>
                  </a:lnTo>
                  <a:lnTo>
                    <a:pt x="35560" y="112776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A7347DC-2280-7C8E-5F62-7418FE556D52}"/>
                </a:ext>
              </a:extLst>
            </p:cNvPr>
            <p:cNvSpPr/>
            <p:nvPr/>
          </p:nvSpPr>
          <p:spPr>
            <a:xfrm>
              <a:off x="8754490" y="2191384"/>
              <a:ext cx="100330" cy="129159"/>
            </a:xfrm>
            <a:custGeom>
              <a:avLst/>
              <a:gdLst>
                <a:gd name="connsiteX0" fmla="*/ 81915 w 100330"/>
                <a:gd name="connsiteY0" fmla="*/ 0 h 129159"/>
                <a:gd name="connsiteX1" fmla="*/ 81915 w 100330"/>
                <a:gd name="connsiteY1" fmla="*/ 129159 h 129159"/>
                <a:gd name="connsiteX2" fmla="*/ 100330 w 100330"/>
                <a:gd name="connsiteY2" fmla="*/ 129159 h 129159"/>
                <a:gd name="connsiteX3" fmla="*/ 100330 w 100330"/>
                <a:gd name="connsiteY3" fmla="*/ 0 h 129159"/>
                <a:gd name="connsiteX4" fmla="*/ 81915 w 100330"/>
                <a:gd name="connsiteY4" fmla="*/ 0 h 129159"/>
                <a:gd name="connsiteX5" fmla="*/ 0 w 100330"/>
                <a:gd name="connsiteY5" fmla="*/ 10414 h 129159"/>
                <a:gd name="connsiteX6" fmla="*/ 0 w 100330"/>
                <a:gd name="connsiteY6" fmla="*/ 99060 h 129159"/>
                <a:gd name="connsiteX7" fmla="*/ 63373 w 100330"/>
                <a:gd name="connsiteY7" fmla="*/ 99060 h 129159"/>
                <a:gd name="connsiteX8" fmla="*/ 63373 w 100330"/>
                <a:gd name="connsiteY8" fmla="*/ 10414 h 129159"/>
                <a:gd name="connsiteX9" fmla="*/ 45085 w 100330"/>
                <a:gd name="connsiteY9" fmla="*/ 10414 h 129159"/>
                <a:gd name="connsiteX10" fmla="*/ 45085 w 100330"/>
                <a:gd name="connsiteY10" fmla="*/ 41529 h 129159"/>
                <a:gd name="connsiteX11" fmla="*/ 18288 w 100330"/>
                <a:gd name="connsiteY11" fmla="*/ 41529 h 129159"/>
                <a:gd name="connsiteX12" fmla="*/ 18288 w 100330"/>
                <a:gd name="connsiteY12" fmla="*/ 10414 h 129159"/>
                <a:gd name="connsiteX13" fmla="*/ 0 w 100330"/>
                <a:gd name="connsiteY13" fmla="*/ 10414 h 129159"/>
                <a:gd name="connsiteX14" fmla="*/ 18288 w 100330"/>
                <a:gd name="connsiteY14" fmla="*/ 55880 h 129159"/>
                <a:gd name="connsiteX15" fmla="*/ 45085 w 100330"/>
                <a:gd name="connsiteY15" fmla="*/ 55880 h 129159"/>
                <a:gd name="connsiteX16" fmla="*/ 45085 w 100330"/>
                <a:gd name="connsiteY16" fmla="*/ 84455 h 129159"/>
                <a:gd name="connsiteX17" fmla="*/ 18288 w 100330"/>
                <a:gd name="connsiteY17" fmla="*/ 84455 h 129159"/>
                <a:gd name="connsiteX18" fmla="*/ 18288 w 100330"/>
                <a:gd name="connsiteY18" fmla="*/ 55880 h 12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330" h="129159">
                  <a:moveTo>
                    <a:pt x="81915" y="0"/>
                  </a:moveTo>
                  <a:lnTo>
                    <a:pt x="81915" y="129159"/>
                  </a:lnTo>
                  <a:lnTo>
                    <a:pt x="100330" y="129159"/>
                  </a:lnTo>
                  <a:lnTo>
                    <a:pt x="100330" y="0"/>
                  </a:lnTo>
                  <a:lnTo>
                    <a:pt x="81915" y="0"/>
                  </a:lnTo>
                  <a:close/>
                  <a:moveTo>
                    <a:pt x="0" y="10414"/>
                  </a:moveTo>
                  <a:lnTo>
                    <a:pt x="0" y="99060"/>
                  </a:lnTo>
                  <a:lnTo>
                    <a:pt x="63373" y="99060"/>
                  </a:lnTo>
                  <a:lnTo>
                    <a:pt x="63373" y="10414"/>
                  </a:lnTo>
                  <a:lnTo>
                    <a:pt x="45085" y="10414"/>
                  </a:lnTo>
                  <a:lnTo>
                    <a:pt x="45085" y="41529"/>
                  </a:lnTo>
                  <a:lnTo>
                    <a:pt x="18288" y="41529"/>
                  </a:lnTo>
                  <a:lnTo>
                    <a:pt x="18288" y="10414"/>
                  </a:lnTo>
                  <a:lnTo>
                    <a:pt x="0" y="10414"/>
                  </a:lnTo>
                  <a:close/>
                  <a:moveTo>
                    <a:pt x="18288" y="55880"/>
                  </a:moveTo>
                  <a:lnTo>
                    <a:pt x="45085" y="55880"/>
                  </a:lnTo>
                  <a:lnTo>
                    <a:pt x="45085" y="84455"/>
                  </a:lnTo>
                  <a:lnTo>
                    <a:pt x="18288" y="84455"/>
                  </a:lnTo>
                  <a:lnTo>
                    <a:pt x="18288" y="5588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344629E-C018-2866-D460-B1240E463A19}"/>
                </a:ext>
              </a:extLst>
            </p:cNvPr>
            <p:cNvSpPr/>
            <p:nvPr/>
          </p:nvSpPr>
          <p:spPr>
            <a:xfrm>
              <a:off x="8876538" y="2192655"/>
              <a:ext cx="116585" cy="126618"/>
            </a:xfrm>
            <a:custGeom>
              <a:avLst/>
              <a:gdLst>
                <a:gd name="connsiteX0" fmla="*/ 58293 w 116585"/>
                <a:gd name="connsiteY0" fmla="*/ 13589 h 126618"/>
                <a:gd name="connsiteX1" fmla="*/ 58293 w 116585"/>
                <a:gd name="connsiteY1" fmla="*/ 13589 h 126618"/>
                <a:gd name="connsiteX2" fmla="*/ 63627 w 116585"/>
                <a:gd name="connsiteY2" fmla="*/ 13589 h 126618"/>
                <a:gd name="connsiteX3" fmla="*/ 68326 w 116585"/>
                <a:gd name="connsiteY3" fmla="*/ 13843 h 126618"/>
                <a:gd name="connsiteX4" fmla="*/ 72517 w 116585"/>
                <a:gd name="connsiteY4" fmla="*/ 14351 h 126618"/>
                <a:gd name="connsiteX5" fmla="*/ 76073 w 116585"/>
                <a:gd name="connsiteY5" fmla="*/ 14859 h 126618"/>
                <a:gd name="connsiteX6" fmla="*/ 79121 w 116585"/>
                <a:gd name="connsiteY6" fmla="*/ 15621 h 126618"/>
                <a:gd name="connsiteX7" fmla="*/ 81534 w 116585"/>
                <a:gd name="connsiteY7" fmla="*/ 16510 h 126618"/>
                <a:gd name="connsiteX8" fmla="*/ 83439 w 116585"/>
                <a:gd name="connsiteY8" fmla="*/ 17653 h 126618"/>
                <a:gd name="connsiteX9" fmla="*/ 84709 w 116585"/>
                <a:gd name="connsiteY9" fmla="*/ 18923 h 126618"/>
                <a:gd name="connsiteX10" fmla="*/ 85598 w 116585"/>
                <a:gd name="connsiteY10" fmla="*/ 20320 h 126618"/>
                <a:gd name="connsiteX11" fmla="*/ 85852 w 116585"/>
                <a:gd name="connsiteY11" fmla="*/ 21971 h 126618"/>
                <a:gd name="connsiteX12" fmla="*/ 85852 w 116585"/>
                <a:gd name="connsiteY12" fmla="*/ 21971 h 126618"/>
                <a:gd name="connsiteX13" fmla="*/ 85598 w 116585"/>
                <a:gd name="connsiteY13" fmla="*/ 23622 h 126618"/>
                <a:gd name="connsiteX14" fmla="*/ 84709 w 116585"/>
                <a:gd name="connsiteY14" fmla="*/ 25146 h 126618"/>
                <a:gd name="connsiteX15" fmla="*/ 83439 w 116585"/>
                <a:gd name="connsiteY15" fmla="*/ 26416 h 126618"/>
                <a:gd name="connsiteX16" fmla="*/ 81534 w 116585"/>
                <a:gd name="connsiteY16" fmla="*/ 27559 h 126618"/>
                <a:gd name="connsiteX17" fmla="*/ 79121 w 116585"/>
                <a:gd name="connsiteY17" fmla="*/ 28448 h 126618"/>
                <a:gd name="connsiteX18" fmla="*/ 76073 w 116585"/>
                <a:gd name="connsiteY18" fmla="*/ 29210 h 126618"/>
                <a:gd name="connsiteX19" fmla="*/ 72517 w 116585"/>
                <a:gd name="connsiteY19" fmla="*/ 29718 h 126618"/>
                <a:gd name="connsiteX20" fmla="*/ 68326 w 116585"/>
                <a:gd name="connsiteY20" fmla="*/ 30099 h 126618"/>
                <a:gd name="connsiteX21" fmla="*/ 63627 w 116585"/>
                <a:gd name="connsiteY21" fmla="*/ 30353 h 126618"/>
                <a:gd name="connsiteX22" fmla="*/ 58293 w 116585"/>
                <a:gd name="connsiteY22" fmla="*/ 30480 h 126618"/>
                <a:gd name="connsiteX23" fmla="*/ 58293 w 116585"/>
                <a:gd name="connsiteY23" fmla="*/ 30480 h 126618"/>
                <a:gd name="connsiteX24" fmla="*/ 52959 w 116585"/>
                <a:gd name="connsiteY24" fmla="*/ 30353 h 126618"/>
                <a:gd name="connsiteX25" fmla="*/ 48260 w 116585"/>
                <a:gd name="connsiteY25" fmla="*/ 30099 h 126618"/>
                <a:gd name="connsiteX26" fmla="*/ 44196 w 116585"/>
                <a:gd name="connsiteY26" fmla="*/ 29718 h 126618"/>
                <a:gd name="connsiteX27" fmla="*/ 40640 w 116585"/>
                <a:gd name="connsiteY27" fmla="*/ 29210 h 126618"/>
                <a:gd name="connsiteX28" fmla="*/ 37592 w 116585"/>
                <a:gd name="connsiteY28" fmla="*/ 28448 h 126618"/>
                <a:gd name="connsiteX29" fmla="*/ 35179 w 116585"/>
                <a:gd name="connsiteY29" fmla="*/ 27559 h 126618"/>
                <a:gd name="connsiteX30" fmla="*/ 33274 w 116585"/>
                <a:gd name="connsiteY30" fmla="*/ 26416 h 126618"/>
                <a:gd name="connsiteX31" fmla="*/ 32004 w 116585"/>
                <a:gd name="connsiteY31" fmla="*/ 25146 h 126618"/>
                <a:gd name="connsiteX32" fmla="*/ 31115 w 116585"/>
                <a:gd name="connsiteY32" fmla="*/ 23622 h 126618"/>
                <a:gd name="connsiteX33" fmla="*/ 30861 w 116585"/>
                <a:gd name="connsiteY33" fmla="*/ 21971 h 126618"/>
                <a:gd name="connsiteX34" fmla="*/ 30861 w 116585"/>
                <a:gd name="connsiteY34" fmla="*/ 21971 h 126618"/>
                <a:gd name="connsiteX35" fmla="*/ 31115 w 116585"/>
                <a:gd name="connsiteY35" fmla="*/ 20320 h 126618"/>
                <a:gd name="connsiteX36" fmla="*/ 32004 w 116585"/>
                <a:gd name="connsiteY36" fmla="*/ 18923 h 126618"/>
                <a:gd name="connsiteX37" fmla="*/ 33274 w 116585"/>
                <a:gd name="connsiteY37" fmla="*/ 17653 h 126618"/>
                <a:gd name="connsiteX38" fmla="*/ 35179 w 116585"/>
                <a:gd name="connsiteY38" fmla="*/ 16510 h 126618"/>
                <a:gd name="connsiteX39" fmla="*/ 37592 w 116585"/>
                <a:gd name="connsiteY39" fmla="*/ 15621 h 126618"/>
                <a:gd name="connsiteX40" fmla="*/ 40640 w 116585"/>
                <a:gd name="connsiteY40" fmla="*/ 14859 h 126618"/>
                <a:gd name="connsiteX41" fmla="*/ 44196 w 116585"/>
                <a:gd name="connsiteY41" fmla="*/ 14351 h 126618"/>
                <a:gd name="connsiteX42" fmla="*/ 48260 w 116585"/>
                <a:gd name="connsiteY42" fmla="*/ 13843 h 126618"/>
                <a:gd name="connsiteX43" fmla="*/ 52959 w 116585"/>
                <a:gd name="connsiteY43" fmla="*/ 13589 h 126618"/>
                <a:gd name="connsiteX44" fmla="*/ 58293 w 116585"/>
                <a:gd name="connsiteY44" fmla="*/ 13589 h 126618"/>
                <a:gd name="connsiteX45" fmla="*/ 58293 w 116585"/>
                <a:gd name="connsiteY45" fmla="*/ 43942 h 126618"/>
                <a:gd name="connsiteX46" fmla="*/ 58293 w 116585"/>
                <a:gd name="connsiteY46" fmla="*/ 43942 h 126618"/>
                <a:gd name="connsiteX47" fmla="*/ 66802 w 116585"/>
                <a:gd name="connsiteY47" fmla="*/ 43688 h 126618"/>
                <a:gd name="connsiteX48" fmla="*/ 74422 w 116585"/>
                <a:gd name="connsiteY48" fmla="*/ 42926 h 126618"/>
                <a:gd name="connsiteX49" fmla="*/ 81407 w 116585"/>
                <a:gd name="connsiteY49" fmla="*/ 41783 h 126618"/>
                <a:gd name="connsiteX50" fmla="*/ 87503 w 116585"/>
                <a:gd name="connsiteY50" fmla="*/ 40259 h 126618"/>
                <a:gd name="connsiteX51" fmla="*/ 92710 w 116585"/>
                <a:gd name="connsiteY51" fmla="*/ 38227 h 126618"/>
                <a:gd name="connsiteX52" fmla="*/ 97028 w 116585"/>
                <a:gd name="connsiteY52" fmla="*/ 35814 h 126618"/>
                <a:gd name="connsiteX53" fmla="*/ 100457 w 116585"/>
                <a:gd name="connsiteY53" fmla="*/ 33020 h 126618"/>
                <a:gd name="connsiteX54" fmla="*/ 102870 w 116585"/>
                <a:gd name="connsiteY54" fmla="*/ 29718 h 126618"/>
                <a:gd name="connsiteX55" fmla="*/ 104394 w 116585"/>
                <a:gd name="connsiteY55" fmla="*/ 26035 h 126618"/>
                <a:gd name="connsiteX56" fmla="*/ 104902 w 116585"/>
                <a:gd name="connsiteY56" fmla="*/ 21971 h 126618"/>
                <a:gd name="connsiteX57" fmla="*/ 104902 w 116585"/>
                <a:gd name="connsiteY57" fmla="*/ 21971 h 126618"/>
                <a:gd name="connsiteX58" fmla="*/ 104394 w 116585"/>
                <a:gd name="connsiteY58" fmla="*/ 17907 h 126618"/>
                <a:gd name="connsiteX59" fmla="*/ 102870 w 116585"/>
                <a:gd name="connsiteY59" fmla="*/ 14224 h 126618"/>
                <a:gd name="connsiteX60" fmla="*/ 100457 w 116585"/>
                <a:gd name="connsiteY60" fmla="*/ 11049 h 126618"/>
                <a:gd name="connsiteX61" fmla="*/ 97028 w 116585"/>
                <a:gd name="connsiteY61" fmla="*/ 8128 h 126618"/>
                <a:gd name="connsiteX62" fmla="*/ 92710 w 116585"/>
                <a:gd name="connsiteY62" fmla="*/ 5715 h 126618"/>
                <a:gd name="connsiteX63" fmla="*/ 87503 w 116585"/>
                <a:gd name="connsiteY63" fmla="*/ 3683 h 126618"/>
                <a:gd name="connsiteX64" fmla="*/ 81407 w 116585"/>
                <a:gd name="connsiteY64" fmla="*/ 2032 h 126618"/>
                <a:gd name="connsiteX65" fmla="*/ 74422 w 116585"/>
                <a:gd name="connsiteY65" fmla="*/ 889 h 126618"/>
                <a:gd name="connsiteX66" fmla="*/ 66802 w 116585"/>
                <a:gd name="connsiteY66" fmla="*/ 254 h 126618"/>
                <a:gd name="connsiteX67" fmla="*/ 58293 w 116585"/>
                <a:gd name="connsiteY67" fmla="*/ 0 h 126618"/>
                <a:gd name="connsiteX68" fmla="*/ 58293 w 116585"/>
                <a:gd name="connsiteY68" fmla="*/ 0 h 126618"/>
                <a:gd name="connsiteX69" fmla="*/ 49911 w 116585"/>
                <a:gd name="connsiteY69" fmla="*/ 254 h 126618"/>
                <a:gd name="connsiteX70" fmla="*/ 42164 w 116585"/>
                <a:gd name="connsiteY70" fmla="*/ 889 h 126618"/>
                <a:gd name="connsiteX71" fmla="*/ 35306 w 116585"/>
                <a:gd name="connsiteY71" fmla="*/ 2032 h 126618"/>
                <a:gd name="connsiteX72" fmla="*/ 29210 w 116585"/>
                <a:gd name="connsiteY72" fmla="*/ 3683 h 126618"/>
                <a:gd name="connsiteX73" fmla="*/ 24003 w 116585"/>
                <a:gd name="connsiteY73" fmla="*/ 5715 h 126618"/>
                <a:gd name="connsiteX74" fmla="*/ 19685 w 116585"/>
                <a:gd name="connsiteY74" fmla="*/ 8128 h 126618"/>
                <a:gd name="connsiteX75" fmla="*/ 16256 w 116585"/>
                <a:gd name="connsiteY75" fmla="*/ 11049 h 126618"/>
                <a:gd name="connsiteX76" fmla="*/ 13843 w 116585"/>
                <a:gd name="connsiteY76" fmla="*/ 14224 h 126618"/>
                <a:gd name="connsiteX77" fmla="*/ 12319 w 116585"/>
                <a:gd name="connsiteY77" fmla="*/ 17907 h 126618"/>
                <a:gd name="connsiteX78" fmla="*/ 11811 w 116585"/>
                <a:gd name="connsiteY78" fmla="*/ 21971 h 126618"/>
                <a:gd name="connsiteX79" fmla="*/ 11811 w 116585"/>
                <a:gd name="connsiteY79" fmla="*/ 21971 h 126618"/>
                <a:gd name="connsiteX80" fmla="*/ 12319 w 116585"/>
                <a:gd name="connsiteY80" fmla="*/ 26035 h 126618"/>
                <a:gd name="connsiteX81" fmla="*/ 13843 w 116585"/>
                <a:gd name="connsiteY81" fmla="*/ 29718 h 126618"/>
                <a:gd name="connsiteX82" fmla="*/ 16256 w 116585"/>
                <a:gd name="connsiteY82" fmla="*/ 33020 h 126618"/>
                <a:gd name="connsiteX83" fmla="*/ 19685 w 116585"/>
                <a:gd name="connsiteY83" fmla="*/ 35814 h 126618"/>
                <a:gd name="connsiteX84" fmla="*/ 24003 w 116585"/>
                <a:gd name="connsiteY84" fmla="*/ 38227 h 126618"/>
                <a:gd name="connsiteX85" fmla="*/ 29210 w 116585"/>
                <a:gd name="connsiteY85" fmla="*/ 40259 h 126618"/>
                <a:gd name="connsiteX86" fmla="*/ 35306 w 116585"/>
                <a:gd name="connsiteY86" fmla="*/ 41783 h 126618"/>
                <a:gd name="connsiteX87" fmla="*/ 42164 w 116585"/>
                <a:gd name="connsiteY87" fmla="*/ 42926 h 126618"/>
                <a:gd name="connsiteX88" fmla="*/ 49911 w 116585"/>
                <a:gd name="connsiteY88" fmla="*/ 43688 h 126618"/>
                <a:gd name="connsiteX89" fmla="*/ 58293 w 116585"/>
                <a:gd name="connsiteY89" fmla="*/ 43942 h 126618"/>
                <a:gd name="connsiteX90" fmla="*/ 69342 w 116585"/>
                <a:gd name="connsiteY90" fmla="*/ 72390 h 126618"/>
                <a:gd name="connsiteX91" fmla="*/ 47498 w 116585"/>
                <a:gd name="connsiteY91" fmla="*/ 72390 h 126618"/>
                <a:gd name="connsiteX92" fmla="*/ 47498 w 116585"/>
                <a:gd name="connsiteY92" fmla="*/ 63500 h 126618"/>
                <a:gd name="connsiteX93" fmla="*/ 69342 w 116585"/>
                <a:gd name="connsiteY93" fmla="*/ 63500 h 126618"/>
                <a:gd name="connsiteX94" fmla="*/ 69342 w 116585"/>
                <a:gd name="connsiteY94" fmla="*/ 72390 h 126618"/>
                <a:gd name="connsiteX95" fmla="*/ 116586 w 116585"/>
                <a:gd name="connsiteY95" fmla="*/ 63500 h 126618"/>
                <a:gd name="connsiteX96" fmla="*/ 116586 w 116585"/>
                <a:gd name="connsiteY96" fmla="*/ 48895 h 126618"/>
                <a:gd name="connsiteX97" fmla="*/ 0 w 116585"/>
                <a:gd name="connsiteY97" fmla="*/ 48895 h 126618"/>
                <a:gd name="connsiteX98" fmla="*/ 0 w 116585"/>
                <a:gd name="connsiteY98" fmla="*/ 63500 h 126618"/>
                <a:gd name="connsiteX99" fmla="*/ 29083 w 116585"/>
                <a:gd name="connsiteY99" fmla="*/ 63500 h 126618"/>
                <a:gd name="connsiteX100" fmla="*/ 29083 w 116585"/>
                <a:gd name="connsiteY100" fmla="*/ 72390 h 126618"/>
                <a:gd name="connsiteX101" fmla="*/ 13335 w 116585"/>
                <a:gd name="connsiteY101" fmla="*/ 72390 h 126618"/>
                <a:gd name="connsiteX102" fmla="*/ 13335 w 116585"/>
                <a:gd name="connsiteY102" fmla="*/ 85979 h 126618"/>
                <a:gd name="connsiteX103" fmla="*/ 84201 w 116585"/>
                <a:gd name="connsiteY103" fmla="*/ 85979 h 126618"/>
                <a:gd name="connsiteX104" fmla="*/ 84201 w 116585"/>
                <a:gd name="connsiteY104" fmla="*/ 92837 h 126618"/>
                <a:gd name="connsiteX105" fmla="*/ 13589 w 116585"/>
                <a:gd name="connsiteY105" fmla="*/ 92837 h 126618"/>
                <a:gd name="connsiteX106" fmla="*/ 13589 w 116585"/>
                <a:gd name="connsiteY106" fmla="*/ 126619 h 126618"/>
                <a:gd name="connsiteX107" fmla="*/ 105664 w 116585"/>
                <a:gd name="connsiteY107" fmla="*/ 126619 h 126618"/>
                <a:gd name="connsiteX108" fmla="*/ 105664 w 116585"/>
                <a:gd name="connsiteY108" fmla="*/ 112776 h 126618"/>
                <a:gd name="connsiteX109" fmla="*/ 31877 w 116585"/>
                <a:gd name="connsiteY109" fmla="*/ 112776 h 126618"/>
                <a:gd name="connsiteX110" fmla="*/ 31877 w 116585"/>
                <a:gd name="connsiteY110" fmla="*/ 105537 h 126618"/>
                <a:gd name="connsiteX111" fmla="*/ 102362 w 116585"/>
                <a:gd name="connsiteY111" fmla="*/ 105537 h 126618"/>
                <a:gd name="connsiteX112" fmla="*/ 102362 w 116585"/>
                <a:gd name="connsiteY112" fmla="*/ 72390 h 126618"/>
                <a:gd name="connsiteX113" fmla="*/ 87757 w 116585"/>
                <a:gd name="connsiteY113" fmla="*/ 72390 h 126618"/>
                <a:gd name="connsiteX114" fmla="*/ 87757 w 116585"/>
                <a:gd name="connsiteY114" fmla="*/ 63500 h 126618"/>
                <a:gd name="connsiteX115" fmla="*/ 116586 w 116585"/>
                <a:gd name="connsiteY115" fmla="*/ 63500 h 12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16585" h="126618">
                  <a:moveTo>
                    <a:pt x="58293" y="13589"/>
                  </a:moveTo>
                  <a:lnTo>
                    <a:pt x="58293" y="13589"/>
                  </a:lnTo>
                  <a:lnTo>
                    <a:pt x="63627" y="13589"/>
                  </a:lnTo>
                  <a:lnTo>
                    <a:pt x="68326" y="13843"/>
                  </a:lnTo>
                  <a:lnTo>
                    <a:pt x="72517" y="14351"/>
                  </a:lnTo>
                  <a:lnTo>
                    <a:pt x="76073" y="14859"/>
                  </a:lnTo>
                  <a:lnTo>
                    <a:pt x="79121" y="15621"/>
                  </a:lnTo>
                  <a:lnTo>
                    <a:pt x="81534" y="16510"/>
                  </a:lnTo>
                  <a:lnTo>
                    <a:pt x="83439" y="17653"/>
                  </a:lnTo>
                  <a:lnTo>
                    <a:pt x="84709" y="18923"/>
                  </a:lnTo>
                  <a:lnTo>
                    <a:pt x="85598" y="20320"/>
                  </a:lnTo>
                  <a:lnTo>
                    <a:pt x="85852" y="21971"/>
                  </a:lnTo>
                  <a:lnTo>
                    <a:pt x="85852" y="21971"/>
                  </a:lnTo>
                  <a:lnTo>
                    <a:pt x="85598" y="23622"/>
                  </a:lnTo>
                  <a:lnTo>
                    <a:pt x="84709" y="25146"/>
                  </a:lnTo>
                  <a:lnTo>
                    <a:pt x="83439" y="26416"/>
                  </a:lnTo>
                  <a:lnTo>
                    <a:pt x="81534" y="27559"/>
                  </a:lnTo>
                  <a:lnTo>
                    <a:pt x="79121" y="28448"/>
                  </a:lnTo>
                  <a:lnTo>
                    <a:pt x="76073" y="29210"/>
                  </a:lnTo>
                  <a:lnTo>
                    <a:pt x="72517" y="29718"/>
                  </a:lnTo>
                  <a:lnTo>
                    <a:pt x="68326" y="30099"/>
                  </a:lnTo>
                  <a:lnTo>
                    <a:pt x="63627" y="30353"/>
                  </a:lnTo>
                  <a:lnTo>
                    <a:pt x="58293" y="30480"/>
                  </a:lnTo>
                  <a:lnTo>
                    <a:pt x="58293" y="30480"/>
                  </a:lnTo>
                  <a:lnTo>
                    <a:pt x="52959" y="30353"/>
                  </a:lnTo>
                  <a:lnTo>
                    <a:pt x="48260" y="30099"/>
                  </a:lnTo>
                  <a:lnTo>
                    <a:pt x="44196" y="29718"/>
                  </a:lnTo>
                  <a:lnTo>
                    <a:pt x="40640" y="29210"/>
                  </a:lnTo>
                  <a:lnTo>
                    <a:pt x="37592" y="28448"/>
                  </a:lnTo>
                  <a:lnTo>
                    <a:pt x="35179" y="27559"/>
                  </a:lnTo>
                  <a:lnTo>
                    <a:pt x="33274" y="26416"/>
                  </a:lnTo>
                  <a:lnTo>
                    <a:pt x="32004" y="25146"/>
                  </a:lnTo>
                  <a:lnTo>
                    <a:pt x="31115" y="23622"/>
                  </a:lnTo>
                  <a:lnTo>
                    <a:pt x="30861" y="21971"/>
                  </a:lnTo>
                  <a:lnTo>
                    <a:pt x="30861" y="21971"/>
                  </a:lnTo>
                  <a:lnTo>
                    <a:pt x="31115" y="20320"/>
                  </a:lnTo>
                  <a:lnTo>
                    <a:pt x="32004" y="18923"/>
                  </a:lnTo>
                  <a:lnTo>
                    <a:pt x="33274" y="17653"/>
                  </a:lnTo>
                  <a:lnTo>
                    <a:pt x="35179" y="16510"/>
                  </a:lnTo>
                  <a:lnTo>
                    <a:pt x="37592" y="15621"/>
                  </a:lnTo>
                  <a:lnTo>
                    <a:pt x="40640" y="14859"/>
                  </a:lnTo>
                  <a:lnTo>
                    <a:pt x="44196" y="14351"/>
                  </a:lnTo>
                  <a:lnTo>
                    <a:pt x="48260" y="13843"/>
                  </a:lnTo>
                  <a:lnTo>
                    <a:pt x="52959" y="13589"/>
                  </a:lnTo>
                  <a:lnTo>
                    <a:pt x="58293" y="13589"/>
                  </a:lnTo>
                  <a:close/>
                  <a:moveTo>
                    <a:pt x="58293" y="43942"/>
                  </a:moveTo>
                  <a:lnTo>
                    <a:pt x="58293" y="43942"/>
                  </a:lnTo>
                  <a:lnTo>
                    <a:pt x="66802" y="43688"/>
                  </a:lnTo>
                  <a:lnTo>
                    <a:pt x="74422" y="42926"/>
                  </a:lnTo>
                  <a:lnTo>
                    <a:pt x="81407" y="41783"/>
                  </a:lnTo>
                  <a:lnTo>
                    <a:pt x="87503" y="40259"/>
                  </a:lnTo>
                  <a:lnTo>
                    <a:pt x="92710" y="38227"/>
                  </a:lnTo>
                  <a:lnTo>
                    <a:pt x="97028" y="35814"/>
                  </a:lnTo>
                  <a:lnTo>
                    <a:pt x="100457" y="33020"/>
                  </a:lnTo>
                  <a:lnTo>
                    <a:pt x="102870" y="29718"/>
                  </a:lnTo>
                  <a:lnTo>
                    <a:pt x="104394" y="26035"/>
                  </a:lnTo>
                  <a:lnTo>
                    <a:pt x="104902" y="21971"/>
                  </a:lnTo>
                  <a:lnTo>
                    <a:pt x="104902" y="21971"/>
                  </a:lnTo>
                  <a:lnTo>
                    <a:pt x="104394" y="17907"/>
                  </a:lnTo>
                  <a:lnTo>
                    <a:pt x="102870" y="14224"/>
                  </a:lnTo>
                  <a:lnTo>
                    <a:pt x="100457" y="11049"/>
                  </a:lnTo>
                  <a:lnTo>
                    <a:pt x="97028" y="8128"/>
                  </a:lnTo>
                  <a:lnTo>
                    <a:pt x="92710" y="5715"/>
                  </a:lnTo>
                  <a:lnTo>
                    <a:pt x="87503" y="3683"/>
                  </a:lnTo>
                  <a:lnTo>
                    <a:pt x="81407" y="2032"/>
                  </a:lnTo>
                  <a:lnTo>
                    <a:pt x="74422" y="889"/>
                  </a:lnTo>
                  <a:lnTo>
                    <a:pt x="66802" y="254"/>
                  </a:lnTo>
                  <a:lnTo>
                    <a:pt x="58293" y="0"/>
                  </a:lnTo>
                  <a:lnTo>
                    <a:pt x="58293" y="0"/>
                  </a:lnTo>
                  <a:lnTo>
                    <a:pt x="49911" y="254"/>
                  </a:lnTo>
                  <a:lnTo>
                    <a:pt x="42164" y="889"/>
                  </a:lnTo>
                  <a:lnTo>
                    <a:pt x="35306" y="2032"/>
                  </a:lnTo>
                  <a:lnTo>
                    <a:pt x="29210" y="3683"/>
                  </a:lnTo>
                  <a:lnTo>
                    <a:pt x="24003" y="5715"/>
                  </a:lnTo>
                  <a:lnTo>
                    <a:pt x="19685" y="8128"/>
                  </a:lnTo>
                  <a:lnTo>
                    <a:pt x="16256" y="11049"/>
                  </a:lnTo>
                  <a:lnTo>
                    <a:pt x="13843" y="14224"/>
                  </a:lnTo>
                  <a:lnTo>
                    <a:pt x="12319" y="17907"/>
                  </a:lnTo>
                  <a:lnTo>
                    <a:pt x="11811" y="21971"/>
                  </a:lnTo>
                  <a:lnTo>
                    <a:pt x="11811" y="21971"/>
                  </a:lnTo>
                  <a:lnTo>
                    <a:pt x="12319" y="26035"/>
                  </a:lnTo>
                  <a:lnTo>
                    <a:pt x="13843" y="29718"/>
                  </a:lnTo>
                  <a:lnTo>
                    <a:pt x="16256" y="33020"/>
                  </a:lnTo>
                  <a:lnTo>
                    <a:pt x="19685" y="35814"/>
                  </a:lnTo>
                  <a:lnTo>
                    <a:pt x="24003" y="38227"/>
                  </a:lnTo>
                  <a:lnTo>
                    <a:pt x="29210" y="40259"/>
                  </a:lnTo>
                  <a:lnTo>
                    <a:pt x="35306" y="41783"/>
                  </a:lnTo>
                  <a:lnTo>
                    <a:pt x="42164" y="42926"/>
                  </a:lnTo>
                  <a:lnTo>
                    <a:pt x="49911" y="43688"/>
                  </a:lnTo>
                  <a:lnTo>
                    <a:pt x="58293" y="43942"/>
                  </a:lnTo>
                  <a:close/>
                  <a:moveTo>
                    <a:pt x="69342" y="72390"/>
                  </a:moveTo>
                  <a:lnTo>
                    <a:pt x="47498" y="72390"/>
                  </a:lnTo>
                  <a:lnTo>
                    <a:pt x="47498" y="63500"/>
                  </a:lnTo>
                  <a:lnTo>
                    <a:pt x="69342" y="63500"/>
                  </a:lnTo>
                  <a:lnTo>
                    <a:pt x="69342" y="72390"/>
                  </a:lnTo>
                  <a:close/>
                  <a:moveTo>
                    <a:pt x="116586" y="63500"/>
                  </a:moveTo>
                  <a:lnTo>
                    <a:pt x="116586" y="48895"/>
                  </a:lnTo>
                  <a:lnTo>
                    <a:pt x="0" y="48895"/>
                  </a:lnTo>
                  <a:lnTo>
                    <a:pt x="0" y="63500"/>
                  </a:lnTo>
                  <a:lnTo>
                    <a:pt x="29083" y="63500"/>
                  </a:lnTo>
                  <a:lnTo>
                    <a:pt x="29083" y="72390"/>
                  </a:lnTo>
                  <a:lnTo>
                    <a:pt x="13335" y="72390"/>
                  </a:lnTo>
                  <a:lnTo>
                    <a:pt x="13335" y="85979"/>
                  </a:lnTo>
                  <a:lnTo>
                    <a:pt x="84201" y="85979"/>
                  </a:lnTo>
                  <a:lnTo>
                    <a:pt x="84201" y="92837"/>
                  </a:lnTo>
                  <a:lnTo>
                    <a:pt x="13589" y="92837"/>
                  </a:lnTo>
                  <a:lnTo>
                    <a:pt x="13589" y="126619"/>
                  </a:lnTo>
                  <a:lnTo>
                    <a:pt x="105664" y="126619"/>
                  </a:lnTo>
                  <a:lnTo>
                    <a:pt x="105664" y="112776"/>
                  </a:lnTo>
                  <a:lnTo>
                    <a:pt x="31877" y="112776"/>
                  </a:lnTo>
                  <a:lnTo>
                    <a:pt x="31877" y="105537"/>
                  </a:lnTo>
                  <a:lnTo>
                    <a:pt x="102362" y="105537"/>
                  </a:lnTo>
                  <a:lnTo>
                    <a:pt x="102362" y="72390"/>
                  </a:lnTo>
                  <a:lnTo>
                    <a:pt x="87757" y="72390"/>
                  </a:lnTo>
                  <a:lnTo>
                    <a:pt x="87757" y="63500"/>
                  </a:lnTo>
                  <a:lnTo>
                    <a:pt x="116586" y="6350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407EA30-1512-0EF9-AF89-2E9ED157454B}"/>
                </a:ext>
              </a:extLst>
            </p:cNvPr>
            <p:cNvSpPr/>
            <p:nvPr/>
          </p:nvSpPr>
          <p:spPr>
            <a:xfrm>
              <a:off x="9042781" y="2191893"/>
              <a:ext cx="33654" cy="144526"/>
            </a:xfrm>
            <a:custGeom>
              <a:avLst/>
              <a:gdLst>
                <a:gd name="connsiteX0" fmla="*/ 20827 w 33654"/>
                <a:gd name="connsiteY0" fmla="*/ 144526 h 144526"/>
                <a:gd name="connsiteX1" fmla="*/ 33655 w 33654"/>
                <a:gd name="connsiteY1" fmla="*/ 139065 h 144526"/>
                <a:gd name="connsiteX2" fmla="*/ 33655 w 33654"/>
                <a:gd name="connsiteY2" fmla="*/ 139065 h 144526"/>
                <a:gd name="connsiteX3" fmla="*/ 30352 w 33654"/>
                <a:gd name="connsiteY3" fmla="*/ 132842 h 144526"/>
                <a:gd name="connsiteX4" fmla="*/ 27432 w 33654"/>
                <a:gd name="connsiteY4" fmla="*/ 126492 h 144526"/>
                <a:gd name="connsiteX5" fmla="*/ 24892 w 33654"/>
                <a:gd name="connsiteY5" fmla="*/ 120015 h 144526"/>
                <a:gd name="connsiteX6" fmla="*/ 22606 w 33654"/>
                <a:gd name="connsiteY6" fmla="*/ 113411 h 144526"/>
                <a:gd name="connsiteX7" fmla="*/ 20827 w 33654"/>
                <a:gd name="connsiteY7" fmla="*/ 106680 h 144526"/>
                <a:gd name="connsiteX8" fmla="*/ 19303 w 33654"/>
                <a:gd name="connsiteY8" fmla="*/ 99822 h 144526"/>
                <a:gd name="connsiteX9" fmla="*/ 18161 w 33654"/>
                <a:gd name="connsiteY9" fmla="*/ 92964 h 144526"/>
                <a:gd name="connsiteX10" fmla="*/ 17272 w 33654"/>
                <a:gd name="connsiteY10" fmla="*/ 85979 h 144526"/>
                <a:gd name="connsiteX11" fmla="*/ 16763 w 33654"/>
                <a:gd name="connsiteY11" fmla="*/ 79121 h 144526"/>
                <a:gd name="connsiteX12" fmla="*/ 16637 w 33654"/>
                <a:gd name="connsiteY12" fmla="*/ 72136 h 144526"/>
                <a:gd name="connsiteX13" fmla="*/ 16637 w 33654"/>
                <a:gd name="connsiteY13" fmla="*/ 72136 h 144526"/>
                <a:gd name="connsiteX14" fmla="*/ 16763 w 33654"/>
                <a:gd name="connsiteY14" fmla="*/ 65278 h 144526"/>
                <a:gd name="connsiteX15" fmla="*/ 17272 w 33654"/>
                <a:gd name="connsiteY15" fmla="*/ 58420 h 144526"/>
                <a:gd name="connsiteX16" fmla="*/ 18161 w 33654"/>
                <a:gd name="connsiteY16" fmla="*/ 51562 h 144526"/>
                <a:gd name="connsiteX17" fmla="*/ 19303 w 33654"/>
                <a:gd name="connsiteY17" fmla="*/ 44704 h 144526"/>
                <a:gd name="connsiteX18" fmla="*/ 20827 w 33654"/>
                <a:gd name="connsiteY18" fmla="*/ 37846 h 144526"/>
                <a:gd name="connsiteX19" fmla="*/ 22606 w 33654"/>
                <a:gd name="connsiteY19" fmla="*/ 31115 h 144526"/>
                <a:gd name="connsiteX20" fmla="*/ 24892 w 33654"/>
                <a:gd name="connsiteY20" fmla="*/ 24511 h 144526"/>
                <a:gd name="connsiteX21" fmla="*/ 27432 w 33654"/>
                <a:gd name="connsiteY21" fmla="*/ 18034 h 144526"/>
                <a:gd name="connsiteX22" fmla="*/ 30352 w 33654"/>
                <a:gd name="connsiteY22" fmla="*/ 11557 h 144526"/>
                <a:gd name="connsiteX23" fmla="*/ 33655 w 33654"/>
                <a:gd name="connsiteY23" fmla="*/ 5334 h 144526"/>
                <a:gd name="connsiteX24" fmla="*/ 20827 w 33654"/>
                <a:gd name="connsiteY24" fmla="*/ 0 h 144526"/>
                <a:gd name="connsiteX25" fmla="*/ 20827 w 33654"/>
                <a:gd name="connsiteY25" fmla="*/ 0 h 144526"/>
                <a:gd name="connsiteX26" fmla="*/ 17018 w 33654"/>
                <a:gd name="connsiteY26" fmla="*/ 6477 h 144526"/>
                <a:gd name="connsiteX27" fmla="*/ 13588 w 33654"/>
                <a:gd name="connsiteY27" fmla="*/ 13081 h 144526"/>
                <a:gd name="connsiteX28" fmla="*/ 10540 w 33654"/>
                <a:gd name="connsiteY28" fmla="*/ 19812 h 144526"/>
                <a:gd name="connsiteX29" fmla="*/ 7874 w 33654"/>
                <a:gd name="connsiteY29" fmla="*/ 26670 h 144526"/>
                <a:gd name="connsiteX30" fmla="*/ 5461 w 33654"/>
                <a:gd name="connsiteY30" fmla="*/ 33655 h 144526"/>
                <a:gd name="connsiteX31" fmla="*/ 3556 w 33654"/>
                <a:gd name="connsiteY31" fmla="*/ 40894 h 144526"/>
                <a:gd name="connsiteX32" fmla="*/ 2032 w 33654"/>
                <a:gd name="connsiteY32" fmla="*/ 48387 h 144526"/>
                <a:gd name="connsiteX33" fmla="*/ 888 w 33654"/>
                <a:gd name="connsiteY33" fmla="*/ 56007 h 144526"/>
                <a:gd name="connsiteX34" fmla="*/ 253 w 33654"/>
                <a:gd name="connsiteY34" fmla="*/ 64008 h 144526"/>
                <a:gd name="connsiteX35" fmla="*/ 0 w 33654"/>
                <a:gd name="connsiteY35" fmla="*/ 72136 h 144526"/>
                <a:gd name="connsiteX36" fmla="*/ 0 w 33654"/>
                <a:gd name="connsiteY36" fmla="*/ 72136 h 144526"/>
                <a:gd name="connsiteX37" fmla="*/ 253 w 33654"/>
                <a:gd name="connsiteY37" fmla="*/ 80391 h 144526"/>
                <a:gd name="connsiteX38" fmla="*/ 888 w 33654"/>
                <a:gd name="connsiteY38" fmla="*/ 88392 h 144526"/>
                <a:gd name="connsiteX39" fmla="*/ 2032 w 33654"/>
                <a:gd name="connsiteY39" fmla="*/ 96139 h 144526"/>
                <a:gd name="connsiteX40" fmla="*/ 3556 w 33654"/>
                <a:gd name="connsiteY40" fmla="*/ 103505 h 144526"/>
                <a:gd name="connsiteX41" fmla="*/ 5461 w 33654"/>
                <a:gd name="connsiteY41" fmla="*/ 110744 h 144526"/>
                <a:gd name="connsiteX42" fmla="*/ 7874 w 33654"/>
                <a:gd name="connsiteY42" fmla="*/ 117729 h 144526"/>
                <a:gd name="connsiteX43" fmla="*/ 10540 w 33654"/>
                <a:gd name="connsiteY43" fmla="*/ 124714 h 144526"/>
                <a:gd name="connsiteX44" fmla="*/ 13588 w 33654"/>
                <a:gd name="connsiteY44" fmla="*/ 131445 h 144526"/>
                <a:gd name="connsiteX45" fmla="*/ 17018 w 33654"/>
                <a:gd name="connsiteY45" fmla="*/ 138049 h 144526"/>
                <a:gd name="connsiteX46" fmla="*/ 20827 w 33654"/>
                <a:gd name="connsiteY46" fmla="*/ 144526 h 14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654" h="144526">
                  <a:moveTo>
                    <a:pt x="20827" y="144526"/>
                  </a:moveTo>
                  <a:lnTo>
                    <a:pt x="33655" y="139065"/>
                  </a:lnTo>
                  <a:lnTo>
                    <a:pt x="33655" y="139065"/>
                  </a:lnTo>
                  <a:lnTo>
                    <a:pt x="30352" y="132842"/>
                  </a:lnTo>
                  <a:lnTo>
                    <a:pt x="27432" y="126492"/>
                  </a:lnTo>
                  <a:lnTo>
                    <a:pt x="24892" y="120015"/>
                  </a:lnTo>
                  <a:lnTo>
                    <a:pt x="22606" y="113411"/>
                  </a:lnTo>
                  <a:lnTo>
                    <a:pt x="20827" y="106680"/>
                  </a:lnTo>
                  <a:lnTo>
                    <a:pt x="19303" y="99822"/>
                  </a:lnTo>
                  <a:lnTo>
                    <a:pt x="18161" y="92964"/>
                  </a:lnTo>
                  <a:lnTo>
                    <a:pt x="17272" y="85979"/>
                  </a:lnTo>
                  <a:lnTo>
                    <a:pt x="16763" y="79121"/>
                  </a:lnTo>
                  <a:lnTo>
                    <a:pt x="16637" y="72136"/>
                  </a:lnTo>
                  <a:lnTo>
                    <a:pt x="16637" y="72136"/>
                  </a:lnTo>
                  <a:lnTo>
                    <a:pt x="16763" y="65278"/>
                  </a:lnTo>
                  <a:lnTo>
                    <a:pt x="17272" y="58420"/>
                  </a:lnTo>
                  <a:lnTo>
                    <a:pt x="18161" y="51562"/>
                  </a:lnTo>
                  <a:lnTo>
                    <a:pt x="19303" y="44704"/>
                  </a:lnTo>
                  <a:lnTo>
                    <a:pt x="20827" y="37846"/>
                  </a:lnTo>
                  <a:lnTo>
                    <a:pt x="22606" y="31115"/>
                  </a:lnTo>
                  <a:lnTo>
                    <a:pt x="24892" y="24511"/>
                  </a:lnTo>
                  <a:lnTo>
                    <a:pt x="27432" y="18034"/>
                  </a:lnTo>
                  <a:lnTo>
                    <a:pt x="30352" y="11557"/>
                  </a:lnTo>
                  <a:lnTo>
                    <a:pt x="33655" y="5334"/>
                  </a:lnTo>
                  <a:lnTo>
                    <a:pt x="20827" y="0"/>
                  </a:lnTo>
                  <a:lnTo>
                    <a:pt x="20827" y="0"/>
                  </a:lnTo>
                  <a:lnTo>
                    <a:pt x="17018" y="6477"/>
                  </a:lnTo>
                  <a:lnTo>
                    <a:pt x="13588" y="13081"/>
                  </a:lnTo>
                  <a:lnTo>
                    <a:pt x="10540" y="19812"/>
                  </a:lnTo>
                  <a:lnTo>
                    <a:pt x="7874" y="26670"/>
                  </a:lnTo>
                  <a:lnTo>
                    <a:pt x="5461" y="33655"/>
                  </a:lnTo>
                  <a:lnTo>
                    <a:pt x="3556" y="40894"/>
                  </a:lnTo>
                  <a:lnTo>
                    <a:pt x="2032" y="48387"/>
                  </a:lnTo>
                  <a:lnTo>
                    <a:pt x="888" y="56007"/>
                  </a:lnTo>
                  <a:lnTo>
                    <a:pt x="253" y="64008"/>
                  </a:lnTo>
                  <a:lnTo>
                    <a:pt x="0" y="72136"/>
                  </a:lnTo>
                  <a:lnTo>
                    <a:pt x="0" y="72136"/>
                  </a:lnTo>
                  <a:lnTo>
                    <a:pt x="253" y="80391"/>
                  </a:lnTo>
                  <a:lnTo>
                    <a:pt x="888" y="88392"/>
                  </a:lnTo>
                  <a:lnTo>
                    <a:pt x="2032" y="96139"/>
                  </a:lnTo>
                  <a:lnTo>
                    <a:pt x="3556" y="103505"/>
                  </a:lnTo>
                  <a:lnTo>
                    <a:pt x="5461" y="110744"/>
                  </a:lnTo>
                  <a:lnTo>
                    <a:pt x="7874" y="117729"/>
                  </a:lnTo>
                  <a:lnTo>
                    <a:pt x="10540" y="124714"/>
                  </a:lnTo>
                  <a:lnTo>
                    <a:pt x="13588" y="131445"/>
                  </a:lnTo>
                  <a:lnTo>
                    <a:pt x="17018" y="138049"/>
                  </a:lnTo>
                  <a:lnTo>
                    <a:pt x="20827" y="144526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2A4C4D9-2A8F-FD7B-53CF-0247D38DC848}"/>
                </a:ext>
              </a:extLst>
            </p:cNvPr>
            <p:cNvSpPr/>
            <p:nvPr/>
          </p:nvSpPr>
          <p:spPr>
            <a:xfrm>
              <a:off x="9088246" y="2202815"/>
              <a:ext cx="125603" cy="107315"/>
            </a:xfrm>
            <a:custGeom>
              <a:avLst/>
              <a:gdLst>
                <a:gd name="connsiteX0" fmla="*/ 25147 w 125603"/>
                <a:gd name="connsiteY0" fmla="*/ 65532 h 107315"/>
                <a:gd name="connsiteX1" fmla="*/ 25147 w 125603"/>
                <a:gd name="connsiteY1" fmla="*/ 65532 h 107315"/>
                <a:gd name="connsiteX2" fmla="*/ 29464 w 125603"/>
                <a:gd name="connsiteY2" fmla="*/ 65151 h 107315"/>
                <a:gd name="connsiteX3" fmla="*/ 33401 w 125603"/>
                <a:gd name="connsiteY3" fmla="*/ 64135 h 107315"/>
                <a:gd name="connsiteX4" fmla="*/ 37085 w 125603"/>
                <a:gd name="connsiteY4" fmla="*/ 62357 h 107315"/>
                <a:gd name="connsiteX5" fmla="*/ 40386 w 125603"/>
                <a:gd name="connsiteY5" fmla="*/ 59944 h 107315"/>
                <a:gd name="connsiteX6" fmla="*/ 43307 w 125603"/>
                <a:gd name="connsiteY6" fmla="*/ 56896 h 107315"/>
                <a:gd name="connsiteX7" fmla="*/ 45720 w 125603"/>
                <a:gd name="connsiteY7" fmla="*/ 53213 h 107315"/>
                <a:gd name="connsiteX8" fmla="*/ 47752 w 125603"/>
                <a:gd name="connsiteY8" fmla="*/ 48895 h 107315"/>
                <a:gd name="connsiteX9" fmla="*/ 49149 w 125603"/>
                <a:gd name="connsiteY9" fmla="*/ 44069 h 107315"/>
                <a:gd name="connsiteX10" fmla="*/ 50038 w 125603"/>
                <a:gd name="connsiteY10" fmla="*/ 38608 h 107315"/>
                <a:gd name="connsiteX11" fmla="*/ 50419 w 125603"/>
                <a:gd name="connsiteY11" fmla="*/ 32639 h 107315"/>
                <a:gd name="connsiteX12" fmla="*/ 50419 w 125603"/>
                <a:gd name="connsiteY12" fmla="*/ 32639 h 107315"/>
                <a:gd name="connsiteX13" fmla="*/ 50038 w 125603"/>
                <a:gd name="connsiteY13" fmla="*/ 26670 h 107315"/>
                <a:gd name="connsiteX14" fmla="*/ 49149 w 125603"/>
                <a:gd name="connsiteY14" fmla="*/ 21336 h 107315"/>
                <a:gd name="connsiteX15" fmla="*/ 47752 w 125603"/>
                <a:gd name="connsiteY15" fmla="*/ 16510 h 107315"/>
                <a:gd name="connsiteX16" fmla="*/ 45720 w 125603"/>
                <a:gd name="connsiteY16" fmla="*/ 12192 h 107315"/>
                <a:gd name="connsiteX17" fmla="*/ 43307 w 125603"/>
                <a:gd name="connsiteY17" fmla="*/ 8636 h 107315"/>
                <a:gd name="connsiteX18" fmla="*/ 40386 w 125603"/>
                <a:gd name="connsiteY18" fmla="*/ 5588 h 107315"/>
                <a:gd name="connsiteX19" fmla="*/ 37085 w 125603"/>
                <a:gd name="connsiteY19" fmla="*/ 3175 h 107315"/>
                <a:gd name="connsiteX20" fmla="*/ 33401 w 125603"/>
                <a:gd name="connsiteY20" fmla="*/ 1397 h 107315"/>
                <a:gd name="connsiteX21" fmla="*/ 29464 w 125603"/>
                <a:gd name="connsiteY21" fmla="*/ 381 h 107315"/>
                <a:gd name="connsiteX22" fmla="*/ 25147 w 125603"/>
                <a:gd name="connsiteY22" fmla="*/ 0 h 107315"/>
                <a:gd name="connsiteX23" fmla="*/ 25147 w 125603"/>
                <a:gd name="connsiteY23" fmla="*/ 0 h 107315"/>
                <a:gd name="connsiteX24" fmla="*/ 20828 w 125603"/>
                <a:gd name="connsiteY24" fmla="*/ 381 h 107315"/>
                <a:gd name="connsiteX25" fmla="*/ 16764 w 125603"/>
                <a:gd name="connsiteY25" fmla="*/ 1397 h 107315"/>
                <a:gd name="connsiteX26" fmla="*/ 13208 w 125603"/>
                <a:gd name="connsiteY26" fmla="*/ 3175 h 107315"/>
                <a:gd name="connsiteX27" fmla="*/ 9906 w 125603"/>
                <a:gd name="connsiteY27" fmla="*/ 5588 h 107315"/>
                <a:gd name="connsiteX28" fmla="*/ 6985 w 125603"/>
                <a:gd name="connsiteY28" fmla="*/ 8636 h 107315"/>
                <a:gd name="connsiteX29" fmla="*/ 4572 w 125603"/>
                <a:gd name="connsiteY29" fmla="*/ 12192 h 107315"/>
                <a:gd name="connsiteX30" fmla="*/ 2667 w 125603"/>
                <a:gd name="connsiteY30" fmla="*/ 16510 h 107315"/>
                <a:gd name="connsiteX31" fmla="*/ 1143 w 125603"/>
                <a:gd name="connsiteY31" fmla="*/ 21336 h 107315"/>
                <a:gd name="connsiteX32" fmla="*/ 254 w 125603"/>
                <a:gd name="connsiteY32" fmla="*/ 26670 h 107315"/>
                <a:gd name="connsiteX33" fmla="*/ 0 w 125603"/>
                <a:gd name="connsiteY33" fmla="*/ 32639 h 107315"/>
                <a:gd name="connsiteX34" fmla="*/ 0 w 125603"/>
                <a:gd name="connsiteY34" fmla="*/ 32639 h 107315"/>
                <a:gd name="connsiteX35" fmla="*/ 254 w 125603"/>
                <a:gd name="connsiteY35" fmla="*/ 38608 h 107315"/>
                <a:gd name="connsiteX36" fmla="*/ 1143 w 125603"/>
                <a:gd name="connsiteY36" fmla="*/ 44069 h 107315"/>
                <a:gd name="connsiteX37" fmla="*/ 2667 w 125603"/>
                <a:gd name="connsiteY37" fmla="*/ 48895 h 107315"/>
                <a:gd name="connsiteX38" fmla="*/ 4572 w 125603"/>
                <a:gd name="connsiteY38" fmla="*/ 53213 h 107315"/>
                <a:gd name="connsiteX39" fmla="*/ 6985 w 125603"/>
                <a:gd name="connsiteY39" fmla="*/ 56896 h 107315"/>
                <a:gd name="connsiteX40" fmla="*/ 9906 w 125603"/>
                <a:gd name="connsiteY40" fmla="*/ 59944 h 107315"/>
                <a:gd name="connsiteX41" fmla="*/ 13208 w 125603"/>
                <a:gd name="connsiteY41" fmla="*/ 62357 h 107315"/>
                <a:gd name="connsiteX42" fmla="*/ 16764 w 125603"/>
                <a:gd name="connsiteY42" fmla="*/ 64135 h 107315"/>
                <a:gd name="connsiteX43" fmla="*/ 20828 w 125603"/>
                <a:gd name="connsiteY43" fmla="*/ 65151 h 107315"/>
                <a:gd name="connsiteX44" fmla="*/ 25147 w 125603"/>
                <a:gd name="connsiteY44" fmla="*/ 65532 h 107315"/>
                <a:gd name="connsiteX45" fmla="*/ 25147 w 125603"/>
                <a:gd name="connsiteY45" fmla="*/ 53975 h 107315"/>
                <a:gd name="connsiteX46" fmla="*/ 25147 w 125603"/>
                <a:gd name="connsiteY46" fmla="*/ 53975 h 107315"/>
                <a:gd name="connsiteX47" fmla="*/ 23368 w 125603"/>
                <a:gd name="connsiteY47" fmla="*/ 53848 h 107315"/>
                <a:gd name="connsiteX48" fmla="*/ 21717 w 125603"/>
                <a:gd name="connsiteY48" fmla="*/ 53213 h 107315"/>
                <a:gd name="connsiteX49" fmla="*/ 20193 w 125603"/>
                <a:gd name="connsiteY49" fmla="*/ 52197 h 107315"/>
                <a:gd name="connsiteX50" fmla="*/ 18797 w 125603"/>
                <a:gd name="connsiteY50" fmla="*/ 50800 h 107315"/>
                <a:gd name="connsiteX51" fmla="*/ 17526 w 125603"/>
                <a:gd name="connsiteY51" fmla="*/ 49022 h 107315"/>
                <a:gd name="connsiteX52" fmla="*/ 16510 w 125603"/>
                <a:gd name="connsiteY52" fmla="*/ 46736 h 107315"/>
                <a:gd name="connsiteX53" fmla="*/ 15622 w 125603"/>
                <a:gd name="connsiteY53" fmla="*/ 43942 h 107315"/>
                <a:gd name="connsiteX54" fmla="*/ 14986 w 125603"/>
                <a:gd name="connsiteY54" fmla="*/ 40640 h 107315"/>
                <a:gd name="connsiteX55" fmla="*/ 14605 w 125603"/>
                <a:gd name="connsiteY55" fmla="*/ 36957 h 107315"/>
                <a:gd name="connsiteX56" fmla="*/ 14478 w 125603"/>
                <a:gd name="connsiteY56" fmla="*/ 32639 h 107315"/>
                <a:gd name="connsiteX57" fmla="*/ 14478 w 125603"/>
                <a:gd name="connsiteY57" fmla="*/ 32639 h 107315"/>
                <a:gd name="connsiteX58" fmla="*/ 14605 w 125603"/>
                <a:gd name="connsiteY58" fmla="*/ 28321 h 107315"/>
                <a:gd name="connsiteX59" fmla="*/ 14986 w 125603"/>
                <a:gd name="connsiteY59" fmla="*/ 24638 h 107315"/>
                <a:gd name="connsiteX60" fmla="*/ 15622 w 125603"/>
                <a:gd name="connsiteY60" fmla="*/ 21336 h 107315"/>
                <a:gd name="connsiteX61" fmla="*/ 16510 w 125603"/>
                <a:gd name="connsiteY61" fmla="*/ 18669 h 107315"/>
                <a:gd name="connsiteX62" fmla="*/ 17526 w 125603"/>
                <a:gd name="connsiteY62" fmla="*/ 16383 h 107315"/>
                <a:gd name="connsiteX63" fmla="*/ 18797 w 125603"/>
                <a:gd name="connsiteY63" fmla="*/ 14605 h 107315"/>
                <a:gd name="connsiteX64" fmla="*/ 20193 w 125603"/>
                <a:gd name="connsiteY64" fmla="*/ 13335 h 107315"/>
                <a:gd name="connsiteX65" fmla="*/ 21717 w 125603"/>
                <a:gd name="connsiteY65" fmla="*/ 12319 h 107315"/>
                <a:gd name="connsiteX66" fmla="*/ 23368 w 125603"/>
                <a:gd name="connsiteY66" fmla="*/ 11811 h 107315"/>
                <a:gd name="connsiteX67" fmla="*/ 25147 w 125603"/>
                <a:gd name="connsiteY67" fmla="*/ 11684 h 107315"/>
                <a:gd name="connsiteX68" fmla="*/ 25147 w 125603"/>
                <a:gd name="connsiteY68" fmla="*/ 11684 h 107315"/>
                <a:gd name="connsiteX69" fmla="*/ 26924 w 125603"/>
                <a:gd name="connsiteY69" fmla="*/ 11811 h 107315"/>
                <a:gd name="connsiteX70" fmla="*/ 28575 w 125603"/>
                <a:gd name="connsiteY70" fmla="*/ 12319 h 107315"/>
                <a:gd name="connsiteX71" fmla="*/ 30099 w 125603"/>
                <a:gd name="connsiteY71" fmla="*/ 13335 h 107315"/>
                <a:gd name="connsiteX72" fmla="*/ 31497 w 125603"/>
                <a:gd name="connsiteY72" fmla="*/ 14605 h 107315"/>
                <a:gd name="connsiteX73" fmla="*/ 32766 w 125603"/>
                <a:gd name="connsiteY73" fmla="*/ 16383 h 107315"/>
                <a:gd name="connsiteX74" fmla="*/ 33782 w 125603"/>
                <a:gd name="connsiteY74" fmla="*/ 18669 h 107315"/>
                <a:gd name="connsiteX75" fmla="*/ 34672 w 125603"/>
                <a:gd name="connsiteY75" fmla="*/ 21336 h 107315"/>
                <a:gd name="connsiteX76" fmla="*/ 35306 w 125603"/>
                <a:gd name="connsiteY76" fmla="*/ 24638 h 107315"/>
                <a:gd name="connsiteX77" fmla="*/ 35687 w 125603"/>
                <a:gd name="connsiteY77" fmla="*/ 28321 h 107315"/>
                <a:gd name="connsiteX78" fmla="*/ 35941 w 125603"/>
                <a:gd name="connsiteY78" fmla="*/ 32639 h 107315"/>
                <a:gd name="connsiteX79" fmla="*/ 35941 w 125603"/>
                <a:gd name="connsiteY79" fmla="*/ 32639 h 107315"/>
                <a:gd name="connsiteX80" fmla="*/ 35687 w 125603"/>
                <a:gd name="connsiteY80" fmla="*/ 36957 h 107315"/>
                <a:gd name="connsiteX81" fmla="*/ 35306 w 125603"/>
                <a:gd name="connsiteY81" fmla="*/ 40640 h 107315"/>
                <a:gd name="connsiteX82" fmla="*/ 34672 w 125603"/>
                <a:gd name="connsiteY82" fmla="*/ 43942 h 107315"/>
                <a:gd name="connsiteX83" fmla="*/ 33782 w 125603"/>
                <a:gd name="connsiteY83" fmla="*/ 46736 h 107315"/>
                <a:gd name="connsiteX84" fmla="*/ 32766 w 125603"/>
                <a:gd name="connsiteY84" fmla="*/ 49022 h 107315"/>
                <a:gd name="connsiteX85" fmla="*/ 31497 w 125603"/>
                <a:gd name="connsiteY85" fmla="*/ 50800 h 107315"/>
                <a:gd name="connsiteX86" fmla="*/ 30099 w 125603"/>
                <a:gd name="connsiteY86" fmla="*/ 52197 h 107315"/>
                <a:gd name="connsiteX87" fmla="*/ 28575 w 125603"/>
                <a:gd name="connsiteY87" fmla="*/ 53213 h 107315"/>
                <a:gd name="connsiteX88" fmla="*/ 26924 w 125603"/>
                <a:gd name="connsiteY88" fmla="*/ 53848 h 107315"/>
                <a:gd name="connsiteX89" fmla="*/ 25147 w 125603"/>
                <a:gd name="connsiteY89" fmla="*/ 53975 h 107315"/>
                <a:gd name="connsiteX90" fmla="*/ 28575 w 125603"/>
                <a:gd name="connsiteY90" fmla="*/ 107315 h 107315"/>
                <a:gd name="connsiteX91" fmla="*/ 40767 w 125603"/>
                <a:gd name="connsiteY91" fmla="*/ 107315 h 107315"/>
                <a:gd name="connsiteX92" fmla="*/ 96901 w 125603"/>
                <a:gd name="connsiteY92" fmla="*/ 0 h 107315"/>
                <a:gd name="connsiteX93" fmla="*/ 84836 w 125603"/>
                <a:gd name="connsiteY93" fmla="*/ 0 h 107315"/>
                <a:gd name="connsiteX94" fmla="*/ 28575 w 125603"/>
                <a:gd name="connsiteY94" fmla="*/ 107315 h 107315"/>
                <a:gd name="connsiteX95" fmla="*/ 100330 w 125603"/>
                <a:gd name="connsiteY95" fmla="*/ 107315 h 107315"/>
                <a:gd name="connsiteX96" fmla="*/ 100330 w 125603"/>
                <a:gd name="connsiteY96" fmla="*/ 107315 h 107315"/>
                <a:gd name="connsiteX97" fmla="*/ 104522 w 125603"/>
                <a:gd name="connsiteY97" fmla="*/ 106934 h 107315"/>
                <a:gd name="connsiteX98" fmla="*/ 108585 w 125603"/>
                <a:gd name="connsiteY98" fmla="*/ 105918 h 107315"/>
                <a:gd name="connsiteX99" fmla="*/ 112268 w 125603"/>
                <a:gd name="connsiteY99" fmla="*/ 104140 h 107315"/>
                <a:gd name="connsiteX100" fmla="*/ 115570 w 125603"/>
                <a:gd name="connsiteY100" fmla="*/ 101727 h 107315"/>
                <a:gd name="connsiteX101" fmla="*/ 118364 w 125603"/>
                <a:gd name="connsiteY101" fmla="*/ 98552 h 107315"/>
                <a:gd name="connsiteX102" fmla="*/ 120904 w 125603"/>
                <a:gd name="connsiteY102" fmla="*/ 94869 h 107315"/>
                <a:gd name="connsiteX103" fmla="*/ 122936 w 125603"/>
                <a:gd name="connsiteY103" fmla="*/ 90551 h 107315"/>
                <a:gd name="connsiteX104" fmla="*/ 124334 w 125603"/>
                <a:gd name="connsiteY104" fmla="*/ 85725 h 107315"/>
                <a:gd name="connsiteX105" fmla="*/ 125222 w 125603"/>
                <a:gd name="connsiteY105" fmla="*/ 80264 h 107315"/>
                <a:gd name="connsiteX106" fmla="*/ 125603 w 125603"/>
                <a:gd name="connsiteY106" fmla="*/ 74422 h 107315"/>
                <a:gd name="connsiteX107" fmla="*/ 125603 w 125603"/>
                <a:gd name="connsiteY107" fmla="*/ 74422 h 107315"/>
                <a:gd name="connsiteX108" fmla="*/ 125222 w 125603"/>
                <a:gd name="connsiteY108" fmla="*/ 68453 h 107315"/>
                <a:gd name="connsiteX109" fmla="*/ 124334 w 125603"/>
                <a:gd name="connsiteY109" fmla="*/ 62992 h 107315"/>
                <a:gd name="connsiteX110" fmla="*/ 122936 w 125603"/>
                <a:gd name="connsiteY110" fmla="*/ 58166 h 107315"/>
                <a:gd name="connsiteX111" fmla="*/ 120904 w 125603"/>
                <a:gd name="connsiteY111" fmla="*/ 53848 h 107315"/>
                <a:gd name="connsiteX112" fmla="*/ 118364 w 125603"/>
                <a:gd name="connsiteY112" fmla="*/ 50165 h 107315"/>
                <a:gd name="connsiteX113" fmla="*/ 115570 w 125603"/>
                <a:gd name="connsiteY113" fmla="*/ 47244 h 107315"/>
                <a:gd name="connsiteX114" fmla="*/ 112268 w 125603"/>
                <a:gd name="connsiteY114" fmla="*/ 44831 h 107315"/>
                <a:gd name="connsiteX115" fmla="*/ 108585 w 125603"/>
                <a:gd name="connsiteY115" fmla="*/ 43053 h 107315"/>
                <a:gd name="connsiteX116" fmla="*/ 104522 w 125603"/>
                <a:gd name="connsiteY116" fmla="*/ 42037 h 107315"/>
                <a:gd name="connsiteX117" fmla="*/ 100330 w 125603"/>
                <a:gd name="connsiteY117" fmla="*/ 41656 h 107315"/>
                <a:gd name="connsiteX118" fmla="*/ 100330 w 125603"/>
                <a:gd name="connsiteY118" fmla="*/ 41656 h 107315"/>
                <a:gd name="connsiteX119" fmla="*/ 96012 w 125603"/>
                <a:gd name="connsiteY119" fmla="*/ 42037 h 107315"/>
                <a:gd name="connsiteX120" fmla="*/ 92075 w 125603"/>
                <a:gd name="connsiteY120" fmla="*/ 43053 h 107315"/>
                <a:gd name="connsiteX121" fmla="*/ 88392 w 125603"/>
                <a:gd name="connsiteY121" fmla="*/ 44831 h 107315"/>
                <a:gd name="connsiteX122" fmla="*/ 85090 w 125603"/>
                <a:gd name="connsiteY122" fmla="*/ 47244 h 107315"/>
                <a:gd name="connsiteX123" fmla="*/ 82169 w 125603"/>
                <a:gd name="connsiteY123" fmla="*/ 50165 h 107315"/>
                <a:gd name="connsiteX124" fmla="*/ 79756 w 125603"/>
                <a:gd name="connsiteY124" fmla="*/ 53848 h 107315"/>
                <a:gd name="connsiteX125" fmla="*/ 77851 w 125603"/>
                <a:gd name="connsiteY125" fmla="*/ 58166 h 107315"/>
                <a:gd name="connsiteX126" fmla="*/ 76327 w 125603"/>
                <a:gd name="connsiteY126" fmla="*/ 62992 h 107315"/>
                <a:gd name="connsiteX127" fmla="*/ 75438 w 125603"/>
                <a:gd name="connsiteY127" fmla="*/ 68453 h 107315"/>
                <a:gd name="connsiteX128" fmla="*/ 75185 w 125603"/>
                <a:gd name="connsiteY128" fmla="*/ 74422 h 107315"/>
                <a:gd name="connsiteX129" fmla="*/ 75185 w 125603"/>
                <a:gd name="connsiteY129" fmla="*/ 74422 h 107315"/>
                <a:gd name="connsiteX130" fmla="*/ 75438 w 125603"/>
                <a:gd name="connsiteY130" fmla="*/ 80264 h 107315"/>
                <a:gd name="connsiteX131" fmla="*/ 76327 w 125603"/>
                <a:gd name="connsiteY131" fmla="*/ 85725 h 107315"/>
                <a:gd name="connsiteX132" fmla="*/ 77851 w 125603"/>
                <a:gd name="connsiteY132" fmla="*/ 90551 h 107315"/>
                <a:gd name="connsiteX133" fmla="*/ 79756 w 125603"/>
                <a:gd name="connsiteY133" fmla="*/ 94869 h 107315"/>
                <a:gd name="connsiteX134" fmla="*/ 82169 w 125603"/>
                <a:gd name="connsiteY134" fmla="*/ 98552 h 107315"/>
                <a:gd name="connsiteX135" fmla="*/ 85090 w 125603"/>
                <a:gd name="connsiteY135" fmla="*/ 101727 h 107315"/>
                <a:gd name="connsiteX136" fmla="*/ 88392 w 125603"/>
                <a:gd name="connsiteY136" fmla="*/ 104140 h 107315"/>
                <a:gd name="connsiteX137" fmla="*/ 92075 w 125603"/>
                <a:gd name="connsiteY137" fmla="*/ 105918 h 107315"/>
                <a:gd name="connsiteX138" fmla="*/ 96012 w 125603"/>
                <a:gd name="connsiteY138" fmla="*/ 106934 h 107315"/>
                <a:gd name="connsiteX139" fmla="*/ 100330 w 125603"/>
                <a:gd name="connsiteY139" fmla="*/ 107315 h 107315"/>
                <a:gd name="connsiteX140" fmla="*/ 100330 w 125603"/>
                <a:gd name="connsiteY140" fmla="*/ 95631 h 107315"/>
                <a:gd name="connsiteX141" fmla="*/ 100330 w 125603"/>
                <a:gd name="connsiteY141" fmla="*/ 95631 h 107315"/>
                <a:gd name="connsiteX142" fmla="*/ 98552 w 125603"/>
                <a:gd name="connsiteY142" fmla="*/ 95377 h 107315"/>
                <a:gd name="connsiteX143" fmla="*/ 96901 w 125603"/>
                <a:gd name="connsiteY143" fmla="*/ 94869 h 107315"/>
                <a:gd name="connsiteX144" fmla="*/ 95377 w 125603"/>
                <a:gd name="connsiteY144" fmla="*/ 93853 h 107315"/>
                <a:gd name="connsiteX145" fmla="*/ 93980 w 125603"/>
                <a:gd name="connsiteY145" fmla="*/ 92583 h 107315"/>
                <a:gd name="connsiteX146" fmla="*/ 92710 w 125603"/>
                <a:gd name="connsiteY146" fmla="*/ 90678 h 107315"/>
                <a:gd name="connsiteX147" fmla="*/ 91694 w 125603"/>
                <a:gd name="connsiteY147" fmla="*/ 88392 h 107315"/>
                <a:gd name="connsiteX148" fmla="*/ 90805 w 125603"/>
                <a:gd name="connsiteY148" fmla="*/ 85725 h 107315"/>
                <a:gd name="connsiteX149" fmla="*/ 90170 w 125603"/>
                <a:gd name="connsiteY149" fmla="*/ 82423 h 107315"/>
                <a:gd name="connsiteX150" fmla="*/ 89789 w 125603"/>
                <a:gd name="connsiteY150" fmla="*/ 78613 h 107315"/>
                <a:gd name="connsiteX151" fmla="*/ 89662 w 125603"/>
                <a:gd name="connsiteY151" fmla="*/ 74422 h 107315"/>
                <a:gd name="connsiteX152" fmla="*/ 89662 w 125603"/>
                <a:gd name="connsiteY152" fmla="*/ 74422 h 107315"/>
                <a:gd name="connsiteX153" fmla="*/ 89789 w 125603"/>
                <a:gd name="connsiteY153" fmla="*/ 70104 h 107315"/>
                <a:gd name="connsiteX154" fmla="*/ 90170 w 125603"/>
                <a:gd name="connsiteY154" fmla="*/ 66294 h 107315"/>
                <a:gd name="connsiteX155" fmla="*/ 90805 w 125603"/>
                <a:gd name="connsiteY155" fmla="*/ 63119 h 107315"/>
                <a:gd name="connsiteX156" fmla="*/ 91694 w 125603"/>
                <a:gd name="connsiteY156" fmla="*/ 60325 h 107315"/>
                <a:gd name="connsiteX157" fmla="*/ 92710 w 125603"/>
                <a:gd name="connsiteY157" fmla="*/ 58166 h 107315"/>
                <a:gd name="connsiteX158" fmla="*/ 93980 w 125603"/>
                <a:gd name="connsiteY158" fmla="*/ 56261 h 107315"/>
                <a:gd name="connsiteX159" fmla="*/ 95377 w 125603"/>
                <a:gd name="connsiteY159" fmla="*/ 54991 h 107315"/>
                <a:gd name="connsiteX160" fmla="*/ 96901 w 125603"/>
                <a:gd name="connsiteY160" fmla="*/ 53975 h 107315"/>
                <a:gd name="connsiteX161" fmla="*/ 98552 w 125603"/>
                <a:gd name="connsiteY161" fmla="*/ 53467 h 107315"/>
                <a:gd name="connsiteX162" fmla="*/ 100330 w 125603"/>
                <a:gd name="connsiteY162" fmla="*/ 53340 h 107315"/>
                <a:gd name="connsiteX163" fmla="*/ 100330 w 125603"/>
                <a:gd name="connsiteY163" fmla="*/ 53340 h 107315"/>
                <a:gd name="connsiteX164" fmla="*/ 101981 w 125603"/>
                <a:gd name="connsiteY164" fmla="*/ 53467 h 107315"/>
                <a:gd name="connsiteX165" fmla="*/ 103760 w 125603"/>
                <a:gd name="connsiteY165" fmla="*/ 53975 h 107315"/>
                <a:gd name="connsiteX166" fmla="*/ 105284 w 125603"/>
                <a:gd name="connsiteY166" fmla="*/ 54991 h 107315"/>
                <a:gd name="connsiteX167" fmla="*/ 106680 w 125603"/>
                <a:gd name="connsiteY167" fmla="*/ 56261 h 107315"/>
                <a:gd name="connsiteX168" fmla="*/ 107950 w 125603"/>
                <a:gd name="connsiteY168" fmla="*/ 58166 h 107315"/>
                <a:gd name="connsiteX169" fmla="*/ 108966 w 125603"/>
                <a:gd name="connsiteY169" fmla="*/ 60325 h 107315"/>
                <a:gd name="connsiteX170" fmla="*/ 109855 w 125603"/>
                <a:gd name="connsiteY170" fmla="*/ 63119 h 107315"/>
                <a:gd name="connsiteX171" fmla="*/ 110490 w 125603"/>
                <a:gd name="connsiteY171" fmla="*/ 66294 h 107315"/>
                <a:gd name="connsiteX172" fmla="*/ 110872 w 125603"/>
                <a:gd name="connsiteY172" fmla="*/ 70104 h 107315"/>
                <a:gd name="connsiteX173" fmla="*/ 110998 w 125603"/>
                <a:gd name="connsiteY173" fmla="*/ 74422 h 107315"/>
                <a:gd name="connsiteX174" fmla="*/ 110998 w 125603"/>
                <a:gd name="connsiteY174" fmla="*/ 74422 h 107315"/>
                <a:gd name="connsiteX175" fmla="*/ 110872 w 125603"/>
                <a:gd name="connsiteY175" fmla="*/ 78613 h 107315"/>
                <a:gd name="connsiteX176" fmla="*/ 110490 w 125603"/>
                <a:gd name="connsiteY176" fmla="*/ 82423 h 107315"/>
                <a:gd name="connsiteX177" fmla="*/ 109855 w 125603"/>
                <a:gd name="connsiteY177" fmla="*/ 85725 h 107315"/>
                <a:gd name="connsiteX178" fmla="*/ 108966 w 125603"/>
                <a:gd name="connsiteY178" fmla="*/ 88392 h 107315"/>
                <a:gd name="connsiteX179" fmla="*/ 107950 w 125603"/>
                <a:gd name="connsiteY179" fmla="*/ 90678 h 107315"/>
                <a:gd name="connsiteX180" fmla="*/ 106680 w 125603"/>
                <a:gd name="connsiteY180" fmla="*/ 92583 h 107315"/>
                <a:gd name="connsiteX181" fmla="*/ 105284 w 125603"/>
                <a:gd name="connsiteY181" fmla="*/ 93853 h 107315"/>
                <a:gd name="connsiteX182" fmla="*/ 103760 w 125603"/>
                <a:gd name="connsiteY182" fmla="*/ 94869 h 107315"/>
                <a:gd name="connsiteX183" fmla="*/ 101981 w 125603"/>
                <a:gd name="connsiteY183" fmla="*/ 95377 h 107315"/>
                <a:gd name="connsiteX184" fmla="*/ 100330 w 125603"/>
                <a:gd name="connsiteY184" fmla="*/ 95631 h 10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125603" h="107315">
                  <a:moveTo>
                    <a:pt x="25147" y="65532"/>
                  </a:moveTo>
                  <a:lnTo>
                    <a:pt x="25147" y="65532"/>
                  </a:lnTo>
                  <a:lnTo>
                    <a:pt x="29464" y="65151"/>
                  </a:lnTo>
                  <a:lnTo>
                    <a:pt x="33401" y="64135"/>
                  </a:lnTo>
                  <a:lnTo>
                    <a:pt x="37085" y="62357"/>
                  </a:lnTo>
                  <a:lnTo>
                    <a:pt x="40386" y="59944"/>
                  </a:lnTo>
                  <a:lnTo>
                    <a:pt x="43307" y="56896"/>
                  </a:lnTo>
                  <a:lnTo>
                    <a:pt x="45720" y="53213"/>
                  </a:lnTo>
                  <a:lnTo>
                    <a:pt x="47752" y="48895"/>
                  </a:lnTo>
                  <a:lnTo>
                    <a:pt x="49149" y="44069"/>
                  </a:lnTo>
                  <a:lnTo>
                    <a:pt x="50038" y="38608"/>
                  </a:lnTo>
                  <a:lnTo>
                    <a:pt x="50419" y="32639"/>
                  </a:lnTo>
                  <a:lnTo>
                    <a:pt x="50419" y="32639"/>
                  </a:lnTo>
                  <a:lnTo>
                    <a:pt x="50038" y="26670"/>
                  </a:lnTo>
                  <a:lnTo>
                    <a:pt x="49149" y="21336"/>
                  </a:lnTo>
                  <a:lnTo>
                    <a:pt x="47752" y="16510"/>
                  </a:lnTo>
                  <a:lnTo>
                    <a:pt x="45720" y="12192"/>
                  </a:lnTo>
                  <a:lnTo>
                    <a:pt x="43307" y="8636"/>
                  </a:lnTo>
                  <a:lnTo>
                    <a:pt x="40386" y="5588"/>
                  </a:lnTo>
                  <a:lnTo>
                    <a:pt x="37085" y="3175"/>
                  </a:lnTo>
                  <a:lnTo>
                    <a:pt x="33401" y="1397"/>
                  </a:lnTo>
                  <a:lnTo>
                    <a:pt x="29464" y="381"/>
                  </a:lnTo>
                  <a:lnTo>
                    <a:pt x="25147" y="0"/>
                  </a:lnTo>
                  <a:lnTo>
                    <a:pt x="25147" y="0"/>
                  </a:lnTo>
                  <a:lnTo>
                    <a:pt x="20828" y="381"/>
                  </a:lnTo>
                  <a:lnTo>
                    <a:pt x="16764" y="1397"/>
                  </a:lnTo>
                  <a:lnTo>
                    <a:pt x="13208" y="3175"/>
                  </a:lnTo>
                  <a:lnTo>
                    <a:pt x="9906" y="5588"/>
                  </a:lnTo>
                  <a:lnTo>
                    <a:pt x="6985" y="8636"/>
                  </a:lnTo>
                  <a:lnTo>
                    <a:pt x="4572" y="12192"/>
                  </a:lnTo>
                  <a:lnTo>
                    <a:pt x="2667" y="16510"/>
                  </a:lnTo>
                  <a:lnTo>
                    <a:pt x="1143" y="21336"/>
                  </a:lnTo>
                  <a:lnTo>
                    <a:pt x="254" y="26670"/>
                  </a:lnTo>
                  <a:lnTo>
                    <a:pt x="0" y="32639"/>
                  </a:lnTo>
                  <a:lnTo>
                    <a:pt x="0" y="32639"/>
                  </a:lnTo>
                  <a:lnTo>
                    <a:pt x="254" y="38608"/>
                  </a:lnTo>
                  <a:lnTo>
                    <a:pt x="1143" y="44069"/>
                  </a:lnTo>
                  <a:lnTo>
                    <a:pt x="2667" y="48895"/>
                  </a:lnTo>
                  <a:lnTo>
                    <a:pt x="4572" y="53213"/>
                  </a:lnTo>
                  <a:lnTo>
                    <a:pt x="6985" y="56896"/>
                  </a:lnTo>
                  <a:lnTo>
                    <a:pt x="9906" y="59944"/>
                  </a:lnTo>
                  <a:lnTo>
                    <a:pt x="13208" y="62357"/>
                  </a:lnTo>
                  <a:lnTo>
                    <a:pt x="16764" y="64135"/>
                  </a:lnTo>
                  <a:lnTo>
                    <a:pt x="20828" y="65151"/>
                  </a:lnTo>
                  <a:lnTo>
                    <a:pt x="25147" y="65532"/>
                  </a:lnTo>
                  <a:close/>
                  <a:moveTo>
                    <a:pt x="25147" y="53975"/>
                  </a:moveTo>
                  <a:lnTo>
                    <a:pt x="25147" y="53975"/>
                  </a:lnTo>
                  <a:lnTo>
                    <a:pt x="23368" y="53848"/>
                  </a:lnTo>
                  <a:lnTo>
                    <a:pt x="21717" y="53213"/>
                  </a:lnTo>
                  <a:lnTo>
                    <a:pt x="20193" y="52197"/>
                  </a:lnTo>
                  <a:lnTo>
                    <a:pt x="18797" y="50800"/>
                  </a:lnTo>
                  <a:lnTo>
                    <a:pt x="17526" y="49022"/>
                  </a:lnTo>
                  <a:lnTo>
                    <a:pt x="16510" y="46736"/>
                  </a:lnTo>
                  <a:lnTo>
                    <a:pt x="15622" y="43942"/>
                  </a:lnTo>
                  <a:lnTo>
                    <a:pt x="14986" y="40640"/>
                  </a:lnTo>
                  <a:lnTo>
                    <a:pt x="14605" y="36957"/>
                  </a:lnTo>
                  <a:lnTo>
                    <a:pt x="14478" y="32639"/>
                  </a:lnTo>
                  <a:lnTo>
                    <a:pt x="14478" y="32639"/>
                  </a:lnTo>
                  <a:lnTo>
                    <a:pt x="14605" y="28321"/>
                  </a:lnTo>
                  <a:lnTo>
                    <a:pt x="14986" y="24638"/>
                  </a:lnTo>
                  <a:lnTo>
                    <a:pt x="15622" y="21336"/>
                  </a:lnTo>
                  <a:lnTo>
                    <a:pt x="16510" y="18669"/>
                  </a:lnTo>
                  <a:lnTo>
                    <a:pt x="17526" y="16383"/>
                  </a:lnTo>
                  <a:lnTo>
                    <a:pt x="18797" y="14605"/>
                  </a:lnTo>
                  <a:lnTo>
                    <a:pt x="20193" y="13335"/>
                  </a:lnTo>
                  <a:lnTo>
                    <a:pt x="21717" y="12319"/>
                  </a:lnTo>
                  <a:lnTo>
                    <a:pt x="23368" y="11811"/>
                  </a:lnTo>
                  <a:lnTo>
                    <a:pt x="25147" y="11684"/>
                  </a:lnTo>
                  <a:lnTo>
                    <a:pt x="25147" y="11684"/>
                  </a:lnTo>
                  <a:lnTo>
                    <a:pt x="26924" y="11811"/>
                  </a:lnTo>
                  <a:lnTo>
                    <a:pt x="28575" y="12319"/>
                  </a:lnTo>
                  <a:lnTo>
                    <a:pt x="30099" y="13335"/>
                  </a:lnTo>
                  <a:lnTo>
                    <a:pt x="31497" y="14605"/>
                  </a:lnTo>
                  <a:lnTo>
                    <a:pt x="32766" y="16383"/>
                  </a:lnTo>
                  <a:lnTo>
                    <a:pt x="33782" y="18669"/>
                  </a:lnTo>
                  <a:lnTo>
                    <a:pt x="34672" y="21336"/>
                  </a:lnTo>
                  <a:lnTo>
                    <a:pt x="35306" y="24638"/>
                  </a:lnTo>
                  <a:lnTo>
                    <a:pt x="35687" y="28321"/>
                  </a:lnTo>
                  <a:lnTo>
                    <a:pt x="35941" y="32639"/>
                  </a:lnTo>
                  <a:lnTo>
                    <a:pt x="35941" y="32639"/>
                  </a:lnTo>
                  <a:lnTo>
                    <a:pt x="35687" y="36957"/>
                  </a:lnTo>
                  <a:lnTo>
                    <a:pt x="35306" y="40640"/>
                  </a:lnTo>
                  <a:lnTo>
                    <a:pt x="34672" y="43942"/>
                  </a:lnTo>
                  <a:lnTo>
                    <a:pt x="33782" y="46736"/>
                  </a:lnTo>
                  <a:lnTo>
                    <a:pt x="32766" y="49022"/>
                  </a:lnTo>
                  <a:lnTo>
                    <a:pt x="31497" y="50800"/>
                  </a:lnTo>
                  <a:lnTo>
                    <a:pt x="30099" y="52197"/>
                  </a:lnTo>
                  <a:lnTo>
                    <a:pt x="28575" y="53213"/>
                  </a:lnTo>
                  <a:lnTo>
                    <a:pt x="26924" y="53848"/>
                  </a:lnTo>
                  <a:lnTo>
                    <a:pt x="25147" y="53975"/>
                  </a:lnTo>
                  <a:close/>
                  <a:moveTo>
                    <a:pt x="28575" y="107315"/>
                  </a:moveTo>
                  <a:lnTo>
                    <a:pt x="40767" y="107315"/>
                  </a:lnTo>
                  <a:lnTo>
                    <a:pt x="96901" y="0"/>
                  </a:lnTo>
                  <a:lnTo>
                    <a:pt x="84836" y="0"/>
                  </a:lnTo>
                  <a:lnTo>
                    <a:pt x="28575" y="107315"/>
                  </a:lnTo>
                  <a:close/>
                  <a:moveTo>
                    <a:pt x="100330" y="107315"/>
                  </a:moveTo>
                  <a:lnTo>
                    <a:pt x="100330" y="107315"/>
                  </a:lnTo>
                  <a:lnTo>
                    <a:pt x="104522" y="106934"/>
                  </a:lnTo>
                  <a:lnTo>
                    <a:pt x="108585" y="105918"/>
                  </a:lnTo>
                  <a:lnTo>
                    <a:pt x="112268" y="104140"/>
                  </a:lnTo>
                  <a:lnTo>
                    <a:pt x="115570" y="101727"/>
                  </a:lnTo>
                  <a:lnTo>
                    <a:pt x="118364" y="98552"/>
                  </a:lnTo>
                  <a:lnTo>
                    <a:pt x="120904" y="94869"/>
                  </a:lnTo>
                  <a:lnTo>
                    <a:pt x="122936" y="90551"/>
                  </a:lnTo>
                  <a:lnTo>
                    <a:pt x="124334" y="85725"/>
                  </a:lnTo>
                  <a:lnTo>
                    <a:pt x="125222" y="80264"/>
                  </a:lnTo>
                  <a:lnTo>
                    <a:pt x="125603" y="74422"/>
                  </a:lnTo>
                  <a:lnTo>
                    <a:pt x="125603" y="74422"/>
                  </a:lnTo>
                  <a:lnTo>
                    <a:pt x="125222" y="68453"/>
                  </a:lnTo>
                  <a:lnTo>
                    <a:pt x="124334" y="62992"/>
                  </a:lnTo>
                  <a:lnTo>
                    <a:pt x="122936" y="58166"/>
                  </a:lnTo>
                  <a:lnTo>
                    <a:pt x="120904" y="53848"/>
                  </a:lnTo>
                  <a:lnTo>
                    <a:pt x="118364" y="50165"/>
                  </a:lnTo>
                  <a:lnTo>
                    <a:pt x="115570" y="47244"/>
                  </a:lnTo>
                  <a:lnTo>
                    <a:pt x="112268" y="44831"/>
                  </a:lnTo>
                  <a:lnTo>
                    <a:pt x="108585" y="43053"/>
                  </a:lnTo>
                  <a:lnTo>
                    <a:pt x="104522" y="42037"/>
                  </a:lnTo>
                  <a:lnTo>
                    <a:pt x="100330" y="41656"/>
                  </a:lnTo>
                  <a:lnTo>
                    <a:pt x="100330" y="41656"/>
                  </a:lnTo>
                  <a:lnTo>
                    <a:pt x="96012" y="42037"/>
                  </a:lnTo>
                  <a:lnTo>
                    <a:pt x="92075" y="43053"/>
                  </a:lnTo>
                  <a:lnTo>
                    <a:pt x="88392" y="44831"/>
                  </a:lnTo>
                  <a:lnTo>
                    <a:pt x="85090" y="47244"/>
                  </a:lnTo>
                  <a:lnTo>
                    <a:pt x="82169" y="50165"/>
                  </a:lnTo>
                  <a:lnTo>
                    <a:pt x="79756" y="53848"/>
                  </a:lnTo>
                  <a:lnTo>
                    <a:pt x="77851" y="58166"/>
                  </a:lnTo>
                  <a:lnTo>
                    <a:pt x="76327" y="62992"/>
                  </a:lnTo>
                  <a:lnTo>
                    <a:pt x="75438" y="68453"/>
                  </a:lnTo>
                  <a:lnTo>
                    <a:pt x="75185" y="74422"/>
                  </a:lnTo>
                  <a:lnTo>
                    <a:pt x="75185" y="74422"/>
                  </a:lnTo>
                  <a:lnTo>
                    <a:pt x="75438" y="80264"/>
                  </a:lnTo>
                  <a:lnTo>
                    <a:pt x="76327" y="85725"/>
                  </a:lnTo>
                  <a:lnTo>
                    <a:pt x="77851" y="90551"/>
                  </a:lnTo>
                  <a:lnTo>
                    <a:pt x="79756" y="94869"/>
                  </a:lnTo>
                  <a:lnTo>
                    <a:pt x="82169" y="98552"/>
                  </a:lnTo>
                  <a:lnTo>
                    <a:pt x="85090" y="101727"/>
                  </a:lnTo>
                  <a:lnTo>
                    <a:pt x="88392" y="104140"/>
                  </a:lnTo>
                  <a:lnTo>
                    <a:pt x="92075" y="105918"/>
                  </a:lnTo>
                  <a:lnTo>
                    <a:pt x="96012" y="106934"/>
                  </a:lnTo>
                  <a:lnTo>
                    <a:pt x="100330" y="107315"/>
                  </a:lnTo>
                  <a:close/>
                  <a:moveTo>
                    <a:pt x="100330" y="95631"/>
                  </a:moveTo>
                  <a:lnTo>
                    <a:pt x="100330" y="95631"/>
                  </a:lnTo>
                  <a:lnTo>
                    <a:pt x="98552" y="95377"/>
                  </a:lnTo>
                  <a:lnTo>
                    <a:pt x="96901" y="94869"/>
                  </a:lnTo>
                  <a:lnTo>
                    <a:pt x="95377" y="93853"/>
                  </a:lnTo>
                  <a:lnTo>
                    <a:pt x="93980" y="92583"/>
                  </a:lnTo>
                  <a:lnTo>
                    <a:pt x="92710" y="90678"/>
                  </a:lnTo>
                  <a:lnTo>
                    <a:pt x="91694" y="88392"/>
                  </a:lnTo>
                  <a:lnTo>
                    <a:pt x="90805" y="85725"/>
                  </a:lnTo>
                  <a:lnTo>
                    <a:pt x="90170" y="82423"/>
                  </a:lnTo>
                  <a:lnTo>
                    <a:pt x="89789" y="78613"/>
                  </a:lnTo>
                  <a:lnTo>
                    <a:pt x="89662" y="74422"/>
                  </a:lnTo>
                  <a:lnTo>
                    <a:pt x="89662" y="74422"/>
                  </a:lnTo>
                  <a:lnTo>
                    <a:pt x="89789" y="70104"/>
                  </a:lnTo>
                  <a:lnTo>
                    <a:pt x="90170" y="66294"/>
                  </a:lnTo>
                  <a:lnTo>
                    <a:pt x="90805" y="63119"/>
                  </a:lnTo>
                  <a:lnTo>
                    <a:pt x="91694" y="60325"/>
                  </a:lnTo>
                  <a:lnTo>
                    <a:pt x="92710" y="58166"/>
                  </a:lnTo>
                  <a:lnTo>
                    <a:pt x="93980" y="56261"/>
                  </a:lnTo>
                  <a:lnTo>
                    <a:pt x="95377" y="54991"/>
                  </a:lnTo>
                  <a:lnTo>
                    <a:pt x="96901" y="53975"/>
                  </a:lnTo>
                  <a:lnTo>
                    <a:pt x="98552" y="53467"/>
                  </a:lnTo>
                  <a:lnTo>
                    <a:pt x="100330" y="53340"/>
                  </a:lnTo>
                  <a:lnTo>
                    <a:pt x="100330" y="53340"/>
                  </a:lnTo>
                  <a:lnTo>
                    <a:pt x="101981" y="53467"/>
                  </a:lnTo>
                  <a:lnTo>
                    <a:pt x="103760" y="53975"/>
                  </a:lnTo>
                  <a:lnTo>
                    <a:pt x="105284" y="54991"/>
                  </a:lnTo>
                  <a:lnTo>
                    <a:pt x="106680" y="56261"/>
                  </a:lnTo>
                  <a:lnTo>
                    <a:pt x="107950" y="58166"/>
                  </a:lnTo>
                  <a:lnTo>
                    <a:pt x="108966" y="60325"/>
                  </a:lnTo>
                  <a:lnTo>
                    <a:pt x="109855" y="63119"/>
                  </a:lnTo>
                  <a:lnTo>
                    <a:pt x="110490" y="66294"/>
                  </a:lnTo>
                  <a:lnTo>
                    <a:pt x="110872" y="70104"/>
                  </a:lnTo>
                  <a:lnTo>
                    <a:pt x="110998" y="74422"/>
                  </a:lnTo>
                  <a:lnTo>
                    <a:pt x="110998" y="74422"/>
                  </a:lnTo>
                  <a:lnTo>
                    <a:pt x="110872" y="78613"/>
                  </a:lnTo>
                  <a:lnTo>
                    <a:pt x="110490" y="82423"/>
                  </a:lnTo>
                  <a:lnTo>
                    <a:pt x="109855" y="85725"/>
                  </a:lnTo>
                  <a:lnTo>
                    <a:pt x="108966" y="88392"/>
                  </a:lnTo>
                  <a:lnTo>
                    <a:pt x="107950" y="90678"/>
                  </a:lnTo>
                  <a:lnTo>
                    <a:pt x="106680" y="92583"/>
                  </a:lnTo>
                  <a:lnTo>
                    <a:pt x="105284" y="93853"/>
                  </a:lnTo>
                  <a:lnTo>
                    <a:pt x="103760" y="94869"/>
                  </a:lnTo>
                  <a:lnTo>
                    <a:pt x="101981" y="95377"/>
                  </a:lnTo>
                  <a:lnTo>
                    <a:pt x="100330" y="9563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C61E924-3E7D-1BEC-EE01-6570F58908D0}"/>
                </a:ext>
              </a:extLst>
            </p:cNvPr>
            <p:cNvSpPr/>
            <p:nvPr/>
          </p:nvSpPr>
          <p:spPr>
            <a:xfrm>
              <a:off x="9225533" y="2191893"/>
              <a:ext cx="33655" cy="144526"/>
            </a:xfrm>
            <a:custGeom>
              <a:avLst/>
              <a:gdLst>
                <a:gd name="connsiteX0" fmla="*/ 12700 w 33655"/>
                <a:gd name="connsiteY0" fmla="*/ 144526 h 144526"/>
                <a:gd name="connsiteX1" fmla="*/ 12700 w 33655"/>
                <a:gd name="connsiteY1" fmla="*/ 144526 h 144526"/>
                <a:gd name="connsiteX2" fmla="*/ 16510 w 33655"/>
                <a:gd name="connsiteY2" fmla="*/ 138049 h 144526"/>
                <a:gd name="connsiteX3" fmla="*/ 19939 w 33655"/>
                <a:gd name="connsiteY3" fmla="*/ 131445 h 144526"/>
                <a:gd name="connsiteX4" fmla="*/ 23114 w 33655"/>
                <a:gd name="connsiteY4" fmla="*/ 124714 h 144526"/>
                <a:gd name="connsiteX5" fmla="*/ 25781 w 33655"/>
                <a:gd name="connsiteY5" fmla="*/ 117729 h 144526"/>
                <a:gd name="connsiteX6" fmla="*/ 28194 w 33655"/>
                <a:gd name="connsiteY6" fmla="*/ 110744 h 144526"/>
                <a:gd name="connsiteX7" fmla="*/ 30099 w 33655"/>
                <a:gd name="connsiteY7" fmla="*/ 103505 h 144526"/>
                <a:gd name="connsiteX8" fmla="*/ 31623 w 33655"/>
                <a:gd name="connsiteY8" fmla="*/ 96139 h 144526"/>
                <a:gd name="connsiteX9" fmla="*/ 32766 w 33655"/>
                <a:gd name="connsiteY9" fmla="*/ 88392 h 144526"/>
                <a:gd name="connsiteX10" fmla="*/ 33401 w 33655"/>
                <a:gd name="connsiteY10" fmla="*/ 80391 h 144526"/>
                <a:gd name="connsiteX11" fmla="*/ 33655 w 33655"/>
                <a:gd name="connsiteY11" fmla="*/ 72136 h 144526"/>
                <a:gd name="connsiteX12" fmla="*/ 33655 w 33655"/>
                <a:gd name="connsiteY12" fmla="*/ 72136 h 144526"/>
                <a:gd name="connsiteX13" fmla="*/ 33401 w 33655"/>
                <a:gd name="connsiteY13" fmla="*/ 64008 h 144526"/>
                <a:gd name="connsiteX14" fmla="*/ 32766 w 33655"/>
                <a:gd name="connsiteY14" fmla="*/ 56007 h 144526"/>
                <a:gd name="connsiteX15" fmla="*/ 31623 w 33655"/>
                <a:gd name="connsiteY15" fmla="*/ 48387 h 144526"/>
                <a:gd name="connsiteX16" fmla="*/ 30099 w 33655"/>
                <a:gd name="connsiteY16" fmla="*/ 40894 h 144526"/>
                <a:gd name="connsiteX17" fmla="*/ 28194 w 33655"/>
                <a:gd name="connsiteY17" fmla="*/ 33655 h 144526"/>
                <a:gd name="connsiteX18" fmla="*/ 25781 w 33655"/>
                <a:gd name="connsiteY18" fmla="*/ 26670 h 144526"/>
                <a:gd name="connsiteX19" fmla="*/ 23114 w 33655"/>
                <a:gd name="connsiteY19" fmla="*/ 19812 h 144526"/>
                <a:gd name="connsiteX20" fmla="*/ 19939 w 33655"/>
                <a:gd name="connsiteY20" fmla="*/ 13081 h 144526"/>
                <a:gd name="connsiteX21" fmla="*/ 16510 w 33655"/>
                <a:gd name="connsiteY21" fmla="*/ 6477 h 144526"/>
                <a:gd name="connsiteX22" fmla="*/ 12700 w 33655"/>
                <a:gd name="connsiteY22" fmla="*/ 0 h 144526"/>
                <a:gd name="connsiteX23" fmla="*/ 0 w 33655"/>
                <a:gd name="connsiteY23" fmla="*/ 5334 h 144526"/>
                <a:gd name="connsiteX24" fmla="*/ 0 w 33655"/>
                <a:gd name="connsiteY24" fmla="*/ 5334 h 144526"/>
                <a:gd name="connsiteX25" fmla="*/ 3302 w 33655"/>
                <a:gd name="connsiteY25" fmla="*/ 11557 h 144526"/>
                <a:gd name="connsiteX26" fmla="*/ 6350 w 33655"/>
                <a:gd name="connsiteY26" fmla="*/ 18034 h 144526"/>
                <a:gd name="connsiteX27" fmla="*/ 8890 w 33655"/>
                <a:gd name="connsiteY27" fmla="*/ 24511 h 144526"/>
                <a:gd name="connsiteX28" fmla="*/ 11049 w 33655"/>
                <a:gd name="connsiteY28" fmla="*/ 31115 h 144526"/>
                <a:gd name="connsiteX29" fmla="*/ 12954 w 33655"/>
                <a:gd name="connsiteY29" fmla="*/ 37846 h 144526"/>
                <a:gd name="connsiteX30" fmla="*/ 14478 w 33655"/>
                <a:gd name="connsiteY30" fmla="*/ 44704 h 144526"/>
                <a:gd name="connsiteX31" fmla="*/ 15622 w 33655"/>
                <a:gd name="connsiteY31" fmla="*/ 51562 h 144526"/>
                <a:gd name="connsiteX32" fmla="*/ 16383 w 33655"/>
                <a:gd name="connsiteY32" fmla="*/ 58420 h 144526"/>
                <a:gd name="connsiteX33" fmla="*/ 16891 w 33655"/>
                <a:gd name="connsiteY33" fmla="*/ 65278 h 144526"/>
                <a:gd name="connsiteX34" fmla="*/ 17018 w 33655"/>
                <a:gd name="connsiteY34" fmla="*/ 72136 h 144526"/>
                <a:gd name="connsiteX35" fmla="*/ 17018 w 33655"/>
                <a:gd name="connsiteY35" fmla="*/ 72136 h 144526"/>
                <a:gd name="connsiteX36" fmla="*/ 16891 w 33655"/>
                <a:gd name="connsiteY36" fmla="*/ 79121 h 144526"/>
                <a:gd name="connsiteX37" fmla="*/ 16383 w 33655"/>
                <a:gd name="connsiteY37" fmla="*/ 85979 h 144526"/>
                <a:gd name="connsiteX38" fmla="*/ 15622 w 33655"/>
                <a:gd name="connsiteY38" fmla="*/ 92964 h 144526"/>
                <a:gd name="connsiteX39" fmla="*/ 14478 w 33655"/>
                <a:gd name="connsiteY39" fmla="*/ 99822 h 144526"/>
                <a:gd name="connsiteX40" fmla="*/ 12954 w 33655"/>
                <a:gd name="connsiteY40" fmla="*/ 106680 h 144526"/>
                <a:gd name="connsiteX41" fmla="*/ 11049 w 33655"/>
                <a:gd name="connsiteY41" fmla="*/ 113411 h 144526"/>
                <a:gd name="connsiteX42" fmla="*/ 8890 w 33655"/>
                <a:gd name="connsiteY42" fmla="*/ 120015 h 144526"/>
                <a:gd name="connsiteX43" fmla="*/ 6350 w 33655"/>
                <a:gd name="connsiteY43" fmla="*/ 126492 h 144526"/>
                <a:gd name="connsiteX44" fmla="*/ 3302 w 33655"/>
                <a:gd name="connsiteY44" fmla="*/ 132842 h 144526"/>
                <a:gd name="connsiteX45" fmla="*/ 0 w 33655"/>
                <a:gd name="connsiteY45" fmla="*/ 139065 h 144526"/>
                <a:gd name="connsiteX46" fmla="*/ 12700 w 33655"/>
                <a:gd name="connsiteY46" fmla="*/ 144526 h 14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655" h="144526">
                  <a:moveTo>
                    <a:pt x="12700" y="144526"/>
                  </a:moveTo>
                  <a:lnTo>
                    <a:pt x="12700" y="144526"/>
                  </a:lnTo>
                  <a:lnTo>
                    <a:pt x="16510" y="138049"/>
                  </a:lnTo>
                  <a:lnTo>
                    <a:pt x="19939" y="131445"/>
                  </a:lnTo>
                  <a:lnTo>
                    <a:pt x="23114" y="124714"/>
                  </a:lnTo>
                  <a:lnTo>
                    <a:pt x="25781" y="117729"/>
                  </a:lnTo>
                  <a:lnTo>
                    <a:pt x="28194" y="110744"/>
                  </a:lnTo>
                  <a:lnTo>
                    <a:pt x="30099" y="103505"/>
                  </a:lnTo>
                  <a:lnTo>
                    <a:pt x="31623" y="96139"/>
                  </a:lnTo>
                  <a:lnTo>
                    <a:pt x="32766" y="88392"/>
                  </a:lnTo>
                  <a:lnTo>
                    <a:pt x="33401" y="80391"/>
                  </a:lnTo>
                  <a:lnTo>
                    <a:pt x="33655" y="72136"/>
                  </a:lnTo>
                  <a:lnTo>
                    <a:pt x="33655" y="72136"/>
                  </a:lnTo>
                  <a:lnTo>
                    <a:pt x="33401" y="64008"/>
                  </a:lnTo>
                  <a:lnTo>
                    <a:pt x="32766" y="56007"/>
                  </a:lnTo>
                  <a:lnTo>
                    <a:pt x="31623" y="48387"/>
                  </a:lnTo>
                  <a:lnTo>
                    <a:pt x="30099" y="40894"/>
                  </a:lnTo>
                  <a:lnTo>
                    <a:pt x="28194" y="33655"/>
                  </a:lnTo>
                  <a:lnTo>
                    <a:pt x="25781" y="26670"/>
                  </a:lnTo>
                  <a:lnTo>
                    <a:pt x="23114" y="19812"/>
                  </a:lnTo>
                  <a:lnTo>
                    <a:pt x="19939" y="13081"/>
                  </a:lnTo>
                  <a:lnTo>
                    <a:pt x="16510" y="6477"/>
                  </a:lnTo>
                  <a:lnTo>
                    <a:pt x="12700" y="0"/>
                  </a:lnTo>
                  <a:lnTo>
                    <a:pt x="0" y="5334"/>
                  </a:lnTo>
                  <a:lnTo>
                    <a:pt x="0" y="5334"/>
                  </a:lnTo>
                  <a:lnTo>
                    <a:pt x="3302" y="11557"/>
                  </a:lnTo>
                  <a:lnTo>
                    <a:pt x="6350" y="18034"/>
                  </a:lnTo>
                  <a:lnTo>
                    <a:pt x="8890" y="24511"/>
                  </a:lnTo>
                  <a:lnTo>
                    <a:pt x="11049" y="31115"/>
                  </a:lnTo>
                  <a:lnTo>
                    <a:pt x="12954" y="37846"/>
                  </a:lnTo>
                  <a:lnTo>
                    <a:pt x="14478" y="44704"/>
                  </a:lnTo>
                  <a:lnTo>
                    <a:pt x="15622" y="51562"/>
                  </a:lnTo>
                  <a:lnTo>
                    <a:pt x="16383" y="58420"/>
                  </a:lnTo>
                  <a:lnTo>
                    <a:pt x="16891" y="65278"/>
                  </a:lnTo>
                  <a:lnTo>
                    <a:pt x="17018" y="72136"/>
                  </a:lnTo>
                  <a:lnTo>
                    <a:pt x="17018" y="72136"/>
                  </a:lnTo>
                  <a:lnTo>
                    <a:pt x="16891" y="79121"/>
                  </a:lnTo>
                  <a:lnTo>
                    <a:pt x="16383" y="85979"/>
                  </a:lnTo>
                  <a:lnTo>
                    <a:pt x="15622" y="92964"/>
                  </a:lnTo>
                  <a:lnTo>
                    <a:pt x="14478" y="99822"/>
                  </a:lnTo>
                  <a:lnTo>
                    <a:pt x="12954" y="106680"/>
                  </a:lnTo>
                  <a:lnTo>
                    <a:pt x="11049" y="113411"/>
                  </a:lnTo>
                  <a:lnTo>
                    <a:pt x="8890" y="120015"/>
                  </a:lnTo>
                  <a:lnTo>
                    <a:pt x="6350" y="126492"/>
                  </a:lnTo>
                  <a:lnTo>
                    <a:pt x="3302" y="132842"/>
                  </a:lnTo>
                  <a:lnTo>
                    <a:pt x="0" y="139065"/>
                  </a:lnTo>
                  <a:lnTo>
                    <a:pt x="12700" y="144526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EB44D0C-19CB-8883-473E-0226BA57EB3B}"/>
                </a:ext>
              </a:extLst>
            </p:cNvPr>
            <p:cNvSpPr/>
            <p:nvPr/>
          </p:nvSpPr>
          <p:spPr>
            <a:xfrm>
              <a:off x="8333867" y="2404237"/>
              <a:ext cx="201422" cy="201422"/>
            </a:xfrm>
            <a:custGeom>
              <a:avLst/>
              <a:gdLst>
                <a:gd name="connsiteX0" fmla="*/ 0 w 201422"/>
                <a:gd name="connsiteY0" fmla="*/ 0 h 201422"/>
                <a:gd name="connsiteX1" fmla="*/ 201422 w 201422"/>
                <a:gd name="connsiteY1" fmla="*/ 0 h 201422"/>
                <a:gd name="connsiteX2" fmla="*/ 201422 w 201422"/>
                <a:gd name="connsiteY2" fmla="*/ 201422 h 201422"/>
                <a:gd name="connsiteX3" fmla="*/ 0 w 201422"/>
                <a:gd name="connsiteY3" fmla="*/ 201422 h 20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FFFF99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5799490-E2AC-B2FE-9DFF-694BD8C70C1C}"/>
                </a:ext>
              </a:extLst>
            </p:cNvPr>
            <p:cNvSpPr/>
            <p:nvPr/>
          </p:nvSpPr>
          <p:spPr>
            <a:xfrm>
              <a:off x="8333867" y="2623693"/>
              <a:ext cx="201422" cy="201422"/>
            </a:xfrm>
            <a:custGeom>
              <a:avLst/>
              <a:gdLst>
                <a:gd name="connsiteX0" fmla="*/ 0 w 201422"/>
                <a:gd name="connsiteY0" fmla="*/ 0 h 201422"/>
                <a:gd name="connsiteX1" fmla="*/ 201422 w 201422"/>
                <a:gd name="connsiteY1" fmla="*/ 0 h 201422"/>
                <a:gd name="connsiteX2" fmla="*/ 201422 w 201422"/>
                <a:gd name="connsiteY2" fmla="*/ 201422 h 201422"/>
                <a:gd name="connsiteX3" fmla="*/ 0 w 201422"/>
                <a:gd name="connsiteY3" fmla="*/ 201422 h 20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6A3D9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200F387-EECF-7EDC-09A9-AF0A12E9D0CC}"/>
                </a:ext>
              </a:extLst>
            </p:cNvPr>
            <p:cNvSpPr/>
            <p:nvPr/>
          </p:nvSpPr>
          <p:spPr>
            <a:xfrm>
              <a:off x="8333867" y="2843149"/>
              <a:ext cx="201422" cy="201422"/>
            </a:xfrm>
            <a:custGeom>
              <a:avLst/>
              <a:gdLst>
                <a:gd name="connsiteX0" fmla="*/ 0 w 201422"/>
                <a:gd name="connsiteY0" fmla="*/ 0 h 201422"/>
                <a:gd name="connsiteX1" fmla="*/ 201422 w 201422"/>
                <a:gd name="connsiteY1" fmla="*/ 0 h 201422"/>
                <a:gd name="connsiteX2" fmla="*/ 201422 w 201422"/>
                <a:gd name="connsiteY2" fmla="*/ 201422 h 201422"/>
                <a:gd name="connsiteX3" fmla="*/ 0 w 201422"/>
                <a:gd name="connsiteY3" fmla="*/ 201422 h 20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CAB2D6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8490CA1-477B-9B0A-7147-3C1D12DDAA93}"/>
                </a:ext>
              </a:extLst>
            </p:cNvPr>
            <p:cNvSpPr/>
            <p:nvPr/>
          </p:nvSpPr>
          <p:spPr>
            <a:xfrm>
              <a:off x="8333867" y="3062605"/>
              <a:ext cx="201422" cy="201421"/>
            </a:xfrm>
            <a:custGeom>
              <a:avLst/>
              <a:gdLst>
                <a:gd name="connsiteX0" fmla="*/ 0 w 201422"/>
                <a:gd name="connsiteY0" fmla="*/ 0 h 201421"/>
                <a:gd name="connsiteX1" fmla="*/ 201422 w 201422"/>
                <a:gd name="connsiteY1" fmla="*/ 0 h 201421"/>
                <a:gd name="connsiteX2" fmla="*/ 201422 w 201422"/>
                <a:gd name="connsiteY2" fmla="*/ 201422 h 201421"/>
                <a:gd name="connsiteX3" fmla="*/ 0 w 201422"/>
                <a:gd name="connsiteY3" fmla="*/ 201422 h 20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1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FF7F00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8506685-1745-D026-A177-8DD362F2ABA6}"/>
                </a:ext>
              </a:extLst>
            </p:cNvPr>
            <p:cNvSpPr/>
            <p:nvPr/>
          </p:nvSpPr>
          <p:spPr>
            <a:xfrm>
              <a:off x="8333867" y="3282061"/>
              <a:ext cx="201422" cy="201422"/>
            </a:xfrm>
            <a:custGeom>
              <a:avLst/>
              <a:gdLst>
                <a:gd name="connsiteX0" fmla="*/ 0 w 201422"/>
                <a:gd name="connsiteY0" fmla="*/ 0 h 201422"/>
                <a:gd name="connsiteX1" fmla="*/ 201422 w 201422"/>
                <a:gd name="connsiteY1" fmla="*/ 0 h 201422"/>
                <a:gd name="connsiteX2" fmla="*/ 201422 w 201422"/>
                <a:gd name="connsiteY2" fmla="*/ 201422 h 201422"/>
                <a:gd name="connsiteX3" fmla="*/ 0 w 201422"/>
                <a:gd name="connsiteY3" fmla="*/ 201422 h 20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FDBF6F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0D2054C-EA6D-DC85-0B09-834C7AC4D964}"/>
                </a:ext>
              </a:extLst>
            </p:cNvPr>
            <p:cNvSpPr/>
            <p:nvPr/>
          </p:nvSpPr>
          <p:spPr>
            <a:xfrm>
              <a:off x="8333867" y="3501517"/>
              <a:ext cx="201422" cy="201421"/>
            </a:xfrm>
            <a:custGeom>
              <a:avLst/>
              <a:gdLst>
                <a:gd name="connsiteX0" fmla="*/ 0 w 201422"/>
                <a:gd name="connsiteY0" fmla="*/ 0 h 201421"/>
                <a:gd name="connsiteX1" fmla="*/ 201422 w 201422"/>
                <a:gd name="connsiteY1" fmla="*/ 0 h 201421"/>
                <a:gd name="connsiteX2" fmla="*/ 201422 w 201422"/>
                <a:gd name="connsiteY2" fmla="*/ 201422 h 201421"/>
                <a:gd name="connsiteX3" fmla="*/ 0 w 201422"/>
                <a:gd name="connsiteY3" fmla="*/ 201422 h 20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1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E31A1C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18B9C68-9B34-5BFF-EE0C-A2A1CD4C2403}"/>
                </a:ext>
              </a:extLst>
            </p:cNvPr>
            <p:cNvSpPr/>
            <p:nvPr/>
          </p:nvSpPr>
          <p:spPr>
            <a:xfrm>
              <a:off x="8333867" y="3720973"/>
              <a:ext cx="201422" cy="201422"/>
            </a:xfrm>
            <a:custGeom>
              <a:avLst/>
              <a:gdLst>
                <a:gd name="connsiteX0" fmla="*/ 0 w 201422"/>
                <a:gd name="connsiteY0" fmla="*/ 0 h 201422"/>
                <a:gd name="connsiteX1" fmla="*/ 201422 w 201422"/>
                <a:gd name="connsiteY1" fmla="*/ 0 h 201422"/>
                <a:gd name="connsiteX2" fmla="*/ 201422 w 201422"/>
                <a:gd name="connsiteY2" fmla="*/ 201422 h 201422"/>
                <a:gd name="connsiteX3" fmla="*/ 0 w 201422"/>
                <a:gd name="connsiteY3" fmla="*/ 201422 h 20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FB9A99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384F976-89EB-DA6D-7FDA-AD50F947DD4C}"/>
                </a:ext>
              </a:extLst>
            </p:cNvPr>
            <p:cNvSpPr/>
            <p:nvPr/>
          </p:nvSpPr>
          <p:spPr>
            <a:xfrm>
              <a:off x="8333867" y="3940429"/>
              <a:ext cx="201422" cy="201421"/>
            </a:xfrm>
            <a:custGeom>
              <a:avLst/>
              <a:gdLst>
                <a:gd name="connsiteX0" fmla="*/ 0 w 201422"/>
                <a:gd name="connsiteY0" fmla="*/ 0 h 201421"/>
                <a:gd name="connsiteX1" fmla="*/ 201422 w 201422"/>
                <a:gd name="connsiteY1" fmla="*/ 0 h 201421"/>
                <a:gd name="connsiteX2" fmla="*/ 201422 w 201422"/>
                <a:gd name="connsiteY2" fmla="*/ 201422 h 201421"/>
                <a:gd name="connsiteX3" fmla="*/ 0 w 201422"/>
                <a:gd name="connsiteY3" fmla="*/ 201422 h 20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1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33A02C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04D3B84-BCBB-8905-EA38-A02A9E5077C2}"/>
                </a:ext>
              </a:extLst>
            </p:cNvPr>
            <p:cNvSpPr/>
            <p:nvPr/>
          </p:nvSpPr>
          <p:spPr>
            <a:xfrm>
              <a:off x="8333867" y="4159885"/>
              <a:ext cx="201422" cy="201422"/>
            </a:xfrm>
            <a:custGeom>
              <a:avLst/>
              <a:gdLst>
                <a:gd name="connsiteX0" fmla="*/ 0 w 201422"/>
                <a:gd name="connsiteY0" fmla="*/ 0 h 201422"/>
                <a:gd name="connsiteX1" fmla="*/ 201422 w 201422"/>
                <a:gd name="connsiteY1" fmla="*/ 0 h 201422"/>
                <a:gd name="connsiteX2" fmla="*/ 201422 w 201422"/>
                <a:gd name="connsiteY2" fmla="*/ 201422 h 201422"/>
                <a:gd name="connsiteX3" fmla="*/ 0 w 201422"/>
                <a:gd name="connsiteY3" fmla="*/ 201422 h 20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B2DF8A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8074D0A-02A5-D316-391D-618DC2706671}"/>
                </a:ext>
              </a:extLst>
            </p:cNvPr>
            <p:cNvSpPr/>
            <p:nvPr/>
          </p:nvSpPr>
          <p:spPr>
            <a:xfrm>
              <a:off x="8333867" y="4379341"/>
              <a:ext cx="201422" cy="201421"/>
            </a:xfrm>
            <a:custGeom>
              <a:avLst/>
              <a:gdLst>
                <a:gd name="connsiteX0" fmla="*/ 0 w 201422"/>
                <a:gd name="connsiteY0" fmla="*/ 0 h 201421"/>
                <a:gd name="connsiteX1" fmla="*/ 201422 w 201422"/>
                <a:gd name="connsiteY1" fmla="*/ 0 h 201421"/>
                <a:gd name="connsiteX2" fmla="*/ 201422 w 201422"/>
                <a:gd name="connsiteY2" fmla="*/ 201422 h 201421"/>
                <a:gd name="connsiteX3" fmla="*/ 0 w 201422"/>
                <a:gd name="connsiteY3" fmla="*/ 201422 h 20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1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1F78B4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9B1581C0-2978-26B4-9D5C-2390B9BBF4C6}"/>
                </a:ext>
              </a:extLst>
            </p:cNvPr>
            <p:cNvSpPr/>
            <p:nvPr/>
          </p:nvSpPr>
          <p:spPr>
            <a:xfrm>
              <a:off x="8333867" y="4598797"/>
              <a:ext cx="201422" cy="201422"/>
            </a:xfrm>
            <a:custGeom>
              <a:avLst/>
              <a:gdLst>
                <a:gd name="connsiteX0" fmla="*/ 0 w 201422"/>
                <a:gd name="connsiteY0" fmla="*/ 0 h 201422"/>
                <a:gd name="connsiteX1" fmla="*/ 201422 w 201422"/>
                <a:gd name="connsiteY1" fmla="*/ 0 h 201422"/>
                <a:gd name="connsiteX2" fmla="*/ 201422 w 201422"/>
                <a:gd name="connsiteY2" fmla="*/ 201422 h 201422"/>
                <a:gd name="connsiteX3" fmla="*/ 0 w 201422"/>
                <a:gd name="connsiteY3" fmla="*/ 201422 h 20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22" h="201422">
                  <a:moveTo>
                    <a:pt x="0" y="0"/>
                  </a:moveTo>
                  <a:lnTo>
                    <a:pt x="201422" y="0"/>
                  </a:lnTo>
                  <a:lnTo>
                    <a:pt x="201422" y="201422"/>
                  </a:lnTo>
                  <a:lnTo>
                    <a:pt x="0" y="201422"/>
                  </a:lnTo>
                  <a:close/>
                </a:path>
              </a:pathLst>
            </a:custGeom>
            <a:solidFill>
              <a:srgbClr val="A6CEE3"/>
            </a:solidFill>
            <a:ln w="13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62A83827-B1AE-9A71-3877-871A5E90A85D}"/>
                </a:ext>
              </a:extLst>
            </p:cNvPr>
            <p:cNvSpPr/>
            <p:nvPr/>
          </p:nvSpPr>
          <p:spPr>
            <a:xfrm>
              <a:off x="8619109" y="2454021"/>
              <a:ext cx="85978" cy="100075"/>
            </a:xfrm>
            <a:custGeom>
              <a:avLst/>
              <a:gdLst>
                <a:gd name="connsiteX0" fmla="*/ 29972 w 85978"/>
                <a:gd name="connsiteY0" fmla="*/ 26035 h 100075"/>
                <a:gd name="connsiteX1" fmla="*/ 48514 w 85978"/>
                <a:gd name="connsiteY1" fmla="*/ 26035 h 100075"/>
                <a:gd name="connsiteX2" fmla="*/ 48514 w 85978"/>
                <a:gd name="connsiteY2" fmla="*/ 18415 h 100075"/>
                <a:gd name="connsiteX3" fmla="*/ 30099 w 85978"/>
                <a:gd name="connsiteY3" fmla="*/ 18415 h 100075"/>
                <a:gd name="connsiteX4" fmla="*/ 30099 w 85978"/>
                <a:gd name="connsiteY4" fmla="*/ 3556 h 100075"/>
                <a:gd name="connsiteX5" fmla="*/ 21209 w 85978"/>
                <a:gd name="connsiteY5" fmla="*/ 3556 h 100075"/>
                <a:gd name="connsiteX6" fmla="*/ 21209 w 85978"/>
                <a:gd name="connsiteY6" fmla="*/ 18415 h 100075"/>
                <a:gd name="connsiteX7" fmla="*/ 2667 w 85978"/>
                <a:gd name="connsiteY7" fmla="*/ 18415 h 100075"/>
                <a:gd name="connsiteX8" fmla="*/ 2667 w 85978"/>
                <a:gd name="connsiteY8" fmla="*/ 26035 h 100075"/>
                <a:gd name="connsiteX9" fmla="*/ 21209 w 85978"/>
                <a:gd name="connsiteY9" fmla="*/ 26035 h 100075"/>
                <a:gd name="connsiteX10" fmla="*/ 21209 w 85978"/>
                <a:gd name="connsiteY10" fmla="*/ 30861 h 100075"/>
                <a:gd name="connsiteX11" fmla="*/ 21209 w 85978"/>
                <a:gd name="connsiteY11" fmla="*/ 30861 h 100075"/>
                <a:gd name="connsiteX12" fmla="*/ 20955 w 85978"/>
                <a:gd name="connsiteY12" fmla="*/ 35814 h 100075"/>
                <a:gd name="connsiteX13" fmla="*/ 20320 w 85978"/>
                <a:gd name="connsiteY13" fmla="*/ 40767 h 100075"/>
                <a:gd name="connsiteX14" fmla="*/ 19177 w 85978"/>
                <a:gd name="connsiteY14" fmla="*/ 45593 h 100075"/>
                <a:gd name="connsiteX15" fmla="*/ 17653 w 85978"/>
                <a:gd name="connsiteY15" fmla="*/ 50419 h 100075"/>
                <a:gd name="connsiteX16" fmla="*/ 15621 w 85978"/>
                <a:gd name="connsiteY16" fmla="*/ 54991 h 100075"/>
                <a:gd name="connsiteX17" fmla="*/ 13335 w 85978"/>
                <a:gd name="connsiteY17" fmla="*/ 59309 h 100075"/>
                <a:gd name="connsiteX18" fmla="*/ 10541 w 85978"/>
                <a:gd name="connsiteY18" fmla="*/ 63373 h 100075"/>
                <a:gd name="connsiteX19" fmla="*/ 7366 w 85978"/>
                <a:gd name="connsiteY19" fmla="*/ 66929 h 100075"/>
                <a:gd name="connsiteX20" fmla="*/ 3810 w 85978"/>
                <a:gd name="connsiteY20" fmla="*/ 70231 h 100075"/>
                <a:gd name="connsiteX21" fmla="*/ 0 w 85978"/>
                <a:gd name="connsiteY21" fmla="*/ 72898 h 100075"/>
                <a:gd name="connsiteX22" fmla="*/ 5334 w 85978"/>
                <a:gd name="connsiteY22" fmla="*/ 79629 h 100075"/>
                <a:gd name="connsiteX23" fmla="*/ 5334 w 85978"/>
                <a:gd name="connsiteY23" fmla="*/ 79629 h 100075"/>
                <a:gd name="connsiteX24" fmla="*/ 8255 w 85978"/>
                <a:gd name="connsiteY24" fmla="*/ 77724 h 100075"/>
                <a:gd name="connsiteX25" fmla="*/ 10922 w 85978"/>
                <a:gd name="connsiteY25" fmla="*/ 75565 h 100075"/>
                <a:gd name="connsiteX26" fmla="*/ 13462 w 85978"/>
                <a:gd name="connsiteY26" fmla="*/ 73025 h 100075"/>
                <a:gd name="connsiteX27" fmla="*/ 15748 w 85978"/>
                <a:gd name="connsiteY27" fmla="*/ 70231 h 100075"/>
                <a:gd name="connsiteX28" fmla="*/ 17907 w 85978"/>
                <a:gd name="connsiteY28" fmla="*/ 67310 h 100075"/>
                <a:gd name="connsiteX29" fmla="*/ 19812 w 85978"/>
                <a:gd name="connsiteY29" fmla="*/ 64135 h 100075"/>
                <a:gd name="connsiteX30" fmla="*/ 21590 w 85978"/>
                <a:gd name="connsiteY30" fmla="*/ 60833 h 100075"/>
                <a:gd name="connsiteX31" fmla="*/ 23241 w 85978"/>
                <a:gd name="connsiteY31" fmla="*/ 57277 h 100075"/>
                <a:gd name="connsiteX32" fmla="*/ 24511 w 85978"/>
                <a:gd name="connsiteY32" fmla="*/ 53594 h 100075"/>
                <a:gd name="connsiteX33" fmla="*/ 25654 w 85978"/>
                <a:gd name="connsiteY33" fmla="*/ 49784 h 100075"/>
                <a:gd name="connsiteX34" fmla="*/ 25654 w 85978"/>
                <a:gd name="connsiteY34" fmla="*/ 49784 h 100075"/>
                <a:gd name="connsiteX35" fmla="*/ 26924 w 85978"/>
                <a:gd name="connsiteY35" fmla="*/ 53467 h 100075"/>
                <a:gd name="connsiteX36" fmla="*/ 28321 w 85978"/>
                <a:gd name="connsiteY36" fmla="*/ 56896 h 100075"/>
                <a:gd name="connsiteX37" fmla="*/ 29972 w 85978"/>
                <a:gd name="connsiteY37" fmla="*/ 60071 h 100075"/>
                <a:gd name="connsiteX38" fmla="*/ 31750 w 85978"/>
                <a:gd name="connsiteY38" fmla="*/ 63246 h 100075"/>
                <a:gd name="connsiteX39" fmla="*/ 33655 w 85978"/>
                <a:gd name="connsiteY39" fmla="*/ 66167 h 100075"/>
                <a:gd name="connsiteX40" fmla="*/ 35814 w 85978"/>
                <a:gd name="connsiteY40" fmla="*/ 68961 h 100075"/>
                <a:gd name="connsiteX41" fmla="*/ 38227 w 85978"/>
                <a:gd name="connsiteY41" fmla="*/ 71501 h 100075"/>
                <a:gd name="connsiteX42" fmla="*/ 40767 w 85978"/>
                <a:gd name="connsiteY42" fmla="*/ 73787 h 100075"/>
                <a:gd name="connsiteX43" fmla="*/ 43434 w 85978"/>
                <a:gd name="connsiteY43" fmla="*/ 75819 h 100075"/>
                <a:gd name="connsiteX44" fmla="*/ 46228 w 85978"/>
                <a:gd name="connsiteY44" fmla="*/ 77597 h 100075"/>
                <a:gd name="connsiteX45" fmla="*/ 51562 w 85978"/>
                <a:gd name="connsiteY45" fmla="*/ 70612 h 100075"/>
                <a:gd name="connsiteX46" fmla="*/ 51562 w 85978"/>
                <a:gd name="connsiteY46" fmla="*/ 70612 h 100075"/>
                <a:gd name="connsiteX47" fmla="*/ 47625 w 85978"/>
                <a:gd name="connsiteY47" fmla="*/ 68199 h 100075"/>
                <a:gd name="connsiteX48" fmla="*/ 44069 w 85978"/>
                <a:gd name="connsiteY48" fmla="*/ 65278 h 100075"/>
                <a:gd name="connsiteX49" fmla="*/ 40894 w 85978"/>
                <a:gd name="connsiteY49" fmla="*/ 61849 h 100075"/>
                <a:gd name="connsiteX50" fmla="*/ 38100 w 85978"/>
                <a:gd name="connsiteY50" fmla="*/ 58039 h 100075"/>
                <a:gd name="connsiteX51" fmla="*/ 35687 w 85978"/>
                <a:gd name="connsiteY51" fmla="*/ 53975 h 100075"/>
                <a:gd name="connsiteX52" fmla="*/ 33655 w 85978"/>
                <a:gd name="connsiteY52" fmla="*/ 49657 h 100075"/>
                <a:gd name="connsiteX53" fmla="*/ 32004 w 85978"/>
                <a:gd name="connsiteY53" fmla="*/ 45085 h 100075"/>
                <a:gd name="connsiteX54" fmla="*/ 30861 w 85978"/>
                <a:gd name="connsiteY54" fmla="*/ 40386 h 100075"/>
                <a:gd name="connsiteX55" fmla="*/ 30226 w 85978"/>
                <a:gd name="connsiteY55" fmla="*/ 35687 h 100075"/>
                <a:gd name="connsiteX56" fmla="*/ 29972 w 85978"/>
                <a:gd name="connsiteY56" fmla="*/ 30861 h 100075"/>
                <a:gd name="connsiteX57" fmla="*/ 29972 w 85978"/>
                <a:gd name="connsiteY57" fmla="*/ 26035 h 100075"/>
                <a:gd name="connsiteX58" fmla="*/ 57023 w 85978"/>
                <a:gd name="connsiteY58" fmla="*/ 39624 h 100075"/>
                <a:gd name="connsiteX59" fmla="*/ 41656 w 85978"/>
                <a:gd name="connsiteY59" fmla="*/ 39624 h 100075"/>
                <a:gd name="connsiteX60" fmla="*/ 41656 w 85978"/>
                <a:gd name="connsiteY60" fmla="*/ 47117 h 100075"/>
                <a:gd name="connsiteX61" fmla="*/ 57023 w 85978"/>
                <a:gd name="connsiteY61" fmla="*/ 47117 h 100075"/>
                <a:gd name="connsiteX62" fmla="*/ 57023 w 85978"/>
                <a:gd name="connsiteY62" fmla="*/ 94996 h 100075"/>
                <a:gd name="connsiteX63" fmla="*/ 65659 w 85978"/>
                <a:gd name="connsiteY63" fmla="*/ 94996 h 100075"/>
                <a:gd name="connsiteX64" fmla="*/ 65659 w 85978"/>
                <a:gd name="connsiteY64" fmla="*/ 2286 h 100075"/>
                <a:gd name="connsiteX65" fmla="*/ 57023 w 85978"/>
                <a:gd name="connsiteY65" fmla="*/ 2286 h 100075"/>
                <a:gd name="connsiteX66" fmla="*/ 57023 w 85978"/>
                <a:gd name="connsiteY66" fmla="*/ 39624 h 100075"/>
                <a:gd name="connsiteX67" fmla="*/ 77089 w 85978"/>
                <a:gd name="connsiteY67" fmla="*/ 0 h 100075"/>
                <a:gd name="connsiteX68" fmla="*/ 77089 w 85978"/>
                <a:gd name="connsiteY68" fmla="*/ 100076 h 100075"/>
                <a:gd name="connsiteX69" fmla="*/ 85979 w 85978"/>
                <a:gd name="connsiteY69" fmla="*/ 100076 h 100075"/>
                <a:gd name="connsiteX70" fmla="*/ 85979 w 85978"/>
                <a:gd name="connsiteY70" fmla="*/ 0 h 100075"/>
                <a:gd name="connsiteX71" fmla="*/ 77089 w 85978"/>
                <a:gd name="connsiteY71" fmla="*/ 0 h 1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978" h="100075">
                  <a:moveTo>
                    <a:pt x="29972" y="26035"/>
                  </a:moveTo>
                  <a:lnTo>
                    <a:pt x="48514" y="26035"/>
                  </a:lnTo>
                  <a:lnTo>
                    <a:pt x="48514" y="18415"/>
                  </a:lnTo>
                  <a:lnTo>
                    <a:pt x="30099" y="18415"/>
                  </a:lnTo>
                  <a:lnTo>
                    <a:pt x="30099" y="3556"/>
                  </a:lnTo>
                  <a:lnTo>
                    <a:pt x="21209" y="3556"/>
                  </a:lnTo>
                  <a:lnTo>
                    <a:pt x="21209" y="18415"/>
                  </a:lnTo>
                  <a:lnTo>
                    <a:pt x="2667" y="18415"/>
                  </a:lnTo>
                  <a:lnTo>
                    <a:pt x="2667" y="26035"/>
                  </a:lnTo>
                  <a:lnTo>
                    <a:pt x="21209" y="26035"/>
                  </a:lnTo>
                  <a:lnTo>
                    <a:pt x="21209" y="30861"/>
                  </a:lnTo>
                  <a:lnTo>
                    <a:pt x="21209" y="30861"/>
                  </a:lnTo>
                  <a:lnTo>
                    <a:pt x="20955" y="35814"/>
                  </a:lnTo>
                  <a:lnTo>
                    <a:pt x="20320" y="40767"/>
                  </a:lnTo>
                  <a:lnTo>
                    <a:pt x="19177" y="45593"/>
                  </a:lnTo>
                  <a:lnTo>
                    <a:pt x="17653" y="50419"/>
                  </a:lnTo>
                  <a:lnTo>
                    <a:pt x="15621" y="54991"/>
                  </a:lnTo>
                  <a:lnTo>
                    <a:pt x="13335" y="59309"/>
                  </a:lnTo>
                  <a:lnTo>
                    <a:pt x="10541" y="63373"/>
                  </a:lnTo>
                  <a:lnTo>
                    <a:pt x="7366" y="66929"/>
                  </a:lnTo>
                  <a:lnTo>
                    <a:pt x="3810" y="70231"/>
                  </a:lnTo>
                  <a:lnTo>
                    <a:pt x="0" y="72898"/>
                  </a:lnTo>
                  <a:lnTo>
                    <a:pt x="5334" y="79629"/>
                  </a:lnTo>
                  <a:lnTo>
                    <a:pt x="5334" y="79629"/>
                  </a:lnTo>
                  <a:lnTo>
                    <a:pt x="8255" y="77724"/>
                  </a:lnTo>
                  <a:lnTo>
                    <a:pt x="10922" y="75565"/>
                  </a:lnTo>
                  <a:lnTo>
                    <a:pt x="13462" y="73025"/>
                  </a:lnTo>
                  <a:lnTo>
                    <a:pt x="15748" y="70231"/>
                  </a:lnTo>
                  <a:lnTo>
                    <a:pt x="17907" y="67310"/>
                  </a:lnTo>
                  <a:lnTo>
                    <a:pt x="19812" y="64135"/>
                  </a:lnTo>
                  <a:lnTo>
                    <a:pt x="21590" y="60833"/>
                  </a:lnTo>
                  <a:lnTo>
                    <a:pt x="23241" y="57277"/>
                  </a:lnTo>
                  <a:lnTo>
                    <a:pt x="24511" y="53594"/>
                  </a:lnTo>
                  <a:lnTo>
                    <a:pt x="25654" y="49784"/>
                  </a:lnTo>
                  <a:lnTo>
                    <a:pt x="25654" y="49784"/>
                  </a:lnTo>
                  <a:lnTo>
                    <a:pt x="26924" y="53467"/>
                  </a:lnTo>
                  <a:lnTo>
                    <a:pt x="28321" y="56896"/>
                  </a:lnTo>
                  <a:lnTo>
                    <a:pt x="29972" y="60071"/>
                  </a:lnTo>
                  <a:lnTo>
                    <a:pt x="31750" y="63246"/>
                  </a:lnTo>
                  <a:lnTo>
                    <a:pt x="33655" y="66167"/>
                  </a:lnTo>
                  <a:lnTo>
                    <a:pt x="35814" y="68961"/>
                  </a:lnTo>
                  <a:lnTo>
                    <a:pt x="38227" y="71501"/>
                  </a:lnTo>
                  <a:lnTo>
                    <a:pt x="40767" y="73787"/>
                  </a:lnTo>
                  <a:lnTo>
                    <a:pt x="43434" y="75819"/>
                  </a:lnTo>
                  <a:lnTo>
                    <a:pt x="46228" y="77597"/>
                  </a:lnTo>
                  <a:lnTo>
                    <a:pt x="51562" y="70612"/>
                  </a:lnTo>
                  <a:lnTo>
                    <a:pt x="51562" y="70612"/>
                  </a:lnTo>
                  <a:lnTo>
                    <a:pt x="47625" y="68199"/>
                  </a:lnTo>
                  <a:lnTo>
                    <a:pt x="44069" y="65278"/>
                  </a:lnTo>
                  <a:lnTo>
                    <a:pt x="40894" y="61849"/>
                  </a:lnTo>
                  <a:lnTo>
                    <a:pt x="38100" y="58039"/>
                  </a:lnTo>
                  <a:lnTo>
                    <a:pt x="35687" y="53975"/>
                  </a:lnTo>
                  <a:lnTo>
                    <a:pt x="33655" y="49657"/>
                  </a:lnTo>
                  <a:lnTo>
                    <a:pt x="32004" y="45085"/>
                  </a:lnTo>
                  <a:lnTo>
                    <a:pt x="30861" y="40386"/>
                  </a:lnTo>
                  <a:lnTo>
                    <a:pt x="30226" y="35687"/>
                  </a:lnTo>
                  <a:lnTo>
                    <a:pt x="29972" y="30861"/>
                  </a:lnTo>
                  <a:lnTo>
                    <a:pt x="29972" y="26035"/>
                  </a:lnTo>
                  <a:close/>
                  <a:moveTo>
                    <a:pt x="57023" y="39624"/>
                  </a:moveTo>
                  <a:lnTo>
                    <a:pt x="41656" y="39624"/>
                  </a:lnTo>
                  <a:lnTo>
                    <a:pt x="41656" y="47117"/>
                  </a:lnTo>
                  <a:lnTo>
                    <a:pt x="57023" y="47117"/>
                  </a:lnTo>
                  <a:lnTo>
                    <a:pt x="57023" y="94996"/>
                  </a:lnTo>
                  <a:lnTo>
                    <a:pt x="65659" y="94996"/>
                  </a:lnTo>
                  <a:lnTo>
                    <a:pt x="65659" y="2286"/>
                  </a:lnTo>
                  <a:lnTo>
                    <a:pt x="57023" y="2286"/>
                  </a:lnTo>
                  <a:lnTo>
                    <a:pt x="57023" y="39624"/>
                  </a:lnTo>
                  <a:close/>
                  <a:moveTo>
                    <a:pt x="77089" y="0"/>
                  </a:moveTo>
                  <a:lnTo>
                    <a:pt x="77089" y="100076"/>
                  </a:lnTo>
                  <a:lnTo>
                    <a:pt x="85979" y="100076"/>
                  </a:lnTo>
                  <a:lnTo>
                    <a:pt x="85979" y="0"/>
                  </a:lnTo>
                  <a:lnTo>
                    <a:pt x="77089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6A18E8C-EF88-4794-9DD9-3459E21FD710}"/>
                </a:ext>
              </a:extLst>
            </p:cNvPr>
            <p:cNvSpPr/>
            <p:nvPr/>
          </p:nvSpPr>
          <p:spPr>
            <a:xfrm>
              <a:off x="8722740" y="2456307"/>
              <a:ext cx="90551" cy="98043"/>
            </a:xfrm>
            <a:custGeom>
              <a:avLst/>
              <a:gdLst>
                <a:gd name="connsiteX0" fmla="*/ 45212 w 90551"/>
                <a:gd name="connsiteY0" fmla="*/ 7366 h 98043"/>
                <a:gd name="connsiteX1" fmla="*/ 45212 w 90551"/>
                <a:gd name="connsiteY1" fmla="*/ 7366 h 98043"/>
                <a:gd name="connsiteX2" fmla="*/ 49784 w 90551"/>
                <a:gd name="connsiteY2" fmla="*/ 7493 h 98043"/>
                <a:gd name="connsiteX3" fmla="*/ 53975 w 90551"/>
                <a:gd name="connsiteY3" fmla="*/ 7874 h 98043"/>
                <a:gd name="connsiteX4" fmla="*/ 57785 w 90551"/>
                <a:gd name="connsiteY4" fmla="*/ 8509 h 98043"/>
                <a:gd name="connsiteX5" fmla="*/ 61214 w 90551"/>
                <a:gd name="connsiteY5" fmla="*/ 9398 h 98043"/>
                <a:gd name="connsiteX6" fmla="*/ 64008 w 90551"/>
                <a:gd name="connsiteY6" fmla="*/ 10541 h 98043"/>
                <a:gd name="connsiteX7" fmla="*/ 66548 w 90551"/>
                <a:gd name="connsiteY7" fmla="*/ 11811 h 98043"/>
                <a:gd name="connsiteX8" fmla="*/ 68453 w 90551"/>
                <a:gd name="connsiteY8" fmla="*/ 13335 h 98043"/>
                <a:gd name="connsiteX9" fmla="*/ 69850 w 90551"/>
                <a:gd name="connsiteY9" fmla="*/ 15113 h 98043"/>
                <a:gd name="connsiteX10" fmla="*/ 70739 w 90551"/>
                <a:gd name="connsiteY10" fmla="*/ 17145 h 98043"/>
                <a:gd name="connsiteX11" fmla="*/ 70993 w 90551"/>
                <a:gd name="connsiteY11" fmla="*/ 19304 h 98043"/>
                <a:gd name="connsiteX12" fmla="*/ 70993 w 90551"/>
                <a:gd name="connsiteY12" fmla="*/ 19304 h 98043"/>
                <a:gd name="connsiteX13" fmla="*/ 70739 w 90551"/>
                <a:gd name="connsiteY13" fmla="*/ 21463 h 98043"/>
                <a:gd name="connsiteX14" fmla="*/ 69850 w 90551"/>
                <a:gd name="connsiteY14" fmla="*/ 23368 h 98043"/>
                <a:gd name="connsiteX15" fmla="*/ 68453 w 90551"/>
                <a:gd name="connsiteY15" fmla="*/ 25146 h 98043"/>
                <a:gd name="connsiteX16" fmla="*/ 66548 w 90551"/>
                <a:gd name="connsiteY16" fmla="*/ 26670 h 98043"/>
                <a:gd name="connsiteX17" fmla="*/ 64008 w 90551"/>
                <a:gd name="connsiteY17" fmla="*/ 28067 h 98043"/>
                <a:gd name="connsiteX18" fmla="*/ 61214 w 90551"/>
                <a:gd name="connsiteY18" fmla="*/ 29210 h 98043"/>
                <a:gd name="connsiteX19" fmla="*/ 57785 w 90551"/>
                <a:gd name="connsiteY19" fmla="*/ 30099 h 98043"/>
                <a:gd name="connsiteX20" fmla="*/ 53975 w 90551"/>
                <a:gd name="connsiteY20" fmla="*/ 30734 h 98043"/>
                <a:gd name="connsiteX21" fmla="*/ 49784 w 90551"/>
                <a:gd name="connsiteY21" fmla="*/ 31115 h 98043"/>
                <a:gd name="connsiteX22" fmla="*/ 45212 w 90551"/>
                <a:gd name="connsiteY22" fmla="*/ 31242 h 98043"/>
                <a:gd name="connsiteX23" fmla="*/ 45212 w 90551"/>
                <a:gd name="connsiteY23" fmla="*/ 31242 h 98043"/>
                <a:gd name="connsiteX24" fmla="*/ 40640 w 90551"/>
                <a:gd name="connsiteY24" fmla="*/ 31115 h 98043"/>
                <a:gd name="connsiteX25" fmla="*/ 36449 w 90551"/>
                <a:gd name="connsiteY25" fmla="*/ 30734 h 98043"/>
                <a:gd name="connsiteX26" fmla="*/ 32639 w 90551"/>
                <a:gd name="connsiteY26" fmla="*/ 30099 h 98043"/>
                <a:gd name="connsiteX27" fmla="*/ 29210 w 90551"/>
                <a:gd name="connsiteY27" fmla="*/ 29210 h 98043"/>
                <a:gd name="connsiteX28" fmla="*/ 26289 w 90551"/>
                <a:gd name="connsiteY28" fmla="*/ 28067 h 98043"/>
                <a:gd name="connsiteX29" fmla="*/ 23876 w 90551"/>
                <a:gd name="connsiteY29" fmla="*/ 26670 h 98043"/>
                <a:gd name="connsiteX30" fmla="*/ 21971 w 90551"/>
                <a:gd name="connsiteY30" fmla="*/ 25146 h 98043"/>
                <a:gd name="connsiteX31" fmla="*/ 20574 w 90551"/>
                <a:gd name="connsiteY31" fmla="*/ 23368 h 98043"/>
                <a:gd name="connsiteX32" fmla="*/ 19685 w 90551"/>
                <a:gd name="connsiteY32" fmla="*/ 21463 h 98043"/>
                <a:gd name="connsiteX33" fmla="*/ 19431 w 90551"/>
                <a:gd name="connsiteY33" fmla="*/ 19304 h 98043"/>
                <a:gd name="connsiteX34" fmla="*/ 19431 w 90551"/>
                <a:gd name="connsiteY34" fmla="*/ 19304 h 98043"/>
                <a:gd name="connsiteX35" fmla="*/ 19685 w 90551"/>
                <a:gd name="connsiteY35" fmla="*/ 17145 h 98043"/>
                <a:gd name="connsiteX36" fmla="*/ 20574 w 90551"/>
                <a:gd name="connsiteY36" fmla="*/ 15113 h 98043"/>
                <a:gd name="connsiteX37" fmla="*/ 21971 w 90551"/>
                <a:gd name="connsiteY37" fmla="*/ 13335 h 98043"/>
                <a:gd name="connsiteX38" fmla="*/ 23876 w 90551"/>
                <a:gd name="connsiteY38" fmla="*/ 11811 h 98043"/>
                <a:gd name="connsiteX39" fmla="*/ 26289 w 90551"/>
                <a:gd name="connsiteY39" fmla="*/ 10541 h 98043"/>
                <a:gd name="connsiteX40" fmla="*/ 29210 w 90551"/>
                <a:gd name="connsiteY40" fmla="*/ 9398 h 98043"/>
                <a:gd name="connsiteX41" fmla="*/ 32639 w 90551"/>
                <a:gd name="connsiteY41" fmla="*/ 8509 h 98043"/>
                <a:gd name="connsiteX42" fmla="*/ 36449 w 90551"/>
                <a:gd name="connsiteY42" fmla="*/ 7874 h 98043"/>
                <a:gd name="connsiteX43" fmla="*/ 40640 w 90551"/>
                <a:gd name="connsiteY43" fmla="*/ 7493 h 98043"/>
                <a:gd name="connsiteX44" fmla="*/ 45212 w 90551"/>
                <a:gd name="connsiteY44" fmla="*/ 7366 h 98043"/>
                <a:gd name="connsiteX45" fmla="*/ 45212 w 90551"/>
                <a:gd name="connsiteY45" fmla="*/ 38354 h 98043"/>
                <a:gd name="connsiteX46" fmla="*/ 45212 w 90551"/>
                <a:gd name="connsiteY46" fmla="*/ 38354 h 98043"/>
                <a:gd name="connsiteX47" fmla="*/ 51435 w 90551"/>
                <a:gd name="connsiteY47" fmla="*/ 38227 h 98043"/>
                <a:gd name="connsiteX48" fmla="*/ 57150 w 90551"/>
                <a:gd name="connsiteY48" fmla="*/ 37592 h 98043"/>
                <a:gd name="connsiteX49" fmla="*/ 62357 w 90551"/>
                <a:gd name="connsiteY49" fmla="*/ 36576 h 98043"/>
                <a:gd name="connsiteX50" fmla="*/ 66929 w 90551"/>
                <a:gd name="connsiteY50" fmla="*/ 35179 h 98043"/>
                <a:gd name="connsiteX51" fmla="*/ 70993 w 90551"/>
                <a:gd name="connsiteY51" fmla="*/ 33401 h 98043"/>
                <a:gd name="connsiteX52" fmla="*/ 74295 w 90551"/>
                <a:gd name="connsiteY52" fmla="*/ 31242 h 98043"/>
                <a:gd name="connsiteX53" fmla="*/ 76962 w 90551"/>
                <a:gd name="connsiteY53" fmla="*/ 28702 h 98043"/>
                <a:gd name="connsiteX54" fmla="*/ 78867 w 90551"/>
                <a:gd name="connsiteY54" fmla="*/ 25908 h 98043"/>
                <a:gd name="connsiteX55" fmla="*/ 80010 w 90551"/>
                <a:gd name="connsiteY55" fmla="*/ 22733 h 98043"/>
                <a:gd name="connsiteX56" fmla="*/ 80391 w 90551"/>
                <a:gd name="connsiteY56" fmla="*/ 19304 h 98043"/>
                <a:gd name="connsiteX57" fmla="*/ 80391 w 90551"/>
                <a:gd name="connsiteY57" fmla="*/ 19304 h 98043"/>
                <a:gd name="connsiteX58" fmla="*/ 80010 w 90551"/>
                <a:gd name="connsiteY58" fmla="*/ 15875 h 98043"/>
                <a:gd name="connsiteX59" fmla="*/ 78867 w 90551"/>
                <a:gd name="connsiteY59" fmla="*/ 12700 h 98043"/>
                <a:gd name="connsiteX60" fmla="*/ 76962 w 90551"/>
                <a:gd name="connsiteY60" fmla="*/ 9779 h 98043"/>
                <a:gd name="connsiteX61" fmla="*/ 74295 w 90551"/>
                <a:gd name="connsiteY61" fmla="*/ 7239 h 98043"/>
                <a:gd name="connsiteX62" fmla="*/ 70993 w 90551"/>
                <a:gd name="connsiteY62" fmla="*/ 5207 h 98043"/>
                <a:gd name="connsiteX63" fmla="*/ 66929 w 90551"/>
                <a:gd name="connsiteY63" fmla="*/ 3302 h 98043"/>
                <a:gd name="connsiteX64" fmla="*/ 62357 w 90551"/>
                <a:gd name="connsiteY64" fmla="*/ 1905 h 98043"/>
                <a:gd name="connsiteX65" fmla="*/ 57150 w 90551"/>
                <a:gd name="connsiteY65" fmla="*/ 889 h 98043"/>
                <a:gd name="connsiteX66" fmla="*/ 51435 w 90551"/>
                <a:gd name="connsiteY66" fmla="*/ 254 h 98043"/>
                <a:gd name="connsiteX67" fmla="*/ 45212 w 90551"/>
                <a:gd name="connsiteY67" fmla="*/ 0 h 98043"/>
                <a:gd name="connsiteX68" fmla="*/ 45212 w 90551"/>
                <a:gd name="connsiteY68" fmla="*/ 0 h 98043"/>
                <a:gd name="connsiteX69" fmla="*/ 38989 w 90551"/>
                <a:gd name="connsiteY69" fmla="*/ 254 h 98043"/>
                <a:gd name="connsiteX70" fmla="*/ 33274 w 90551"/>
                <a:gd name="connsiteY70" fmla="*/ 889 h 98043"/>
                <a:gd name="connsiteX71" fmla="*/ 28067 w 90551"/>
                <a:gd name="connsiteY71" fmla="*/ 1905 h 98043"/>
                <a:gd name="connsiteX72" fmla="*/ 23495 w 90551"/>
                <a:gd name="connsiteY72" fmla="*/ 3302 h 98043"/>
                <a:gd name="connsiteX73" fmla="*/ 19558 w 90551"/>
                <a:gd name="connsiteY73" fmla="*/ 5207 h 98043"/>
                <a:gd name="connsiteX74" fmla="*/ 16129 w 90551"/>
                <a:gd name="connsiteY74" fmla="*/ 7239 h 98043"/>
                <a:gd name="connsiteX75" fmla="*/ 13589 w 90551"/>
                <a:gd name="connsiteY75" fmla="*/ 9779 h 98043"/>
                <a:gd name="connsiteX76" fmla="*/ 11557 w 90551"/>
                <a:gd name="connsiteY76" fmla="*/ 12700 h 98043"/>
                <a:gd name="connsiteX77" fmla="*/ 10414 w 90551"/>
                <a:gd name="connsiteY77" fmla="*/ 15875 h 98043"/>
                <a:gd name="connsiteX78" fmla="*/ 10033 w 90551"/>
                <a:gd name="connsiteY78" fmla="*/ 19304 h 98043"/>
                <a:gd name="connsiteX79" fmla="*/ 10033 w 90551"/>
                <a:gd name="connsiteY79" fmla="*/ 19304 h 98043"/>
                <a:gd name="connsiteX80" fmla="*/ 10414 w 90551"/>
                <a:gd name="connsiteY80" fmla="*/ 22733 h 98043"/>
                <a:gd name="connsiteX81" fmla="*/ 11557 w 90551"/>
                <a:gd name="connsiteY81" fmla="*/ 25908 h 98043"/>
                <a:gd name="connsiteX82" fmla="*/ 13589 w 90551"/>
                <a:gd name="connsiteY82" fmla="*/ 28702 h 98043"/>
                <a:gd name="connsiteX83" fmla="*/ 16129 w 90551"/>
                <a:gd name="connsiteY83" fmla="*/ 31242 h 98043"/>
                <a:gd name="connsiteX84" fmla="*/ 19558 w 90551"/>
                <a:gd name="connsiteY84" fmla="*/ 33401 h 98043"/>
                <a:gd name="connsiteX85" fmla="*/ 23495 w 90551"/>
                <a:gd name="connsiteY85" fmla="*/ 35179 h 98043"/>
                <a:gd name="connsiteX86" fmla="*/ 28067 w 90551"/>
                <a:gd name="connsiteY86" fmla="*/ 36576 h 98043"/>
                <a:gd name="connsiteX87" fmla="*/ 33274 w 90551"/>
                <a:gd name="connsiteY87" fmla="*/ 37592 h 98043"/>
                <a:gd name="connsiteX88" fmla="*/ 38989 w 90551"/>
                <a:gd name="connsiteY88" fmla="*/ 38227 h 98043"/>
                <a:gd name="connsiteX89" fmla="*/ 45212 w 90551"/>
                <a:gd name="connsiteY89" fmla="*/ 38354 h 98043"/>
                <a:gd name="connsiteX90" fmla="*/ 57531 w 90551"/>
                <a:gd name="connsiteY90" fmla="*/ 66167 h 98043"/>
                <a:gd name="connsiteX91" fmla="*/ 33020 w 90551"/>
                <a:gd name="connsiteY91" fmla="*/ 66167 h 98043"/>
                <a:gd name="connsiteX92" fmla="*/ 33020 w 90551"/>
                <a:gd name="connsiteY92" fmla="*/ 53340 h 98043"/>
                <a:gd name="connsiteX93" fmla="*/ 57531 w 90551"/>
                <a:gd name="connsiteY93" fmla="*/ 53340 h 98043"/>
                <a:gd name="connsiteX94" fmla="*/ 57531 w 90551"/>
                <a:gd name="connsiteY94" fmla="*/ 66167 h 98043"/>
                <a:gd name="connsiteX95" fmla="*/ 90551 w 90551"/>
                <a:gd name="connsiteY95" fmla="*/ 53340 h 98043"/>
                <a:gd name="connsiteX96" fmla="*/ 90551 w 90551"/>
                <a:gd name="connsiteY96" fmla="*/ 45974 h 98043"/>
                <a:gd name="connsiteX97" fmla="*/ 0 w 90551"/>
                <a:gd name="connsiteY97" fmla="*/ 45974 h 98043"/>
                <a:gd name="connsiteX98" fmla="*/ 0 w 90551"/>
                <a:gd name="connsiteY98" fmla="*/ 53340 h 98043"/>
                <a:gd name="connsiteX99" fmla="*/ 23876 w 90551"/>
                <a:gd name="connsiteY99" fmla="*/ 53340 h 98043"/>
                <a:gd name="connsiteX100" fmla="*/ 23876 w 90551"/>
                <a:gd name="connsiteY100" fmla="*/ 66167 h 98043"/>
                <a:gd name="connsiteX101" fmla="*/ 10033 w 90551"/>
                <a:gd name="connsiteY101" fmla="*/ 66167 h 98043"/>
                <a:gd name="connsiteX102" fmla="*/ 10033 w 90551"/>
                <a:gd name="connsiteY102" fmla="*/ 73533 h 98043"/>
                <a:gd name="connsiteX103" fmla="*/ 70231 w 90551"/>
                <a:gd name="connsiteY103" fmla="*/ 73533 h 98043"/>
                <a:gd name="connsiteX104" fmla="*/ 70231 w 90551"/>
                <a:gd name="connsiteY104" fmla="*/ 98044 h 98043"/>
                <a:gd name="connsiteX105" fmla="*/ 79375 w 90551"/>
                <a:gd name="connsiteY105" fmla="*/ 98044 h 98043"/>
                <a:gd name="connsiteX106" fmla="*/ 79375 w 90551"/>
                <a:gd name="connsiteY106" fmla="*/ 66167 h 98043"/>
                <a:gd name="connsiteX107" fmla="*/ 66675 w 90551"/>
                <a:gd name="connsiteY107" fmla="*/ 66167 h 98043"/>
                <a:gd name="connsiteX108" fmla="*/ 66675 w 90551"/>
                <a:gd name="connsiteY108" fmla="*/ 53340 h 98043"/>
                <a:gd name="connsiteX109" fmla="*/ 90551 w 90551"/>
                <a:gd name="connsiteY109" fmla="*/ 53340 h 9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90551" h="98043">
                  <a:moveTo>
                    <a:pt x="45212" y="7366"/>
                  </a:moveTo>
                  <a:lnTo>
                    <a:pt x="45212" y="7366"/>
                  </a:lnTo>
                  <a:lnTo>
                    <a:pt x="49784" y="7493"/>
                  </a:lnTo>
                  <a:lnTo>
                    <a:pt x="53975" y="7874"/>
                  </a:lnTo>
                  <a:lnTo>
                    <a:pt x="57785" y="8509"/>
                  </a:lnTo>
                  <a:lnTo>
                    <a:pt x="61214" y="9398"/>
                  </a:lnTo>
                  <a:lnTo>
                    <a:pt x="64008" y="10541"/>
                  </a:lnTo>
                  <a:lnTo>
                    <a:pt x="66548" y="11811"/>
                  </a:lnTo>
                  <a:lnTo>
                    <a:pt x="68453" y="13335"/>
                  </a:lnTo>
                  <a:lnTo>
                    <a:pt x="69850" y="15113"/>
                  </a:lnTo>
                  <a:lnTo>
                    <a:pt x="70739" y="17145"/>
                  </a:lnTo>
                  <a:lnTo>
                    <a:pt x="70993" y="19304"/>
                  </a:lnTo>
                  <a:lnTo>
                    <a:pt x="70993" y="19304"/>
                  </a:lnTo>
                  <a:lnTo>
                    <a:pt x="70739" y="21463"/>
                  </a:lnTo>
                  <a:lnTo>
                    <a:pt x="69850" y="23368"/>
                  </a:lnTo>
                  <a:lnTo>
                    <a:pt x="68453" y="25146"/>
                  </a:lnTo>
                  <a:lnTo>
                    <a:pt x="66548" y="26670"/>
                  </a:lnTo>
                  <a:lnTo>
                    <a:pt x="64008" y="28067"/>
                  </a:lnTo>
                  <a:lnTo>
                    <a:pt x="61214" y="29210"/>
                  </a:lnTo>
                  <a:lnTo>
                    <a:pt x="57785" y="30099"/>
                  </a:lnTo>
                  <a:lnTo>
                    <a:pt x="53975" y="30734"/>
                  </a:lnTo>
                  <a:lnTo>
                    <a:pt x="49784" y="31115"/>
                  </a:lnTo>
                  <a:lnTo>
                    <a:pt x="45212" y="31242"/>
                  </a:lnTo>
                  <a:lnTo>
                    <a:pt x="45212" y="31242"/>
                  </a:lnTo>
                  <a:lnTo>
                    <a:pt x="40640" y="31115"/>
                  </a:lnTo>
                  <a:lnTo>
                    <a:pt x="36449" y="30734"/>
                  </a:lnTo>
                  <a:lnTo>
                    <a:pt x="32639" y="30099"/>
                  </a:lnTo>
                  <a:lnTo>
                    <a:pt x="29210" y="29210"/>
                  </a:lnTo>
                  <a:lnTo>
                    <a:pt x="26289" y="28067"/>
                  </a:lnTo>
                  <a:lnTo>
                    <a:pt x="23876" y="26670"/>
                  </a:lnTo>
                  <a:lnTo>
                    <a:pt x="21971" y="25146"/>
                  </a:lnTo>
                  <a:lnTo>
                    <a:pt x="20574" y="23368"/>
                  </a:lnTo>
                  <a:lnTo>
                    <a:pt x="19685" y="21463"/>
                  </a:lnTo>
                  <a:lnTo>
                    <a:pt x="19431" y="19304"/>
                  </a:lnTo>
                  <a:lnTo>
                    <a:pt x="19431" y="19304"/>
                  </a:lnTo>
                  <a:lnTo>
                    <a:pt x="19685" y="17145"/>
                  </a:lnTo>
                  <a:lnTo>
                    <a:pt x="20574" y="15113"/>
                  </a:lnTo>
                  <a:lnTo>
                    <a:pt x="21971" y="13335"/>
                  </a:lnTo>
                  <a:lnTo>
                    <a:pt x="23876" y="11811"/>
                  </a:lnTo>
                  <a:lnTo>
                    <a:pt x="26289" y="10541"/>
                  </a:lnTo>
                  <a:lnTo>
                    <a:pt x="29210" y="9398"/>
                  </a:lnTo>
                  <a:lnTo>
                    <a:pt x="32639" y="8509"/>
                  </a:lnTo>
                  <a:lnTo>
                    <a:pt x="36449" y="7874"/>
                  </a:lnTo>
                  <a:lnTo>
                    <a:pt x="40640" y="7493"/>
                  </a:lnTo>
                  <a:lnTo>
                    <a:pt x="45212" y="7366"/>
                  </a:lnTo>
                  <a:close/>
                  <a:moveTo>
                    <a:pt x="45212" y="38354"/>
                  </a:moveTo>
                  <a:lnTo>
                    <a:pt x="45212" y="38354"/>
                  </a:lnTo>
                  <a:lnTo>
                    <a:pt x="51435" y="38227"/>
                  </a:lnTo>
                  <a:lnTo>
                    <a:pt x="57150" y="37592"/>
                  </a:lnTo>
                  <a:lnTo>
                    <a:pt x="62357" y="36576"/>
                  </a:lnTo>
                  <a:lnTo>
                    <a:pt x="66929" y="35179"/>
                  </a:lnTo>
                  <a:lnTo>
                    <a:pt x="70993" y="33401"/>
                  </a:lnTo>
                  <a:lnTo>
                    <a:pt x="74295" y="31242"/>
                  </a:lnTo>
                  <a:lnTo>
                    <a:pt x="76962" y="28702"/>
                  </a:lnTo>
                  <a:lnTo>
                    <a:pt x="78867" y="25908"/>
                  </a:lnTo>
                  <a:lnTo>
                    <a:pt x="80010" y="22733"/>
                  </a:lnTo>
                  <a:lnTo>
                    <a:pt x="80391" y="19304"/>
                  </a:lnTo>
                  <a:lnTo>
                    <a:pt x="80391" y="19304"/>
                  </a:lnTo>
                  <a:lnTo>
                    <a:pt x="80010" y="15875"/>
                  </a:lnTo>
                  <a:lnTo>
                    <a:pt x="78867" y="12700"/>
                  </a:lnTo>
                  <a:lnTo>
                    <a:pt x="76962" y="9779"/>
                  </a:lnTo>
                  <a:lnTo>
                    <a:pt x="74295" y="7239"/>
                  </a:lnTo>
                  <a:lnTo>
                    <a:pt x="70993" y="5207"/>
                  </a:lnTo>
                  <a:lnTo>
                    <a:pt x="66929" y="3302"/>
                  </a:lnTo>
                  <a:lnTo>
                    <a:pt x="62357" y="1905"/>
                  </a:lnTo>
                  <a:lnTo>
                    <a:pt x="57150" y="889"/>
                  </a:lnTo>
                  <a:lnTo>
                    <a:pt x="51435" y="254"/>
                  </a:lnTo>
                  <a:lnTo>
                    <a:pt x="45212" y="0"/>
                  </a:lnTo>
                  <a:lnTo>
                    <a:pt x="45212" y="0"/>
                  </a:lnTo>
                  <a:lnTo>
                    <a:pt x="38989" y="254"/>
                  </a:lnTo>
                  <a:lnTo>
                    <a:pt x="33274" y="889"/>
                  </a:lnTo>
                  <a:lnTo>
                    <a:pt x="28067" y="1905"/>
                  </a:lnTo>
                  <a:lnTo>
                    <a:pt x="23495" y="3302"/>
                  </a:lnTo>
                  <a:lnTo>
                    <a:pt x="19558" y="5207"/>
                  </a:lnTo>
                  <a:lnTo>
                    <a:pt x="16129" y="7239"/>
                  </a:lnTo>
                  <a:lnTo>
                    <a:pt x="13589" y="9779"/>
                  </a:lnTo>
                  <a:lnTo>
                    <a:pt x="11557" y="12700"/>
                  </a:lnTo>
                  <a:lnTo>
                    <a:pt x="10414" y="15875"/>
                  </a:lnTo>
                  <a:lnTo>
                    <a:pt x="10033" y="19304"/>
                  </a:lnTo>
                  <a:lnTo>
                    <a:pt x="10033" y="19304"/>
                  </a:lnTo>
                  <a:lnTo>
                    <a:pt x="10414" y="22733"/>
                  </a:lnTo>
                  <a:lnTo>
                    <a:pt x="11557" y="25908"/>
                  </a:lnTo>
                  <a:lnTo>
                    <a:pt x="13589" y="28702"/>
                  </a:lnTo>
                  <a:lnTo>
                    <a:pt x="16129" y="31242"/>
                  </a:lnTo>
                  <a:lnTo>
                    <a:pt x="19558" y="33401"/>
                  </a:lnTo>
                  <a:lnTo>
                    <a:pt x="23495" y="35179"/>
                  </a:lnTo>
                  <a:lnTo>
                    <a:pt x="28067" y="36576"/>
                  </a:lnTo>
                  <a:lnTo>
                    <a:pt x="33274" y="37592"/>
                  </a:lnTo>
                  <a:lnTo>
                    <a:pt x="38989" y="38227"/>
                  </a:lnTo>
                  <a:lnTo>
                    <a:pt x="45212" y="38354"/>
                  </a:lnTo>
                  <a:close/>
                  <a:moveTo>
                    <a:pt x="57531" y="66167"/>
                  </a:moveTo>
                  <a:lnTo>
                    <a:pt x="33020" y="66167"/>
                  </a:lnTo>
                  <a:lnTo>
                    <a:pt x="33020" y="53340"/>
                  </a:lnTo>
                  <a:lnTo>
                    <a:pt x="57531" y="53340"/>
                  </a:lnTo>
                  <a:lnTo>
                    <a:pt x="57531" y="66167"/>
                  </a:lnTo>
                  <a:close/>
                  <a:moveTo>
                    <a:pt x="90551" y="53340"/>
                  </a:moveTo>
                  <a:lnTo>
                    <a:pt x="90551" y="45974"/>
                  </a:lnTo>
                  <a:lnTo>
                    <a:pt x="0" y="45974"/>
                  </a:lnTo>
                  <a:lnTo>
                    <a:pt x="0" y="53340"/>
                  </a:lnTo>
                  <a:lnTo>
                    <a:pt x="23876" y="53340"/>
                  </a:lnTo>
                  <a:lnTo>
                    <a:pt x="23876" y="66167"/>
                  </a:lnTo>
                  <a:lnTo>
                    <a:pt x="10033" y="66167"/>
                  </a:lnTo>
                  <a:lnTo>
                    <a:pt x="10033" y="73533"/>
                  </a:lnTo>
                  <a:lnTo>
                    <a:pt x="70231" y="73533"/>
                  </a:lnTo>
                  <a:lnTo>
                    <a:pt x="70231" y="98044"/>
                  </a:lnTo>
                  <a:lnTo>
                    <a:pt x="79375" y="98044"/>
                  </a:lnTo>
                  <a:lnTo>
                    <a:pt x="79375" y="66167"/>
                  </a:lnTo>
                  <a:lnTo>
                    <a:pt x="66675" y="66167"/>
                  </a:lnTo>
                  <a:lnTo>
                    <a:pt x="66675" y="53340"/>
                  </a:lnTo>
                  <a:lnTo>
                    <a:pt x="90551" y="5334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49880451-213A-7AFA-2C49-E7D253794217}"/>
                </a:ext>
              </a:extLst>
            </p:cNvPr>
            <p:cNvSpPr/>
            <p:nvPr/>
          </p:nvSpPr>
          <p:spPr>
            <a:xfrm>
              <a:off x="8824976" y="2454021"/>
              <a:ext cx="85725" cy="100075"/>
            </a:xfrm>
            <a:custGeom>
              <a:avLst/>
              <a:gdLst>
                <a:gd name="connsiteX0" fmla="*/ 63627 w 85725"/>
                <a:gd name="connsiteY0" fmla="*/ 34798 h 100075"/>
                <a:gd name="connsiteX1" fmla="*/ 76327 w 85725"/>
                <a:gd name="connsiteY1" fmla="*/ 34798 h 100075"/>
                <a:gd name="connsiteX2" fmla="*/ 76327 w 85725"/>
                <a:gd name="connsiteY2" fmla="*/ 63500 h 100075"/>
                <a:gd name="connsiteX3" fmla="*/ 85090 w 85725"/>
                <a:gd name="connsiteY3" fmla="*/ 63500 h 100075"/>
                <a:gd name="connsiteX4" fmla="*/ 85090 w 85725"/>
                <a:gd name="connsiteY4" fmla="*/ 0 h 100075"/>
                <a:gd name="connsiteX5" fmla="*/ 76327 w 85725"/>
                <a:gd name="connsiteY5" fmla="*/ 0 h 100075"/>
                <a:gd name="connsiteX6" fmla="*/ 76327 w 85725"/>
                <a:gd name="connsiteY6" fmla="*/ 27305 h 100075"/>
                <a:gd name="connsiteX7" fmla="*/ 63627 w 85725"/>
                <a:gd name="connsiteY7" fmla="*/ 27305 h 100075"/>
                <a:gd name="connsiteX8" fmla="*/ 63627 w 85725"/>
                <a:gd name="connsiteY8" fmla="*/ 1905 h 100075"/>
                <a:gd name="connsiteX9" fmla="*/ 54864 w 85725"/>
                <a:gd name="connsiteY9" fmla="*/ 1905 h 100075"/>
                <a:gd name="connsiteX10" fmla="*/ 54864 w 85725"/>
                <a:gd name="connsiteY10" fmla="*/ 59817 h 100075"/>
                <a:gd name="connsiteX11" fmla="*/ 63627 w 85725"/>
                <a:gd name="connsiteY11" fmla="*/ 59817 h 100075"/>
                <a:gd name="connsiteX12" fmla="*/ 63627 w 85725"/>
                <a:gd name="connsiteY12" fmla="*/ 34798 h 100075"/>
                <a:gd name="connsiteX13" fmla="*/ 50800 w 85725"/>
                <a:gd name="connsiteY13" fmla="*/ 11938 h 100075"/>
                <a:gd name="connsiteX14" fmla="*/ 30099 w 85725"/>
                <a:gd name="connsiteY14" fmla="*/ 11938 h 100075"/>
                <a:gd name="connsiteX15" fmla="*/ 30099 w 85725"/>
                <a:gd name="connsiteY15" fmla="*/ 762 h 100075"/>
                <a:gd name="connsiteX16" fmla="*/ 20955 w 85725"/>
                <a:gd name="connsiteY16" fmla="*/ 762 h 100075"/>
                <a:gd name="connsiteX17" fmla="*/ 20955 w 85725"/>
                <a:gd name="connsiteY17" fmla="*/ 11938 h 100075"/>
                <a:gd name="connsiteX18" fmla="*/ 0 w 85725"/>
                <a:gd name="connsiteY18" fmla="*/ 11938 h 100075"/>
                <a:gd name="connsiteX19" fmla="*/ 0 w 85725"/>
                <a:gd name="connsiteY19" fmla="*/ 19177 h 100075"/>
                <a:gd name="connsiteX20" fmla="*/ 50927 w 85725"/>
                <a:gd name="connsiteY20" fmla="*/ 19177 h 100075"/>
                <a:gd name="connsiteX21" fmla="*/ 50800 w 85725"/>
                <a:gd name="connsiteY21" fmla="*/ 11938 h 100075"/>
                <a:gd name="connsiteX22" fmla="*/ 12319 w 85725"/>
                <a:gd name="connsiteY22" fmla="*/ 41529 h 100075"/>
                <a:gd name="connsiteX23" fmla="*/ 12319 w 85725"/>
                <a:gd name="connsiteY23" fmla="*/ 41529 h 100075"/>
                <a:gd name="connsiteX24" fmla="*/ 12573 w 85725"/>
                <a:gd name="connsiteY24" fmla="*/ 39751 h 100075"/>
                <a:gd name="connsiteX25" fmla="*/ 12954 w 85725"/>
                <a:gd name="connsiteY25" fmla="*/ 38100 h 100075"/>
                <a:gd name="connsiteX26" fmla="*/ 13716 w 85725"/>
                <a:gd name="connsiteY26" fmla="*/ 36703 h 100075"/>
                <a:gd name="connsiteX27" fmla="*/ 14732 w 85725"/>
                <a:gd name="connsiteY27" fmla="*/ 35306 h 100075"/>
                <a:gd name="connsiteX28" fmla="*/ 16002 w 85725"/>
                <a:gd name="connsiteY28" fmla="*/ 34163 h 100075"/>
                <a:gd name="connsiteX29" fmla="*/ 17526 w 85725"/>
                <a:gd name="connsiteY29" fmla="*/ 33147 h 100075"/>
                <a:gd name="connsiteX30" fmla="*/ 19177 w 85725"/>
                <a:gd name="connsiteY30" fmla="*/ 32385 h 100075"/>
                <a:gd name="connsiteX31" fmla="*/ 21209 w 85725"/>
                <a:gd name="connsiteY31" fmla="*/ 31750 h 100075"/>
                <a:gd name="connsiteX32" fmla="*/ 23241 w 85725"/>
                <a:gd name="connsiteY32" fmla="*/ 31369 h 100075"/>
                <a:gd name="connsiteX33" fmla="*/ 25527 w 85725"/>
                <a:gd name="connsiteY33" fmla="*/ 31242 h 100075"/>
                <a:gd name="connsiteX34" fmla="*/ 25527 w 85725"/>
                <a:gd name="connsiteY34" fmla="*/ 31242 h 100075"/>
                <a:gd name="connsiteX35" fmla="*/ 27813 w 85725"/>
                <a:gd name="connsiteY35" fmla="*/ 31369 h 100075"/>
                <a:gd name="connsiteX36" fmla="*/ 29972 w 85725"/>
                <a:gd name="connsiteY36" fmla="*/ 31750 h 100075"/>
                <a:gd name="connsiteX37" fmla="*/ 31877 w 85725"/>
                <a:gd name="connsiteY37" fmla="*/ 32385 h 100075"/>
                <a:gd name="connsiteX38" fmla="*/ 33528 w 85725"/>
                <a:gd name="connsiteY38" fmla="*/ 33147 h 100075"/>
                <a:gd name="connsiteX39" fmla="*/ 35052 w 85725"/>
                <a:gd name="connsiteY39" fmla="*/ 34163 h 100075"/>
                <a:gd name="connsiteX40" fmla="*/ 36322 w 85725"/>
                <a:gd name="connsiteY40" fmla="*/ 35306 h 100075"/>
                <a:gd name="connsiteX41" fmla="*/ 37338 w 85725"/>
                <a:gd name="connsiteY41" fmla="*/ 36703 h 100075"/>
                <a:gd name="connsiteX42" fmla="*/ 38100 w 85725"/>
                <a:gd name="connsiteY42" fmla="*/ 38100 h 100075"/>
                <a:gd name="connsiteX43" fmla="*/ 38608 w 85725"/>
                <a:gd name="connsiteY43" fmla="*/ 39751 h 100075"/>
                <a:gd name="connsiteX44" fmla="*/ 38735 w 85725"/>
                <a:gd name="connsiteY44" fmla="*/ 41529 h 100075"/>
                <a:gd name="connsiteX45" fmla="*/ 38735 w 85725"/>
                <a:gd name="connsiteY45" fmla="*/ 41529 h 100075"/>
                <a:gd name="connsiteX46" fmla="*/ 38608 w 85725"/>
                <a:gd name="connsiteY46" fmla="*/ 43434 h 100075"/>
                <a:gd name="connsiteX47" fmla="*/ 38100 w 85725"/>
                <a:gd name="connsiteY47" fmla="*/ 45085 h 100075"/>
                <a:gd name="connsiteX48" fmla="*/ 37338 w 85725"/>
                <a:gd name="connsiteY48" fmla="*/ 46609 h 100075"/>
                <a:gd name="connsiteX49" fmla="*/ 36322 w 85725"/>
                <a:gd name="connsiteY49" fmla="*/ 47879 h 100075"/>
                <a:gd name="connsiteX50" fmla="*/ 35052 w 85725"/>
                <a:gd name="connsiteY50" fmla="*/ 49149 h 100075"/>
                <a:gd name="connsiteX51" fmla="*/ 33528 w 85725"/>
                <a:gd name="connsiteY51" fmla="*/ 50165 h 100075"/>
                <a:gd name="connsiteX52" fmla="*/ 31877 w 85725"/>
                <a:gd name="connsiteY52" fmla="*/ 50927 h 100075"/>
                <a:gd name="connsiteX53" fmla="*/ 29972 w 85725"/>
                <a:gd name="connsiteY53" fmla="*/ 51435 h 100075"/>
                <a:gd name="connsiteX54" fmla="*/ 27813 w 85725"/>
                <a:gd name="connsiteY54" fmla="*/ 51816 h 100075"/>
                <a:gd name="connsiteX55" fmla="*/ 25527 w 85725"/>
                <a:gd name="connsiteY55" fmla="*/ 51943 h 100075"/>
                <a:gd name="connsiteX56" fmla="*/ 25527 w 85725"/>
                <a:gd name="connsiteY56" fmla="*/ 51943 h 100075"/>
                <a:gd name="connsiteX57" fmla="*/ 23241 w 85725"/>
                <a:gd name="connsiteY57" fmla="*/ 51816 h 100075"/>
                <a:gd name="connsiteX58" fmla="*/ 21209 w 85725"/>
                <a:gd name="connsiteY58" fmla="*/ 51435 h 100075"/>
                <a:gd name="connsiteX59" fmla="*/ 19177 w 85725"/>
                <a:gd name="connsiteY59" fmla="*/ 50927 h 100075"/>
                <a:gd name="connsiteX60" fmla="*/ 17526 w 85725"/>
                <a:gd name="connsiteY60" fmla="*/ 50165 h 100075"/>
                <a:gd name="connsiteX61" fmla="*/ 16002 w 85725"/>
                <a:gd name="connsiteY61" fmla="*/ 49149 h 100075"/>
                <a:gd name="connsiteX62" fmla="*/ 14732 w 85725"/>
                <a:gd name="connsiteY62" fmla="*/ 47879 h 100075"/>
                <a:gd name="connsiteX63" fmla="*/ 13716 w 85725"/>
                <a:gd name="connsiteY63" fmla="*/ 46609 h 100075"/>
                <a:gd name="connsiteX64" fmla="*/ 12954 w 85725"/>
                <a:gd name="connsiteY64" fmla="*/ 45085 h 100075"/>
                <a:gd name="connsiteX65" fmla="*/ 12573 w 85725"/>
                <a:gd name="connsiteY65" fmla="*/ 43434 h 100075"/>
                <a:gd name="connsiteX66" fmla="*/ 12319 w 85725"/>
                <a:gd name="connsiteY66" fmla="*/ 41529 h 100075"/>
                <a:gd name="connsiteX67" fmla="*/ 46863 w 85725"/>
                <a:gd name="connsiteY67" fmla="*/ 41529 h 100075"/>
                <a:gd name="connsiteX68" fmla="*/ 46863 w 85725"/>
                <a:gd name="connsiteY68" fmla="*/ 41529 h 100075"/>
                <a:gd name="connsiteX69" fmla="*/ 46609 w 85725"/>
                <a:gd name="connsiteY69" fmla="*/ 38608 h 100075"/>
                <a:gd name="connsiteX70" fmla="*/ 45847 w 85725"/>
                <a:gd name="connsiteY70" fmla="*/ 35814 h 100075"/>
                <a:gd name="connsiteX71" fmla="*/ 44704 w 85725"/>
                <a:gd name="connsiteY71" fmla="*/ 33401 h 100075"/>
                <a:gd name="connsiteX72" fmla="*/ 43053 w 85725"/>
                <a:gd name="connsiteY72" fmla="*/ 31115 h 100075"/>
                <a:gd name="connsiteX73" fmla="*/ 41021 w 85725"/>
                <a:gd name="connsiteY73" fmla="*/ 29210 h 100075"/>
                <a:gd name="connsiteX74" fmla="*/ 38481 w 85725"/>
                <a:gd name="connsiteY74" fmla="*/ 27559 h 100075"/>
                <a:gd name="connsiteX75" fmla="*/ 35687 w 85725"/>
                <a:gd name="connsiteY75" fmla="*/ 26162 h 100075"/>
                <a:gd name="connsiteX76" fmla="*/ 32639 w 85725"/>
                <a:gd name="connsiteY76" fmla="*/ 25273 h 100075"/>
                <a:gd name="connsiteX77" fmla="*/ 29210 w 85725"/>
                <a:gd name="connsiteY77" fmla="*/ 24638 h 100075"/>
                <a:gd name="connsiteX78" fmla="*/ 25527 w 85725"/>
                <a:gd name="connsiteY78" fmla="*/ 24511 h 100075"/>
                <a:gd name="connsiteX79" fmla="*/ 25527 w 85725"/>
                <a:gd name="connsiteY79" fmla="*/ 24511 h 100075"/>
                <a:gd name="connsiteX80" fmla="*/ 21844 w 85725"/>
                <a:gd name="connsiteY80" fmla="*/ 24638 h 100075"/>
                <a:gd name="connsiteX81" fmla="*/ 18542 w 85725"/>
                <a:gd name="connsiteY81" fmla="*/ 25273 h 100075"/>
                <a:gd name="connsiteX82" fmla="*/ 15367 w 85725"/>
                <a:gd name="connsiteY82" fmla="*/ 26162 h 100075"/>
                <a:gd name="connsiteX83" fmla="*/ 12573 w 85725"/>
                <a:gd name="connsiteY83" fmla="*/ 27559 h 100075"/>
                <a:gd name="connsiteX84" fmla="*/ 10160 w 85725"/>
                <a:gd name="connsiteY84" fmla="*/ 29210 h 100075"/>
                <a:gd name="connsiteX85" fmla="*/ 8001 w 85725"/>
                <a:gd name="connsiteY85" fmla="*/ 31115 h 100075"/>
                <a:gd name="connsiteX86" fmla="*/ 6350 w 85725"/>
                <a:gd name="connsiteY86" fmla="*/ 33401 h 100075"/>
                <a:gd name="connsiteX87" fmla="*/ 5080 w 85725"/>
                <a:gd name="connsiteY87" fmla="*/ 35814 h 100075"/>
                <a:gd name="connsiteX88" fmla="*/ 4318 w 85725"/>
                <a:gd name="connsiteY88" fmla="*/ 38608 h 100075"/>
                <a:gd name="connsiteX89" fmla="*/ 4064 w 85725"/>
                <a:gd name="connsiteY89" fmla="*/ 41529 h 100075"/>
                <a:gd name="connsiteX90" fmla="*/ 4064 w 85725"/>
                <a:gd name="connsiteY90" fmla="*/ 41529 h 100075"/>
                <a:gd name="connsiteX91" fmla="*/ 4318 w 85725"/>
                <a:gd name="connsiteY91" fmla="*/ 44577 h 100075"/>
                <a:gd name="connsiteX92" fmla="*/ 5080 w 85725"/>
                <a:gd name="connsiteY92" fmla="*/ 47371 h 100075"/>
                <a:gd name="connsiteX93" fmla="*/ 6350 w 85725"/>
                <a:gd name="connsiteY93" fmla="*/ 49911 h 100075"/>
                <a:gd name="connsiteX94" fmla="*/ 8001 w 85725"/>
                <a:gd name="connsiteY94" fmla="*/ 52197 h 100075"/>
                <a:gd name="connsiteX95" fmla="*/ 10160 w 85725"/>
                <a:gd name="connsiteY95" fmla="*/ 54102 h 100075"/>
                <a:gd name="connsiteX96" fmla="*/ 12573 w 85725"/>
                <a:gd name="connsiteY96" fmla="*/ 55753 h 100075"/>
                <a:gd name="connsiteX97" fmla="*/ 15367 w 85725"/>
                <a:gd name="connsiteY97" fmla="*/ 57023 h 100075"/>
                <a:gd name="connsiteX98" fmla="*/ 18542 w 85725"/>
                <a:gd name="connsiteY98" fmla="*/ 58039 h 100075"/>
                <a:gd name="connsiteX99" fmla="*/ 21844 w 85725"/>
                <a:gd name="connsiteY99" fmla="*/ 58547 h 100075"/>
                <a:gd name="connsiteX100" fmla="*/ 25527 w 85725"/>
                <a:gd name="connsiteY100" fmla="*/ 58801 h 100075"/>
                <a:gd name="connsiteX101" fmla="*/ 25527 w 85725"/>
                <a:gd name="connsiteY101" fmla="*/ 58801 h 100075"/>
                <a:gd name="connsiteX102" fmla="*/ 29210 w 85725"/>
                <a:gd name="connsiteY102" fmla="*/ 58547 h 100075"/>
                <a:gd name="connsiteX103" fmla="*/ 32639 w 85725"/>
                <a:gd name="connsiteY103" fmla="*/ 58039 h 100075"/>
                <a:gd name="connsiteX104" fmla="*/ 35687 w 85725"/>
                <a:gd name="connsiteY104" fmla="*/ 57023 h 100075"/>
                <a:gd name="connsiteX105" fmla="*/ 38481 w 85725"/>
                <a:gd name="connsiteY105" fmla="*/ 55753 h 100075"/>
                <a:gd name="connsiteX106" fmla="*/ 41021 w 85725"/>
                <a:gd name="connsiteY106" fmla="*/ 54102 h 100075"/>
                <a:gd name="connsiteX107" fmla="*/ 43053 w 85725"/>
                <a:gd name="connsiteY107" fmla="*/ 52197 h 100075"/>
                <a:gd name="connsiteX108" fmla="*/ 44704 w 85725"/>
                <a:gd name="connsiteY108" fmla="*/ 49911 h 100075"/>
                <a:gd name="connsiteX109" fmla="*/ 45847 w 85725"/>
                <a:gd name="connsiteY109" fmla="*/ 47371 h 100075"/>
                <a:gd name="connsiteX110" fmla="*/ 46609 w 85725"/>
                <a:gd name="connsiteY110" fmla="*/ 44577 h 100075"/>
                <a:gd name="connsiteX111" fmla="*/ 46863 w 85725"/>
                <a:gd name="connsiteY111" fmla="*/ 41529 h 100075"/>
                <a:gd name="connsiteX112" fmla="*/ 52197 w 85725"/>
                <a:gd name="connsiteY112" fmla="*/ 93091 h 100075"/>
                <a:gd name="connsiteX113" fmla="*/ 52197 w 85725"/>
                <a:gd name="connsiteY113" fmla="*/ 93091 h 100075"/>
                <a:gd name="connsiteX114" fmla="*/ 47752 w 85725"/>
                <a:gd name="connsiteY114" fmla="*/ 92964 h 100075"/>
                <a:gd name="connsiteX115" fmla="*/ 43688 w 85725"/>
                <a:gd name="connsiteY115" fmla="*/ 92710 h 100075"/>
                <a:gd name="connsiteX116" fmla="*/ 40132 w 85725"/>
                <a:gd name="connsiteY116" fmla="*/ 92075 h 100075"/>
                <a:gd name="connsiteX117" fmla="*/ 36957 w 85725"/>
                <a:gd name="connsiteY117" fmla="*/ 91313 h 100075"/>
                <a:gd name="connsiteX118" fmla="*/ 34163 w 85725"/>
                <a:gd name="connsiteY118" fmla="*/ 90424 h 100075"/>
                <a:gd name="connsiteX119" fmla="*/ 31877 w 85725"/>
                <a:gd name="connsiteY119" fmla="*/ 89154 h 100075"/>
                <a:gd name="connsiteX120" fmla="*/ 30099 w 85725"/>
                <a:gd name="connsiteY120" fmla="*/ 87884 h 100075"/>
                <a:gd name="connsiteX121" fmla="*/ 28702 w 85725"/>
                <a:gd name="connsiteY121" fmla="*/ 86360 h 100075"/>
                <a:gd name="connsiteX122" fmla="*/ 27940 w 85725"/>
                <a:gd name="connsiteY122" fmla="*/ 84582 h 100075"/>
                <a:gd name="connsiteX123" fmla="*/ 27686 w 85725"/>
                <a:gd name="connsiteY123" fmla="*/ 82677 h 100075"/>
                <a:gd name="connsiteX124" fmla="*/ 27686 w 85725"/>
                <a:gd name="connsiteY124" fmla="*/ 82677 h 100075"/>
                <a:gd name="connsiteX125" fmla="*/ 27940 w 85725"/>
                <a:gd name="connsiteY125" fmla="*/ 80772 h 100075"/>
                <a:gd name="connsiteX126" fmla="*/ 28702 w 85725"/>
                <a:gd name="connsiteY126" fmla="*/ 78994 h 100075"/>
                <a:gd name="connsiteX127" fmla="*/ 30099 w 85725"/>
                <a:gd name="connsiteY127" fmla="*/ 77470 h 100075"/>
                <a:gd name="connsiteX128" fmla="*/ 31877 w 85725"/>
                <a:gd name="connsiteY128" fmla="*/ 76073 h 100075"/>
                <a:gd name="connsiteX129" fmla="*/ 34163 w 85725"/>
                <a:gd name="connsiteY129" fmla="*/ 74930 h 100075"/>
                <a:gd name="connsiteX130" fmla="*/ 36957 w 85725"/>
                <a:gd name="connsiteY130" fmla="*/ 73914 h 100075"/>
                <a:gd name="connsiteX131" fmla="*/ 40132 w 85725"/>
                <a:gd name="connsiteY131" fmla="*/ 73152 h 100075"/>
                <a:gd name="connsiteX132" fmla="*/ 43688 w 85725"/>
                <a:gd name="connsiteY132" fmla="*/ 72644 h 100075"/>
                <a:gd name="connsiteX133" fmla="*/ 47752 w 85725"/>
                <a:gd name="connsiteY133" fmla="*/ 72263 h 100075"/>
                <a:gd name="connsiteX134" fmla="*/ 52197 w 85725"/>
                <a:gd name="connsiteY134" fmla="*/ 72136 h 100075"/>
                <a:gd name="connsiteX135" fmla="*/ 52197 w 85725"/>
                <a:gd name="connsiteY135" fmla="*/ 72136 h 100075"/>
                <a:gd name="connsiteX136" fmla="*/ 56515 w 85725"/>
                <a:gd name="connsiteY136" fmla="*/ 72263 h 100075"/>
                <a:gd name="connsiteX137" fmla="*/ 60579 w 85725"/>
                <a:gd name="connsiteY137" fmla="*/ 72644 h 100075"/>
                <a:gd name="connsiteX138" fmla="*/ 64135 w 85725"/>
                <a:gd name="connsiteY138" fmla="*/ 73152 h 100075"/>
                <a:gd name="connsiteX139" fmla="*/ 67310 w 85725"/>
                <a:gd name="connsiteY139" fmla="*/ 73914 h 100075"/>
                <a:gd name="connsiteX140" fmla="*/ 70104 w 85725"/>
                <a:gd name="connsiteY140" fmla="*/ 74930 h 100075"/>
                <a:gd name="connsiteX141" fmla="*/ 72390 w 85725"/>
                <a:gd name="connsiteY141" fmla="*/ 76073 h 100075"/>
                <a:gd name="connsiteX142" fmla="*/ 74168 w 85725"/>
                <a:gd name="connsiteY142" fmla="*/ 77470 h 100075"/>
                <a:gd name="connsiteX143" fmla="*/ 75438 w 85725"/>
                <a:gd name="connsiteY143" fmla="*/ 78994 h 100075"/>
                <a:gd name="connsiteX144" fmla="*/ 76200 w 85725"/>
                <a:gd name="connsiteY144" fmla="*/ 80772 h 100075"/>
                <a:gd name="connsiteX145" fmla="*/ 76581 w 85725"/>
                <a:gd name="connsiteY145" fmla="*/ 82677 h 100075"/>
                <a:gd name="connsiteX146" fmla="*/ 76581 w 85725"/>
                <a:gd name="connsiteY146" fmla="*/ 82677 h 100075"/>
                <a:gd name="connsiteX147" fmla="*/ 76200 w 85725"/>
                <a:gd name="connsiteY147" fmla="*/ 84582 h 100075"/>
                <a:gd name="connsiteX148" fmla="*/ 75438 w 85725"/>
                <a:gd name="connsiteY148" fmla="*/ 86360 h 100075"/>
                <a:gd name="connsiteX149" fmla="*/ 74168 w 85725"/>
                <a:gd name="connsiteY149" fmla="*/ 87884 h 100075"/>
                <a:gd name="connsiteX150" fmla="*/ 72390 w 85725"/>
                <a:gd name="connsiteY150" fmla="*/ 89154 h 100075"/>
                <a:gd name="connsiteX151" fmla="*/ 70104 w 85725"/>
                <a:gd name="connsiteY151" fmla="*/ 90424 h 100075"/>
                <a:gd name="connsiteX152" fmla="*/ 67310 w 85725"/>
                <a:gd name="connsiteY152" fmla="*/ 91313 h 100075"/>
                <a:gd name="connsiteX153" fmla="*/ 64135 w 85725"/>
                <a:gd name="connsiteY153" fmla="*/ 92075 h 100075"/>
                <a:gd name="connsiteX154" fmla="*/ 60579 w 85725"/>
                <a:gd name="connsiteY154" fmla="*/ 92710 h 100075"/>
                <a:gd name="connsiteX155" fmla="*/ 56515 w 85725"/>
                <a:gd name="connsiteY155" fmla="*/ 92964 h 100075"/>
                <a:gd name="connsiteX156" fmla="*/ 52197 w 85725"/>
                <a:gd name="connsiteY156" fmla="*/ 93091 h 100075"/>
                <a:gd name="connsiteX157" fmla="*/ 52197 w 85725"/>
                <a:gd name="connsiteY157" fmla="*/ 65151 h 100075"/>
                <a:gd name="connsiteX158" fmla="*/ 52197 w 85725"/>
                <a:gd name="connsiteY158" fmla="*/ 65151 h 100075"/>
                <a:gd name="connsiteX159" fmla="*/ 46101 w 85725"/>
                <a:gd name="connsiteY159" fmla="*/ 65405 h 100075"/>
                <a:gd name="connsiteX160" fmla="*/ 40640 w 85725"/>
                <a:gd name="connsiteY160" fmla="*/ 65913 h 100075"/>
                <a:gd name="connsiteX161" fmla="*/ 35687 w 85725"/>
                <a:gd name="connsiteY161" fmla="*/ 66802 h 100075"/>
                <a:gd name="connsiteX162" fmla="*/ 31369 w 85725"/>
                <a:gd name="connsiteY162" fmla="*/ 68072 h 100075"/>
                <a:gd name="connsiteX163" fmla="*/ 27559 w 85725"/>
                <a:gd name="connsiteY163" fmla="*/ 69723 h 100075"/>
                <a:gd name="connsiteX164" fmla="*/ 24384 w 85725"/>
                <a:gd name="connsiteY164" fmla="*/ 71628 h 100075"/>
                <a:gd name="connsiteX165" fmla="*/ 21971 w 85725"/>
                <a:gd name="connsiteY165" fmla="*/ 73914 h 100075"/>
                <a:gd name="connsiteX166" fmla="*/ 20066 w 85725"/>
                <a:gd name="connsiteY166" fmla="*/ 76581 h 100075"/>
                <a:gd name="connsiteX167" fmla="*/ 19050 w 85725"/>
                <a:gd name="connsiteY167" fmla="*/ 79502 h 100075"/>
                <a:gd name="connsiteX168" fmla="*/ 18669 w 85725"/>
                <a:gd name="connsiteY168" fmla="*/ 82677 h 100075"/>
                <a:gd name="connsiteX169" fmla="*/ 18669 w 85725"/>
                <a:gd name="connsiteY169" fmla="*/ 82677 h 100075"/>
                <a:gd name="connsiteX170" fmla="*/ 19050 w 85725"/>
                <a:gd name="connsiteY170" fmla="*/ 85852 h 100075"/>
                <a:gd name="connsiteX171" fmla="*/ 20066 w 85725"/>
                <a:gd name="connsiteY171" fmla="*/ 88773 h 100075"/>
                <a:gd name="connsiteX172" fmla="*/ 21971 w 85725"/>
                <a:gd name="connsiteY172" fmla="*/ 91440 h 100075"/>
                <a:gd name="connsiteX173" fmla="*/ 24384 w 85725"/>
                <a:gd name="connsiteY173" fmla="*/ 93726 h 100075"/>
                <a:gd name="connsiteX174" fmla="*/ 27559 w 85725"/>
                <a:gd name="connsiteY174" fmla="*/ 95631 h 100075"/>
                <a:gd name="connsiteX175" fmla="*/ 31369 w 85725"/>
                <a:gd name="connsiteY175" fmla="*/ 97155 h 100075"/>
                <a:gd name="connsiteX176" fmla="*/ 35687 w 85725"/>
                <a:gd name="connsiteY176" fmla="*/ 98425 h 100075"/>
                <a:gd name="connsiteX177" fmla="*/ 40640 w 85725"/>
                <a:gd name="connsiteY177" fmla="*/ 99441 h 100075"/>
                <a:gd name="connsiteX178" fmla="*/ 46101 w 85725"/>
                <a:gd name="connsiteY178" fmla="*/ 99949 h 100075"/>
                <a:gd name="connsiteX179" fmla="*/ 52197 w 85725"/>
                <a:gd name="connsiteY179" fmla="*/ 100076 h 100075"/>
                <a:gd name="connsiteX180" fmla="*/ 52197 w 85725"/>
                <a:gd name="connsiteY180" fmla="*/ 100076 h 100075"/>
                <a:gd name="connsiteX181" fmla="*/ 58166 w 85725"/>
                <a:gd name="connsiteY181" fmla="*/ 99949 h 100075"/>
                <a:gd name="connsiteX182" fmla="*/ 63627 w 85725"/>
                <a:gd name="connsiteY182" fmla="*/ 99441 h 100075"/>
                <a:gd name="connsiteX183" fmla="*/ 68580 w 85725"/>
                <a:gd name="connsiteY183" fmla="*/ 98425 h 100075"/>
                <a:gd name="connsiteX184" fmla="*/ 73025 w 85725"/>
                <a:gd name="connsiteY184" fmla="*/ 97155 h 100075"/>
                <a:gd name="connsiteX185" fmla="*/ 76708 w 85725"/>
                <a:gd name="connsiteY185" fmla="*/ 95631 h 100075"/>
                <a:gd name="connsiteX186" fmla="*/ 79883 w 85725"/>
                <a:gd name="connsiteY186" fmla="*/ 93726 h 100075"/>
                <a:gd name="connsiteX187" fmla="*/ 82423 w 85725"/>
                <a:gd name="connsiteY187" fmla="*/ 91440 h 100075"/>
                <a:gd name="connsiteX188" fmla="*/ 84201 w 85725"/>
                <a:gd name="connsiteY188" fmla="*/ 88773 h 100075"/>
                <a:gd name="connsiteX189" fmla="*/ 85344 w 85725"/>
                <a:gd name="connsiteY189" fmla="*/ 85852 h 100075"/>
                <a:gd name="connsiteX190" fmla="*/ 85725 w 85725"/>
                <a:gd name="connsiteY190" fmla="*/ 82677 h 100075"/>
                <a:gd name="connsiteX191" fmla="*/ 85725 w 85725"/>
                <a:gd name="connsiteY191" fmla="*/ 82677 h 100075"/>
                <a:gd name="connsiteX192" fmla="*/ 85344 w 85725"/>
                <a:gd name="connsiteY192" fmla="*/ 79502 h 100075"/>
                <a:gd name="connsiteX193" fmla="*/ 84201 w 85725"/>
                <a:gd name="connsiteY193" fmla="*/ 76581 h 100075"/>
                <a:gd name="connsiteX194" fmla="*/ 82423 w 85725"/>
                <a:gd name="connsiteY194" fmla="*/ 73914 h 100075"/>
                <a:gd name="connsiteX195" fmla="*/ 79883 w 85725"/>
                <a:gd name="connsiteY195" fmla="*/ 71628 h 100075"/>
                <a:gd name="connsiteX196" fmla="*/ 76708 w 85725"/>
                <a:gd name="connsiteY196" fmla="*/ 69723 h 100075"/>
                <a:gd name="connsiteX197" fmla="*/ 73025 w 85725"/>
                <a:gd name="connsiteY197" fmla="*/ 68072 h 100075"/>
                <a:gd name="connsiteX198" fmla="*/ 68580 w 85725"/>
                <a:gd name="connsiteY198" fmla="*/ 66802 h 100075"/>
                <a:gd name="connsiteX199" fmla="*/ 63627 w 85725"/>
                <a:gd name="connsiteY199" fmla="*/ 65913 h 100075"/>
                <a:gd name="connsiteX200" fmla="*/ 58166 w 85725"/>
                <a:gd name="connsiteY200" fmla="*/ 65405 h 100075"/>
                <a:gd name="connsiteX201" fmla="*/ 52197 w 85725"/>
                <a:gd name="connsiteY201" fmla="*/ 65151 h 1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85725" h="100075">
                  <a:moveTo>
                    <a:pt x="63627" y="34798"/>
                  </a:moveTo>
                  <a:lnTo>
                    <a:pt x="76327" y="34798"/>
                  </a:lnTo>
                  <a:lnTo>
                    <a:pt x="76327" y="63500"/>
                  </a:lnTo>
                  <a:lnTo>
                    <a:pt x="85090" y="63500"/>
                  </a:lnTo>
                  <a:lnTo>
                    <a:pt x="85090" y="0"/>
                  </a:lnTo>
                  <a:lnTo>
                    <a:pt x="76327" y="0"/>
                  </a:lnTo>
                  <a:lnTo>
                    <a:pt x="76327" y="27305"/>
                  </a:lnTo>
                  <a:lnTo>
                    <a:pt x="63627" y="27305"/>
                  </a:lnTo>
                  <a:lnTo>
                    <a:pt x="63627" y="1905"/>
                  </a:lnTo>
                  <a:lnTo>
                    <a:pt x="54864" y="1905"/>
                  </a:lnTo>
                  <a:lnTo>
                    <a:pt x="54864" y="59817"/>
                  </a:lnTo>
                  <a:lnTo>
                    <a:pt x="63627" y="59817"/>
                  </a:lnTo>
                  <a:lnTo>
                    <a:pt x="63627" y="34798"/>
                  </a:lnTo>
                  <a:close/>
                  <a:moveTo>
                    <a:pt x="50800" y="11938"/>
                  </a:moveTo>
                  <a:lnTo>
                    <a:pt x="30099" y="11938"/>
                  </a:lnTo>
                  <a:lnTo>
                    <a:pt x="30099" y="762"/>
                  </a:lnTo>
                  <a:lnTo>
                    <a:pt x="20955" y="762"/>
                  </a:lnTo>
                  <a:lnTo>
                    <a:pt x="20955" y="11938"/>
                  </a:lnTo>
                  <a:lnTo>
                    <a:pt x="0" y="11938"/>
                  </a:lnTo>
                  <a:lnTo>
                    <a:pt x="0" y="19177"/>
                  </a:lnTo>
                  <a:lnTo>
                    <a:pt x="50927" y="19177"/>
                  </a:lnTo>
                  <a:lnTo>
                    <a:pt x="50800" y="11938"/>
                  </a:lnTo>
                  <a:close/>
                  <a:moveTo>
                    <a:pt x="12319" y="41529"/>
                  </a:moveTo>
                  <a:lnTo>
                    <a:pt x="12319" y="41529"/>
                  </a:lnTo>
                  <a:lnTo>
                    <a:pt x="12573" y="39751"/>
                  </a:lnTo>
                  <a:lnTo>
                    <a:pt x="12954" y="38100"/>
                  </a:lnTo>
                  <a:lnTo>
                    <a:pt x="13716" y="36703"/>
                  </a:lnTo>
                  <a:lnTo>
                    <a:pt x="14732" y="35306"/>
                  </a:lnTo>
                  <a:lnTo>
                    <a:pt x="16002" y="34163"/>
                  </a:lnTo>
                  <a:lnTo>
                    <a:pt x="17526" y="33147"/>
                  </a:lnTo>
                  <a:lnTo>
                    <a:pt x="19177" y="32385"/>
                  </a:lnTo>
                  <a:lnTo>
                    <a:pt x="21209" y="31750"/>
                  </a:lnTo>
                  <a:lnTo>
                    <a:pt x="23241" y="31369"/>
                  </a:lnTo>
                  <a:lnTo>
                    <a:pt x="25527" y="31242"/>
                  </a:lnTo>
                  <a:lnTo>
                    <a:pt x="25527" y="31242"/>
                  </a:lnTo>
                  <a:lnTo>
                    <a:pt x="27813" y="31369"/>
                  </a:lnTo>
                  <a:lnTo>
                    <a:pt x="29972" y="31750"/>
                  </a:lnTo>
                  <a:lnTo>
                    <a:pt x="31877" y="32385"/>
                  </a:lnTo>
                  <a:lnTo>
                    <a:pt x="33528" y="33147"/>
                  </a:lnTo>
                  <a:lnTo>
                    <a:pt x="35052" y="34163"/>
                  </a:lnTo>
                  <a:lnTo>
                    <a:pt x="36322" y="35306"/>
                  </a:lnTo>
                  <a:lnTo>
                    <a:pt x="37338" y="36703"/>
                  </a:lnTo>
                  <a:lnTo>
                    <a:pt x="38100" y="38100"/>
                  </a:lnTo>
                  <a:lnTo>
                    <a:pt x="38608" y="39751"/>
                  </a:lnTo>
                  <a:lnTo>
                    <a:pt x="38735" y="41529"/>
                  </a:lnTo>
                  <a:lnTo>
                    <a:pt x="38735" y="41529"/>
                  </a:lnTo>
                  <a:lnTo>
                    <a:pt x="38608" y="43434"/>
                  </a:lnTo>
                  <a:lnTo>
                    <a:pt x="38100" y="45085"/>
                  </a:lnTo>
                  <a:lnTo>
                    <a:pt x="37338" y="46609"/>
                  </a:lnTo>
                  <a:lnTo>
                    <a:pt x="36322" y="47879"/>
                  </a:lnTo>
                  <a:lnTo>
                    <a:pt x="35052" y="49149"/>
                  </a:lnTo>
                  <a:lnTo>
                    <a:pt x="33528" y="50165"/>
                  </a:lnTo>
                  <a:lnTo>
                    <a:pt x="31877" y="50927"/>
                  </a:lnTo>
                  <a:lnTo>
                    <a:pt x="29972" y="51435"/>
                  </a:lnTo>
                  <a:lnTo>
                    <a:pt x="27813" y="51816"/>
                  </a:lnTo>
                  <a:lnTo>
                    <a:pt x="25527" y="51943"/>
                  </a:lnTo>
                  <a:lnTo>
                    <a:pt x="25527" y="51943"/>
                  </a:lnTo>
                  <a:lnTo>
                    <a:pt x="23241" y="51816"/>
                  </a:lnTo>
                  <a:lnTo>
                    <a:pt x="21209" y="51435"/>
                  </a:lnTo>
                  <a:lnTo>
                    <a:pt x="19177" y="50927"/>
                  </a:lnTo>
                  <a:lnTo>
                    <a:pt x="17526" y="50165"/>
                  </a:lnTo>
                  <a:lnTo>
                    <a:pt x="16002" y="49149"/>
                  </a:lnTo>
                  <a:lnTo>
                    <a:pt x="14732" y="47879"/>
                  </a:lnTo>
                  <a:lnTo>
                    <a:pt x="13716" y="46609"/>
                  </a:lnTo>
                  <a:lnTo>
                    <a:pt x="12954" y="45085"/>
                  </a:lnTo>
                  <a:lnTo>
                    <a:pt x="12573" y="43434"/>
                  </a:lnTo>
                  <a:lnTo>
                    <a:pt x="12319" y="41529"/>
                  </a:lnTo>
                  <a:close/>
                  <a:moveTo>
                    <a:pt x="46863" y="41529"/>
                  </a:moveTo>
                  <a:lnTo>
                    <a:pt x="46863" y="41529"/>
                  </a:lnTo>
                  <a:lnTo>
                    <a:pt x="46609" y="38608"/>
                  </a:lnTo>
                  <a:lnTo>
                    <a:pt x="45847" y="35814"/>
                  </a:lnTo>
                  <a:lnTo>
                    <a:pt x="44704" y="33401"/>
                  </a:lnTo>
                  <a:lnTo>
                    <a:pt x="43053" y="31115"/>
                  </a:lnTo>
                  <a:lnTo>
                    <a:pt x="41021" y="29210"/>
                  </a:lnTo>
                  <a:lnTo>
                    <a:pt x="38481" y="27559"/>
                  </a:lnTo>
                  <a:lnTo>
                    <a:pt x="35687" y="26162"/>
                  </a:lnTo>
                  <a:lnTo>
                    <a:pt x="32639" y="25273"/>
                  </a:lnTo>
                  <a:lnTo>
                    <a:pt x="29210" y="24638"/>
                  </a:lnTo>
                  <a:lnTo>
                    <a:pt x="25527" y="24511"/>
                  </a:lnTo>
                  <a:lnTo>
                    <a:pt x="25527" y="24511"/>
                  </a:lnTo>
                  <a:lnTo>
                    <a:pt x="21844" y="24638"/>
                  </a:lnTo>
                  <a:lnTo>
                    <a:pt x="18542" y="25273"/>
                  </a:lnTo>
                  <a:lnTo>
                    <a:pt x="15367" y="26162"/>
                  </a:lnTo>
                  <a:lnTo>
                    <a:pt x="12573" y="27559"/>
                  </a:lnTo>
                  <a:lnTo>
                    <a:pt x="10160" y="29210"/>
                  </a:lnTo>
                  <a:lnTo>
                    <a:pt x="8001" y="31115"/>
                  </a:lnTo>
                  <a:lnTo>
                    <a:pt x="6350" y="33401"/>
                  </a:lnTo>
                  <a:lnTo>
                    <a:pt x="5080" y="35814"/>
                  </a:lnTo>
                  <a:lnTo>
                    <a:pt x="4318" y="38608"/>
                  </a:lnTo>
                  <a:lnTo>
                    <a:pt x="4064" y="41529"/>
                  </a:lnTo>
                  <a:lnTo>
                    <a:pt x="4064" y="41529"/>
                  </a:lnTo>
                  <a:lnTo>
                    <a:pt x="4318" y="44577"/>
                  </a:lnTo>
                  <a:lnTo>
                    <a:pt x="5080" y="47371"/>
                  </a:lnTo>
                  <a:lnTo>
                    <a:pt x="6350" y="49911"/>
                  </a:lnTo>
                  <a:lnTo>
                    <a:pt x="8001" y="52197"/>
                  </a:lnTo>
                  <a:lnTo>
                    <a:pt x="10160" y="54102"/>
                  </a:lnTo>
                  <a:lnTo>
                    <a:pt x="12573" y="55753"/>
                  </a:lnTo>
                  <a:lnTo>
                    <a:pt x="15367" y="57023"/>
                  </a:lnTo>
                  <a:lnTo>
                    <a:pt x="18542" y="58039"/>
                  </a:lnTo>
                  <a:lnTo>
                    <a:pt x="21844" y="58547"/>
                  </a:lnTo>
                  <a:lnTo>
                    <a:pt x="25527" y="58801"/>
                  </a:lnTo>
                  <a:lnTo>
                    <a:pt x="25527" y="58801"/>
                  </a:lnTo>
                  <a:lnTo>
                    <a:pt x="29210" y="58547"/>
                  </a:lnTo>
                  <a:lnTo>
                    <a:pt x="32639" y="58039"/>
                  </a:lnTo>
                  <a:lnTo>
                    <a:pt x="35687" y="57023"/>
                  </a:lnTo>
                  <a:lnTo>
                    <a:pt x="38481" y="55753"/>
                  </a:lnTo>
                  <a:lnTo>
                    <a:pt x="41021" y="54102"/>
                  </a:lnTo>
                  <a:lnTo>
                    <a:pt x="43053" y="52197"/>
                  </a:lnTo>
                  <a:lnTo>
                    <a:pt x="44704" y="49911"/>
                  </a:lnTo>
                  <a:lnTo>
                    <a:pt x="45847" y="47371"/>
                  </a:lnTo>
                  <a:lnTo>
                    <a:pt x="46609" y="44577"/>
                  </a:lnTo>
                  <a:lnTo>
                    <a:pt x="46863" y="41529"/>
                  </a:lnTo>
                  <a:close/>
                  <a:moveTo>
                    <a:pt x="52197" y="93091"/>
                  </a:moveTo>
                  <a:lnTo>
                    <a:pt x="52197" y="93091"/>
                  </a:lnTo>
                  <a:lnTo>
                    <a:pt x="47752" y="92964"/>
                  </a:lnTo>
                  <a:lnTo>
                    <a:pt x="43688" y="92710"/>
                  </a:lnTo>
                  <a:lnTo>
                    <a:pt x="40132" y="92075"/>
                  </a:lnTo>
                  <a:lnTo>
                    <a:pt x="36957" y="91313"/>
                  </a:lnTo>
                  <a:lnTo>
                    <a:pt x="34163" y="90424"/>
                  </a:lnTo>
                  <a:lnTo>
                    <a:pt x="31877" y="89154"/>
                  </a:lnTo>
                  <a:lnTo>
                    <a:pt x="30099" y="87884"/>
                  </a:lnTo>
                  <a:lnTo>
                    <a:pt x="28702" y="86360"/>
                  </a:lnTo>
                  <a:lnTo>
                    <a:pt x="27940" y="84582"/>
                  </a:lnTo>
                  <a:lnTo>
                    <a:pt x="27686" y="82677"/>
                  </a:lnTo>
                  <a:lnTo>
                    <a:pt x="27686" y="82677"/>
                  </a:lnTo>
                  <a:lnTo>
                    <a:pt x="27940" y="80772"/>
                  </a:lnTo>
                  <a:lnTo>
                    <a:pt x="28702" y="78994"/>
                  </a:lnTo>
                  <a:lnTo>
                    <a:pt x="30099" y="77470"/>
                  </a:lnTo>
                  <a:lnTo>
                    <a:pt x="31877" y="76073"/>
                  </a:lnTo>
                  <a:lnTo>
                    <a:pt x="34163" y="74930"/>
                  </a:lnTo>
                  <a:lnTo>
                    <a:pt x="36957" y="73914"/>
                  </a:lnTo>
                  <a:lnTo>
                    <a:pt x="40132" y="73152"/>
                  </a:lnTo>
                  <a:lnTo>
                    <a:pt x="43688" y="72644"/>
                  </a:lnTo>
                  <a:lnTo>
                    <a:pt x="47752" y="72263"/>
                  </a:lnTo>
                  <a:lnTo>
                    <a:pt x="52197" y="72136"/>
                  </a:lnTo>
                  <a:lnTo>
                    <a:pt x="52197" y="72136"/>
                  </a:lnTo>
                  <a:lnTo>
                    <a:pt x="56515" y="72263"/>
                  </a:lnTo>
                  <a:lnTo>
                    <a:pt x="60579" y="72644"/>
                  </a:lnTo>
                  <a:lnTo>
                    <a:pt x="64135" y="73152"/>
                  </a:lnTo>
                  <a:lnTo>
                    <a:pt x="67310" y="73914"/>
                  </a:lnTo>
                  <a:lnTo>
                    <a:pt x="70104" y="74930"/>
                  </a:lnTo>
                  <a:lnTo>
                    <a:pt x="72390" y="76073"/>
                  </a:lnTo>
                  <a:lnTo>
                    <a:pt x="74168" y="77470"/>
                  </a:lnTo>
                  <a:lnTo>
                    <a:pt x="75438" y="78994"/>
                  </a:lnTo>
                  <a:lnTo>
                    <a:pt x="76200" y="80772"/>
                  </a:lnTo>
                  <a:lnTo>
                    <a:pt x="76581" y="82677"/>
                  </a:lnTo>
                  <a:lnTo>
                    <a:pt x="76581" y="82677"/>
                  </a:lnTo>
                  <a:lnTo>
                    <a:pt x="76200" y="84582"/>
                  </a:lnTo>
                  <a:lnTo>
                    <a:pt x="75438" y="86360"/>
                  </a:lnTo>
                  <a:lnTo>
                    <a:pt x="74168" y="87884"/>
                  </a:lnTo>
                  <a:lnTo>
                    <a:pt x="72390" y="89154"/>
                  </a:lnTo>
                  <a:lnTo>
                    <a:pt x="70104" y="90424"/>
                  </a:lnTo>
                  <a:lnTo>
                    <a:pt x="67310" y="91313"/>
                  </a:lnTo>
                  <a:lnTo>
                    <a:pt x="64135" y="92075"/>
                  </a:lnTo>
                  <a:lnTo>
                    <a:pt x="60579" y="92710"/>
                  </a:lnTo>
                  <a:lnTo>
                    <a:pt x="56515" y="92964"/>
                  </a:lnTo>
                  <a:lnTo>
                    <a:pt x="52197" y="93091"/>
                  </a:lnTo>
                  <a:close/>
                  <a:moveTo>
                    <a:pt x="52197" y="65151"/>
                  </a:moveTo>
                  <a:lnTo>
                    <a:pt x="52197" y="65151"/>
                  </a:lnTo>
                  <a:lnTo>
                    <a:pt x="46101" y="65405"/>
                  </a:lnTo>
                  <a:lnTo>
                    <a:pt x="40640" y="65913"/>
                  </a:lnTo>
                  <a:lnTo>
                    <a:pt x="35687" y="66802"/>
                  </a:lnTo>
                  <a:lnTo>
                    <a:pt x="31369" y="68072"/>
                  </a:lnTo>
                  <a:lnTo>
                    <a:pt x="27559" y="69723"/>
                  </a:lnTo>
                  <a:lnTo>
                    <a:pt x="24384" y="71628"/>
                  </a:lnTo>
                  <a:lnTo>
                    <a:pt x="21971" y="73914"/>
                  </a:lnTo>
                  <a:lnTo>
                    <a:pt x="20066" y="76581"/>
                  </a:lnTo>
                  <a:lnTo>
                    <a:pt x="19050" y="79502"/>
                  </a:lnTo>
                  <a:lnTo>
                    <a:pt x="18669" y="82677"/>
                  </a:lnTo>
                  <a:lnTo>
                    <a:pt x="18669" y="82677"/>
                  </a:lnTo>
                  <a:lnTo>
                    <a:pt x="19050" y="85852"/>
                  </a:lnTo>
                  <a:lnTo>
                    <a:pt x="20066" y="88773"/>
                  </a:lnTo>
                  <a:lnTo>
                    <a:pt x="21971" y="91440"/>
                  </a:lnTo>
                  <a:lnTo>
                    <a:pt x="24384" y="93726"/>
                  </a:lnTo>
                  <a:lnTo>
                    <a:pt x="27559" y="95631"/>
                  </a:lnTo>
                  <a:lnTo>
                    <a:pt x="31369" y="97155"/>
                  </a:lnTo>
                  <a:lnTo>
                    <a:pt x="35687" y="98425"/>
                  </a:lnTo>
                  <a:lnTo>
                    <a:pt x="40640" y="99441"/>
                  </a:lnTo>
                  <a:lnTo>
                    <a:pt x="46101" y="99949"/>
                  </a:lnTo>
                  <a:lnTo>
                    <a:pt x="52197" y="100076"/>
                  </a:lnTo>
                  <a:lnTo>
                    <a:pt x="52197" y="100076"/>
                  </a:lnTo>
                  <a:lnTo>
                    <a:pt x="58166" y="99949"/>
                  </a:lnTo>
                  <a:lnTo>
                    <a:pt x="63627" y="99441"/>
                  </a:lnTo>
                  <a:lnTo>
                    <a:pt x="68580" y="98425"/>
                  </a:lnTo>
                  <a:lnTo>
                    <a:pt x="73025" y="97155"/>
                  </a:lnTo>
                  <a:lnTo>
                    <a:pt x="76708" y="95631"/>
                  </a:lnTo>
                  <a:lnTo>
                    <a:pt x="79883" y="93726"/>
                  </a:lnTo>
                  <a:lnTo>
                    <a:pt x="82423" y="91440"/>
                  </a:lnTo>
                  <a:lnTo>
                    <a:pt x="84201" y="88773"/>
                  </a:lnTo>
                  <a:lnTo>
                    <a:pt x="85344" y="85852"/>
                  </a:lnTo>
                  <a:lnTo>
                    <a:pt x="85725" y="82677"/>
                  </a:lnTo>
                  <a:lnTo>
                    <a:pt x="85725" y="82677"/>
                  </a:lnTo>
                  <a:lnTo>
                    <a:pt x="85344" y="79502"/>
                  </a:lnTo>
                  <a:lnTo>
                    <a:pt x="84201" y="76581"/>
                  </a:lnTo>
                  <a:lnTo>
                    <a:pt x="82423" y="73914"/>
                  </a:lnTo>
                  <a:lnTo>
                    <a:pt x="79883" y="71628"/>
                  </a:lnTo>
                  <a:lnTo>
                    <a:pt x="76708" y="69723"/>
                  </a:lnTo>
                  <a:lnTo>
                    <a:pt x="73025" y="68072"/>
                  </a:lnTo>
                  <a:lnTo>
                    <a:pt x="68580" y="66802"/>
                  </a:lnTo>
                  <a:lnTo>
                    <a:pt x="63627" y="65913"/>
                  </a:lnTo>
                  <a:lnTo>
                    <a:pt x="58166" y="65405"/>
                  </a:lnTo>
                  <a:lnTo>
                    <a:pt x="52197" y="6515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85BF660-B4FC-E1F7-0738-5E0BF834F5C6}"/>
                </a:ext>
              </a:extLst>
            </p:cNvPr>
            <p:cNvSpPr/>
            <p:nvPr/>
          </p:nvSpPr>
          <p:spPr>
            <a:xfrm>
              <a:off x="8927084" y="2454147"/>
              <a:ext cx="94869" cy="100076"/>
            </a:xfrm>
            <a:custGeom>
              <a:avLst/>
              <a:gdLst>
                <a:gd name="connsiteX0" fmla="*/ 34925 w 94869"/>
                <a:gd name="connsiteY0" fmla="*/ 8636 h 100076"/>
                <a:gd name="connsiteX1" fmla="*/ 25781 w 94869"/>
                <a:gd name="connsiteY1" fmla="*/ 8636 h 100076"/>
                <a:gd name="connsiteX2" fmla="*/ 25781 w 94869"/>
                <a:gd name="connsiteY2" fmla="*/ 26543 h 100076"/>
                <a:gd name="connsiteX3" fmla="*/ 25781 w 94869"/>
                <a:gd name="connsiteY3" fmla="*/ 26543 h 100076"/>
                <a:gd name="connsiteX4" fmla="*/ 25527 w 94869"/>
                <a:gd name="connsiteY4" fmla="*/ 32004 h 100076"/>
                <a:gd name="connsiteX5" fmla="*/ 24511 w 94869"/>
                <a:gd name="connsiteY5" fmla="*/ 37592 h 100076"/>
                <a:gd name="connsiteX6" fmla="*/ 22987 w 94869"/>
                <a:gd name="connsiteY6" fmla="*/ 42926 h 100076"/>
                <a:gd name="connsiteX7" fmla="*/ 20955 w 94869"/>
                <a:gd name="connsiteY7" fmla="*/ 48133 h 100076"/>
                <a:gd name="connsiteX8" fmla="*/ 18288 w 94869"/>
                <a:gd name="connsiteY8" fmla="*/ 53086 h 100076"/>
                <a:gd name="connsiteX9" fmla="*/ 15367 w 94869"/>
                <a:gd name="connsiteY9" fmla="*/ 57658 h 100076"/>
                <a:gd name="connsiteX10" fmla="*/ 11938 w 94869"/>
                <a:gd name="connsiteY10" fmla="*/ 61849 h 100076"/>
                <a:gd name="connsiteX11" fmla="*/ 8255 w 94869"/>
                <a:gd name="connsiteY11" fmla="*/ 65659 h 100076"/>
                <a:gd name="connsiteX12" fmla="*/ 4191 w 94869"/>
                <a:gd name="connsiteY12" fmla="*/ 68834 h 100076"/>
                <a:gd name="connsiteX13" fmla="*/ 0 w 94869"/>
                <a:gd name="connsiteY13" fmla="*/ 71374 h 100076"/>
                <a:gd name="connsiteX14" fmla="*/ 5461 w 94869"/>
                <a:gd name="connsiteY14" fmla="*/ 78740 h 100076"/>
                <a:gd name="connsiteX15" fmla="*/ 5461 w 94869"/>
                <a:gd name="connsiteY15" fmla="*/ 78740 h 100076"/>
                <a:gd name="connsiteX16" fmla="*/ 8763 w 94869"/>
                <a:gd name="connsiteY16" fmla="*/ 76835 h 100076"/>
                <a:gd name="connsiteX17" fmla="*/ 11938 w 94869"/>
                <a:gd name="connsiteY17" fmla="*/ 74422 h 100076"/>
                <a:gd name="connsiteX18" fmla="*/ 14986 w 94869"/>
                <a:gd name="connsiteY18" fmla="*/ 71755 h 100076"/>
                <a:gd name="connsiteX19" fmla="*/ 17907 w 94869"/>
                <a:gd name="connsiteY19" fmla="*/ 68707 h 100076"/>
                <a:gd name="connsiteX20" fmla="*/ 20574 w 94869"/>
                <a:gd name="connsiteY20" fmla="*/ 65405 h 100076"/>
                <a:gd name="connsiteX21" fmla="*/ 22987 w 94869"/>
                <a:gd name="connsiteY21" fmla="*/ 61849 h 100076"/>
                <a:gd name="connsiteX22" fmla="*/ 25272 w 94869"/>
                <a:gd name="connsiteY22" fmla="*/ 58039 h 100076"/>
                <a:gd name="connsiteX23" fmla="*/ 27178 w 94869"/>
                <a:gd name="connsiteY23" fmla="*/ 54102 h 100076"/>
                <a:gd name="connsiteX24" fmla="*/ 28956 w 94869"/>
                <a:gd name="connsiteY24" fmla="*/ 49911 h 100076"/>
                <a:gd name="connsiteX25" fmla="*/ 30353 w 94869"/>
                <a:gd name="connsiteY25" fmla="*/ 45593 h 100076"/>
                <a:gd name="connsiteX26" fmla="*/ 30353 w 94869"/>
                <a:gd name="connsiteY26" fmla="*/ 45593 h 100076"/>
                <a:gd name="connsiteX27" fmla="*/ 31877 w 94869"/>
                <a:gd name="connsiteY27" fmla="*/ 49657 h 100076"/>
                <a:gd name="connsiteX28" fmla="*/ 33655 w 94869"/>
                <a:gd name="connsiteY28" fmla="*/ 53594 h 100076"/>
                <a:gd name="connsiteX29" fmla="*/ 35687 w 94869"/>
                <a:gd name="connsiteY29" fmla="*/ 57277 h 100076"/>
                <a:gd name="connsiteX30" fmla="*/ 37846 w 94869"/>
                <a:gd name="connsiteY30" fmla="*/ 60833 h 100076"/>
                <a:gd name="connsiteX31" fmla="*/ 40259 w 94869"/>
                <a:gd name="connsiteY31" fmla="*/ 64135 h 100076"/>
                <a:gd name="connsiteX32" fmla="*/ 42799 w 94869"/>
                <a:gd name="connsiteY32" fmla="*/ 67310 h 100076"/>
                <a:gd name="connsiteX33" fmla="*/ 45593 w 94869"/>
                <a:gd name="connsiteY33" fmla="*/ 70104 h 100076"/>
                <a:gd name="connsiteX34" fmla="*/ 48514 w 94869"/>
                <a:gd name="connsiteY34" fmla="*/ 72644 h 100076"/>
                <a:gd name="connsiteX35" fmla="*/ 51562 w 94869"/>
                <a:gd name="connsiteY35" fmla="*/ 74930 h 100076"/>
                <a:gd name="connsiteX36" fmla="*/ 54609 w 94869"/>
                <a:gd name="connsiteY36" fmla="*/ 76708 h 100076"/>
                <a:gd name="connsiteX37" fmla="*/ 60325 w 94869"/>
                <a:gd name="connsiteY37" fmla="*/ 69469 h 100076"/>
                <a:gd name="connsiteX38" fmla="*/ 60325 w 94869"/>
                <a:gd name="connsiteY38" fmla="*/ 69469 h 100076"/>
                <a:gd name="connsiteX39" fmla="*/ 56261 w 94869"/>
                <a:gd name="connsiteY39" fmla="*/ 67056 h 100076"/>
                <a:gd name="connsiteX40" fmla="*/ 52324 w 94869"/>
                <a:gd name="connsiteY40" fmla="*/ 64008 h 100076"/>
                <a:gd name="connsiteX41" fmla="*/ 48641 w 94869"/>
                <a:gd name="connsiteY41" fmla="*/ 60452 h 100076"/>
                <a:gd name="connsiteX42" fmla="*/ 45339 w 94869"/>
                <a:gd name="connsiteY42" fmla="*/ 56388 h 100076"/>
                <a:gd name="connsiteX43" fmla="*/ 42291 w 94869"/>
                <a:gd name="connsiteY43" fmla="*/ 52070 h 100076"/>
                <a:gd name="connsiteX44" fmla="*/ 39751 w 94869"/>
                <a:gd name="connsiteY44" fmla="*/ 47244 h 100076"/>
                <a:gd name="connsiteX45" fmla="*/ 37719 w 94869"/>
                <a:gd name="connsiteY45" fmla="*/ 42291 h 100076"/>
                <a:gd name="connsiteX46" fmla="*/ 36195 w 94869"/>
                <a:gd name="connsiteY46" fmla="*/ 37211 h 100076"/>
                <a:gd name="connsiteX47" fmla="*/ 35179 w 94869"/>
                <a:gd name="connsiteY47" fmla="*/ 31877 h 100076"/>
                <a:gd name="connsiteX48" fmla="*/ 34925 w 94869"/>
                <a:gd name="connsiteY48" fmla="*/ 26543 h 100076"/>
                <a:gd name="connsiteX49" fmla="*/ 34925 w 94869"/>
                <a:gd name="connsiteY49" fmla="*/ 8636 h 100076"/>
                <a:gd name="connsiteX50" fmla="*/ 94869 w 94869"/>
                <a:gd name="connsiteY50" fmla="*/ 40513 h 100076"/>
                <a:gd name="connsiteX51" fmla="*/ 78359 w 94869"/>
                <a:gd name="connsiteY51" fmla="*/ 40513 h 100076"/>
                <a:gd name="connsiteX52" fmla="*/ 78359 w 94869"/>
                <a:gd name="connsiteY52" fmla="*/ 0 h 100076"/>
                <a:gd name="connsiteX53" fmla="*/ 69215 w 94869"/>
                <a:gd name="connsiteY53" fmla="*/ 0 h 100076"/>
                <a:gd name="connsiteX54" fmla="*/ 69215 w 94869"/>
                <a:gd name="connsiteY54" fmla="*/ 100076 h 100076"/>
                <a:gd name="connsiteX55" fmla="*/ 78359 w 94869"/>
                <a:gd name="connsiteY55" fmla="*/ 100076 h 100076"/>
                <a:gd name="connsiteX56" fmla="*/ 78359 w 94869"/>
                <a:gd name="connsiteY56" fmla="*/ 48133 h 100076"/>
                <a:gd name="connsiteX57" fmla="*/ 94869 w 94869"/>
                <a:gd name="connsiteY57" fmla="*/ 48133 h 100076"/>
                <a:gd name="connsiteX58" fmla="*/ 94869 w 94869"/>
                <a:gd name="connsiteY58" fmla="*/ 40513 h 10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94869" h="100076">
                  <a:moveTo>
                    <a:pt x="34925" y="8636"/>
                  </a:moveTo>
                  <a:lnTo>
                    <a:pt x="25781" y="8636"/>
                  </a:lnTo>
                  <a:lnTo>
                    <a:pt x="25781" y="26543"/>
                  </a:lnTo>
                  <a:lnTo>
                    <a:pt x="25781" y="26543"/>
                  </a:lnTo>
                  <a:lnTo>
                    <a:pt x="25527" y="32004"/>
                  </a:lnTo>
                  <a:lnTo>
                    <a:pt x="24511" y="37592"/>
                  </a:lnTo>
                  <a:lnTo>
                    <a:pt x="22987" y="42926"/>
                  </a:lnTo>
                  <a:lnTo>
                    <a:pt x="20955" y="48133"/>
                  </a:lnTo>
                  <a:lnTo>
                    <a:pt x="18288" y="53086"/>
                  </a:lnTo>
                  <a:lnTo>
                    <a:pt x="15367" y="57658"/>
                  </a:lnTo>
                  <a:lnTo>
                    <a:pt x="11938" y="61849"/>
                  </a:lnTo>
                  <a:lnTo>
                    <a:pt x="8255" y="65659"/>
                  </a:lnTo>
                  <a:lnTo>
                    <a:pt x="4191" y="68834"/>
                  </a:lnTo>
                  <a:lnTo>
                    <a:pt x="0" y="71374"/>
                  </a:lnTo>
                  <a:lnTo>
                    <a:pt x="5461" y="78740"/>
                  </a:lnTo>
                  <a:lnTo>
                    <a:pt x="5461" y="78740"/>
                  </a:lnTo>
                  <a:lnTo>
                    <a:pt x="8763" y="76835"/>
                  </a:lnTo>
                  <a:lnTo>
                    <a:pt x="11938" y="74422"/>
                  </a:lnTo>
                  <a:lnTo>
                    <a:pt x="14986" y="71755"/>
                  </a:lnTo>
                  <a:lnTo>
                    <a:pt x="17907" y="68707"/>
                  </a:lnTo>
                  <a:lnTo>
                    <a:pt x="20574" y="65405"/>
                  </a:lnTo>
                  <a:lnTo>
                    <a:pt x="22987" y="61849"/>
                  </a:lnTo>
                  <a:lnTo>
                    <a:pt x="25272" y="58039"/>
                  </a:lnTo>
                  <a:lnTo>
                    <a:pt x="27178" y="54102"/>
                  </a:lnTo>
                  <a:lnTo>
                    <a:pt x="28956" y="49911"/>
                  </a:lnTo>
                  <a:lnTo>
                    <a:pt x="30353" y="45593"/>
                  </a:lnTo>
                  <a:lnTo>
                    <a:pt x="30353" y="45593"/>
                  </a:lnTo>
                  <a:lnTo>
                    <a:pt x="31877" y="49657"/>
                  </a:lnTo>
                  <a:lnTo>
                    <a:pt x="33655" y="53594"/>
                  </a:lnTo>
                  <a:lnTo>
                    <a:pt x="35687" y="57277"/>
                  </a:lnTo>
                  <a:lnTo>
                    <a:pt x="37846" y="60833"/>
                  </a:lnTo>
                  <a:lnTo>
                    <a:pt x="40259" y="64135"/>
                  </a:lnTo>
                  <a:lnTo>
                    <a:pt x="42799" y="67310"/>
                  </a:lnTo>
                  <a:lnTo>
                    <a:pt x="45593" y="70104"/>
                  </a:lnTo>
                  <a:lnTo>
                    <a:pt x="48514" y="72644"/>
                  </a:lnTo>
                  <a:lnTo>
                    <a:pt x="51562" y="74930"/>
                  </a:lnTo>
                  <a:lnTo>
                    <a:pt x="54609" y="76708"/>
                  </a:lnTo>
                  <a:lnTo>
                    <a:pt x="60325" y="69469"/>
                  </a:lnTo>
                  <a:lnTo>
                    <a:pt x="60325" y="69469"/>
                  </a:lnTo>
                  <a:lnTo>
                    <a:pt x="56261" y="67056"/>
                  </a:lnTo>
                  <a:lnTo>
                    <a:pt x="52324" y="64008"/>
                  </a:lnTo>
                  <a:lnTo>
                    <a:pt x="48641" y="60452"/>
                  </a:lnTo>
                  <a:lnTo>
                    <a:pt x="45339" y="56388"/>
                  </a:lnTo>
                  <a:lnTo>
                    <a:pt x="42291" y="52070"/>
                  </a:lnTo>
                  <a:lnTo>
                    <a:pt x="39751" y="47244"/>
                  </a:lnTo>
                  <a:lnTo>
                    <a:pt x="37719" y="42291"/>
                  </a:lnTo>
                  <a:lnTo>
                    <a:pt x="36195" y="37211"/>
                  </a:lnTo>
                  <a:lnTo>
                    <a:pt x="35179" y="31877"/>
                  </a:lnTo>
                  <a:lnTo>
                    <a:pt x="34925" y="26543"/>
                  </a:lnTo>
                  <a:lnTo>
                    <a:pt x="34925" y="8636"/>
                  </a:lnTo>
                  <a:close/>
                  <a:moveTo>
                    <a:pt x="94869" y="40513"/>
                  </a:moveTo>
                  <a:lnTo>
                    <a:pt x="78359" y="40513"/>
                  </a:lnTo>
                  <a:lnTo>
                    <a:pt x="78359" y="0"/>
                  </a:lnTo>
                  <a:lnTo>
                    <a:pt x="69215" y="0"/>
                  </a:lnTo>
                  <a:lnTo>
                    <a:pt x="69215" y="100076"/>
                  </a:lnTo>
                  <a:lnTo>
                    <a:pt x="78359" y="100076"/>
                  </a:lnTo>
                  <a:lnTo>
                    <a:pt x="78359" y="48133"/>
                  </a:lnTo>
                  <a:lnTo>
                    <a:pt x="94869" y="48133"/>
                  </a:lnTo>
                  <a:lnTo>
                    <a:pt x="94869" y="4051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D58A341-D0E5-8FD3-593D-1074DA16153F}"/>
                </a:ext>
              </a:extLst>
            </p:cNvPr>
            <p:cNvSpPr/>
            <p:nvPr/>
          </p:nvSpPr>
          <p:spPr>
            <a:xfrm>
              <a:off x="9031096" y="2458085"/>
              <a:ext cx="90805" cy="96011"/>
            </a:xfrm>
            <a:custGeom>
              <a:avLst/>
              <a:gdLst>
                <a:gd name="connsiteX0" fmla="*/ 80137 w 90805"/>
                <a:gd name="connsiteY0" fmla="*/ 26670 h 96011"/>
                <a:gd name="connsiteX1" fmla="*/ 20574 w 90805"/>
                <a:gd name="connsiteY1" fmla="*/ 26670 h 96011"/>
                <a:gd name="connsiteX2" fmla="*/ 20574 w 90805"/>
                <a:gd name="connsiteY2" fmla="*/ 7366 h 96011"/>
                <a:gd name="connsiteX3" fmla="*/ 79502 w 90805"/>
                <a:gd name="connsiteY3" fmla="*/ 7366 h 96011"/>
                <a:gd name="connsiteX4" fmla="*/ 79502 w 90805"/>
                <a:gd name="connsiteY4" fmla="*/ 0 h 96011"/>
                <a:gd name="connsiteX5" fmla="*/ 11430 w 90805"/>
                <a:gd name="connsiteY5" fmla="*/ 0 h 96011"/>
                <a:gd name="connsiteX6" fmla="*/ 11430 w 90805"/>
                <a:gd name="connsiteY6" fmla="*/ 34036 h 96011"/>
                <a:gd name="connsiteX7" fmla="*/ 80137 w 90805"/>
                <a:gd name="connsiteY7" fmla="*/ 34036 h 96011"/>
                <a:gd name="connsiteX8" fmla="*/ 80137 w 90805"/>
                <a:gd name="connsiteY8" fmla="*/ 26670 h 96011"/>
                <a:gd name="connsiteX9" fmla="*/ 45339 w 90805"/>
                <a:gd name="connsiteY9" fmla="*/ 88900 h 96011"/>
                <a:gd name="connsiteX10" fmla="*/ 45339 w 90805"/>
                <a:gd name="connsiteY10" fmla="*/ 88900 h 96011"/>
                <a:gd name="connsiteX11" fmla="*/ 40767 w 90805"/>
                <a:gd name="connsiteY11" fmla="*/ 88773 h 96011"/>
                <a:gd name="connsiteX12" fmla="*/ 36703 w 90805"/>
                <a:gd name="connsiteY12" fmla="*/ 88519 h 96011"/>
                <a:gd name="connsiteX13" fmla="*/ 32893 w 90805"/>
                <a:gd name="connsiteY13" fmla="*/ 87884 h 96011"/>
                <a:gd name="connsiteX14" fmla="*/ 29718 w 90805"/>
                <a:gd name="connsiteY14" fmla="*/ 87122 h 96011"/>
                <a:gd name="connsiteX15" fmla="*/ 26924 w 90805"/>
                <a:gd name="connsiteY15" fmla="*/ 86106 h 96011"/>
                <a:gd name="connsiteX16" fmla="*/ 24511 w 90805"/>
                <a:gd name="connsiteY16" fmla="*/ 84836 h 96011"/>
                <a:gd name="connsiteX17" fmla="*/ 22733 w 90805"/>
                <a:gd name="connsiteY17" fmla="*/ 83439 h 96011"/>
                <a:gd name="connsiteX18" fmla="*/ 21336 w 90805"/>
                <a:gd name="connsiteY18" fmla="*/ 81788 h 96011"/>
                <a:gd name="connsiteX19" fmla="*/ 20574 w 90805"/>
                <a:gd name="connsiteY19" fmla="*/ 80010 h 96011"/>
                <a:gd name="connsiteX20" fmla="*/ 20320 w 90805"/>
                <a:gd name="connsiteY20" fmla="*/ 77978 h 96011"/>
                <a:gd name="connsiteX21" fmla="*/ 20320 w 90805"/>
                <a:gd name="connsiteY21" fmla="*/ 77978 h 96011"/>
                <a:gd name="connsiteX22" fmla="*/ 20574 w 90805"/>
                <a:gd name="connsiteY22" fmla="*/ 75946 h 96011"/>
                <a:gd name="connsiteX23" fmla="*/ 21336 w 90805"/>
                <a:gd name="connsiteY23" fmla="*/ 74168 h 96011"/>
                <a:gd name="connsiteX24" fmla="*/ 22733 w 90805"/>
                <a:gd name="connsiteY24" fmla="*/ 72517 h 96011"/>
                <a:gd name="connsiteX25" fmla="*/ 24511 w 90805"/>
                <a:gd name="connsiteY25" fmla="*/ 71120 h 96011"/>
                <a:gd name="connsiteX26" fmla="*/ 26924 w 90805"/>
                <a:gd name="connsiteY26" fmla="*/ 69850 h 96011"/>
                <a:gd name="connsiteX27" fmla="*/ 29718 w 90805"/>
                <a:gd name="connsiteY27" fmla="*/ 68834 h 96011"/>
                <a:gd name="connsiteX28" fmla="*/ 32893 w 90805"/>
                <a:gd name="connsiteY28" fmla="*/ 68072 h 96011"/>
                <a:gd name="connsiteX29" fmla="*/ 36703 w 90805"/>
                <a:gd name="connsiteY29" fmla="*/ 67437 h 96011"/>
                <a:gd name="connsiteX30" fmla="*/ 40767 w 90805"/>
                <a:gd name="connsiteY30" fmla="*/ 67183 h 96011"/>
                <a:gd name="connsiteX31" fmla="*/ 45339 w 90805"/>
                <a:gd name="connsiteY31" fmla="*/ 67056 h 96011"/>
                <a:gd name="connsiteX32" fmla="*/ 45339 w 90805"/>
                <a:gd name="connsiteY32" fmla="*/ 67056 h 96011"/>
                <a:gd name="connsiteX33" fmla="*/ 49785 w 90805"/>
                <a:gd name="connsiteY33" fmla="*/ 67183 h 96011"/>
                <a:gd name="connsiteX34" fmla="*/ 53975 w 90805"/>
                <a:gd name="connsiteY34" fmla="*/ 67437 h 96011"/>
                <a:gd name="connsiteX35" fmla="*/ 57658 w 90805"/>
                <a:gd name="connsiteY35" fmla="*/ 68072 h 96011"/>
                <a:gd name="connsiteX36" fmla="*/ 60960 w 90805"/>
                <a:gd name="connsiteY36" fmla="*/ 68834 h 96011"/>
                <a:gd name="connsiteX37" fmla="*/ 63754 w 90805"/>
                <a:gd name="connsiteY37" fmla="*/ 69850 h 96011"/>
                <a:gd name="connsiteX38" fmla="*/ 66040 w 90805"/>
                <a:gd name="connsiteY38" fmla="*/ 71120 h 96011"/>
                <a:gd name="connsiteX39" fmla="*/ 67945 w 90805"/>
                <a:gd name="connsiteY39" fmla="*/ 72517 h 96011"/>
                <a:gd name="connsiteX40" fmla="*/ 69215 w 90805"/>
                <a:gd name="connsiteY40" fmla="*/ 74168 h 96011"/>
                <a:gd name="connsiteX41" fmla="*/ 70104 w 90805"/>
                <a:gd name="connsiteY41" fmla="*/ 75946 h 96011"/>
                <a:gd name="connsiteX42" fmla="*/ 70359 w 90805"/>
                <a:gd name="connsiteY42" fmla="*/ 77978 h 96011"/>
                <a:gd name="connsiteX43" fmla="*/ 70359 w 90805"/>
                <a:gd name="connsiteY43" fmla="*/ 77978 h 96011"/>
                <a:gd name="connsiteX44" fmla="*/ 70104 w 90805"/>
                <a:gd name="connsiteY44" fmla="*/ 80010 h 96011"/>
                <a:gd name="connsiteX45" fmla="*/ 69215 w 90805"/>
                <a:gd name="connsiteY45" fmla="*/ 81788 h 96011"/>
                <a:gd name="connsiteX46" fmla="*/ 67945 w 90805"/>
                <a:gd name="connsiteY46" fmla="*/ 83439 h 96011"/>
                <a:gd name="connsiteX47" fmla="*/ 66040 w 90805"/>
                <a:gd name="connsiteY47" fmla="*/ 84836 h 96011"/>
                <a:gd name="connsiteX48" fmla="*/ 63754 w 90805"/>
                <a:gd name="connsiteY48" fmla="*/ 86106 h 96011"/>
                <a:gd name="connsiteX49" fmla="*/ 60833 w 90805"/>
                <a:gd name="connsiteY49" fmla="*/ 87122 h 96011"/>
                <a:gd name="connsiteX50" fmla="*/ 57658 w 90805"/>
                <a:gd name="connsiteY50" fmla="*/ 87884 h 96011"/>
                <a:gd name="connsiteX51" fmla="*/ 53975 w 90805"/>
                <a:gd name="connsiteY51" fmla="*/ 88519 h 96011"/>
                <a:gd name="connsiteX52" fmla="*/ 49785 w 90805"/>
                <a:gd name="connsiteY52" fmla="*/ 88773 h 96011"/>
                <a:gd name="connsiteX53" fmla="*/ 45339 w 90805"/>
                <a:gd name="connsiteY53" fmla="*/ 88900 h 96011"/>
                <a:gd name="connsiteX54" fmla="*/ 45339 w 90805"/>
                <a:gd name="connsiteY54" fmla="*/ 59817 h 96011"/>
                <a:gd name="connsiteX55" fmla="*/ 45339 w 90805"/>
                <a:gd name="connsiteY55" fmla="*/ 59817 h 96011"/>
                <a:gd name="connsiteX56" fmla="*/ 39116 w 90805"/>
                <a:gd name="connsiteY56" fmla="*/ 60071 h 96011"/>
                <a:gd name="connsiteX57" fmla="*/ 33528 w 90805"/>
                <a:gd name="connsiteY57" fmla="*/ 60579 h 96011"/>
                <a:gd name="connsiteX58" fmla="*/ 28448 w 90805"/>
                <a:gd name="connsiteY58" fmla="*/ 61595 h 96011"/>
                <a:gd name="connsiteX59" fmla="*/ 24003 w 90805"/>
                <a:gd name="connsiteY59" fmla="*/ 62865 h 96011"/>
                <a:gd name="connsiteX60" fmla="*/ 20193 w 90805"/>
                <a:gd name="connsiteY60" fmla="*/ 64516 h 96011"/>
                <a:gd name="connsiteX61" fmla="*/ 16891 w 90805"/>
                <a:gd name="connsiteY61" fmla="*/ 66548 h 96011"/>
                <a:gd name="connsiteX62" fmla="*/ 14351 w 90805"/>
                <a:gd name="connsiteY62" fmla="*/ 68961 h 96011"/>
                <a:gd name="connsiteX63" fmla="*/ 12573 w 90805"/>
                <a:gd name="connsiteY63" fmla="*/ 71628 h 96011"/>
                <a:gd name="connsiteX64" fmla="*/ 11430 w 90805"/>
                <a:gd name="connsiteY64" fmla="*/ 74676 h 96011"/>
                <a:gd name="connsiteX65" fmla="*/ 11049 w 90805"/>
                <a:gd name="connsiteY65" fmla="*/ 77978 h 96011"/>
                <a:gd name="connsiteX66" fmla="*/ 11049 w 90805"/>
                <a:gd name="connsiteY66" fmla="*/ 77978 h 96011"/>
                <a:gd name="connsiteX67" fmla="*/ 11430 w 90805"/>
                <a:gd name="connsiteY67" fmla="*/ 81280 h 96011"/>
                <a:gd name="connsiteX68" fmla="*/ 12573 w 90805"/>
                <a:gd name="connsiteY68" fmla="*/ 84328 h 96011"/>
                <a:gd name="connsiteX69" fmla="*/ 14351 w 90805"/>
                <a:gd name="connsiteY69" fmla="*/ 86995 h 96011"/>
                <a:gd name="connsiteX70" fmla="*/ 16891 w 90805"/>
                <a:gd name="connsiteY70" fmla="*/ 89408 h 96011"/>
                <a:gd name="connsiteX71" fmla="*/ 20193 w 90805"/>
                <a:gd name="connsiteY71" fmla="*/ 91440 h 96011"/>
                <a:gd name="connsiteX72" fmla="*/ 24003 w 90805"/>
                <a:gd name="connsiteY72" fmla="*/ 93091 h 96011"/>
                <a:gd name="connsiteX73" fmla="*/ 28448 w 90805"/>
                <a:gd name="connsiteY73" fmla="*/ 94361 h 96011"/>
                <a:gd name="connsiteX74" fmla="*/ 33528 w 90805"/>
                <a:gd name="connsiteY74" fmla="*/ 95250 h 96011"/>
                <a:gd name="connsiteX75" fmla="*/ 39116 w 90805"/>
                <a:gd name="connsiteY75" fmla="*/ 95885 h 96011"/>
                <a:gd name="connsiteX76" fmla="*/ 45339 w 90805"/>
                <a:gd name="connsiteY76" fmla="*/ 96012 h 96011"/>
                <a:gd name="connsiteX77" fmla="*/ 45339 w 90805"/>
                <a:gd name="connsiteY77" fmla="*/ 96012 h 96011"/>
                <a:gd name="connsiteX78" fmla="*/ 51435 w 90805"/>
                <a:gd name="connsiteY78" fmla="*/ 95885 h 96011"/>
                <a:gd name="connsiteX79" fmla="*/ 57023 w 90805"/>
                <a:gd name="connsiteY79" fmla="*/ 95250 h 96011"/>
                <a:gd name="connsiteX80" fmla="*/ 62103 w 90805"/>
                <a:gd name="connsiteY80" fmla="*/ 94361 h 96011"/>
                <a:gd name="connsiteX81" fmla="*/ 66548 w 90805"/>
                <a:gd name="connsiteY81" fmla="*/ 93091 h 96011"/>
                <a:gd name="connsiteX82" fmla="*/ 70485 w 90805"/>
                <a:gd name="connsiteY82" fmla="*/ 91440 h 96011"/>
                <a:gd name="connsiteX83" fmla="*/ 73660 w 90805"/>
                <a:gd name="connsiteY83" fmla="*/ 89408 h 96011"/>
                <a:gd name="connsiteX84" fmla="*/ 76200 w 90805"/>
                <a:gd name="connsiteY84" fmla="*/ 86995 h 96011"/>
                <a:gd name="connsiteX85" fmla="*/ 78105 w 90805"/>
                <a:gd name="connsiteY85" fmla="*/ 84328 h 96011"/>
                <a:gd name="connsiteX86" fmla="*/ 79248 w 90805"/>
                <a:gd name="connsiteY86" fmla="*/ 81280 h 96011"/>
                <a:gd name="connsiteX87" fmla="*/ 79629 w 90805"/>
                <a:gd name="connsiteY87" fmla="*/ 77978 h 96011"/>
                <a:gd name="connsiteX88" fmla="*/ 79629 w 90805"/>
                <a:gd name="connsiteY88" fmla="*/ 77978 h 96011"/>
                <a:gd name="connsiteX89" fmla="*/ 79248 w 90805"/>
                <a:gd name="connsiteY89" fmla="*/ 74676 h 96011"/>
                <a:gd name="connsiteX90" fmla="*/ 78105 w 90805"/>
                <a:gd name="connsiteY90" fmla="*/ 71628 h 96011"/>
                <a:gd name="connsiteX91" fmla="*/ 76200 w 90805"/>
                <a:gd name="connsiteY91" fmla="*/ 68961 h 96011"/>
                <a:gd name="connsiteX92" fmla="*/ 73660 w 90805"/>
                <a:gd name="connsiteY92" fmla="*/ 66548 h 96011"/>
                <a:gd name="connsiteX93" fmla="*/ 70485 w 90805"/>
                <a:gd name="connsiteY93" fmla="*/ 64516 h 96011"/>
                <a:gd name="connsiteX94" fmla="*/ 66548 w 90805"/>
                <a:gd name="connsiteY94" fmla="*/ 62865 h 96011"/>
                <a:gd name="connsiteX95" fmla="*/ 62103 w 90805"/>
                <a:gd name="connsiteY95" fmla="*/ 61595 h 96011"/>
                <a:gd name="connsiteX96" fmla="*/ 57023 w 90805"/>
                <a:gd name="connsiteY96" fmla="*/ 60579 h 96011"/>
                <a:gd name="connsiteX97" fmla="*/ 51435 w 90805"/>
                <a:gd name="connsiteY97" fmla="*/ 60071 h 96011"/>
                <a:gd name="connsiteX98" fmla="*/ 45339 w 90805"/>
                <a:gd name="connsiteY98" fmla="*/ 59817 h 96011"/>
                <a:gd name="connsiteX99" fmla="*/ 0 w 90805"/>
                <a:gd name="connsiteY99" fmla="*/ 43688 h 96011"/>
                <a:gd name="connsiteX100" fmla="*/ 0 w 90805"/>
                <a:gd name="connsiteY100" fmla="*/ 51308 h 96011"/>
                <a:gd name="connsiteX101" fmla="*/ 90805 w 90805"/>
                <a:gd name="connsiteY101" fmla="*/ 51308 h 96011"/>
                <a:gd name="connsiteX102" fmla="*/ 90805 w 90805"/>
                <a:gd name="connsiteY102" fmla="*/ 43688 h 96011"/>
                <a:gd name="connsiteX103" fmla="*/ 0 w 90805"/>
                <a:gd name="connsiteY103" fmla="*/ 43688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90805" h="96011">
                  <a:moveTo>
                    <a:pt x="80137" y="26670"/>
                  </a:moveTo>
                  <a:lnTo>
                    <a:pt x="20574" y="26670"/>
                  </a:lnTo>
                  <a:lnTo>
                    <a:pt x="20574" y="7366"/>
                  </a:lnTo>
                  <a:lnTo>
                    <a:pt x="79502" y="7366"/>
                  </a:lnTo>
                  <a:lnTo>
                    <a:pt x="79502" y="0"/>
                  </a:lnTo>
                  <a:lnTo>
                    <a:pt x="11430" y="0"/>
                  </a:lnTo>
                  <a:lnTo>
                    <a:pt x="11430" y="34036"/>
                  </a:lnTo>
                  <a:lnTo>
                    <a:pt x="80137" y="34036"/>
                  </a:lnTo>
                  <a:lnTo>
                    <a:pt x="80137" y="26670"/>
                  </a:lnTo>
                  <a:close/>
                  <a:moveTo>
                    <a:pt x="45339" y="88900"/>
                  </a:moveTo>
                  <a:lnTo>
                    <a:pt x="45339" y="88900"/>
                  </a:lnTo>
                  <a:lnTo>
                    <a:pt x="40767" y="88773"/>
                  </a:lnTo>
                  <a:lnTo>
                    <a:pt x="36703" y="88519"/>
                  </a:lnTo>
                  <a:lnTo>
                    <a:pt x="32893" y="87884"/>
                  </a:lnTo>
                  <a:lnTo>
                    <a:pt x="29718" y="87122"/>
                  </a:lnTo>
                  <a:lnTo>
                    <a:pt x="26924" y="86106"/>
                  </a:lnTo>
                  <a:lnTo>
                    <a:pt x="24511" y="84836"/>
                  </a:lnTo>
                  <a:lnTo>
                    <a:pt x="22733" y="83439"/>
                  </a:lnTo>
                  <a:lnTo>
                    <a:pt x="21336" y="81788"/>
                  </a:lnTo>
                  <a:lnTo>
                    <a:pt x="20574" y="80010"/>
                  </a:lnTo>
                  <a:lnTo>
                    <a:pt x="20320" y="77978"/>
                  </a:lnTo>
                  <a:lnTo>
                    <a:pt x="20320" y="77978"/>
                  </a:lnTo>
                  <a:lnTo>
                    <a:pt x="20574" y="75946"/>
                  </a:lnTo>
                  <a:lnTo>
                    <a:pt x="21336" y="74168"/>
                  </a:lnTo>
                  <a:lnTo>
                    <a:pt x="22733" y="72517"/>
                  </a:lnTo>
                  <a:lnTo>
                    <a:pt x="24511" y="71120"/>
                  </a:lnTo>
                  <a:lnTo>
                    <a:pt x="26924" y="69850"/>
                  </a:lnTo>
                  <a:lnTo>
                    <a:pt x="29718" y="68834"/>
                  </a:lnTo>
                  <a:lnTo>
                    <a:pt x="32893" y="68072"/>
                  </a:lnTo>
                  <a:lnTo>
                    <a:pt x="36703" y="67437"/>
                  </a:lnTo>
                  <a:lnTo>
                    <a:pt x="40767" y="67183"/>
                  </a:lnTo>
                  <a:lnTo>
                    <a:pt x="45339" y="67056"/>
                  </a:lnTo>
                  <a:lnTo>
                    <a:pt x="45339" y="67056"/>
                  </a:lnTo>
                  <a:lnTo>
                    <a:pt x="49785" y="67183"/>
                  </a:lnTo>
                  <a:lnTo>
                    <a:pt x="53975" y="67437"/>
                  </a:lnTo>
                  <a:lnTo>
                    <a:pt x="57658" y="68072"/>
                  </a:lnTo>
                  <a:lnTo>
                    <a:pt x="60960" y="68834"/>
                  </a:lnTo>
                  <a:lnTo>
                    <a:pt x="63754" y="69850"/>
                  </a:lnTo>
                  <a:lnTo>
                    <a:pt x="66040" y="71120"/>
                  </a:lnTo>
                  <a:lnTo>
                    <a:pt x="67945" y="72517"/>
                  </a:lnTo>
                  <a:lnTo>
                    <a:pt x="69215" y="74168"/>
                  </a:lnTo>
                  <a:lnTo>
                    <a:pt x="70104" y="75946"/>
                  </a:lnTo>
                  <a:lnTo>
                    <a:pt x="70359" y="77978"/>
                  </a:lnTo>
                  <a:lnTo>
                    <a:pt x="70359" y="77978"/>
                  </a:lnTo>
                  <a:lnTo>
                    <a:pt x="70104" y="80010"/>
                  </a:lnTo>
                  <a:lnTo>
                    <a:pt x="69215" y="81788"/>
                  </a:lnTo>
                  <a:lnTo>
                    <a:pt x="67945" y="83439"/>
                  </a:lnTo>
                  <a:lnTo>
                    <a:pt x="66040" y="84836"/>
                  </a:lnTo>
                  <a:lnTo>
                    <a:pt x="63754" y="86106"/>
                  </a:lnTo>
                  <a:lnTo>
                    <a:pt x="60833" y="87122"/>
                  </a:lnTo>
                  <a:lnTo>
                    <a:pt x="57658" y="87884"/>
                  </a:lnTo>
                  <a:lnTo>
                    <a:pt x="53975" y="88519"/>
                  </a:lnTo>
                  <a:lnTo>
                    <a:pt x="49785" y="88773"/>
                  </a:lnTo>
                  <a:lnTo>
                    <a:pt x="45339" y="88900"/>
                  </a:lnTo>
                  <a:close/>
                  <a:moveTo>
                    <a:pt x="45339" y="59817"/>
                  </a:moveTo>
                  <a:lnTo>
                    <a:pt x="45339" y="59817"/>
                  </a:lnTo>
                  <a:lnTo>
                    <a:pt x="39116" y="60071"/>
                  </a:lnTo>
                  <a:lnTo>
                    <a:pt x="33528" y="60579"/>
                  </a:lnTo>
                  <a:lnTo>
                    <a:pt x="28448" y="61595"/>
                  </a:lnTo>
                  <a:lnTo>
                    <a:pt x="24003" y="62865"/>
                  </a:lnTo>
                  <a:lnTo>
                    <a:pt x="20193" y="64516"/>
                  </a:lnTo>
                  <a:lnTo>
                    <a:pt x="16891" y="66548"/>
                  </a:lnTo>
                  <a:lnTo>
                    <a:pt x="14351" y="68961"/>
                  </a:lnTo>
                  <a:lnTo>
                    <a:pt x="12573" y="71628"/>
                  </a:lnTo>
                  <a:lnTo>
                    <a:pt x="11430" y="74676"/>
                  </a:lnTo>
                  <a:lnTo>
                    <a:pt x="11049" y="77978"/>
                  </a:lnTo>
                  <a:lnTo>
                    <a:pt x="11049" y="77978"/>
                  </a:lnTo>
                  <a:lnTo>
                    <a:pt x="11430" y="81280"/>
                  </a:lnTo>
                  <a:lnTo>
                    <a:pt x="12573" y="84328"/>
                  </a:lnTo>
                  <a:lnTo>
                    <a:pt x="14351" y="86995"/>
                  </a:lnTo>
                  <a:lnTo>
                    <a:pt x="16891" y="89408"/>
                  </a:lnTo>
                  <a:lnTo>
                    <a:pt x="20193" y="91440"/>
                  </a:lnTo>
                  <a:lnTo>
                    <a:pt x="24003" y="93091"/>
                  </a:lnTo>
                  <a:lnTo>
                    <a:pt x="28448" y="94361"/>
                  </a:lnTo>
                  <a:lnTo>
                    <a:pt x="33528" y="95250"/>
                  </a:lnTo>
                  <a:lnTo>
                    <a:pt x="39116" y="95885"/>
                  </a:lnTo>
                  <a:lnTo>
                    <a:pt x="45339" y="96012"/>
                  </a:lnTo>
                  <a:lnTo>
                    <a:pt x="45339" y="96012"/>
                  </a:lnTo>
                  <a:lnTo>
                    <a:pt x="51435" y="95885"/>
                  </a:lnTo>
                  <a:lnTo>
                    <a:pt x="57023" y="95250"/>
                  </a:lnTo>
                  <a:lnTo>
                    <a:pt x="62103" y="94361"/>
                  </a:lnTo>
                  <a:lnTo>
                    <a:pt x="66548" y="93091"/>
                  </a:lnTo>
                  <a:lnTo>
                    <a:pt x="70485" y="91440"/>
                  </a:lnTo>
                  <a:lnTo>
                    <a:pt x="73660" y="89408"/>
                  </a:lnTo>
                  <a:lnTo>
                    <a:pt x="76200" y="86995"/>
                  </a:lnTo>
                  <a:lnTo>
                    <a:pt x="78105" y="84328"/>
                  </a:lnTo>
                  <a:lnTo>
                    <a:pt x="79248" y="81280"/>
                  </a:lnTo>
                  <a:lnTo>
                    <a:pt x="79629" y="77978"/>
                  </a:lnTo>
                  <a:lnTo>
                    <a:pt x="79629" y="77978"/>
                  </a:lnTo>
                  <a:lnTo>
                    <a:pt x="79248" y="74676"/>
                  </a:lnTo>
                  <a:lnTo>
                    <a:pt x="78105" y="71628"/>
                  </a:lnTo>
                  <a:lnTo>
                    <a:pt x="76200" y="68961"/>
                  </a:lnTo>
                  <a:lnTo>
                    <a:pt x="73660" y="66548"/>
                  </a:lnTo>
                  <a:lnTo>
                    <a:pt x="70485" y="64516"/>
                  </a:lnTo>
                  <a:lnTo>
                    <a:pt x="66548" y="62865"/>
                  </a:lnTo>
                  <a:lnTo>
                    <a:pt x="62103" y="61595"/>
                  </a:lnTo>
                  <a:lnTo>
                    <a:pt x="57023" y="60579"/>
                  </a:lnTo>
                  <a:lnTo>
                    <a:pt x="51435" y="60071"/>
                  </a:lnTo>
                  <a:lnTo>
                    <a:pt x="45339" y="59817"/>
                  </a:lnTo>
                  <a:close/>
                  <a:moveTo>
                    <a:pt x="0" y="43688"/>
                  </a:moveTo>
                  <a:lnTo>
                    <a:pt x="0" y="51308"/>
                  </a:lnTo>
                  <a:lnTo>
                    <a:pt x="90805" y="51308"/>
                  </a:lnTo>
                  <a:lnTo>
                    <a:pt x="90805" y="43688"/>
                  </a:lnTo>
                  <a:lnTo>
                    <a:pt x="0" y="4368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BAFD945-EF40-494A-40A8-C0D436E61784}"/>
                </a:ext>
              </a:extLst>
            </p:cNvPr>
            <p:cNvSpPr/>
            <p:nvPr/>
          </p:nvSpPr>
          <p:spPr>
            <a:xfrm>
              <a:off x="9134602" y="2454021"/>
              <a:ext cx="81026" cy="100456"/>
            </a:xfrm>
            <a:custGeom>
              <a:avLst/>
              <a:gdLst>
                <a:gd name="connsiteX0" fmla="*/ 31877 w 81026"/>
                <a:gd name="connsiteY0" fmla="*/ 7366 h 100456"/>
                <a:gd name="connsiteX1" fmla="*/ 31877 w 81026"/>
                <a:gd name="connsiteY1" fmla="*/ 7366 h 100456"/>
                <a:gd name="connsiteX2" fmla="*/ 27305 w 81026"/>
                <a:gd name="connsiteY2" fmla="*/ 7620 h 100456"/>
                <a:gd name="connsiteX3" fmla="*/ 23114 w 81026"/>
                <a:gd name="connsiteY3" fmla="*/ 8509 h 100456"/>
                <a:gd name="connsiteX4" fmla="*/ 19304 w 81026"/>
                <a:gd name="connsiteY4" fmla="*/ 9779 h 100456"/>
                <a:gd name="connsiteX5" fmla="*/ 15748 w 81026"/>
                <a:gd name="connsiteY5" fmla="*/ 11557 h 100456"/>
                <a:gd name="connsiteX6" fmla="*/ 12700 w 81026"/>
                <a:gd name="connsiteY6" fmla="*/ 13843 h 100456"/>
                <a:gd name="connsiteX7" fmla="*/ 10033 w 81026"/>
                <a:gd name="connsiteY7" fmla="*/ 16510 h 100456"/>
                <a:gd name="connsiteX8" fmla="*/ 7874 w 81026"/>
                <a:gd name="connsiteY8" fmla="*/ 19685 h 100456"/>
                <a:gd name="connsiteX9" fmla="*/ 6350 w 81026"/>
                <a:gd name="connsiteY9" fmla="*/ 23114 h 100456"/>
                <a:gd name="connsiteX10" fmla="*/ 5334 w 81026"/>
                <a:gd name="connsiteY10" fmla="*/ 26924 h 100456"/>
                <a:gd name="connsiteX11" fmla="*/ 5080 w 81026"/>
                <a:gd name="connsiteY11" fmla="*/ 30988 h 100456"/>
                <a:gd name="connsiteX12" fmla="*/ 5080 w 81026"/>
                <a:gd name="connsiteY12" fmla="*/ 30988 h 100456"/>
                <a:gd name="connsiteX13" fmla="*/ 5334 w 81026"/>
                <a:gd name="connsiteY13" fmla="*/ 35052 h 100456"/>
                <a:gd name="connsiteX14" fmla="*/ 6350 w 81026"/>
                <a:gd name="connsiteY14" fmla="*/ 38735 h 100456"/>
                <a:gd name="connsiteX15" fmla="*/ 7874 w 81026"/>
                <a:gd name="connsiteY15" fmla="*/ 42164 h 100456"/>
                <a:gd name="connsiteX16" fmla="*/ 10033 w 81026"/>
                <a:gd name="connsiteY16" fmla="*/ 45339 h 100456"/>
                <a:gd name="connsiteX17" fmla="*/ 12700 w 81026"/>
                <a:gd name="connsiteY17" fmla="*/ 48006 h 100456"/>
                <a:gd name="connsiteX18" fmla="*/ 15748 w 81026"/>
                <a:gd name="connsiteY18" fmla="*/ 50292 h 100456"/>
                <a:gd name="connsiteX19" fmla="*/ 19304 w 81026"/>
                <a:gd name="connsiteY19" fmla="*/ 52070 h 100456"/>
                <a:gd name="connsiteX20" fmla="*/ 23114 w 81026"/>
                <a:gd name="connsiteY20" fmla="*/ 53467 h 100456"/>
                <a:gd name="connsiteX21" fmla="*/ 27305 w 81026"/>
                <a:gd name="connsiteY21" fmla="*/ 54229 h 100456"/>
                <a:gd name="connsiteX22" fmla="*/ 31877 w 81026"/>
                <a:gd name="connsiteY22" fmla="*/ 54483 h 100456"/>
                <a:gd name="connsiteX23" fmla="*/ 31877 w 81026"/>
                <a:gd name="connsiteY23" fmla="*/ 54483 h 100456"/>
                <a:gd name="connsiteX24" fmla="*/ 36449 w 81026"/>
                <a:gd name="connsiteY24" fmla="*/ 54229 h 100456"/>
                <a:gd name="connsiteX25" fmla="*/ 40640 w 81026"/>
                <a:gd name="connsiteY25" fmla="*/ 53467 h 100456"/>
                <a:gd name="connsiteX26" fmla="*/ 44577 w 81026"/>
                <a:gd name="connsiteY26" fmla="*/ 52070 h 100456"/>
                <a:gd name="connsiteX27" fmla="*/ 48133 w 81026"/>
                <a:gd name="connsiteY27" fmla="*/ 50292 h 100456"/>
                <a:gd name="connsiteX28" fmla="*/ 51181 w 81026"/>
                <a:gd name="connsiteY28" fmla="*/ 48006 h 100456"/>
                <a:gd name="connsiteX29" fmla="*/ 53721 w 81026"/>
                <a:gd name="connsiteY29" fmla="*/ 45339 h 100456"/>
                <a:gd name="connsiteX30" fmla="*/ 55880 w 81026"/>
                <a:gd name="connsiteY30" fmla="*/ 42164 h 100456"/>
                <a:gd name="connsiteX31" fmla="*/ 57404 w 81026"/>
                <a:gd name="connsiteY31" fmla="*/ 38735 h 100456"/>
                <a:gd name="connsiteX32" fmla="*/ 58420 w 81026"/>
                <a:gd name="connsiteY32" fmla="*/ 35052 h 100456"/>
                <a:gd name="connsiteX33" fmla="*/ 58674 w 81026"/>
                <a:gd name="connsiteY33" fmla="*/ 30988 h 100456"/>
                <a:gd name="connsiteX34" fmla="*/ 58674 w 81026"/>
                <a:gd name="connsiteY34" fmla="*/ 30988 h 100456"/>
                <a:gd name="connsiteX35" fmla="*/ 58420 w 81026"/>
                <a:gd name="connsiteY35" fmla="*/ 26924 h 100456"/>
                <a:gd name="connsiteX36" fmla="*/ 57404 w 81026"/>
                <a:gd name="connsiteY36" fmla="*/ 23114 h 100456"/>
                <a:gd name="connsiteX37" fmla="*/ 55880 w 81026"/>
                <a:gd name="connsiteY37" fmla="*/ 19685 h 100456"/>
                <a:gd name="connsiteX38" fmla="*/ 53721 w 81026"/>
                <a:gd name="connsiteY38" fmla="*/ 16510 h 100456"/>
                <a:gd name="connsiteX39" fmla="*/ 51181 w 81026"/>
                <a:gd name="connsiteY39" fmla="*/ 13843 h 100456"/>
                <a:gd name="connsiteX40" fmla="*/ 48133 w 81026"/>
                <a:gd name="connsiteY40" fmla="*/ 11557 h 100456"/>
                <a:gd name="connsiteX41" fmla="*/ 44577 w 81026"/>
                <a:gd name="connsiteY41" fmla="*/ 9779 h 100456"/>
                <a:gd name="connsiteX42" fmla="*/ 40640 w 81026"/>
                <a:gd name="connsiteY42" fmla="*/ 8509 h 100456"/>
                <a:gd name="connsiteX43" fmla="*/ 36449 w 81026"/>
                <a:gd name="connsiteY43" fmla="*/ 7620 h 100456"/>
                <a:gd name="connsiteX44" fmla="*/ 31877 w 81026"/>
                <a:gd name="connsiteY44" fmla="*/ 7366 h 100456"/>
                <a:gd name="connsiteX45" fmla="*/ 31877 w 81026"/>
                <a:gd name="connsiteY45" fmla="*/ 15240 h 100456"/>
                <a:gd name="connsiteX46" fmla="*/ 31877 w 81026"/>
                <a:gd name="connsiteY46" fmla="*/ 15240 h 100456"/>
                <a:gd name="connsiteX47" fmla="*/ 34925 w 81026"/>
                <a:gd name="connsiteY47" fmla="*/ 15367 h 100456"/>
                <a:gd name="connsiteX48" fmla="*/ 37719 w 81026"/>
                <a:gd name="connsiteY48" fmla="*/ 15875 h 100456"/>
                <a:gd name="connsiteX49" fmla="*/ 40386 w 81026"/>
                <a:gd name="connsiteY49" fmla="*/ 16891 h 100456"/>
                <a:gd name="connsiteX50" fmla="*/ 42672 w 81026"/>
                <a:gd name="connsiteY50" fmla="*/ 18034 h 100456"/>
                <a:gd name="connsiteX51" fmla="*/ 44704 w 81026"/>
                <a:gd name="connsiteY51" fmla="*/ 19558 h 100456"/>
                <a:gd name="connsiteX52" fmla="*/ 46482 w 81026"/>
                <a:gd name="connsiteY52" fmla="*/ 21336 h 100456"/>
                <a:gd name="connsiteX53" fmla="*/ 47879 w 81026"/>
                <a:gd name="connsiteY53" fmla="*/ 23368 h 100456"/>
                <a:gd name="connsiteX54" fmla="*/ 48895 w 81026"/>
                <a:gd name="connsiteY54" fmla="*/ 25654 h 100456"/>
                <a:gd name="connsiteX55" fmla="*/ 49530 w 81026"/>
                <a:gd name="connsiteY55" fmla="*/ 28194 h 100456"/>
                <a:gd name="connsiteX56" fmla="*/ 49784 w 81026"/>
                <a:gd name="connsiteY56" fmla="*/ 30988 h 100456"/>
                <a:gd name="connsiteX57" fmla="*/ 49784 w 81026"/>
                <a:gd name="connsiteY57" fmla="*/ 30988 h 100456"/>
                <a:gd name="connsiteX58" fmla="*/ 49530 w 81026"/>
                <a:gd name="connsiteY58" fmla="*/ 33655 h 100456"/>
                <a:gd name="connsiteX59" fmla="*/ 48895 w 81026"/>
                <a:gd name="connsiteY59" fmla="*/ 36195 h 100456"/>
                <a:gd name="connsiteX60" fmla="*/ 47879 w 81026"/>
                <a:gd name="connsiteY60" fmla="*/ 38481 h 100456"/>
                <a:gd name="connsiteX61" fmla="*/ 46482 w 81026"/>
                <a:gd name="connsiteY61" fmla="*/ 40513 h 100456"/>
                <a:gd name="connsiteX62" fmla="*/ 44704 w 81026"/>
                <a:gd name="connsiteY62" fmla="*/ 42291 h 100456"/>
                <a:gd name="connsiteX63" fmla="*/ 42672 w 81026"/>
                <a:gd name="connsiteY63" fmla="*/ 43815 h 100456"/>
                <a:gd name="connsiteX64" fmla="*/ 40386 w 81026"/>
                <a:gd name="connsiteY64" fmla="*/ 45085 h 100456"/>
                <a:gd name="connsiteX65" fmla="*/ 37719 w 81026"/>
                <a:gd name="connsiteY65" fmla="*/ 45974 h 100456"/>
                <a:gd name="connsiteX66" fmla="*/ 34925 w 81026"/>
                <a:gd name="connsiteY66" fmla="*/ 46482 h 100456"/>
                <a:gd name="connsiteX67" fmla="*/ 31877 w 81026"/>
                <a:gd name="connsiteY67" fmla="*/ 46736 h 100456"/>
                <a:gd name="connsiteX68" fmla="*/ 31877 w 81026"/>
                <a:gd name="connsiteY68" fmla="*/ 46736 h 100456"/>
                <a:gd name="connsiteX69" fmla="*/ 28829 w 81026"/>
                <a:gd name="connsiteY69" fmla="*/ 46482 h 100456"/>
                <a:gd name="connsiteX70" fmla="*/ 26035 w 81026"/>
                <a:gd name="connsiteY70" fmla="*/ 45974 h 100456"/>
                <a:gd name="connsiteX71" fmla="*/ 23495 w 81026"/>
                <a:gd name="connsiteY71" fmla="*/ 45085 h 100456"/>
                <a:gd name="connsiteX72" fmla="*/ 21209 w 81026"/>
                <a:gd name="connsiteY72" fmla="*/ 43815 h 100456"/>
                <a:gd name="connsiteX73" fmla="*/ 19050 w 81026"/>
                <a:gd name="connsiteY73" fmla="*/ 42291 h 100456"/>
                <a:gd name="connsiteX74" fmla="*/ 17399 w 81026"/>
                <a:gd name="connsiteY74" fmla="*/ 40513 h 100456"/>
                <a:gd name="connsiteX75" fmla="*/ 15875 w 81026"/>
                <a:gd name="connsiteY75" fmla="*/ 38481 h 100456"/>
                <a:gd name="connsiteX76" fmla="*/ 14859 w 81026"/>
                <a:gd name="connsiteY76" fmla="*/ 36195 h 100456"/>
                <a:gd name="connsiteX77" fmla="*/ 14224 w 81026"/>
                <a:gd name="connsiteY77" fmla="*/ 33655 h 100456"/>
                <a:gd name="connsiteX78" fmla="*/ 13970 w 81026"/>
                <a:gd name="connsiteY78" fmla="*/ 30988 h 100456"/>
                <a:gd name="connsiteX79" fmla="*/ 13970 w 81026"/>
                <a:gd name="connsiteY79" fmla="*/ 30988 h 100456"/>
                <a:gd name="connsiteX80" fmla="*/ 14224 w 81026"/>
                <a:gd name="connsiteY80" fmla="*/ 28194 h 100456"/>
                <a:gd name="connsiteX81" fmla="*/ 14859 w 81026"/>
                <a:gd name="connsiteY81" fmla="*/ 25654 h 100456"/>
                <a:gd name="connsiteX82" fmla="*/ 15875 w 81026"/>
                <a:gd name="connsiteY82" fmla="*/ 23368 h 100456"/>
                <a:gd name="connsiteX83" fmla="*/ 17399 w 81026"/>
                <a:gd name="connsiteY83" fmla="*/ 21336 h 100456"/>
                <a:gd name="connsiteX84" fmla="*/ 19050 w 81026"/>
                <a:gd name="connsiteY84" fmla="*/ 19558 h 100456"/>
                <a:gd name="connsiteX85" fmla="*/ 21209 w 81026"/>
                <a:gd name="connsiteY85" fmla="*/ 18034 h 100456"/>
                <a:gd name="connsiteX86" fmla="*/ 23495 w 81026"/>
                <a:gd name="connsiteY86" fmla="*/ 16891 h 100456"/>
                <a:gd name="connsiteX87" fmla="*/ 26035 w 81026"/>
                <a:gd name="connsiteY87" fmla="*/ 15875 h 100456"/>
                <a:gd name="connsiteX88" fmla="*/ 28829 w 81026"/>
                <a:gd name="connsiteY88" fmla="*/ 15367 h 100456"/>
                <a:gd name="connsiteX89" fmla="*/ 31877 w 81026"/>
                <a:gd name="connsiteY89" fmla="*/ 15240 h 100456"/>
                <a:gd name="connsiteX90" fmla="*/ 71882 w 81026"/>
                <a:gd name="connsiteY90" fmla="*/ 0 h 100456"/>
                <a:gd name="connsiteX91" fmla="*/ 71882 w 81026"/>
                <a:gd name="connsiteY91" fmla="*/ 100457 h 100456"/>
                <a:gd name="connsiteX92" fmla="*/ 81026 w 81026"/>
                <a:gd name="connsiteY92" fmla="*/ 100457 h 100456"/>
                <a:gd name="connsiteX93" fmla="*/ 81026 w 81026"/>
                <a:gd name="connsiteY93" fmla="*/ 0 h 100456"/>
                <a:gd name="connsiteX94" fmla="*/ 71882 w 81026"/>
                <a:gd name="connsiteY94" fmla="*/ 0 h 100456"/>
                <a:gd name="connsiteX95" fmla="*/ 1143 w 81026"/>
                <a:gd name="connsiteY95" fmla="*/ 78486 h 100456"/>
                <a:gd name="connsiteX96" fmla="*/ 1143 w 81026"/>
                <a:gd name="connsiteY96" fmla="*/ 78486 h 100456"/>
                <a:gd name="connsiteX97" fmla="*/ 6731 w 81026"/>
                <a:gd name="connsiteY97" fmla="*/ 78486 h 100456"/>
                <a:gd name="connsiteX98" fmla="*/ 12700 w 81026"/>
                <a:gd name="connsiteY98" fmla="*/ 78359 h 100456"/>
                <a:gd name="connsiteX99" fmla="*/ 18923 w 81026"/>
                <a:gd name="connsiteY99" fmla="*/ 78232 h 100456"/>
                <a:gd name="connsiteX100" fmla="*/ 25273 w 81026"/>
                <a:gd name="connsiteY100" fmla="*/ 78105 h 100456"/>
                <a:gd name="connsiteX101" fmla="*/ 32004 w 81026"/>
                <a:gd name="connsiteY101" fmla="*/ 77851 h 100456"/>
                <a:gd name="connsiteX102" fmla="*/ 38735 w 81026"/>
                <a:gd name="connsiteY102" fmla="*/ 77470 h 100456"/>
                <a:gd name="connsiteX103" fmla="*/ 45466 w 81026"/>
                <a:gd name="connsiteY103" fmla="*/ 76835 h 100456"/>
                <a:gd name="connsiteX104" fmla="*/ 52451 w 81026"/>
                <a:gd name="connsiteY104" fmla="*/ 76200 h 100456"/>
                <a:gd name="connsiteX105" fmla="*/ 59309 w 81026"/>
                <a:gd name="connsiteY105" fmla="*/ 75184 h 100456"/>
                <a:gd name="connsiteX106" fmla="*/ 66040 w 81026"/>
                <a:gd name="connsiteY106" fmla="*/ 74041 h 100456"/>
                <a:gd name="connsiteX107" fmla="*/ 65278 w 81026"/>
                <a:gd name="connsiteY107" fmla="*/ 67310 h 100456"/>
                <a:gd name="connsiteX108" fmla="*/ 65278 w 81026"/>
                <a:gd name="connsiteY108" fmla="*/ 67310 h 100456"/>
                <a:gd name="connsiteX109" fmla="*/ 58674 w 81026"/>
                <a:gd name="connsiteY109" fmla="*/ 68199 h 100456"/>
                <a:gd name="connsiteX110" fmla="*/ 51816 w 81026"/>
                <a:gd name="connsiteY110" fmla="*/ 68961 h 100456"/>
                <a:gd name="connsiteX111" fmla="*/ 44958 w 81026"/>
                <a:gd name="connsiteY111" fmla="*/ 69469 h 100456"/>
                <a:gd name="connsiteX112" fmla="*/ 38100 w 81026"/>
                <a:gd name="connsiteY112" fmla="*/ 69977 h 100456"/>
                <a:gd name="connsiteX113" fmla="*/ 31242 w 81026"/>
                <a:gd name="connsiteY113" fmla="*/ 70231 h 100456"/>
                <a:gd name="connsiteX114" fmla="*/ 24511 w 81026"/>
                <a:gd name="connsiteY114" fmla="*/ 70485 h 100456"/>
                <a:gd name="connsiteX115" fmla="*/ 18034 w 81026"/>
                <a:gd name="connsiteY115" fmla="*/ 70612 h 100456"/>
                <a:gd name="connsiteX116" fmla="*/ 11684 w 81026"/>
                <a:gd name="connsiteY116" fmla="*/ 70739 h 100456"/>
                <a:gd name="connsiteX117" fmla="*/ 5715 w 81026"/>
                <a:gd name="connsiteY117" fmla="*/ 70739 h 100456"/>
                <a:gd name="connsiteX118" fmla="*/ 0 w 81026"/>
                <a:gd name="connsiteY118" fmla="*/ 70739 h 100456"/>
                <a:gd name="connsiteX119" fmla="*/ 1143 w 81026"/>
                <a:gd name="connsiteY119" fmla="*/ 78486 h 10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81026" h="100456">
                  <a:moveTo>
                    <a:pt x="31877" y="7366"/>
                  </a:moveTo>
                  <a:lnTo>
                    <a:pt x="31877" y="7366"/>
                  </a:lnTo>
                  <a:lnTo>
                    <a:pt x="27305" y="7620"/>
                  </a:lnTo>
                  <a:lnTo>
                    <a:pt x="23114" y="8509"/>
                  </a:lnTo>
                  <a:lnTo>
                    <a:pt x="19304" y="9779"/>
                  </a:lnTo>
                  <a:lnTo>
                    <a:pt x="15748" y="11557"/>
                  </a:lnTo>
                  <a:lnTo>
                    <a:pt x="12700" y="13843"/>
                  </a:lnTo>
                  <a:lnTo>
                    <a:pt x="10033" y="16510"/>
                  </a:lnTo>
                  <a:lnTo>
                    <a:pt x="7874" y="19685"/>
                  </a:lnTo>
                  <a:lnTo>
                    <a:pt x="6350" y="23114"/>
                  </a:lnTo>
                  <a:lnTo>
                    <a:pt x="5334" y="26924"/>
                  </a:lnTo>
                  <a:lnTo>
                    <a:pt x="5080" y="30988"/>
                  </a:lnTo>
                  <a:lnTo>
                    <a:pt x="5080" y="30988"/>
                  </a:lnTo>
                  <a:lnTo>
                    <a:pt x="5334" y="35052"/>
                  </a:lnTo>
                  <a:lnTo>
                    <a:pt x="6350" y="38735"/>
                  </a:lnTo>
                  <a:lnTo>
                    <a:pt x="7874" y="42164"/>
                  </a:lnTo>
                  <a:lnTo>
                    <a:pt x="10033" y="45339"/>
                  </a:lnTo>
                  <a:lnTo>
                    <a:pt x="12700" y="48006"/>
                  </a:lnTo>
                  <a:lnTo>
                    <a:pt x="15748" y="50292"/>
                  </a:lnTo>
                  <a:lnTo>
                    <a:pt x="19304" y="52070"/>
                  </a:lnTo>
                  <a:lnTo>
                    <a:pt x="23114" y="53467"/>
                  </a:lnTo>
                  <a:lnTo>
                    <a:pt x="27305" y="54229"/>
                  </a:lnTo>
                  <a:lnTo>
                    <a:pt x="31877" y="54483"/>
                  </a:lnTo>
                  <a:lnTo>
                    <a:pt x="31877" y="54483"/>
                  </a:lnTo>
                  <a:lnTo>
                    <a:pt x="36449" y="54229"/>
                  </a:lnTo>
                  <a:lnTo>
                    <a:pt x="40640" y="53467"/>
                  </a:lnTo>
                  <a:lnTo>
                    <a:pt x="44577" y="52070"/>
                  </a:lnTo>
                  <a:lnTo>
                    <a:pt x="48133" y="50292"/>
                  </a:lnTo>
                  <a:lnTo>
                    <a:pt x="51181" y="48006"/>
                  </a:lnTo>
                  <a:lnTo>
                    <a:pt x="53721" y="45339"/>
                  </a:lnTo>
                  <a:lnTo>
                    <a:pt x="55880" y="42164"/>
                  </a:lnTo>
                  <a:lnTo>
                    <a:pt x="57404" y="38735"/>
                  </a:lnTo>
                  <a:lnTo>
                    <a:pt x="58420" y="35052"/>
                  </a:lnTo>
                  <a:lnTo>
                    <a:pt x="58674" y="30988"/>
                  </a:lnTo>
                  <a:lnTo>
                    <a:pt x="58674" y="30988"/>
                  </a:lnTo>
                  <a:lnTo>
                    <a:pt x="58420" y="26924"/>
                  </a:lnTo>
                  <a:lnTo>
                    <a:pt x="57404" y="23114"/>
                  </a:lnTo>
                  <a:lnTo>
                    <a:pt x="55880" y="19685"/>
                  </a:lnTo>
                  <a:lnTo>
                    <a:pt x="53721" y="16510"/>
                  </a:lnTo>
                  <a:lnTo>
                    <a:pt x="51181" y="13843"/>
                  </a:lnTo>
                  <a:lnTo>
                    <a:pt x="48133" y="11557"/>
                  </a:lnTo>
                  <a:lnTo>
                    <a:pt x="44577" y="9779"/>
                  </a:lnTo>
                  <a:lnTo>
                    <a:pt x="40640" y="8509"/>
                  </a:lnTo>
                  <a:lnTo>
                    <a:pt x="36449" y="7620"/>
                  </a:lnTo>
                  <a:lnTo>
                    <a:pt x="31877" y="7366"/>
                  </a:lnTo>
                  <a:close/>
                  <a:moveTo>
                    <a:pt x="31877" y="15240"/>
                  </a:moveTo>
                  <a:lnTo>
                    <a:pt x="31877" y="15240"/>
                  </a:lnTo>
                  <a:lnTo>
                    <a:pt x="34925" y="15367"/>
                  </a:lnTo>
                  <a:lnTo>
                    <a:pt x="37719" y="15875"/>
                  </a:lnTo>
                  <a:lnTo>
                    <a:pt x="40386" y="16891"/>
                  </a:lnTo>
                  <a:lnTo>
                    <a:pt x="42672" y="18034"/>
                  </a:lnTo>
                  <a:lnTo>
                    <a:pt x="44704" y="19558"/>
                  </a:lnTo>
                  <a:lnTo>
                    <a:pt x="46482" y="21336"/>
                  </a:lnTo>
                  <a:lnTo>
                    <a:pt x="47879" y="23368"/>
                  </a:lnTo>
                  <a:lnTo>
                    <a:pt x="48895" y="25654"/>
                  </a:lnTo>
                  <a:lnTo>
                    <a:pt x="49530" y="28194"/>
                  </a:lnTo>
                  <a:lnTo>
                    <a:pt x="49784" y="30988"/>
                  </a:lnTo>
                  <a:lnTo>
                    <a:pt x="49784" y="30988"/>
                  </a:lnTo>
                  <a:lnTo>
                    <a:pt x="49530" y="33655"/>
                  </a:lnTo>
                  <a:lnTo>
                    <a:pt x="48895" y="36195"/>
                  </a:lnTo>
                  <a:lnTo>
                    <a:pt x="47879" y="38481"/>
                  </a:lnTo>
                  <a:lnTo>
                    <a:pt x="46482" y="40513"/>
                  </a:lnTo>
                  <a:lnTo>
                    <a:pt x="44704" y="42291"/>
                  </a:lnTo>
                  <a:lnTo>
                    <a:pt x="42672" y="43815"/>
                  </a:lnTo>
                  <a:lnTo>
                    <a:pt x="40386" y="45085"/>
                  </a:lnTo>
                  <a:lnTo>
                    <a:pt x="37719" y="45974"/>
                  </a:lnTo>
                  <a:lnTo>
                    <a:pt x="34925" y="46482"/>
                  </a:lnTo>
                  <a:lnTo>
                    <a:pt x="31877" y="46736"/>
                  </a:lnTo>
                  <a:lnTo>
                    <a:pt x="31877" y="46736"/>
                  </a:lnTo>
                  <a:lnTo>
                    <a:pt x="28829" y="46482"/>
                  </a:lnTo>
                  <a:lnTo>
                    <a:pt x="26035" y="45974"/>
                  </a:lnTo>
                  <a:lnTo>
                    <a:pt x="23495" y="45085"/>
                  </a:lnTo>
                  <a:lnTo>
                    <a:pt x="21209" y="43815"/>
                  </a:lnTo>
                  <a:lnTo>
                    <a:pt x="19050" y="42291"/>
                  </a:lnTo>
                  <a:lnTo>
                    <a:pt x="17399" y="40513"/>
                  </a:lnTo>
                  <a:lnTo>
                    <a:pt x="15875" y="38481"/>
                  </a:lnTo>
                  <a:lnTo>
                    <a:pt x="14859" y="36195"/>
                  </a:lnTo>
                  <a:lnTo>
                    <a:pt x="14224" y="33655"/>
                  </a:lnTo>
                  <a:lnTo>
                    <a:pt x="13970" y="30988"/>
                  </a:lnTo>
                  <a:lnTo>
                    <a:pt x="13970" y="30988"/>
                  </a:lnTo>
                  <a:lnTo>
                    <a:pt x="14224" y="28194"/>
                  </a:lnTo>
                  <a:lnTo>
                    <a:pt x="14859" y="25654"/>
                  </a:lnTo>
                  <a:lnTo>
                    <a:pt x="15875" y="23368"/>
                  </a:lnTo>
                  <a:lnTo>
                    <a:pt x="17399" y="21336"/>
                  </a:lnTo>
                  <a:lnTo>
                    <a:pt x="19050" y="19558"/>
                  </a:lnTo>
                  <a:lnTo>
                    <a:pt x="21209" y="18034"/>
                  </a:lnTo>
                  <a:lnTo>
                    <a:pt x="23495" y="16891"/>
                  </a:lnTo>
                  <a:lnTo>
                    <a:pt x="26035" y="15875"/>
                  </a:lnTo>
                  <a:lnTo>
                    <a:pt x="28829" y="15367"/>
                  </a:lnTo>
                  <a:lnTo>
                    <a:pt x="31877" y="15240"/>
                  </a:lnTo>
                  <a:close/>
                  <a:moveTo>
                    <a:pt x="71882" y="0"/>
                  </a:moveTo>
                  <a:lnTo>
                    <a:pt x="71882" y="100457"/>
                  </a:lnTo>
                  <a:lnTo>
                    <a:pt x="81026" y="100457"/>
                  </a:lnTo>
                  <a:lnTo>
                    <a:pt x="81026" y="0"/>
                  </a:lnTo>
                  <a:lnTo>
                    <a:pt x="71882" y="0"/>
                  </a:lnTo>
                  <a:close/>
                  <a:moveTo>
                    <a:pt x="1143" y="78486"/>
                  </a:moveTo>
                  <a:lnTo>
                    <a:pt x="1143" y="78486"/>
                  </a:lnTo>
                  <a:lnTo>
                    <a:pt x="6731" y="78486"/>
                  </a:lnTo>
                  <a:lnTo>
                    <a:pt x="12700" y="78359"/>
                  </a:lnTo>
                  <a:lnTo>
                    <a:pt x="18923" y="78232"/>
                  </a:lnTo>
                  <a:lnTo>
                    <a:pt x="25273" y="78105"/>
                  </a:lnTo>
                  <a:lnTo>
                    <a:pt x="32004" y="77851"/>
                  </a:lnTo>
                  <a:lnTo>
                    <a:pt x="38735" y="77470"/>
                  </a:lnTo>
                  <a:lnTo>
                    <a:pt x="45466" y="76835"/>
                  </a:lnTo>
                  <a:lnTo>
                    <a:pt x="52451" y="76200"/>
                  </a:lnTo>
                  <a:lnTo>
                    <a:pt x="59309" y="75184"/>
                  </a:lnTo>
                  <a:lnTo>
                    <a:pt x="66040" y="74041"/>
                  </a:lnTo>
                  <a:lnTo>
                    <a:pt x="65278" y="67310"/>
                  </a:lnTo>
                  <a:lnTo>
                    <a:pt x="65278" y="67310"/>
                  </a:lnTo>
                  <a:lnTo>
                    <a:pt x="58674" y="68199"/>
                  </a:lnTo>
                  <a:lnTo>
                    <a:pt x="51816" y="68961"/>
                  </a:lnTo>
                  <a:lnTo>
                    <a:pt x="44958" y="69469"/>
                  </a:lnTo>
                  <a:lnTo>
                    <a:pt x="38100" y="69977"/>
                  </a:lnTo>
                  <a:lnTo>
                    <a:pt x="31242" y="70231"/>
                  </a:lnTo>
                  <a:lnTo>
                    <a:pt x="24511" y="70485"/>
                  </a:lnTo>
                  <a:lnTo>
                    <a:pt x="18034" y="70612"/>
                  </a:lnTo>
                  <a:lnTo>
                    <a:pt x="11684" y="70739"/>
                  </a:lnTo>
                  <a:lnTo>
                    <a:pt x="5715" y="70739"/>
                  </a:lnTo>
                  <a:lnTo>
                    <a:pt x="0" y="70739"/>
                  </a:lnTo>
                  <a:lnTo>
                    <a:pt x="1143" y="78486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66B3643-0EC1-FE53-0ECB-5BFDB6815AFB}"/>
                </a:ext>
              </a:extLst>
            </p:cNvPr>
            <p:cNvSpPr/>
            <p:nvPr/>
          </p:nvSpPr>
          <p:spPr>
            <a:xfrm>
              <a:off x="9260585" y="2454147"/>
              <a:ext cx="94869" cy="100076"/>
            </a:xfrm>
            <a:custGeom>
              <a:avLst/>
              <a:gdLst>
                <a:gd name="connsiteX0" fmla="*/ 34925 w 94869"/>
                <a:gd name="connsiteY0" fmla="*/ 8636 h 100076"/>
                <a:gd name="connsiteX1" fmla="*/ 25781 w 94869"/>
                <a:gd name="connsiteY1" fmla="*/ 8636 h 100076"/>
                <a:gd name="connsiteX2" fmla="*/ 25781 w 94869"/>
                <a:gd name="connsiteY2" fmla="*/ 26543 h 100076"/>
                <a:gd name="connsiteX3" fmla="*/ 25781 w 94869"/>
                <a:gd name="connsiteY3" fmla="*/ 26543 h 100076"/>
                <a:gd name="connsiteX4" fmla="*/ 25527 w 94869"/>
                <a:gd name="connsiteY4" fmla="*/ 32004 h 100076"/>
                <a:gd name="connsiteX5" fmla="*/ 24511 w 94869"/>
                <a:gd name="connsiteY5" fmla="*/ 37592 h 100076"/>
                <a:gd name="connsiteX6" fmla="*/ 22987 w 94869"/>
                <a:gd name="connsiteY6" fmla="*/ 42926 h 100076"/>
                <a:gd name="connsiteX7" fmla="*/ 20828 w 94869"/>
                <a:gd name="connsiteY7" fmla="*/ 48133 h 100076"/>
                <a:gd name="connsiteX8" fmla="*/ 18288 w 94869"/>
                <a:gd name="connsiteY8" fmla="*/ 53086 h 100076"/>
                <a:gd name="connsiteX9" fmla="*/ 15367 w 94869"/>
                <a:gd name="connsiteY9" fmla="*/ 57658 h 100076"/>
                <a:gd name="connsiteX10" fmla="*/ 11938 w 94869"/>
                <a:gd name="connsiteY10" fmla="*/ 61849 h 100076"/>
                <a:gd name="connsiteX11" fmla="*/ 8255 w 94869"/>
                <a:gd name="connsiteY11" fmla="*/ 65659 h 100076"/>
                <a:gd name="connsiteX12" fmla="*/ 4191 w 94869"/>
                <a:gd name="connsiteY12" fmla="*/ 68834 h 100076"/>
                <a:gd name="connsiteX13" fmla="*/ 0 w 94869"/>
                <a:gd name="connsiteY13" fmla="*/ 71374 h 100076"/>
                <a:gd name="connsiteX14" fmla="*/ 5461 w 94869"/>
                <a:gd name="connsiteY14" fmla="*/ 78740 h 100076"/>
                <a:gd name="connsiteX15" fmla="*/ 5461 w 94869"/>
                <a:gd name="connsiteY15" fmla="*/ 78740 h 100076"/>
                <a:gd name="connsiteX16" fmla="*/ 8763 w 94869"/>
                <a:gd name="connsiteY16" fmla="*/ 76835 h 100076"/>
                <a:gd name="connsiteX17" fmla="*/ 11938 w 94869"/>
                <a:gd name="connsiteY17" fmla="*/ 74422 h 100076"/>
                <a:gd name="connsiteX18" fmla="*/ 14986 w 94869"/>
                <a:gd name="connsiteY18" fmla="*/ 71755 h 100076"/>
                <a:gd name="connsiteX19" fmla="*/ 17907 w 94869"/>
                <a:gd name="connsiteY19" fmla="*/ 68707 h 100076"/>
                <a:gd name="connsiteX20" fmla="*/ 20574 w 94869"/>
                <a:gd name="connsiteY20" fmla="*/ 65405 h 100076"/>
                <a:gd name="connsiteX21" fmla="*/ 22987 w 94869"/>
                <a:gd name="connsiteY21" fmla="*/ 61849 h 100076"/>
                <a:gd name="connsiteX22" fmla="*/ 25273 w 94869"/>
                <a:gd name="connsiteY22" fmla="*/ 58039 h 100076"/>
                <a:gd name="connsiteX23" fmla="*/ 27178 w 94869"/>
                <a:gd name="connsiteY23" fmla="*/ 54102 h 100076"/>
                <a:gd name="connsiteX24" fmla="*/ 28956 w 94869"/>
                <a:gd name="connsiteY24" fmla="*/ 49911 h 100076"/>
                <a:gd name="connsiteX25" fmla="*/ 30353 w 94869"/>
                <a:gd name="connsiteY25" fmla="*/ 45593 h 100076"/>
                <a:gd name="connsiteX26" fmla="*/ 30353 w 94869"/>
                <a:gd name="connsiteY26" fmla="*/ 45593 h 100076"/>
                <a:gd name="connsiteX27" fmla="*/ 31877 w 94869"/>
                <a:gd name="connsiteY27" fmla="*/ 49657 h 100076"/>
                <a:gd name="connsiteX28" fmla="*/ 33655 w 94869"/>
                <a:gd name="connsiteY28" fmla="*/ 53594 h 100076"/>
                <a:gd name="connsiteX29" fmla="*/ 35687 w 94869"/>
                <a:gd name="connsiteY29" fmla="*/ 57277 h 100076"/>
                <a:gd name="connsiteX30" fmla="*/ 37846 w 94869"/>
                <a:gd name="connsiteY30" fmla="*/ 60833 h 100076"/>
                <a:gd name="connsiteX31" fmla="*/ 40259 w 94869"/>
                <a:gd name="connsiteY31" fmla="*/ 64135 h 100076"/>
                <a:gd name="connsiteX32" fmla="*/ 42799 w 94869"/>
                <a:gd name="connsiteY32" fmla="*/ 67310 h 100076"/>
                <a:gd name="connsiteX33" fmla="*/ 45593 w 94869"/>
                <a:gd name="connsiteY33" fmla="*/ 70104 h 100076"/>
                <a:gd name="connsiteX34" fmla="*/ 48514 w 94869"/>
                <a:gd name="connsiteY34" fmla="*/ 72644 h 100076"/>
                <a:gd name="connsiteX35" fmla="*/ 51562 w 94869"/>
                <a:gd name="connsiteY35" fmla="*/ 74930 h 100076"/>
                <a:gd name="connsiteX36" fmla="*/ 54610 w 94869"/>
                <a:gd name="connsiteY36" fmla="*/ 76708 h 100076"/>
                <a:gd name="connsiteX37" fmla="*/ 60325 w 94869"/>
                <a:gd name="connsiteY37" fmla="*/ 69469 h 100076"/>
                <a:gd name="connsiteX38" fmla="*/ 60325 w 94869"/>
                <a:gd name="connsiteY38" fmla="*/ 69469 h 100076"/>
                <a:gd name="connsiteX39" fmla="*/ 56261 w 94869"/>
                <a:gd name="connsiteY39" fmla="*/ 67056 h 100076"/>
                <a:gd name="connsiteX40" fmla="*/ 52324 w 94869"/>
                <a:gd name="connsiteY40" fmla="*/ 64008 h 100076"/>
                <a:gd name="connsiteX41" fmla="*/ 48641 w 94869"/>
                <a:gd name="connsiteY41" fmla="*/ 60452 h 100076"/>
                <a:gd name="connsiteX42" fmla="*/ 45339 w 94869"/>
                <a:gd name="connsiteY42" fmla="*/ 56388 h 100076"/>
                <a:gd name="connsiteX43" fmla="*/ 42291 w 94869"/>
                <a:gd name="connsiteY43" fmla="*/ 52070 h 100076"/>
                <a:gd name="connsiteX44" fmla="*/ 39751 w 94869"/>
                <a:gd name="connsiteY44" fmla="*/ 47244 h 100076"/>
                <a:gd name="connsiteX45" fmla="*/ 37719 w 94869"/>
                <a:gd name="connsiteY45" fmla="*/ 42291 h 100076"/>
                <a:gd name="connsiteX46" fmla="*/ 36195 w 94869"/>
                <a:gd name="connsiteY46" fmla="*/ 37211 h 100076"/>
                <a:gd name="connsiteX47" fmla="*/ 35179 w 94869"/>
                <a:gd name="connsiteY47" fmla="*/ 31877 h 100076"/>
                <a:gd name="connsiteX48" fmla="*/ 34925 w 94869"/>
                <a:gd name="connsiteY48" fmla="*/ 26543 h 100076"/>
                <a:gd name="connsiteX49" fmla="*/ 34925 w 94869"/>
                <a:gd name="connsiteY49" fmla="*/ 8636 h 100076"/>
                <a:gd name="connsiteX50" fmla="*/ 94869 w 94869"/>
                <a:gd name="connsiteY50" fmla="*/ 40513 h 100076"/>
                <a:gd name="connsiteX51" fmla="*/ 78359 w 94869"/>
                <a:gd name="connsiteY51" fmla="*/ 40513 h 100076"/>
                <a:gd name="connsiteX52" fmla="*/ 78359 w 94869"/>
                <a:gd name="connsiteY52" fmla="*/ 0 h 100076"/>
                <a:gd name="connsiteX53" fmla="*/ 69215 w 94869"/>
                <a:gd name="connsiteY53" fmla="*/ 0 h 100076"/>
                <a:gd name="connsiteX54" fmla="*/ 69215 w 94869"/>
                <a:gd name="connsiteY54" fmla="*/ 100076 h 100076"/>
                <a:gd name="connsiteX55" fmla="*/ 78359 w 94869"/>
                <a:gd name="connsiteY55" fmla="*/ 100076 h 100076"/>
                <a:gd name="connsiteX56" fmla="*/ 78359 w 94869"/>
                <a:gd name="connsiteY56" fmla="*/ 48133 h 100076"/>
                <a:gd name="connsiteX57" fmla="*/ 94869 w 94869"/>
                <a:gd name="connsiteY57" fmla="*/ 48133 h 100076"/>
                <a:gd name="connsiteX58" fmla="*/ 94869 w 94869"/>
                <a:gd name="connsiteY58" fmla="*/ 40513 h 10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94869" h="100076">
                  <a:moveTo>
                    <a:pt x="34925" y="8636"/>
                  </a:moveTo>
                  <a:lnTo>
                    <a:pt x="25781" y="8636"/>
                  </a:lnTo>
                  <a:lnTo>
                    <a:pt x="25781" y="26543"/>
                  </a:lnTo>
                  <a:lnTo>
                    <a:pt x="25781" y="26543"/>
                  </a:lnTo>
                  <a:lnTo>
                    <a:pt x="25527" y="32004"/>
                  </a:lnTo>
                  <a:lnTo>
                    <a:pt x="24511" y="37592"/>
                  </a:lnTo>
                  <a:lnTo>
                    <a:pt x="22987" y="42926"/>
                  </a:lnTo>
                  <a:lnTo>
                    <a:pt x="20828" y="48133"/>
                  </a:lnTo>
                  <a:lnTo>
                    <a:pt x="18288" y="53086"/>
                  </a:lnTo>
                  <a:lnTo>
                    <a:pt x="15367" y="57658"/>
                  </a:lnTo>
                  <a:lnTo>
                    <a:pt x="11938" y="61849"/>
                  </a:lnTo>
                  <a:lnTo>
                    <a:pt x="8255" y="65659"/>
                  </a:lnTo>
                  <a:lnTo>
                    <a:pt x="4191" y="68834"/>
                  </a:lnTo>
                  <a:lnTo>
                    <a:pt x="0" y="71374"/>
                  </a:lnTo>
                  <a:lnTo>
                    <a:pt x="5461" y="78740"/>
                  </a:lnTo>
                  <a:lnTo>
                    <a:pt x="5461" y="78740"/>
                  </a:lnTo>
                  <a:lnTo>
                    <a:pt x="8763" y="76835"/>
                  </a:lnTo>
                  <a:lnTo>
                    <a:pt x="11938" y="74422"/>
                  </a:lnTo>
                  <a:lnTo>
                    <a:pt x="14986" y="71755"/>
                  </a:lnTo>
                  <a:lnTo>
                    <a:pt x="17907" y="68707"/>
                  </a:lnTo>
                  <a:lnTo>
                    <a:pt x="20574" y="65405"/>
                  </a:lnTo>
                  <a:lnTo>
                    <a:pt x="22987" y="61849"/>
                  </a:lnTo>
                  <a:lnTo>
                    <a:pt x="25273" y="58039"/>
                  </a:lnTo>
                  <a:lnTo>
                    <a:pt x="27178" y="54102"/>
                  </a:lnTo>
                  <a:lnTo>
                    <a:pt x="28956" y="49911"/>
                  </a:lnTo>
                  <a:lnTo>
                    <a:pt x="30353" y="45593"/>
                  </a:lnTo>
                  <a:lnTo>
                    <a:pt x="30353" y="45593"/>
                  </a:lnTo>
                  <a:lnTo>
                    <a:pt x="31877" y="49657"/>
                  </a:lnTo>
                  <a:lnTo>
                    <a:pt x="33655" y="53594"/>
                  </a:lnTo>
                  <a:lnTo>
                    <a:pt x="35687" y="57277"/>
                  </a:lnTo>
                  <a:lnTo>
                    <a:pt x="37846" y="60833"/>
                  </a:lnTo>
                  <a:lnTo>
                    <a:pt x="40259" y="64135"/>
                  </a:lnTo>
                  <a:lnTo>
                    <a:pt x="42799" y="67310"/>
                  </a:lnTo>
                  <a:lnTo>
                    <a:pt x="45593" y="70104"/>
                  </a:lnTo>
                  <a:lnTo>
                    <a:pt x="48514" y="72644"/>
                  </a:lnTo>
                  <a:lnTo>
                    <a:pt x="51562" y="74930"/>
                  </a:lnTo>
                  <a:lnTo>
                    <a:pt x="54610" y="76708"/>
                  </a:lnTo>
                  <a:lnTo>
                    <a:pt x="60325" y="69469"/>
                  </a:lnTo>
                  <a:lnTo>
                    <a:pt x="60325" y="69469"/>
                  </a:lnTo>
                  <a:lnTo>
                    <a:pt x="56261" y="67056"/>
                  </a:lnTo>
                  <a:lnTo>
                    <a:pt x="52324" y="64008"/>
                  </a:lnTo>
                  <a:lnTo>
                    <a:pt x="48641" y="60452"/>
                  </a:lnTo>
                  <a:lnTo>
                    <a:pt x="45339" y="56388"/>
                  </a:lnTo>
                  <a:lnTo>
                    <a:pt x="42291" y="52070"/>
                  </a:lnTo>
                  <a:lnTo>
                    <a:pt x="39751" y="47244"/>
                  </a:lnTo>
                  <a:lnTo>
                    <a:pt x="37719" y="42291"/>
                  </a:lnTo>
                  <a:lnTo>
                    <a:pt x="36195" y="37211"/>
                  </a:lnTo>
                  <a:lnTo>
                    <a:pt x="35179" y="31877"/>
                  </a:lnTo>
                  <a:lnTo>
                    <a:pt x="34925" y="26543"/>
                  </a:lnTo>
                  <a:lnTo>
                    <a:pt x="34925" y="8636"/>
                  </a:lnTo>
                  <a:close/>
                  <a:moveTo>
                    <a:pt x="94869" y="40513"/>
                  </a:moveTo>
                  <a:lnTo>
                    <a:pt x="78359" y="40513"/>
                  </a:lnTo>
                  <a:lnTo>
                    <a:pt x="78359" y="0"/>
                  </a:lnTo>
                  <a:lnTo>
                    <a:pt x="69215" y="0"/>
                  </a:lnTo>
                  <a:lnTo>
                    <a:pt x="69215" y="100076"/>
                  </a:lnTo>
                  <a:lnTo>
                    <a:pt x="78359" y="100076"/>
                  </a:lnTo>
                  <a:lnTo>
                    <a:pt x="78359" y="48133"/>
                  </a:lnTo>
                  <a:lnTo>
                    <a:pt x="94869" y="48133"/>
                  </a:lnTo>
                  <a:lnTo>
                    <a:pt x="94869" y="4051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6821B82-3487-4EDA-03AB-23F57EA97884}"/>
                </a:ext>
              </a:extLst>
            </p:cNvPr>
            <p:cNvSpPr/>
            <p:nvPr/>
          </p:nvSpPr>
          <p:spPr>
            <a:xfrm>
              <a:off x="9364726" y="2464053"/>
              <a:ext cx="90678" cy="76073"/>
            </a:xfrm>
            <a:custGeom>
              <a:avLst/>
              <a:gdLst>
                <a:gd name="connsiteX0" fmla="*/ 70612 w 90678"/>
                <a:gd name="connsiteY0" fmla="*/ 10033 h 76073"/>
                <a:gd name="connsiteX1" fmla="*/ 70612 w 90678"/>
                <a:gd name="connsiteY1" fmla="*/ 10033 h 76073"/>
                <a:gd name="connsiteX2" fmla="*/ 70612 w 90678"/>
                <a:gd name="connsiteY2" fmla="*/ 13716 h 76073"/>
                <a:gd name="connsiteX3" fmla="*/ 70612 w 90678"/>
                <a:gd name="connsiteY3" fmla="*/ 17526 h 76073"/>
                <a:gd name="connsiteX4" fmla="*/ 70612 w 90678"/>
                <a:gd name="connsiteY4" fmla="*/ 21463 h 76073"/>
                <a:gd name="connsiteX5" fmla="*/ 70358 w 90678"/>
                <a:gd name="connsiteY5" fmla="*/ 25654 h 76073"/>
                <a:gd name="connsiteX6" fmla="*/ 70231 w 90678"/>
                <a:gd name="connsiteY6" fmla="*/ 29972 h 76073"/>
                <a:gd name="connsiteX7" fmla="*/ 69850 w 90678"/>
                <a:gd name="connsiteY7" fmla="*/ 34544 h 76073"/>
                <a:gd name="connsiteX8" fmla="*/ 69342 w 90678"/>
                <a:gd name="connsiteY8" fmla="*/ 39370 h 76073"/>
                <a:gd name="connsiteX9" fmla="*/ 68707 w 90678"/>
                <a:gd name="connsiteY9" fmla="*/ 44450 h 76073"/>
                <a:gd name="connsiteX10" fmla="*/ 67945 w 90678"/>
                <a:gd name="connsiteY10" fmla="*/ 49784 h 76073"/>
                <a:gd name="connsiteX11" fmla="*/ 66802 w 90678"/>
                <a:gd name="connsiteY11" fmla="*/ 55372 h 76073"/>
                <a:gd name="connsiteX12" fmla="*/ 76073 w 90678"/>
                <a:gd name="connsiteY12" fmla="*/ 56388 h 76073"/>
                <a:gd name="connsiteX13" fmla="*/ 76073 w 90678"/>
                <a:gd name="connsiteY13" fmla="*/ 56388 h 76073"/>
                <a:gd name="connsiteX14" fmla="*/ 77089 w 90678"/>
                <a:gd name="connsiteY14" fmla="*/ 50419 h 76073"/>
                <a:gd name="connsiteX15" fmla="*/ 77851 w 90678"/>
                <a:gd name="connsiteY15" fmla="*/ 44958 h 76073"/>
                <a:gd name="connsiteX16" fmla="*/ 78486 w 90678"/>
                <a:gd name="connsiteY16" fmla="*/ 39751 h 76073"/>
                <a:gd name="connsiteX17" fmla="*/ 78994 w 90678"/>
                <a:gd name="connsiteY17" fmla="*/ 34798 h 76073"/>
                <a:gd name="connsiteX18" fmla="*/ 79375 w 90678"/>
                <a:gd name="connsiteY18" fmla="*/ 30226 h 76073"/>
                <a:gd name="connsiteX19" fmla="*/ 79629 w 90678"/>
                <a:gd name="connsiteY19" fmla="*/ 25781 h 76073"/>
                <a:gd name="connsiteX20" fmla="*/ 79756 w 90678"/>
                <a:gd name="connsiteY20" fmla="*/ 21590 h 76073"/>
                <a:gd name="connsiteX21" fmla="*/ 79756 w 90678"/>
                <a:gd name="connsiteY21" fmla="*/ 17653 h 76073"/>
                <a:gd name="connsiteX22" fmla="*/ 79756 w 90678"/>
                <a:gd name="connsiteY22" fmla="*/ 13716 h 76073"/>
                <a:gd name="connsiteX23" fmla="*/ 79883 w 90678"/>
                <a:gd name="connsiteY23" fmla="*/ 10033 h 76073"/>
                <a:gd name="connsiteX24" fmla="*/ 79883 w 90678"/>
                <a:gd name="connsiteY24" fmla="*/ 0 h 76073"/>
                <a:gd name="connsiteX25" fmla="*/ 9525 w 90678"/>
                <a:gd name="connsiteY25" fmla="*/ 0 h 76073"/>
                <a:gd name="connsiteX26" fmla="*/ 9525 w 90678"/>
                <a:gd name="connsiteY26" fmla="*/ 7493 h 76073"/>
                <a:gd name="connsiteX27" fmla="*/ 70612 w 90678"/>
                <a:gd name="connsiteY27" fmla="*/ 7493 h 76073"/>
                <a:gd name="connsiteX28" fmla="*/ 70612 w 90678"/>
                <a:gd name="connsiteY28" fmla="*/ 10033 h 76073"/>
                <a:gd name="connsiteX29" fmla="*/ 44450 w 90678"/>
                <a:gd name="connsiteY29" fmla="*/ 68707 h 76073"/>
                <a:gd name="connsiteX30" fmla="*/ 44450 w 90678"/>
                <a:gd name="connsiteY30" fmla="*/ 32766 h 76073"/>
                <a:gd name="connsiteX31" fmla="*/ 35179 w 90678"/>
                <a:gd name="connsiteY31" fmla="*/ 32766 h 76073"/>
                <a:gd name="connsiteX32" fmla="*/ 35179 w 90678"/>
                <a:gd name="connsiteY32" fmla="*/ 68707 h 76073"/>
                <a:gd name="connsiteX33" fmla="*/ 0 w 90678"/>
                <a:gd name="connsiteY33" fmla="*/ 68707 h 76073"/>
                <a:gd name="connsiteX34" fmla="*/ 0 w 90678"/>
                <a:gd name="connsiteY34" fmla="*/ 76073 h 76073"/>
                <a:gd name="connsiteX35" fmla="*/ 90678 w 90678"/>
                <a:gd name="connsiteY35" fmla="*/ 76073 h 76073"/>
                <a:gd name="connsiteX36" fmla="*/ 90678 w 90678"/>
                <a:gd name="connsiteY36" fmla="*/ 68707 h 76073"/>
                <a:gd name="connsiteX37" fmla="*/ 44450 w 90678"/>
                <a:gd name="connsiteY37" fmla="*/ 68707 h 7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678" h="76073">
                  <a:moveTo>
                    <a:pt x="70612" y="10033"/>
                  </a:moveTo>
                  <a:lnTo>
                    <a:pt x="70612" y="10033"/>
                  </a:lnTo>
                  <a:lnTo>
                    <a:pt x="70612" y="13716"/>
                  </a:lnTo>
                  <a:lnTo>
                    <a:pt x="70612" y="17526"/>
                  </a:lnTo>
                  <a:lnTo>
                    <a:pt x="70612" y="21463"/>
                  </a:lnTo>
                  <a:lnTo>
                    <a:pt x="70358" y="25654"/>
                  </a:lnTo>
                  <a:lnTo>
                    <a:pt x="70231" y="29972"/>
                  </a:lnTo>
                  <a:lnTo>
                    <a:pt x="69850" y="34544"/>
                  </a:lnTo>
                  <a:lnTo>
                    <a:pt x="69342" y="39370"/>
                  </a:lnTo>
                  <a:lnTo>
                    <a:pt x="68707" y="44450"/>
                  </a:lnTo>
                  <a:lnTo>
                    <a:pt x="67945" y="49784"/>
                  </a:lnTo>
                  <a:lnTo>
                    <a:pt x="66802" y="55372"/>
                  </a:lnTo>
                  <a:lnTo>
                    <a:pt x="76073" y="56388"/>
                  </a:lnTo>
                  <a:lnTo>
                    <a:pt x="76073" y="56388"/>
                  </a:lnTo>
                  <a:lnTo>
                    <a:pt x="77089" y="50419"/>
                  </a:lnTo>
                  <a:lnTo>
                    <a:pt x="77851" y="44958"/>
                  </a:lnTo>
                  <a:lnTo>
                    <a:pt x="78486" y="39751"/>
                  </a:lnTo>
                  <a:lnTo>
                    <a:pt x="78994" y="34798"/>
                  </a:lnTo>
                  <a:lnTo>
                    <a:pt x="79375" y="30226"/>
                  </a:lnTo>
                  <a:lnTo>
                    <a:pt x="79629" y="25781"/>
                  </a:lnTo>
                  <a:lnTo>
                    <a:pt x="79756" y="21590"/>
                  </a:lnTo>
                  <a:lnTo>
                    <a:pt x="79756" y="17653"/>
                  </a:lnTo>
                  <a:lnTo>
                    <a:pt x="79756" y="13716"/>
                  </a:lnTo>
                  <a:lnTo>
                    <a:pt x="79883" y="10033"/>
                  </a:lnTo>
                  <a:lnTo>
                    <a:pt x="79883" y="0"/>
                  </a:lnTo>
                  <a:lnTo>
                    <a:pt x="9525" y="0"/>
                  </a:lnTo>
                  <a:lnTo>
                    <a:pt x="9525" y="7493"/>
                  </a:lnTo>
                  <a:lnTo>
                    <a:pt x="70612" y="7493"/>
                  </a:lnTo>
                  <a:lnTo>
                    <a:pt x="70612" y="10033"/>
                  </a:lnTo>
                  <a:close/>
                  <a:moveTo>
                    <a:pt x="44450" y="68707"/>
                  </a:moveTo>
                  <a:lnTo>
                    <a:pt x="44450" y="32766"/>
                  </a:lnTo>
                  <a:lnTo>
                    <a:pt x="35179" y="32766"/>
                  </a:lnTo>
                  <a:lnTo>
                    <a:pt x="35179" y="68707"/>
                  </a:lnTo>
                  <a:lnTo>
                    <a:pt x="0" y="68707"/>
                  </a:lnTo>
                  <a:lnTo>
                    <a:pt x="0" y="76073"/>
                  </a:lnTo>
                  <a:lnTo>
                    <a:pt x="90678" y="76073"/>
                  </a:lnTo>
                  <a:lnTo>
                    <a:pt x="90678" y="68707"/>
                  </a:lnTo>
                  <a:lnTo>
                    <a:pt x="44450" y="6870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76F0714-9773-FBF8-EB65-2F152369FD8C}"/>
                </a:ext>
              </a:extLst>
            </p:cNvPr>
            <p:cNvSpPr/>
            <p:nvPr/>
          </p:nvSpPr>
          <p:spPr>
            <a:xfrm>
              <a:off x="8620252" y="2673603"/>
              <a:ext cx="85851" cy="99060"/>
            </a:xfrm>
            <a:custGeom>
              <a:avLst/>
              <a:gdLst>
                <a:gd name="connsiteX0" fmla="*/ 53213 w 85851"/>
                <a:gd name="connsiteY0" fmla="*/ 22352 h 99060"/>
                <a:gd name="connsiteX1" fmla="*/ 53213 w 85851"/>
                <a:gd name="connsiteY1" fmla="*/ 29718 h 99060"/>
                <a:gd name="connsiteX2" fmla="*/ 72898 w 85851"/>
                <a:gd name="connsiteY2" fmla="*/ 29718 h 99060"/>
                <a:gd name="connsiteX3" fmla="*/ 72898 w 85851"/>
                <a:gd name="connsiteY3" fmla="*/ 51689 h 99060"/>
                <a:gd name="connsiteX4" fmla="*/ 82042 w 85851"/>
                <a:gd name="connsiteY4" fmla="*/ 51689 h 99060"/>
                <a:gd name="connsiteX5" fmla="*/ 82042 w 85851"/>
                <a:gd name="connsiteY5" fmla="*/ 0 h 99060"/>
                <a:gd name="connsiteX6" fmla="*/ 72898 w 85851"/>
                <a:gd name="connsiteY6" fmla="*/ 0 h 99060"/>
                <a:gd name="connsiteX7" fmla="*/ 72898 w 85851"/>
                <a:gd name="connsiteY7" fmla="*/ 22352 h 99060"/>
                <a:gd name="connsiteX8" fmla="*/ 53213 w 85851"/>
                <a:gd name="connsiteY8" fmla="*/ 22352 h 99060"/>
                <a:gd name="connsiteX9" fmla="*/ 58420 w 85851"/>
                <a:gd name="connsiteY9" fmla="*/ 43307 h 99060"/>
                <a:gd name="connsiteX10" fmla="*/ 58420 w 85851"/>
                <a:gd name="connsiteY10" fmla="*/ 43307 h 99060"/>
                <a:gd name="connsiteX11" fmla="*/ 54229 w 85851"/>
                <a:gd name="connsiteY11" fmla="*/ 41783 h 99060"/>
                <a:gd name="connsiteX12" fmla="*/ 50419 w 85851"/>
                <a:gd name="connsiteY12" fmla="*/ 39878 h 99060"/>
                <a:gd name="connsiteX13" fmla="*/ 46863 w 85851"/>
                <a:gd name="connsiteY13" fmla="*/ 37465 h 99060"/>
                <a:gd name="connsiteX14" fmla="*/ 43688 w 85851"/>
                <a:gd name="connsiteY14" fmla="*/ 34925 h 99060"/>
                <a:gd name="connsiteX15" fmla="*/ 41021 w 85851"/>
                <a:gd name="connsiteY15" fmla="*/ 32131 h 99060"/>
                <a:gd name="connsiteX16" fmla="*/ 38608 w 85851"/>
                <a:gd name="connsiteY16" fmla="*/ 28956 h 99060"/>
                <a:gd name="connsiteX17" fmla="*/ 36830 w 85851"/>
                <a:gd name="connsiteY17" fmla="*/ 25781 h 99060"/>
                <a:gd name="connsiteX18" fmla="*/ 35433 w 85851"/>
                <a:gd name="connsiteY18" fmla="*/ 22352 h 99060"/>
                <a:gd name="connsiteX19" fmla="*/ 34544 w 85851"/>
                <a:gd name="connsiteY19" fmla="*/ 18796 h 99060"/>
                <a:gd name="connsiteX20" fmla="*/ 34290 w 85851"/>
                <a:gd name="connsiteY20" fmla="*/ 15240 h 99060"/>
                <a:gd name="connsiteX21" fmla="*/ 34290 w 85851"/>
                <a:gd name="connsiteY21" fmla="*/ 12446 h 99060"/>
                <a:gd name="connsiteX22" fmla="*/ 56388 w 85851"/>
                <a:gd name="connsiteY22" fmla="*/ 12446 h 99060"/>
                <a:gd name="connsiteX23" fmla="*/ 56388 w 85851"/>
                <a:gd name="connsiteY23" fmla="*/ 5080 h 99060"/>
                <a:gd name="connsiteX24" fmla="*/ 2794 w 85851"/>
                <a:gd name="connsiteY24" fmla="*/ 5080 h 99060"/>
                <a:gd name="connsiteX25" fmla="*/ 2794 w 85851"/>
                <a:gd name="connsiteY25" fmla="*/ 12446 h 99060"/>
                <a:gd name="connsiteX26" fmla="*/ 25019 w 85851"/>
                <a:gd name="connsiteY26" fmla="*/ 12446 h 99060"/>
                <a:gd name="connsiteX27" fmla="*/ 25019 w 85851"/>
                <a:gd name="connsiteY27" fmla="*/ 15240 h 99060"/>
                <a:gd name="connsiteX28" fmla="*/ 25019 w 85851"/>
                <a:gd name="connsiteY28" fmla="*/ 15240 h 99060"/>
                <a:gd name="connsiteX29" fmla="*/ 24638 w 85851"/>
                <a:gd name="connsiteY29" fmla="*/ 19050 h 99060"/>
                <a:gd name="connsiteX30" fmla="*/ 23749 w 85851"/>
                <a:gd name="connsiteY30" fmla="*/ 22860 h 99060"/>
                <a:gd name="connsiteX31" fmla="*/ 22352 w 85851"/>
                <a:gd name="connsiteY31" fmla="*/ 26543 h 99060"/>
                <a:gd name="connsiteX32" fmla="*/ 20447 w 85851"/>
                <a:gd name="connsiteY32" fmla="*/ 30099 h 99060"/>
                <a:gd name="connsiteX33" fmla="*/ 17907 w 85851"/>
                <a:gd name="connsiteY33" fmla="*/ 33401 h 99060"/>
                <a:gd name="connsiteX34" fmla="*/ 15113 w 85851"/>
                <a:gd name="connsiteY34" fmla="*/ 36576 h 99060"/>
                <a:gd name="connsiteX35" fmla="*/ 11811 w 85851"/>
                <a:gd name="connsiteY35" fmla="*/ 39370 h 99060"/>
                <a:gd name="connsiteX36" fmla="*/ 8128 w 85851"/>
                <a:gd name="connsiteY36" fmla="*/ 41783 h 99060"/>
                <a:gd name="connsiteX37" fmla="*/ 4191 w 85851"/>
                <a:gd name="connsiteY37" fmla="*/ 43942 h 99060"/>
                <a:gd name="connsiteX38" fmla="*/ 0 w 85851"/>
                <a:gd name="connsiteY38" fmla="*/ 45720 h 99060"/>
                <a:gd name="connsiteX39" fmla="*/ 4572 w 85851"/>
                <a:gd name="connsiteY39" fmla="*/ 52832 h 99060"/>
                <a:gd name="connsiteX40" fmla="*/ 4572 w 85851"/>
                <a:gd name="connsiteY40" fmla="*/ 52832 h 99060"/>
                <a:gd name="connsiteX41" fmla="*/ 8001 w 85851"/>
                <a:gd name="connsiteY41" fmla="*/ 51435 h 99060"/>
                <a:gd name="connsiteX42" fmla="*/ 11303 w 85851"/>
                <a:gd name="connsiteY42" fmla="*/ 49911 h 99060"/>
                <a:gd name="connsiteX43" fmla="*/ 14351 w 85851"/>
                <a:gd name="connsiteY43" fmla="*/ 48006 h 99060"/>
                <a:gd name="connsiteX44" fmla="*/ 17272 w 85851"/>
                <a:gd name="connsiteY44" fmla="*/ 45847 h 99060"/>
                <a:gd name="connsiteX45" fmla="*/ 19939 w 85851"/>
                <a:gd name="connsiteY45" fmla="*/ 43561 h 99060"/>
                <a:gd name="connsiteX46" fmla="*/ 22352 w 85851"/>
                <a:gd name="connsiteY46" fmla="*/ 41021 h 99060"/>
                <a:gd name="connsiteX47" fmla="*/ 24638 w 85851"/>
                <a:gd name="connsiteY47" fmla="*/ 38354 h 99060"/>
                <a:gd name="connsiteX48" fmla="*/ 26543 w 85851"/>
                <a:gd name="connsiteY48" fmla="*/ 35433 h 99060"/>
                <a:gd name="connsiteX49" fmla="*/ 28321 w 85851"/>
                <a:gd name="connsiteY49" fmla="*/ 32385 h 99060"/>
                <a:gd name="connsiteX50" fmla="*/ 29718 w 85851"/>
                <a:gd name="connsiteY50" fmla="*/ 29210 h 99060"/>
                <a:gd name="connsiteX51" fmla="*/ 29718 w 85851"/>
                <a:gd name="connsiteY51" fmla="*/ 29210 h 99060"/>
                <a:gd name="connsiteX52" fmla="*/ 31115 w 85851"/>
                <a:gd name="connsiteY52" fmla="*/ 32131 h 99060"/>
                <a:gd name="connsiteX53" fmla="*/ 32766 w 85851"/>
                <a:gd name="connsiteY53" fmla="*/ 34925 h 99060"/>
                <a:gd name="connsiteX54" fmla="*/ 34671 w 85851"/>
                <a:gd name="connsiteY54" fmla="*/ 37465 h 99060"/>
                <a:gd name="connsiteX55" fmla="*/ 36830 w 85851"/>
                <a:gd name="connsiteY55" fmla="*/ 40005 h 99060"/>
                <a:gd name="connsiteX56" fmla="*/ 39243 w 85851"/>
                <a:gd name="connsiteY56" fmla="*/ 42291 h 99060"/>
                <a:gd name="connsiteX57" fmla="*/ 41910 w 85851"/>
                <a:gd name="connsiteY57" fmla="*/ 44323 h 99060"/>
                <a:gd name="connsiteX58" fmla="*/ 44577 w 85851"/>
                <a:gd name="connsiteY58" fmla="*/ 46228 h 99060"/>
                <a:gd name="connsiteX59" fmla="*/ 47625 w 85851"/>
                <a:gd name="connsiteY59" fmla="*/ 47879 h 99060"/>
                <a:gd name="connsiteX60" fmla="*/ 50800 w 85851"/>
                <a:gd name="connsiteY60" fmla="*/ 49276 h 99060"/>
                <a:gd name="connsiteX61" fmla="*/ 54102 w 85851"/>
                <a:gd name="connsiteY61" fmla="*/ 50546 h 99060"/>
                <a:gd name="connsiteX62" fmla="*/ 58420 w 85851"/>
                <a:gd name="connsiteY62" fmla="*/ 43307 h 99060"/>
                <a:gd name="connsiteX63" fmla="*/ 26797 w 85851"/>
                <a:gd name="connsiteY63" fmla="*/ 91694 h 99060"/>
                <a:gd name="connsiteX64" fmla="*/ 26797 w 85851"/>
                <a:gd name="connsiteY64" fmla="*/ 80772 h 99060"/>
                <a:gd name="connsiteX65" fmla="*/ 82042 w 85851"/>
                <a:gd name="connsiteY65" fmla="*/ 80772 h 99060"/>
                <a:gd name="connsiteX66" fmla="*/ 82042 w 85851"/>
                <a:gd name="connsiteY66" fmla="*/ 56769 h 99060"/>
                <a:gd name="connsiteX67" fmla="*/ 17526 w 85851"/>
                <a:gd name="connsiteY67" fmla="*/ 56769 h 99060"/>
                <a:gd name="connsiteX68" fmla="*/ 17526 w 85851"/>
                <a:gd name="connsiteY68" fmla="*/ 63881 h 99060"/>
                <a:gd name="connsiteX69" fmla="*/ 73025 w 85851"/>
                <a:gd name="connsiteY69" fmla="*/ 63881 h 99060"/>
                <a:gd name="connsiteX70" fmla="*/ 73025 w 85851"/>
                <a:gd name="connsiteY70" fmla="*/ 73914 h 99060"/>
                <a:gd name="connsiteX71" fmla="*/ 17780 w 85851"/>
                <a:gd name="connsiteY71" fmla="*/ 73914 h 99060"/>
                <a:gd name="connsiteX72" fmla="*/ 17780 w 85851"/>
                <a:gd name="connsiteY72" fmla="*/ 99060 h 99060"/>
                <a:gd name="connsiteX73" fmla="*/ 85852 w 85851"/>
                <a:gd name="connsiteY73" fmla="*/ 99060 h 99060"/>
                <a:gd name="connsiteX74" fmla="*/ 85852 w 85851"/>
                <a:gd name="connsiteY74" fmla="*/ 91694 h 99060"/>
                <a:gd name="connsiteX75" fmla="*/ 26797 w 85851"/>
                <a:gd name="connsiteY75" fmla="*/ 91694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85851" h="99060">
                  <a:moveTo>
                    <a:pt x="53213" y="22352"/>
                  </a:moveTo>
                  <a:lnTo>
                    <a:pt x="53213" y="29718"/>
                  </a:lnTo>
                  <a:lnTo>
                    <a:pt x="72898" y="29718"/>
                  </a:lnTo>
                  <a:lnTo>
                    <a:pt x="72898" y="51689"/>
                  </a:lnTo>
                  <a:lnTo>
                    <a:pt x="82042" y="51689"/>
                  </a:lnTo>
                  <a:lnTo>
                    <a:pt x="82042" y="0"/>
                  </a:lnTo>
                  <a:lnTo>
                    <a:pt x="72898" y="0"/>
                  </a:lnTo>
                  <a:lnTo>
                    <a:pt x="72898" y="22352"/>
                  </a:lnTo>
                  <a:lnTo>
                    <a:pt x="53213" y="22352"/>
                  </a:lnTo>
                  <a:close/>
                  <a:moveTo>
                    <a:pt x="58420" y="43307"/>
                  </a:moveTo>
                  <a:lnTo>
                    <a:pt x="58420" y="43307"/>
                  </a:lnTo>
                  <a:lnTo>
                    <a:pt x="54229" y="41783"/>
                  </a:lnTo>
                  <a:lnTo>
                    <a:pt x="50419" y="39878"/>
                  </a:lnTo>
                  <a:lnTo>
                    <a:pt x="46863" y="37465"/>
                  </a:lnTo>
                  <a:lnTo>
                    <a:pt x="43688" y="34925"/>
                  </a:lnTo>
                  <a:lnTo>
                    <a:pt x="41021" y="32131"/>
                  </a:lnTo>
                  <a:lnTo>
                    <a:pt x="38608" y="28956"/>
                  </a:lnTo>
                  <a:lnTo>
                    <a:pt x="36830" y="25781"/>
                  </a:lnTo>
                  <a:lnTo>
                    <a:pt x="35433" y="22352"/>
                  </a:lnTo>
                  <a:lnTo>
                    <a:pt x="34544" y="18796"/>
                  </a:lnTo>
                  <a:lnTo>
                    <a:pt x="34290" y="15240"/>
                  </a:lnTo>
                  <a:lnTo>
                    <a:pt x="34290" y="12446"/>
                  </a:lnTo>
                  <a:lnTo>
                    <a:pt x="56388" y="12446"/>
                  </a:lnTo>
                  <a:lnTo>
                    <a:pt x="56388" y="5080"/>
                  </a:lnTo>
                  <a:lnTo>
                    <a:pt x="2794" y="5080"/>
                  </a:lnTo>
                  <a:lnTo>
                    <a:pt x="2794" y="12446"/>
                  </a:lnTo>
                  <a:lnTo>
                    <a:pt x="25019" y="12446"/>
                  </a:lnTo>
                  <a:lnTo>
                    <a:pt x="25019" y="15240"/>
                  </a:lnTo>
                  <a:lnTo>
                    <a:pt x="25019" y="15240"/>
                  </a:lnTo>
                  <a:lnTo>
                    <a:pt x="24638" y="19050"/>
                  </a:lnTo>
                  <a:lnTo>
                    <a:pt x="23749" y="22860"/>
                  </a:lnTo>
                  <a:lnTo>
                    <a:pt x="22352" y="26543"/>
                  </a:lnTo>
                  <a:lnTo>
                    <a:pt x="20447" y="30099"/>
                  </a:lnTo>
                  <a:lnTo>
                    <a:pt x="17907" y="33401"/>
                  </a:lnTo>
                  <a:lnTo>
                    <a:pt x="15113" y="36576"/>
                  </a:lnTo>
                  <a:lnTo>
                    <a:pt x="11811" y="39370"/>
                  </a:lnTo>
                  <a:lnTo>
                    <a:pt x="8128" y="41783"/>
                  </a:lnTo>
                  <a:lnTo>
                    <a:pt x="4191" y="43942"/>
                  </a:lnTo>
                  <a:lnTo>
                    <a:pt x="0" y="45720"/>
                  </a:lnTo>
                  <a:lnTo>
                    <a:pt x="4572" y="52832"/>
                  </a:lnTo>
                  <a:lnTo>
                    <a:pt x="4572" y="52832"/>
                  </a:lnTo>
                  <a:lnTo>
                    <a:pt x="8001" y="51435"/>
                  </a:lnTo>
                  <a:lnTo>
                    <a:pt x="11303" y="49911"/>
                  </a:lnTo>
                  <a:lnTo>
                    <a:pt x="14351" y="48006"/>
                  </a:lnTo>
                  <a:lnTo>
                    <a:pt x="17272" y="45847"/>
                  </a:lnTo>
                  <a:lnTo>
                    <a:pt x="19939" y="43561"/>
                  </a:lnTo>
                  <a:lnTo>
                    <a:pt x="22352" y="41021"/>
                  </a:lnTo>
                  <a:lnTo>
                    <a:pt x="24638" y="38354"/>
                  </a:lnTo>
                  <a:lnTo>
                    <a:pt x="26543" y="35433"/>
                  </a:lnTo>
                  <a:lnTo>
                    <a:pt x="28321" y="32385"/>
                  </a:lnTo>
                  <a:lnTo>
                    <a:pt x="29718" y="29210"/>
                  </a:lnTo>
                  <a:lnTo>
                    <a:pt x="29718" y="29210"/>
                  </a:lnTo>
                  <a:lnTo>
                    <a:pt x="31115" y="32131"/>
                  </a:lnTo>
                  <a:lnTo>
                    <a:pt x="32766" y="34925"/>
                  </a:lnTo>
                  <a:lnTo>
                    <a:pt x="34671" y="37465"/>
                  </a:lnTo>
                  <a:lnTo>
                    <a:pt x="36830" y="40005"/>
                  </a:lnTo>
                  <a:lnTo>
                    <a:pt x="39243" y="42291"/>
                  </a:lnTo>
                  <a:lnTo>
                    <a:pt x="41910" y="44323"/>
                  </a:lnTo>
                  <a:lnTo>
                    <a:pt x="44577" y="46228"/>
                  </a:lnTo>
                  <a:lnTo>
                    <a:pt x="47625" y="47879"/>
                  </a:lnTo>
                  <a:lnTo>
                    <a:pt x="50800" y="49276"/>
                  </a:lnTo>
                  <a:lnTo>
                    <a:pt x="54102" y="50546"/>
                  </a:lnTo>
                  <a:lnTo>
                    <a:pt x="58420" y="43307"/>
                  </a:lnTo>
                  <a:close/>
                  <a:moveTo>
                    <a:pt x="26797" y="91694"/>
                  </a:moveTo>
                  <a:lnTo>
                    <a:pt x="26797" y="80772"/>
                  </a:lnTo>
                  <a:lnTo>
                    <a:pt x="82042" y="80772"/>
                  </a:lnTo>
                  <a:lnTo>
                    <a:pt x="82042" y="56769"/>
                  </a:lnTo>
                  <a:lnTo>
                    <a:pt x="17526" y="56769"/>
                  </a:lnTo>
                  <a:lnTo>
                    <a:pt x="17526" y="63881"/>
                  </a:lnTo>
                  <a:lnTo>
                    <a:pt x="73025" y="63881"/>
                  </a:lnTo>
                  <a:lnTo>
                    <a:pt x="73025" y="73914"/>
                  </a:lnTo>
                  <a:lnTo>
                    <a:pt x="17780" y="73914"/>
                  </a:lnTo>
                  <a:lnTo>
                    <a:pt x="17780" y="99060"/>
                  </a:lnTo>
                  <a:lnTo>
                    <a:pt x="85852" y="99060"/>
                  </a:lnTo>
                  <a:lnTo>
                    <a:pt x="85852" y="91694"/>
                  </a:lnTo>
                  <a:lnTo>
                    <a:pt x="26797" y="91694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C7A95FF-7911-B45F-C6FA-ED76AA3F2030}"/>
                </a:ext>
              </a:extLst>
            </p:cNvPr>
            <p:cNvSpPr/>
            <p:nvPr/>
          </p:nvSpPr>
          <p:spPr>
            <a:xfrm>
              <a:off x="8727313" y="2673477"/>
              <a:ext cx="88010" cy="98044"/>
            </a:xfrm>
            <a:custGeom>
              <a:avLst/>
              <a:gdLst>
                <a:gd name="connsiteX0" fmla="*/ 53340 w 88010"/>
                <a:gd name="connsiteY0" fmla="*/ 43942 h 98044"/>
                <a:gd name="connsiteX1" fmla="*/ 53340 w 88010"/>
                <a:gd name="connsiteY1" fmla="*/ 43942 h 98044"/>
                <a:gd name="connsiteX2" fmla="*/ 49530 w 88010"/>
                <a:gd name="connsiteY2" fmla="*/ 44577 h 98044"/>
                <a:gd name="connsiteX3" fmla="*/ 45593 w 88010"/>
                <a:gd name="connsiteY3" fmla="*/ 45212 h 98044"/>
                <a:gd name="connsiteX4" fmla="*/ 41783 w 88010"/>
                <a:gd name="connsiteY4" fmla="*/ 45720 h 98044"/>
                <a:gd name="connsiteX5" fmla="*/ 37846 w 88010"/>
                <a:gd name="connsiteY5" fmla="*/ 46228 h 98044"/>
                <a:gd name="connsiteX6" fmla="*/ 33782 w 88010"/>
                <a:gd name="connsiteY6" fmla="*/ 46609 h 98044"/>
                <a:gd name="connsiteX7" fmla="*/ 29464 w 88010"/>
                <a:gd name="connsiteY7" fmla="*/ 46863 h 98044"/>
                <a:gd name="connsiteX8" fmla="*/ 24892 w 88010"/>
                <a:gd name="connsiteY8" fmla="*/ 46990 h 98044"/>
                <a:gd name="connsiteX9" fmla="*/ 20066 w 88010"/>
                <a:gd name="connsiteY9" fmla="*/ 47117 h 98044"/>
                <a:gd name="connsiteX10" fmla="*/ 14859 w 88010"/>
                <a:gd name="connsiteY10" fmla="*/ 47244 h 98044"/>
                <a:gd name="connsiteX11" fmla="*/ 9144 w 88010"/>
                <a:gd name="connsiteY11" fmla="*/ 47244 h 98044"/>
                <a:gd name="connsiteX12" fmla="*/ 9144 w 88010"/>
                <a:gd name="connsiteY12" fmla="*/ 16129 h 98044"/>
                <a:gd name="connsiteX13" fmla="*/ 44323 w 88010"/>
                <a:gd name="connsiteY13" fmla="*/ 16129 h 98044"/>
                <a:gd name="connsiteX14" fmla="*/ 44323 w 88010"/>
                <a:gd name="connsiteY14" fmla="*/ 8763 h 98044"/>
                <a:gd name="connsiteX15" fmla="*/ 0 w 88010"/>
                <a:gd name="connsiteY15" fmla="*/ 8763 h 98044"/>
                <a:gd name="connsiteX16" fmla="*/ 0 w 88010"/>
                <a:gd name="connsiteY16" fmla="*/ 54737 h 98044"/>
                <a:gd name="connsiteX17" fmla="*/ 7747 w 88010"/>
                <a:gd name="connsiteY17" fmla="*/ 54737 h 98044"/>
                <a:gd name="connsiteX18" fmla="*/ 7747 w 88010"/>
                <a:gd name="connsiteY18" fmla="*/ 54737 h 98044"/>
                <a:gd name="connsiteX19" fmla="*/ 13843 w 88010"/>
                <a:gd name="connsiteY19" fmla="*/ 54737 h 98044"/>
                <a:gd name="connsiteX20" fmla="*/ 19431 w 88010"/>
                <a:gd name="connsiteY20" fmla="*/ 54610 h 98044"/>
                <a:gd name="connsiteX21" fmla="*/ 24511 w 88010"/>
                <a:gd name="connsiteY21" fmla="*/ 54483 h 98044"/>
                <a:gd name="connsiteX22" fmla="*/ 29337 w 88010"/>
                <a:gd name="connsiteY22" fmla="*/ 54356 h 98044"/>
                <a:gd name="connsiteX23" fmla="*/ 33782 w 88010"/>
                <a:gd name="connsiteY23" fmla="*/ 54102 h 98044"/>
                <a:gd name="connsiteX24" fmla="*/ 38100 w 88010"/>
                <a:gd name="connsiteY24" fmla="*/ 53721 h 98044"/>
                <a:gd name="connsiteX25" fmla="*/ 42291 w 88010"/>
                <a:gd name="connsiteY25" fmla="*/ 53340 h 98044"/>
                <a:gd name="connsiteX26" fmla="*/ 46228 w 88010"/>
                <a:gd name="connsiteY26" fmla="*/ 52705 h 98044"/>
                <a:gd name="connsiteX27" fmla="*/ 50292 w 88010"/>
                <a:gd name="connsiteY27" fmla="*/ 52070 h 98044"/>
                <a:gd name="connsiteX28" fmla="*/ 54356 w 88010"/>
                <a:gd name="connsiteY28" fmla="*/ 51308 h 98044"/>
                <a:gd name="connsiteX29" fmla="*/ 53340 w 88010"/>
                <a:gd name="connsiteY29" fmla="*/ 43942 h 98044"/>
                <a:gd name="connsiteX30" fmla="*/ 19939 w 88010"/>
                <a:gd name="connsiteY30" fmla="*/ 65278 h 98044"/>
                <a:gd name="connsiteX31" fmla="*/ 10795 w 88010"/>
                <a:gd name="connsiteY31" fmla="*/ 65278 h 98044"/>
                <a:gd name="connsiteX32" fmla="*/ 10795 w 88010"/>
                <a:gd name="connsiteY32" fmla="*/ 98044 h 98044"/>
                <a:gd name="connsiteX33" fmla="*/ 77597 w 88010"/>
                <a:gd name="connsiteY33" fmla="*/ 98044 h 98044"/>
                <a:gd name="connsiteX34" fmla="*/ 77597 w 88010"/>
                <a:gd name="connsiteY34" fmla="*/ 90551 h 98044"/>
                <a:gd name="connsiteX35" fmla="*/ 19939 w 88010"/>
                <a:gd name="connsiteY35" fmla="*/ 90551 h 98044"/>
                <a:gd name="connsiteX36" fmla="*/ 19939 w 88010"/>
                <a:gd name="connsiteY36" fmla="*/ 65278 h 98044"/>
                <a:gd name="connsiteX37" fmla="*/ 73152 w 88010"/>
                <a:gd name="connsiteY37" fmla="*/ 29718 h 98044"/>
                <a:gd name="connsiteX38" fmla="*/ 73152 w 88010"/>
                <a:gd name="connsiteY38" fmla="*/ 0 h 98044"/>
                <a:gd name="connsiteX39" fmla="*/ 64008 w 88010"/>
                <a:gd name="connsiteY39" fmla="*/ 0 h 98044"/>
                <a:gd name="connsiteX40" fmla="*/ 64008 w 88010"/>
                <a:gd name="connsiteY40" fmla="*/ 72517 h 98044"/>
                <a:gd name="connsiteX41" fmla="*/ 73152 w 88010"/>
                <a:gd name="connsiteY41" fmla="*/ 72517 h 98044"/>
                <a:gd name="connsiteX42" fmla="*/ 73152 w 88010"/>
                <a:gd name="connsiteY42" fmla="*/ 37338 h 98044"/>
                <a:gd name="connsiteX43" fmla="*/ 88011 w 88010"/>
                <a:gd name="connsiteY43" fmla="*/ 37338 h 98044"/>
                <a:gd name="connsiteX44" fmla="*/ 88011 w 88010"/>
                <a:gd name="connsiteY44" fmla="*/ 29718 h 98044"/>
                <a:gd name="connsiteX45" fmla="*/ 73152 w 88010"/>
                <a:gd name="connsiteY45" fmla="*/ 29718 h 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8010" h="98044">
                  <a:moveTo>
                    <a:pt x="53340" y="43942"/>
                  </a:moveTo>
                  <a:lnTo>
                    <a:pt x="53340" y="43942"/>
                  </a:lnTo>
                  <a:lnTo>
                    <a:pt x="49530" y="44577"/>
                  </a:lnTo>
                  <a:lnTo>
                    <a:pt x="45593" y="45212"/>
                  </a:lnTo>
                  <a:lnTo>
                    <a:pt x="41783" y="45720"/>
                  </a:lnTo>
                  <a:lnTo>
                    <a:pt x="37846" y="46228"/>
                  </a:lnTo>
                  <a:lnTo>
                    <a:pt x="33782" y="46609"/>
                  </a:lnTo>
                  <a:lnTo>
                    <a:pt x="29464" y="46863"/>
                  </a:lnTo>
                  <a:lnTo>
                    <a:pt x="24892" y="46990"/>
                  </a:lnTo>
                  <a:lnTo>
                    <a:pt x="20066" y="47117"/>
                  </a:lnTo>
                  <a:lnTo>
                    <a:pt x="14859" y="47244"/>
                  </a:lnTo>
                  <a:lnTo>
                    <a:pt x="9144" y="47244"/>
                  </a:lnTo>
                  <a:lnTo>
                    <a:pt x="9144" y="16129"/>
                  </a:lnTo>
                  <a:lnTo>
                    <a:pt x="44323" y="16129"/>
                  </a:lnTo>
                  <a:lnTo>
                    <a:pt x="44323" y="8763"/>
                  </a:lnTo>
                  <a:lnTo>
                    <a:pt x="0" y="8763"/>
                  </a:lnTo>
                  <a:lnTo>
                    <a:pt x="0" y="54737"/>
                  </a:lnTo>
                  <a:lnTo>
                    <a:pt x="7747" y="54737"/>
                  </a:lnTo>
                  <a:lnTo>
                    <a:pt x="7747" y="54737"/>
                  </a:lnTo>
                  <a:lnTo>
                    <a:pt x="13843" y="54737"/>
                  </a:lnTo>
                  <a:lnTo>
                    <a:pt x="19431" y="54610"/>
                  </a:lnTo>
                  <a:lnTo>
                    <a:pt x="24511" y="54483"/>
                  </a:lnTo>
                  <a:lnTo>
                    <a:pt x="29337" y="54356"/>
                  </a:lnTo>
                  <a:lnTo>
                    <a:pt x="33782" y="54102"/>
                  </a:lnTo>
                  <a:lnTo>
                    <a:pt x="38100" y="53721"/>
                  </a:lnTo>
                  <a:lnTo>
                    <a:pt x="42291" y="53340"/>
                  </a:lnTo>
                  <a:lnTo>
                    <a:pt x="46228" y="52705"/>
                  </a:lnTo>
                  <a:lnTo>
                    <a:pt x="50292" y="52070"/>
                  </a:lnTo>
                  <a:lnTo>
                    <a:pt x="54356" y="51308"/>
                  </a:lnTo>
                  <a:lnTo>
                    <a:pt x="53340" y="43942"/>
                  </a:lnTo>
                  <a:close/>
                  <a:moveTo>
                    <a:pt x="19939" y="65278"/>
                  </a:moveTo>
                  <a:lnTo>
                    <a:pt x="10795" y="65278"/>
                  </a:lnTo>
                  <a:lnTo>
                    <a:pt x="10795" y="98044"/>
                  </a:lnTo>
                  <a:lnTo>
                    <a:pt x="77597" y="98044"/>
                  </a:lnTo>
                  <a:lnTo>
                    <a:pt x="77597" y="90551"/>
                  </a:lnTo>
                  <a:lnTo>
                    <a:pt x="19939" y="90551"/>
                  </a:lnTo>
                  <a:lnTo>
                    <a:pt x="19939" y="65278"/>
                  </a:lnTo>
                  <a:close/>
                  <a:moveTo>
                    <a:pt x="73152" y="29718"/>
                  </a:moveTo>
                  <a:lnTo>
                    <a:pt x="73152" y="0"/>
                  </a:lnTo>
                  <a:lnTo>
                    <a:pt x="64008" y="0"/>
                  </a:lnTo>
                  <a:lnTo>
                    <a:pt x="64008" y="72517"/>
                  </a:lnTo>
                  <a:lnTo>
                    <a:pt x="73152" y="72517"/>
                  </a:lnTo>
                  <a:lnTo>
                    <a:pt x="73152" y="37338"/>
                  </a:lnTo>
                  <a:lnTo>
                    <a:pt x="88011" y="37338"/>
                  </a:lnTo>
                  <a:lnTo>
                    <a:pt x="88011" y="29718"/>
                  </a:lnTo>
                  <a:lnTo>
                    <a:pt x="73152" y="2971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0BE408B1-C0A8-BE00-9196-9065CEF58246}"/>
                </a:ext>
              </a:extLst>
            </p:cNvPr>
            <p:cNvSpPr/>
            <p:nvPr/>
          </p:nvSpPr>
          <p:spPr>
            <a:xfrm>
              <a:off x="8843009" y="2716911"/>
              <a:ext cx="14859" cy="15747"/>
            </a:xfrm>
            <a:custGeom>
              <a:avLst/>
              <a:gdLst>
                <a:gd name="connsiteX0" fmla="*/ 7366 w 14859"/>
                <a:gd name="connsiteY0" fmla="*/ 15748 h 15747"/>
                <a:gd name="connsiteX1" fmla="*/ 7366 w 14859"/>
                <a:gd name="connsiteY1" fmla="*/ 15748 h 15747"/>
                <a:gd name="connsiteX2" fmla="*/ 8636 w 14859"/>
                <a:gd name="connsiteY2" fmla="*/ 15621 h 15747"/>
                <a:gd name="connsiteX3" fmla="*/ 9779 w 14859"/>
                <a:gd name="connsiteY3" fmla="*/ 15367 h 15747"/>
                <a:gd name="connsiteX4" fmla="*/ 10795 w 14859"/>
                <a:gd name="connsiteY4" fmla="*/ 14859 h 15747"/>
                <a:gd name="connsiteX5" fmla="*/ 11811 w 14859"/>
                <a:gd name="connsiteY5" fmla="*/ 14224 h 15747"/>
                <a:gd name="connsiteX6" fmla="*/ 12573 w 14859"/>
                <a:gd name="connsiteY6" fmla="*/ 13462 h 15747"/>
                <a:gd name="connsiteX7" fmla="*/ 13335 w 14859"/>
                <a:gd name="connsiteY7" fmla="*/ 12573 h 15747"/>
                <a:gd name="connsiteX8" fmla="*/ 13970 w 14859"/>
                <a:gd name="connsiteY8" fmla="*/ 11557 h 15747"/>
                <a:gd name="connsiteX9" fmla="*/ 14478 w 14859"/>
                <a:gd name="connsiteY9" fmla="*/ 10541 h 15747"/>
                <a:gd name="connsiteX10" fmla="*/ 14732 w 14859"/>
                <a:gd name="connsiteY10" fmla="*/ 9271 h 15747"/>
                <a:gd name="connsiteX11" fmla="*/ 14859 w 14859"/>
                <a:gd name="connsiteY11" fmla="*/ 8001 h 15747"/>
                <a:gd name="connsiteX12" fmla="*/ 14859 w 14859"/>
                <a:gd name="connsiteY12" fmla="*/ 8001 h 15747"/>
                <a:gd name="connsiteX13" fmla="*/ 14732 w 14859"/>
                <a:gd name="connsiteY13" fmla="*/ 6604 h 15747"/>
                <a:gd name="connsiteX14" fmla="*/ 14478 w 14859"/>
                <a:gd name="connsiteY14" fmla="*/ 5334 h 15747"/>
                <a:gd name="connsiteX15" fmla="*/ 13970 w 14859"/>
                <a:gd name="connsiteY15" fmla="*/ 4191 h 15747"/>
                <a:gd name="connsiteX16" fmla="*/ 13335 w 14859"/>
                <a:gd name="connsiteY16" fmla="*/ 3175 h 15747"/>
                <a:gd name="connsiteX17" fmla="*/ 12573 w 14859"/>
                <a:gd name="connsiteY17" fmla="*/ 2286 h 15747"/>
                <a:gd name="connsiteX18" fmla="*/ 11811 w 14859"/>
                <a:gd name="connsiteY18" fmla="*/ 1524 h 15747"/>
                <a:gd name="connsiteX19" fmla="*/ 10795 w 14859"/>
                <a:gd name="connsiteY19" fmla="*/ 889 h 15747"/>
                <a:gd name="connsiteX20" fmla="*/ 9779 w 14859"/>
                <a:gd name="connsiteY20" fmla="*/ 381 h 15747"/>
                <a:gd name="connsiteX21" fmla="*/ 8636 w 14859"/>
                <a:gd name="connsiteY21" fmla="*/ 127 h 15747"/>
                <a:gd name="connsiteX22" fmla="*/ 7366 w 14859"/>
                <a:gd name="connsiteY22" fmla="*/ 0 h 15747"/>
                <a:gd name="connsiteX23" fmla="*/ 7366 w 14859"/>
                <a:gd name="connsiteY23" fmla="*/ 0 h 15747"/>
                <a:gd name="connsiteX24" fmla="*/ 6223 w 14859"/>
                <a:gd name="connsiteY24" fmla="*/ 127 h 15747"/>
                <a:gd name="connsiteX25" fmla="*/ 5080 w 14859"/>
                <a:gd name="connsiteY25" fmla="*/ 381 h 15747"/>
                <a:gd name="connsiteX26" fmla="*/ 4064 w 14859"/>
                <a:gd name="connsiteY26" fmla="*/ 889 h 15747"/>
                <a:gd name="connsiteX27" fmla="*/ 3048 w 14859"/>
                <a:gd name="connsiteY27" fmla="*/ 1524 h 15747"/>
                <a:gd name="connsiteX28" fmla="*/ 2286 w 14859"/>
                <a:gd name="connsiteY28" fmla="*/ 2286 h 15747"/>
                <a:gd name="connsiteX29" fmla="*/ 1524 w 14859"/>
                <a:gd name="connsiteY29" fmla="*/ 3175 h 15747"/>
                <a:gd name="connsiteX30" fmla="*/ 889 w 14859"/>
                <a:gd name="connsiteY30" fmla="*/ 4191 h 15747"/>
                <a:gd name="connsiteX31" fmla="*/ 381 w 14859"/>
                <a:gd name="connsiteY31" fmla="*/ 5334 h 15747"/>
                <a:gd name="connsiteX32" fmla="*/ 127 w 14859"/>
                <a:gd name="connsiteY32" fmla="*/ 6604 h 15747"/>
                <a:gd name="connsiteX33" fmla="*/ 0 w 14859"/>
                <a:gd name="connsiteY33" fmla="*/ 8001 h 15747"/>
                <a:gd name="connsiteX34" fmla="*/ 0 w 14859"/>
                <a:gd name="connsiteY34" fmla="*/ 8001 h 15747"/>
                <a:gd name="connsiteX35" fmla="*/ 127 w 14859"/>
                <a:gd name="connsiteY35" fmla="*/ 9271 h 15747"/>
                <a:gd name="connsiteX36" fmla="*/ 381 w 14859"/>
                <a:gd name="connsiteY36" fmla="*/ 10541 h 15747"/>
                <a:gd name="connsiteX37" fmla="*/ 889 w 14859"/>
                <a:gd name="connsiteY37" fmla="*/ 11557 h 15747"/>
                <a:gd name="connsiteX38" fmla="*/ 1524 w 14859"/>
                <a:gd name="connsiteY38" fmla="*/ 12573 h 15747"/>
                <a:gd name="connsiteX39" fmla="*/ 2286 w 14859"/>
                <a:gd name="connsiteY39" fmla="*/ 13462 h 15747"/>
                <a:gd name="connsiteX40" fmla="*/ 3048 w 14859"/>
                <a:gd name="connsiteY40" fmla="*/ 14224 h 15747"/>
                <a:gd name="connsiteX41" fmla="*/ 4064 w 14859"/>
                <a:gd name="connsiteY41" fmla="*/ 14859 h 15747"/>
                <a:gd name="connsiteX42" fmla="*/ 5080 w 14859"/>
                <a:gd name="connsiteY42" fmla="*/ 15367 h 15747"/>
                <a:gd name="connsiteX43" fmla="*/ 6223 w 14859"/>
                <a:gd name="connsiteY43" fmla="*/ 15621 h 15747"/>
                <a:gd name="connsiteX44" fmla="*/ 7366 w 14859"/>
                <a:gd name="connsiteY44" fmla="*/ 15748 h 1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859" h="15747">
                  <a:moveTo>
                    <a:pt x="7366" y="15748"/>
                  </a:moveTo>
                  <a:lnTo>
                    <a:pt x="7366" y="15748"/>
                  </a:lnTo>
                  <a:lnTo>
                    <a:pt x="8636" y="15621"/>
                  </a:lnTo>
                  <a:lnTo>
                    <a:pt x="9779" y="15367"/>
                  </a:lnTo>
                  <a:lnTo>
                    <a:pt x="10795" y="14859"/>
                  </a:lnTo>
                  <a:lnTo>
                    <a:pt x="11811" y="14224"/>
                  </a:lnTo>
                  <a:lnTo>
                    <a:pt x="12573" y="13462"/>
                  </a:lnTo>
                  <a:lnTo>
                    <a:pt x="13335" y="12573"/>
                  </a:lnTo>
                  <a:lnTo>
                    <a:pt x="13970" y="11557"/>
                  </a:lnTo>
                  <a:lnTo>
                    <a:pt x="14478" y="10541"/>
                  </a:lnTo>
                  <a:lnTo>
                    <a:pt x="14732" y="9271"/>
                  </a:lnTo>
                  <a:lnTo>
                    <a:pt x="14859" y="8001"/>
                  </a:lnTo>
                  <a:lnTo>
                    <a:pt x="14859" y="8001"/>
                  </a:lnTo>
                  <a:lnTo>
                    <a:pt x="14732" y="6604"/>
                  </a:lnTo>
                  <a:lnTo>
                    <a:pt x="14478" y="5334"/>
                  </a:lnTo>
                  <a:lnTo>
                    <a:pt x="13970" y="4191"/>
                  </a:lnTo>
                  <a:lnTo>
                    <a:pt x="13335" y="3175"/>
                  </a:lnTo>
                  <a:lnTo>
                    <a:pt x="12573" y="2286"/>
                  </a:lnTo>
                  <a:lnTo>
                    <a:pt x="11811" y="1524"/>
                  </a:lnTo>
                  <a:lnTo>
                    <a:pt x="10795" y="889"/>
                  </a:lnTo>
                  <a:lnTo>
                    <a:pt x="9779" y="381"/>
                  </a:lnTo>
                  <a:lnTo>
                    <a:pt x="8636" y="127"/>
                  </a:lnTo>
                  <a:lnTo>
                    <a:pt x="7366" y="0"/>
                  </a:lnTo>
                  <a:lnTo>
                    <a:pt x="7366" y="0"/>
                  </a:lnTo>
                  <a:lnTo>
                    <a:pt x="6223" y="127"/>
                  </a:lnTo>
                  <a:lnTo>
                    <a:pt x="5080" y="381"/>
                  </a:lnTo>
                  <a:lnTo>
                    <a:pt x="4064" y="889"/>
                  </a:lnTo>
                  <a:lnTo>
                    <a:pt x="3048" y="1524"/>
                  </a:lnTo>
                  <a:lnTo>
                    <a:pt x="2286" y="2286"/>
                  </a:lnTo>
                  <a:lnTo>
                    <a:pt x="1524" y="3175"/>
                  </a:lnTo>
                  <a:lnTo>
                    <a:pt x="889" y="4191"/>
                  </a:lnTo>
                  <a:lnTo>
                    <a:pt x="381" y="5334"/>
                  </a:lnTo>
                  <a:lnTo>
                    <a:pt x="127" y="6604"/>
                  </a:lnTo>
                  <a:lnTo>
                    <a:pt x="0" y="8001"/>
                  </a:lnTo>
                  <a:lnTo>
                    <a:pt x="0" y="8001"/>
                  </a:lnTo>
                  <a:lnTo>
                    <a:pt x="127" y="9271"/>
                  </a:lnTo>
                  <a:lnTo>
                    <a:pt x="381" y="10541"/>
                  </a:lnTo>
                  <a:lnTo>
                    <a:pt x="889" y="11557"/>
                  </a:lnTo>
                  <a:lnTo>
                    <a:pt x="1524" y="12573"/>
                  </a:lnTo>
                  <a:lnTo>
                    <a:pt x="2286" y="13462"/>
                  </a:lnTo>
                  <a:lnTo>
                    <a:pt x="3048" y="14224"/>
                  </a:lnTo>
                  <a:lnTo>
                    <a:pt x="4064" y="14859"/>
                  </a:lnTo>
                  <a:lnTo>
                    <a:pt x="5080" y="15367"/>
                  </a:lnTo>
                  <a:lnTo>
                    <a:pt x="6223" y="15621"/>
                  </a:lnTo>
                  <a:lnTo>
                    <a:pt x="7366" y="1574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933A329-5989-F48A-4CCC-378C1EB18844}"/>
                </a:ext>
              </a:extLst>
            </p:cNvPr>
            <p:cNvSpPr/>
            <p:nvPr/>
          </p:nvSpPr>
          <p:spPr>
            <a:xfrm>
              <a:off x="8891778" y="2673477"/>
              <a:ext cx="81533" cy="100202"/>
            </a:xfrm>
            <a:custGeom>
              <a:avLst/>
              <a:gdLst>
                <a:gd name="connsiteX0" fmla="*/ 29845 w 81533"/>
                <a:gd name="connsiteY0" fmla="*/ 67564 h 100202"/>
                <a:gd name="connsiteX1" fmla="*/ 8763 w 81533"/>
                <a:gd name="connsiteY1" fmla="*/ 67564 h 100202"/>
                <a:gd name="connsiteX2" fmla="*/ 8763 w 81533"/>
                <a:gd name="connsiteY2" fmla="*/ 41656 h 100202"/>
                <a:gd name="connsiteX3" fmla="*/ 29845 w 81533"/>
                <a:gd name="connsiteY3" fmla="*/ 41656 h 100202"/>
                <a:gd name="connsiteX4" fmla="*/ 29845 w 81533"/>
                <a:gd name="connsiteY4" fmla="*/ 67564 h 100202"/>
                <a:gd name="connsiteX5" fmla="*/ 52959 w 81533"/>
                <a:gd name="connsiteY5" fmla="*/ 38100 h 100202"/>
                <a:gd name="connsiteX6" fmla="*/ 38481 w 81533"/>
                <a:gd name="connsiteY6" fmla="*/ 38100 h 100202"/>
                <a:gd name="connsiteX7" fmla="*/ 38481 w 81533"/>
                <a:gd name="connsiteY7" fmla="*/ 9906 h 100202"/>
                <a:gd name="connsiteX8" fmla="*/ 29845 w 81533"/>
                <a:gd name="connsiteY8" fmla="*/ 9906 h 100202"/>
                <a:gd name="connsiteX9" fmla="*/ 29845 w 81533"/>
                <a:gd name="connsiteY9" fmla="*/ 34290 h 100202"/>
                <a:gd name="connsiteX10" fmla="*/ 8763 w 81533"/>
                <a:gd name="connsiteY10" fmla="*/ 34290 h 100202"/>
                <a:gd name="connsiteX11" fmla="*/ 8763 w 81533"/>
                <a:gd name="connsiteY11" fmla="*/ 9906 h 100202"/>
                <a:gd name="connsiteX12" fmla="*/ 0 w 81533"/>
                <a:gd name="connsiteY12" fmla="*/ 9906 h 100202"/>
                <a:gd name="connsiteX13" fmla="*/ 0 w 81533"/>
                <a:gd name="connsiteY13" fmla="*/ 75057 h 100202"/>
                <a:gd name="connsiteX14" fmla="*/ 38481 w 81533"/>
                <a:gd name="connsiteY14" fmla="*/ 75057 h 100202"/>
                <a:gd name="connsiteX15" fmla="*/ 38481 w 81533"/>
                <a:gd name="connsiteY15" fmla="*/ 45593 h 100202"/>
                <a:gd name="connsiteX16" fmla="*/ 52959 w 81533"/>
                <a:gd name="connsiteY16" fmla="*/ 45593 h 100202"/>
                <a:gd name="connsiteX17" fmla="*/ 52959 w 81533"/>
                <a:gd name="connsiteY17" fmla="*/ 95377 h 100202"/>
                <a:gd name="connsiteX18" fmla="*/ 61722 w 81533"/>
                <a:gd name="connsiteY18" fmla="*/ 95377 h 100202"/>
                <a:gd name="connsiteX19" fmla="*/ 61722 w 81533"/>
                <a:gd name="connsiteY19" fmla="*/ 2286 h 100202"/>
                <a:gd name="connsiteX20" fmla="*/ 52959 w 81533"/>
                <a:gd name="connsiteY20" fmla="*/ 2286 h 100202"/>
                <a:gd name="connsiteX21" fmla="*/ 52959 w 81533"/>
                <a:gd name="connsiteY21" fmla="*/ 38100 h 100202"/>
                <a:gd name="connsiteX22" fmla="*/ 72898 w 81533"/>
                <a:gd name="connsiteY22" fmla="*/ 0 h 100202"/>
                <a:gd name="connsiteX23" fmla="*/ 72898 w 81533"/>
                <a:gd name="connsiteY23" fmla="*/ 100203 h 100202"/>
                <a:gd name="connsiteX24" fmla="*/ 81534 w 81533"/>
                <a:gd name="connsiteY24" fmla="*/ 100203 h 100202"/>
                <a:gd name="connsiteX25" fmla="*/ 81534 w 81533"/>
                <a:gd name="connsiteY25" fmla="*/ 0 h 100202"/>
                <a:gd name="connsiteX26" fmla="*/ 72898 w 81533"/>
                <a:gd name="connsiteY26" fmla="*/ 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533" h="100202">
                  <a:moveTo>
                    <a:pt x="29845" y="67564"/>
                  </a:moveTo>
                  <a:lnTo>
                    <a:pt x="8763" y="67564"/>
                  </a:lnTo>
                  <a:lnTo>
                    <a:pt x="8763" y="41656"/>
                  </a:lnTo>
                  <a:lnTo>
                    <a:pt x="29845" y="41656"/>
                  </a:lnTo>
                  <a:lnTo>
                    <a:pt x="29845" y="67564"/>
                  </a:lnTo>
                  <a:close/>
                  <a:moveTo>
                    <a:pt x="52959" y="38100"/>
                  </a:moveTo>
                  <a:lnTo>
                    <a:pt x="38481" y="38100"/>
                  </a:lnTo>
                  <a:lnTo>
                    <a:pt x="38481" y="9906"/>
                  </a:lnTo>
                  <a:lnTo>
                    <a:pt x="29845" y="9906"/>
                  </a:lnTo>
                  <a:lnTo>
                    <a:pt x="29845" y="34290"/>
                  </a:lnTo>
                  <a:lnTo>
                    <a:pt x="8763" y="34290"/>
                  </a:lnTo>
                  <a:lnTo>
                    <a:pt x="8763" y="9906"/>
                  </a:lnTo>
                  <a:lnTo>
                    <a:pt x="0" y="9906"/>
                  </a:lnTo>
                  <a:lnTo>
                    <a:pt x="0" y="75057"/>
                  </a:lnTo>
                  <a:lnTo>
                    <a:pt x="38481" y="75057"/>
                  </a:lnTo>
                  <a:lnTo>
                    <a:pt x="38481" y="45593"/>
                  </a:lnTo>
                  <a:lnTo>
                    <a:pt x="52959" y="45593"/>
                  </a:lnTo>
                  <a:lnTo>
                    <a:pt x="52959" y="95377"/>
                  </a:lnTo>
                  <a:lnTo>
                    <a:pt x="61722" y="95377"/>
                  </a:lnTo>
                  <a:lnTo>
                    <a:pt x="61722" y="2286"/>
                  </a:lnTo>
                  <a:lnTo>
                    <a:pt x="52959" y="2286"/>
                  </a:lnTo>
                  <a:lnTo>
                    <a:pt x="52959" y="38100"/>
                  </a:lnTo>
                  <a:close/>
                  <a:moveTo>
                    <a:pt x="72898" y="0"/>
                  </a:moveTo>
                  <a:lnTo>
                    <a:pt x="72898" y="100203"/>
                  </a:lnTo>
                  <a:lnTo>
                    <a:pt x="81534" y="100203"/>
                  </a:lnTo>
                  <a:lnTo>
                    <a:pt x="81534" y="0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D590B5A-FBDC-BD88-CBBC-3591EC3026C9}"/>
                </a:ext>
              </a:extLst>
            </p:cNvPr>
            <p:cNvSpPr/>
            <p:nvPr/>
          </p:nvSpPr>
          <p:spPr>
            <a:xfrm>
              <a:off x="8993378" y="2673603"/>
              <a:ext cx="79882" cy="98806"/>
            </a:xfrm>
            <a:custGeom>
              <a:avLst/>
              <a:gdLst>
                <a:gd name="connsiteX0" fmla="*/ 70739 w 79882"/>
                <a:gd name="connsiteY0" fmla="*/ 0 h 98806"/>
                <a:gd name="connsiteX1" fmla="*/ 70739 w 79882"/>
                <a:gd name="connsiteY1" fmla="*/ 57277 h 98806"/>
                <a:gd name="connsiteX2" fmla="*/ 79883 w 79882"/>
                <a:gd name="connsiteY2" fmla="*/ 57277 h 98806"/>
                <a:gd name="connsiteX3" fmla="*/ 79883 w 79882"/>
                <a:gd name="connsiteY3" fmla="*/ 0 h 98806"/>
                <a:gd name="connsiteX4" fmla="*/ 70739 w 79882"/>
                <a:gd name="connsiteY4" fmla="*/ 0 h 98806"/>
                <a:gd name="connsiteX5" fmla="*/ 15113 w 79882"/>
                <a:gd name="connsiteY5" fmla="*/ 62738 h 98806"/>
                <a:gd name="connsiteX6" fmla="*/ 15113 w 79882"/>
                <a:gd name="connsiteY6" fmla="*/ 98806 h 98806"/>
                <a:gd name="connsiteX7" fmla="*/ 79883 w 79882"/>
                <a:gd name="connsiteY7" fmla="*/ 98806 h 98806"/>
                <a:gd name="connsiteX8" fmla="*/ 79883 w 79882"/>
                <a:gd name="connsiteY8" fmla="*/ 62738 h 98806"/>
                <a:gd name="connsiteX9" fmla="*/ 15113 w 79882"/>
                <a:gd name="connsiteY9" fmla="*/ 62738 h 98806"/>
                <a:gd name="connsiteX10" fmla="*/ 70993 w 79882"/>
                <a:gd name="connsiteY10" fmla="*/ 69977 h 98806"/>
                <a:gd name="connsiteX11" fmla="*/ 70993 w 79882"/>
                <a:gd name="connsiteY11" fmla="*/ 91440 h 98806"/>
                <a:gd name="connsiteX12" fmla="*/ 24003 w 79882"/>
                <a:gd name="connsiteY12" fmla="*/ 91440 h 98806"/>
                <a:gd name="connsiteX13" fmla="*/ 24003 w 79882"/>
                <a:gd name="connsiteY13" fmla="*/ 69977 h 98806"/>
                <a:gd name="connsiteX14" fmla="*/ 70993 w 79882"/>
                <a:gd name="connsiteY14" fmla="*/ 69977 h 98806"/>
                <a:gd name="connsiteX15" fmla="*/ 26035 w 79882"/>
                <a:gd name="connsiteY15" fmla="*/ 5207 h 98806"/>
                <a:gd name="connsiteX16" fmla="*/ 26035 w 79882"/>
                <a:gd name="connsiteY16" fmla="*/ 5207 h 98806"/>
                <a:gd name="connsiteX17" fmla="*/ 21590 w 79882"/>
                <a:gd name="connsiteY17" fmla="*/ 5461 h 98806"/>
                <a:gd name="connsiteX18" fmla="*/ 17526 w 79882"/>
                <a:gd name="connsiteY18" fmla="*/ 6350 h 98806"/>
                <a:gd name="connsiteX19" fmla="*/ 13715 w 79882"/>
                <a:gd name="connsiteY19" fmla="*/ 7620 h 98806"/>
                <a:gd name="connsiteX20" fmla="*/ 10287 w 79882"/>
                <a:gd name="connsiteY20" fmla="*/ 9525 h 98806"/>
                <a:gd name="connsiteX21" fmla="*/ 7365 w 79882"/>
                <a:gd name="connsiteY21" fmla="*/ 11684 h 98806"/>
                <a:gd name="connsiteX22" fmla="*/ 4826 w 79882"/>
                <a:gd name="connsiteY22" fmla="*/ 14351 h 98806"/>
                <a:gd name="connsiteX23" fmla="*/ 2794 w 79882"/>
                <a:gd name="connsiteY23" fmla="*/ 17399 h 98806"/>
                <a:gd name="connsiteX24" fmla="*/ 1270 w 79882"/>
                <a:gd name="connsiteY24" fmla="*/ 20828 h 98806"/>
                <a:gd name="connsiteX25" fmla="*/ 253 w 79882"/>
                <a:gd name="connsiteY25" fmla="*/ 24511 h 98806"/>
                <a:gd name="connsiteX26" fmla="*/ 0 w 79882"/>
                <a:gd name="connsiteY26" fmla="*/ 28575 h 98806"/>
                <a:gd name="connsiteX27" fmla="*/ 0 w 79882"/>
                <a:gd name="connsiteY27" fmla="*/ 28575 h 98806"/>
                <a:gd name="connsiteX28" fmla="*/ 253 w 79882"/>
                <a:gd name="connsiteY28" fmla="*/ 32639 h 98806"/>
                <a:gd name="connsiteX29" fmla="*/ 1270 w 79882"/>
                <a:gd name="connsiteY29" fmla="*/ 36322 h 98806"/>
                <a:gd name="connsiteX30" fmla="*/ 2794 w 79882"/>
                <a:gd name="connsiteY30" fmla="*/ 39751 h 98806"/>
                <a:gd name="connsiteX31" fmla="*/ 4826 w 79882"/>
                <a:gd name="connsiteY31" fmla="*/ 42799 h 98806"/>
                <a:gd name="connsiteX32" fmla="*/ 7365 w 79882"/>
                <a:gd name="connsiteY32" fmla="*/ 45466 h 98806"/>
                <a:gd name="connsiteX33" fmla="*/ 10287 w 79882"/>
                <a:gd name="connsiteY33" fmla="*/ 47752 h 98806"/>
                <a:gd name="connsiteX34" fmla="*/ 13715 w 79882"/>
                <a:gd name="connsiteY34" fmla="*/ 49530 h 98806"/>
                <a:gd name="connsiteX35" fmla="*/ 17526 w 79882"/>
                <a:gd name="connsiteY35" fmla="*/ 50800 h 98806"/>
                <a:gd name="connsiteX36" fmla="*/ 21590 w 79882"/>
                <a:gd name="connsiteY36" fmla="*/ 51689 h 98806"/>
                <a:gd name="connsiteX37" fmla="*/ 26035 w 79882"/>
                <a:gd name="connsiteY37" fmla="*/ 51943 h 98806"/>
                <a:gd name="connsiteX38" fmla="*/ 26035 w 79882"/>
                <a:gd name="connsiteY38" fmla="*/ 51943 h 98806"/>
                <a:gd name="connsiteX39" fmla="*/ 30480 w 79882"/>
                <a:gd name="connsiteY39" fmla="*/ 51689 h 98806"/>
                <a:gd name="connsiteX40" fmla="*/ 34544 w 79882"/>
                <a:gd name="connsiteY40" fmla="*/ 50800 h 98806"/>
                <a:gd name="connsiteX41" fmla="*/ 38353 w 79882"/>
                <a:gd name="connsiteY41" fmla="*/ 49530 h 98806"/>
                <a:gd name="connsiteX42" fmla="*/ 41783 w 79882"/>
                <a:gd name="connsiteY42" fmla="*/ 47752 h 98806"/>
                <a:gd name="connsiteX43" fmla="*/ 44831 w 79882"/>
                <a:gd name="connsiteY43" fmla="*/ 45466 h 98806"/>
                <a:gd name="connsiteX44" fmla="*/ 47371 w 79882"/>
                <a:gd name="connsiteY44" fmla="*/ 42799 h 98806"/>
                <a:gd name="connsiteX45" fmla="*/ 49530 w 79882"/>
                <a:gd name="connsiteY45" fmla="*/ 39751 h 98806"/>
                <a:gd name="connsiteX46" fmla="*/ 51053 w 79882"/>
                <a:gd name="connsiteY46" fmla="*/ 36322 h 98806"/>
                <a:gd name="connsiteX47" fmla="*/ 51943 w 79882"/>
                <a:gd name="connsiteY47" fmla="*/ 32639 h 98806"/>
                <a:gd name="connsiteX48" fmla="*/ 52324 w 79882"/>
                <a:gd name="connsiteY48" fmla="*/ 28575 h 98806"/>
                <a:gd name="connsiteX49" fmla="*/ 52324 w 79882"/>
                <a:gd name="connsiteY49" fmla="*/ 28575 h 98806"/>
                <a:gd name="connsiteX50" fmla="*/ 51943 w 79882"/>
                <a:gd name="connsiteY50" fmla="*/ 24511 h 98806"/>
                <a:gd name="connsiteX51" fmla="*/ 51053 w 79882"/>
                <a:gd name="connsiteY51" fmla="*/ 20828 h 98806"/>
                <a:gd name="connsiteX52" fmla="*/ 49530 w 79882"/>
                <a:gd name="connsiteY52" fmla="*/ 17399 h 98806"/>
                <a:gd name="connsiteX53" fmla="*/ 47371 w 79882"/>
                <a:gd name="connsiteY53" fmla="*/ 14351 h 98806"/>
                <a:gd name="connsiteX54" fmla="*/ 44831 w 79882"/>
                <a:gd name="connsiteY54" fmla="*/ 11684 h 98806"/>
                <a:gd name="connsiteX55" fmla="*/ 41783 w 79882"/>
                <a:gd name="connsiteY55" fmla="*/ 9525 h 98806"/>
                <a:gd name="connsiteX56" fmla="*/ 38353 w 79882"/>
                <a:gd name="connsiteY56" fmla="*/ 7620 h 98806"/>
                <a:gd name="connsiteX57" fmla="*/ 34544 w 79882"/>
                <a:gd name="connsiteY57" fmla="*/ 6350 h 98806"/>
                <a:gd name="connsiteX58" fmla="*/ 30480 w 79882"/>
                <a:gd name="connsiteY58" fmla="*/ 5461 h 98806"/>
                <a:gd name="connsiteX59" fmla="*/ 26035 w 79882"/>
                <a:gd name="connsiteY59" fmla="*/ 5207 h 98806"/>
                <a:gd name="connsiteX60" fmla="*/ 26035 w 79882"/>
                <a:gd name="connsiteY60" fmla="*/ 12827 h 98806"/>
                <a:gd name="connsiteX61" fmla="*/ 26035 w 79882"/>
                <a:gd name="connsiteY61" fmla="*/ 12827 h 98806"/>
                <a:gd name="connsiteX62" fmla="*/ 28956 w 79882"/>
                <a:gd name="connsiteY62" fmla="*/ 13081 h 98806"/>
                <a:gd name="connsiteX63" fmla="*/ 31750 w 79882"/>
                <a:gd name="connsiteY63" fmla="*/ 13589 h 98806"/>
                <a:gd name="connsiteX64" fmla="*/ 34163 w 79882"/>
                <a:gd name="connsiteY64" fmla="*/ 14478 h 98806"/>
                <a:gd name="connsiteX65" fmla="*/ 36449 w 79882"/>
                <a:gd name="connsiteY65" fmla="*/ 15748 h 98806"/>
                <a:gd name="connsiteX66" fmla="*/ 38481 w 79882"/>
                <a:gd name="connsiteY66" fmla="*/ 17272 h 98806"/>
                <a:gd name="connsiteX67" fmla="*/ 40132 w 79882"/>
                <a:gd name="connsiteY67" fmla="*/ 19050 h 98806"/>
                <a:gd name="connsiteX68" fmla="*/ 41528 w 79882"/>
                <a:gd name="connsiteY68" fmla="*/ 21209 h 98806"/>
                <a:gd name="connsiteX69" fmla="*/ 42545 w 79882"/>
                <a:gd name="connsiteY69" fmla="*/ 23495 h 98806"/>
                <a:gd name="connsiteX70" fmla="*/ 43180 w 79882"/>
                <a:gd name="connsiteY70" fmla="*/ 25908 h 98806"/>
                <a:gd name="connsiteX71" fmla="*/ 43307 w 79882"/>
                <a:gd name="connsiteY71" fmla="*/ 28575 h 98806"/>
                <a:gd name="connsiteX72" fmla="*/ 43307 w 79882"/>
                <a:gd name="connsiteY72" fmla="*/ 28575 h 98806"/>
                <a:gd name="connsiteX73" fmla="*/ 43180 w 79882"/>
                <a:gd name="connsiteY73" fmla="*/ 31242 h 98806"/>
                <a:gd name="connsiteX74" fmla="*/ 42545 w 79882"/>
                <a:gd name="connsiteY74" fmla="*/ 33782 h 98806"/>
                <a:gd name="connsiteX75" fmla="*/ 41528 w 79882"/>
                <a:gd name="connsiteY75" fmla="*/ 36068 h 98806"/>
                <a:gd name="connsiteX76" fmla="*/ 40132 w 79882"/>
                <a:gd name="connsiteY76" fmla="*/ 38100 h 98806"/>
                <a:gd name="connsiteX77" fmla="*/ 38481 w 79882"/>
                <a:gd name="connsiteY77" fmla="*/ 40005 h 98806"/>
                <a:gd name="connsiteX78" fmla="*/ 36449 w 79882"/>
                <a:gd name="connsiteY78" fmla="*/ 41529 h 98806"/>
                <a:gd name="connsiteX79" fmla="*/ 34163 w 79882"/>
                <a:gd name="connsiteY79" fmla="*/ 42672 h 98806"/>
                <a:gd name="connsiteX80" fmla="*/ 31750 w 79882"/>
                <a:gd name="connsiteY80" fmla="*/ 43561 h 98806"/>
                <a:gd name="connsiteX81" fmla="*/ 28956 w 79882"/>
                <a:gd name="connsiteY81" fmla="*/ 44196 h 98806"/>
                <a:gd name="connsiteX82" fmla="*/ 26035 w 79882"/>
                <a:gd name="connsiteY82" fmla="*/ 44323 h 98806"/>
                <a:gd name="connsiteX83" fmla="*/ 26035 w 79882"/>
                <a:gd name="connsiteY83" fmla="*/ 44323 h 98806"/>
                <a:gd name="connsiteX84" fmla="*/ 23114 w 79882"/>
                <a:gd name="connsiteY84" fmla="*/ 44196 h 98806"/>
                <a:gd name="connsiteX85" fmla="*/ 20447 w 79882"/>
                <a:gd name="connsiteY85" fmla="*/ 43561 h 98806"/>
                <a:gd name="connsiteX86" fmla="*/ 17907 w 79882"/>
                <a:gd name="connsiteY86" fmla="*/ 42672 h 98806"/>
                <a:gd name="connsiteX87" fmla="*/ 15748 w 79882"/>
                <a:gd name="connsiteY87" fmla="*/ 41529 h 98806"/>
                <a:gd name="connsiteX88" fmla="*/ 13715 w 79882"/>
                <a:gd name="connsiteY88" fmla="*/ 40005 h 98806"/>
                <a:gd name="connsiteX89" fmla="*/ 12065 w 79882"/>
                <a:gd name="connsiteY89" fmla="*/ 38100 h 98806"/>
                <a:gd name="connsiteX90" fmla="*/ 10795 w 79882"/>
                <a:gd name="connsiteY90" fmla="*/ 36068 h 98806"/>
                <a:gd name="connsiteX91" fmla="*/ 9778 w 79882"/>
                <a:gd name="connsiteY91" fmla="*/ 33782 h 98806"/>
                <a:gd name="connsiteX92" fmla="*/ 9144 w 79882"/>
                <a:gd name="connsiteY92" fmla="*/ 31242 h 98806"/>
                <a:gd name="connsiteX93" fmla="*/ 8890 w 79882"/>
                <a:gd name="connsiteY93" fmla="*/ 28575 h 98806"/>
                <a:gd name="connsiteX94" fmla="*/ 8890 w 79882"/>
                <a:gd name="connsiteY94" fmla="*/ 28575 h 98806"/>
                <a:gd name="connsiteX95" fmla="*/ 9144 w 79882"/>
                <a:gd name="connsiteY95" fmla="*/ 25908 h 98806"/>
                <a:gd name="connsiteX96" fmla="*/ 9778 w 79882"/>
                <a:gd name="connsiteY96" fmla="*/ 23495 h 98806"/>
                <a:gd name="connsiteX97" fmla="*/ 10795 w 79882"/>
                <a:gd name="connsiteY97" fmla="*/ 21209 h 98806"/>
                <a:gd name="connsiteX98" fmla="*/ 12065 w 79882"/>
                <a:gd name="connsiteY98" fmla="*/ 19050 h 98806"/>
                <a:gd name="connsiteX99" fmla="*/ 13715 w 79882"/>
                <a:gd name="connsiteY99" fmla="*/ 17272 h 98806"/>
                <a:gd name="connsiteX100" fmla="*/ 15748 w 79882"/>
                <a:gd name="connsiteY100" fmla="*/ 15748 h 98806"/>
                <a:gd name="connsiteX101" fmla="*/ 17907 w 79882"/>
                <a:gd name="connsiteY101" fmla="*/ 14478 h 98806"/>
                <a:gd name="connsiteX102" fmla="*/ 20447 w 79882"/>
                <a:gd name="connsiteY102" fmla="*/ 13589 h 98806"/>
                <a:gd name="connsiteX103" fmla="*/ 23114 w 79882"/>
                <a:gd name="connsiteY103" fmla="*/ 13081 h 98806"/>
                <a:gd name="connsiteX104" fmla="*/ 26035 w 79882"/>
                <a:gd name="connsiteY104" fmla="*/ 12827 h 9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79882" h="98806">
                  <a:moveTo>
                    <a:pt x="70739" y="0"/>
                  </a:moveTo>
                  <a:lnTo>
                    <a:pt x="70739" y="57277"/>
                  </a:lnTo>
                  <a:lnTo>
                    <a:pt x="79883" y="57277"/>
                  </a:lnTo>
                  <a:lnTo>
                    <a:pt x="79883" y="0"/>
                  </a:lnTo>
                  <a:lnTo>
                    <a:pt x="70739" y="0"/>
                  </a:lnTo>
                  <a:close/>
                  <a:moveTo>
                    <a:pt x="15113" y="62738"/>
                  </a:moveTo>
                  <a:lnTo>
                    <a:pt x="15113" y="98806"/>
                  </a:lnTo>
                  <a:lnTo>
                    <a:pt x="79883" y="98806"/>
                  </a:lnTo>
                  <a:lnTo>
                    <a:pt x="79883" y="62738"/>
                  </a:lnTo>
                  <a:lnTo>
                    <a:pt x="15113" y="62738"/>
                  </a:lnTo>
                  <a:close/>
                  <a:moveTo>
                    <a:pt x="70993" y="69977"/>
                  </a:moveTo>
                  <a:lnTo>
                    <a:pt x="70993" y="91440"/>
                  </a:lnTo>
                  <a:lnTo>
                    <a:pt x="24003" y="91440"/>
                  </a:lnTo>
                  <a:lnTo>
                    <a:pt x="24003" y="69977"/>
                  </a:lnTo>
                  <a:lnTo>
                    <a:pt x="70993" y="69977"/>
                  </a:lnTo>
                  <a:close/>
                  <a:moveTo>
                    <a:pt x="26035" y="5207"/>
                  </a:moveTo>
                  <a:lnTo>
                    <a:pt x="26035" y="5207"/>
                  </a:lnTo>
                  <a:lnTo>
                    <a:pt x="21590" y="5461"/>
                  </a:lnTo>
                  <a:lnTo>
                    <a:pt x="17526" y="6350"/>
                  </a:lnTo>
                  <a:lnTo>
                    <a:pt x="13715" y="7620"/>
                  </a:lnTo>
                  <a:lnTo>
                    <a:pt x="10287" y="9525"/>
                  </a:lnTo>
                  <a:lnTo>
                    <a:pt x="7365" y="11684"/>
                  </a:lnTo>
                  <a:lnTo>
                    <a:pt x="4826" y="14351"/>
                  </a:lnTo>
                  <a:lnTo>
                    <a:pt x="2794" y="17399"/>
                  </a:lnTo>
                  <a:lnTo>
                    <a:pt x="1270" y="20828"/>
                  </a:lnTo>
                  <a:lnTo>
                    <a:pt x="253" y="24511"/>
                  </a:lnTo>
                  <a:lnTo>
                    <a:pt x="0" y="28575"/>
                  </a:lnTo>
                  <a:lnTo>
                    <a:pt x="0" y="28575"/>
                  </a:lnTo>
                  <a:lnTo>
                    <a:pt x="253" y="32639"/>
                  </a:lnTo>
                  <a:lnTo>
                    <a:pt x="1270" y="36322"/>
                  </a:lnTo>
                  <a:lnTo>
                    <a:pt x="2794" y="39751"/>
                  </a:lnTo>
                  <a:lnTo>
                    <a:pt x="4826" y="42799"/>
                  </a:lnTo>
                  <a:lnTo>
                    <a:pt x="7365" y="45466"/>
                  </a:lnTo>
                  <a:lnTo>
                    <a:pt x="10287" y="47752"/>
                  </a:lnTo>
                  <a:lnTo>
                    <a:pt x="13715" y="49530"/>
                  </a:lnTo>
                  <a:lnTo>
                    <a:pt x="17526" y="50800"/>
                  </a:lnTo>
                  <a:lnTo>
                    <a:pt x="21590" y="51689"/>
                  </a:lnTo>
                  <a:lnTo>
                    <a:pt x="26035" y="51943"/>
                  </a:lnTo>
                  <a:lnTo>
                    <a:pt x="26035" y="51943"/>
                  </a:lnTo>
                  <a:lnTo>
                    <a:pt x="30480" y="51689"/>
                  </a:lnTo>
                  <a:lnTo>
                    <a:pt x="34544" y="50800"/>
                  </a:lnTo>
                  <a:lnTo>
                    <a:pt x="38353" y="49530"/>
                  </a:lnTo>
                  <a:lnTo>
                    <a:pt x="41783" y="47752"/>
                  </a:lnTo>
                  <a:lnTo>
                    <a:pt x="44831" y="45466"/>
                  </a:lnTo>
                  <a:lnTo>
                    <a:pt x="47371" y="42799"/>
                  </a:lnTo>
                  <a:lnTo>
                    <a:pt x="49530" y="39751"/>
                  </a:lnTo>
                  <a:lnTo>
                    <a:pt x="51053" y="36322"/>
                  </a:lnTo>
                  <a:lnTo>
                    <a:pt x="51943" y="32639"/>
                  </a:lnTo>
                  <a:lnTo>
                    <a:pt x="52324" y="28575"/>
                  </a:lnTo>
                  <a:lnTo>
                    <a:pt x="52324" y="28575"/>
                  </a:lnTo>
                  <a:lnTo>
                    <a:pt x="51943" y="24511"/>
                  </a:lnTo>
                  <a:lnTo>
                    <a:pt x="51053" y="20828"/>
                  </a:lnTo>
                  <a:lnTo>
                    <a:pt x="49530" y="17399"/>
                  </a:lnTo>
                  <a:lnTo>
                    <a:pt x="47371" y="14351"/>
                  </a:lnTo>
                  <a:lnTo>
                    <a:pt x="44831" y="11684"/>
                  </a:lnTo>
                  <a:lnTo>
                    <a:pt x="41783" y="9525"/>
                  </a:lnTo>
                  <a:lnTo>
                    <a:pt x="38353" y="7620"/>
                  </a:lnTo>
                  <a:lnTo>
                    <a:pt x="34544" y="6350"/>
                  </a:lnTo>
                  <a:lnTo>
                    <a:pt x="30480" y="5461"/>
                  </a:lnTo>
                  <a:lnTo>
                    <a:pt x="26035" y="5207"/>
                  </a:lnTo>
                  <a:close/>
                  <a:moveTo>
                    <a:pt x="26035" y="12827"/>
                  </a:moveTo>
                  <a:lnTo>
                    <a:pt x="26035" y="12827"/>
                  </a:lnTo>
                  <a:lnTo>
                    <a:pt x="28956" y="13081"/>
                  </a:lnTo>
                  <a:lnTo>
                    <a:pt x="31750" y="13589"/>
                  </a:lnTo>
                  <a:lnTo>
                    <a:pt x="34163" y="14478"/>
                  </a:lnTo>
                  <a:lnTo>
                    <a:pt x="36449" y="15748"/>
                  </a:lnTo>
                  <a:lnTo>
                    <a:pt x="38481" y="17272"/>
                  </a:lnTo>
                  <a:lnTo>
                    <a:pt x="40132" y="19050"/>
                  </a:lnTo>
                  <a:lnTo>
                    <a:pt x="41528" y="21209"/>
                  </a:lnTo>
                  <a:lnTo>
                    <a:pt x="42545" y="23495"/>
                  </a:lnTo>
                  <a:lnTo>
                    <a:pt x="43180" y="25908"/>
                  </a:lnTo>
                  <a:lnTo>
                    <a:pt x="43307" y="28575"/>
                  </a:lnTo>
                  <a:lnTo>
                    <a:pt x="43307" y="28575"/>
                  </a:lnTo>
                  <a:lnTo>
                    <a:pt x="43180" y="31242"/>
                  </a:lnTo>
                  <a:lnTo>
                    <a:pt x="42545" y="33782"/>
                  </a:lnTo>
                  <a:lnTo>
                    <a:pt x="41528" y="36068"/>
                  </a:lnTo>
                  <a:lnTo>
                    <a:pt x="40132" y="38100"/>
                  </a:lnTo>
                  <a:lnTo>
                    <a:pt x="38481" y="40005"/>
                  </a:lnTo>
                  <a:lnTo>
                    <a:pt x="36449" y="41529"/>
                  </a:lnTo>
                  <a:lnTo>
                    <a:pt x="34163" y="42672"/>
                  </a:lnTo>
                  <a:lnTo>
                    <a:pt x="31750" y="43561"/>
                  </a:lnTo>
                  <a:lnTo>
                    <a:pt x="28956" y="44196"/>
                  </a:lnTo>
                  <a:lnTo>
                    <a:pt x="26035" y="44323"/>
                  </a:lnTo>
                  <a:lnTo>
                    <a:pt x="26035" y="44323"/>
                  </a:lnTo>
                  <a:lnTo>
                    <a:pt x="23114" y="44196"/>
                  </a:lnTo>
                  <a:lnTo>
                    <a:pt x="20447" y="43561"/>
                  </a:lnTo>
                  <a:lnTo>
                    <a:pt x="17907" y="42672"/>
                  </a:lnTo>
                  <a:lnTo>
                    <a:pt x="15748" y="41529"/>
                  </a:lnTo>
                  <a:lnTo>
                    <a:pt x="13715" y="40005"/>
                  </a:lnTo>
                  <a:lnTo>
                    <a:pt x="12065" y="38100"/>
                  </a:lnTo>
                  <a:lnTo>
                    <a:pt x="10795" y="36068"/>
                  </a:lnTo>
                  <a:lnTo>
                    <a:pt x="9778" y="33782"/>
                  </a:lnTo>
                  <a:lnTo>
                    <a:pt x="9144" y="31242"/>
                  </a:lnTo>
                  <a:lnTo>
                    <a:pt x="8890" y="28575"/>
                  </a:lnTo>
                  <a:lnTo>
                    <a:pt x="8890" y="28575"/>
                  </a:lnTo>
                  <a:lnTo>
                    <a:pt x="9144" y="25908"/>
                  </a:lnTo>
                  <a:lnTo>
                    <a:pt x="9778" y="23495"/>
                  </a:lnTo>
                  <a:lnTo>
                    <a:pt x="10795" y="21209"/>
                  </a:lnTo>
                  <a:lnTo>
                    <a:pt x="12065" y="19050"/>
                  </a:lnTo>
                  <a:lnTo>
                    <a:pt x="13715" y="17272"/>
                  </a:lnTo>
                  <a:lnTo>
                    <a:pt x="15748" y="15748"/>
                  </a:lnTo>
                  <a:lnTo>
                    <a:pt x="17907" y="14478"/>
                  </a:lnTo>
                  <a:lnTo>
                    <a:pt x="20447" y="13589"/>
                  </a:lnTo>
                  <a:lnTo>
                    <a:pt x="23114" y="13081"/>
                  </a:lnTo>
                  <a:lnTo>
                    <a:pt x="26035" y="1282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AF30F5B-E02E-1216-F2CD-0CB679580634}"/>
                </a:ext>
              </a:extLst>
            </p:cNvPr>
            <p:cNvSpPr/>
            <p:nvPr/>
          </p:nvSpPr>
          <p:spPr>
            <a:xfrm>
              <a:off x="9111360" y="2716911"/>
              <a:ext cx="14732" cy="15747"/>
            </a:xfrm>
            <a:custGeom>
              <a:avLst/>
              <a:gdLst>
                <a:gd name="connsiteX0" fmla="*/ 7366 w 14732"/>
                <a:gd name="connsiteY0" fmla="*/ 15748 h 15747"/>
                <a:gd name="connsiteX1" fmla="*/ 7366 w 14732"/>
                <a:gd name="connsiteY1" fmla="*/ 15748 h 15747"/>
                <a:gd name="connsiteX2" fmla="*/ 8636 w 14732"/>
                <a:gd name="connsiteY2" fmla="*/ 15621 h 15747"/>
                <a:gd name="connsiteX3" fmla="*/ 9779 w 14732"/>
                <a:gd name="connsiteY3" fmla="*/ 15367 h 15747"/>
                <a:gd name="connsiteX4" fmla="*/ 10795 w 14732"/>
                <a:gd name="connsiteY4" fmla="*/ 14859 h 15747"/>
                <a:gd name="connsiteX5" fmla="*/ 11684 w 14732"/>
                <a:gd name="connsiteY5" fmla="*/ 14224 h 15747"/>
                <a:gd name="connsiteX6" fmla="*/ 12573 w 14732"/>
                <a:gd name="connsiteY6" fmla="*/ 13462 h 15747"/>
                <a:gd name="connsiteX7" fmla="*/ 13335 w 14732"/>
                <a:gd name="connsiteY7" fmla="*/ 12573 h 15747"/>
                <a:gd name="connsiteX8" fmla="*/ 13970 w 14732"/>
                <a:gd name="connsiteY8" fmla="*/ 11557 h 15747"/>
                <a:gd name="connsiteX9" fmla="*/ 14351 w 14732"/>
                <a:gd name="connsiteY9" fmla="*/ 10541 h 15747"/>
                <a:gd name="connsiteX10" fmla="*/ 14732 w 14732"/>
                <a:gd name="connsiteY10" fmla="*/ 9271 h 15747"/>
                <a:gd name="connsiteX11" fmla="*/ 14732 w 14732"/>
                <a:gd name="connsiteY11" fmla="*/ 8001 h 15747"/>
                <a:gd name="connsiteX12" fmla="*/ 14732 w 14732"/>
                <a:gd name="connsiteY12" fmla="*/ 8001 h 15747"/>
                <a:gd name="connsiteX13" fmla="*/ 14732 w 14732"/>
                <a:gd name="connsiteY13" fmla="*/ 6604 h 15747"/>
                <a:gd name="connsiteX14" fmla="*/ 14351 w 14732"/>
                <a:gd name="connsiteY14" fmla="*/ 5334 h 15747"/>
                <a:gd name="connsiteX15" fmla="*/ 13970 w 14732"/>
                <a:gd name="connsiteY15" fmla="*/ 4191 h 15747"/>
                <a:gd name="connsiteX16" fmla="*/ 13335 w 14732"/>
                <a:gd name="connsiteY16" fmla="*/ 3175 h 15747"/>
                <a:gd name="connsiteX17" fmla="*/ 12573 w 14732"/>
                <a:gd name="connsiteY17" fmla="*/ 2286 h 15747"/>
                <a:gd name="connsiteX18" fmla="*/ 11684 w 14732"/>
                <a:gd name="connsiteY18" fmla="*/ 1524 h 15747"/>
                <a:gd name="connsiteX19" fmla="*/ 10795 w 14732"/>
                <a:gd name="connsiteY19" fmla="*/ 889 h 15747"/>
                <a:gd name="connsiteX20" fmla="*/ 9779 w 14732"/>
                <a:gd name="connsiteY20" fmla="*/ 381 h 15747"/>
                <a:gd name="connsiteX21" fmla="*/ 8636 w 14732"/>
                <a:gd name="connsiteY21" fmla="*/ 127 h 15747"/>
                <a:gd name="connsiteX22" fmla="*/ 7366 w 14732"/>
                <a:gd name="connsiteY22" fmla="*/ 0 h 15747"/>
                <a:gd name="connsiteX23" fmla="*/ 7366 w 14732"/>
                <a:gd name="connsiteY23" fmla="*/ 0 h 15747"/>
                <a:gd name="connsiteX24" fmla="*/ 6223 w 14732"/>
                <a:gd name="connsiteY24" fmla="*/ 127 h 15747"/>
                <a:gd name="connsiteX25" fmla="*/ 5080 w 14732"/>
                <a:gd name="connsiteY25" fmla="*/ 381 h 15747"/>
                <a:gd name="connsiteX26" fmla="*/ 4064 w 14732"/>
                <a:gd name="connsiteY26" fmla="*/ 889 h 15747"/>
                <a:gd name="connsiteX27" fmla="*/ 3048 w 14732"/>
                <a:gd name="connsiteY27" fmla="*/ 1524 h 15747"/>
                <a:gd name="connsiteX28" fmla="*/ 2159 w 14732"/>
                <a:gd name="connsiteY28" fmla="*/ 2286 h 15747"/>
                <a:gd name="connsiteX29" fmla="*/ 1524 w 14732"/>
                <a:gd name="connsiteY29" fmla="*/ 3175 h 15747"/>
                <a:gd name="connsiteX30" fmla="*/ 889 w 14732"/>
                <a:gd name="connsiteY30" fmla="*/ 4191 h 15747"/>
                <a:gd name="connsiteX31" fmla="*/ 381 w 14732"/>
                <a:gd name="connsiteY31" fmla="*/ 5334 h 15747"/>
                <a:gd name="connsiteX32" fmla="*/ 127 w 14732"/>
                <a:gd name="connsiteY32" fmla="*/ 6604 h 15747"/>
                <a:gd name="connsiteX33" fmla="*/ 0 w 14732"/>
                <a:gd name="connsiteY33" fmla="*/ 8001 h 15747"/>
                <a:gd name="connsiteX34" fmla="*/ 0 w 14732"/>
                <a:gd name="connsiteY34" fmla="*/ 8001 h 15747"/>
                <a:gd name="connsiteX35" fmla="*/ 127 w 14732"/>
                <a:gd name="connsiteY35" fmla="*/ 9271 h 15747"/>
                <a:gd name="connsiteX36" fmla="*/ 381 w 14732"/>
                <a:gd name="connsiteY36" fmla="*/ 10541 h 15747"/>
                <a:gd name="connsiteX37" fmla="*/ 889 w 14732"/>
                <a:gd name="connsiteY37" fmla="*/ 11557 h 15747"/>
                <a:gd name="connsiteX38" fmla="*/ 1524 w 14732"/>
                <a:gd name="connsiteY38" fmla="*/ 12573 h 15747"/>
                <a:gd name="connsiteX39" fmla="*/ 2159 w 14732"/>
                <a:gd name="connsiteY39" fmla="*/ 13462 h 15747"/>
                <a:gd name="connsiteX40" fmla="*/ 3048 w 14732"/>
                <a:gd name="connsiteY40" fmla="*/ 14224 h 15747"/>
                <a:gd name="connsiteX41" fmla="*/ 4064 w 14732"/>
                <a:gd name="connsiteY41" fmla="*/ 14859 h 15747"/>
                <a:gd name="connsiteX42" fmla="*/ 5080 w 14732"/>
                <a:gd name="connsiteY42" fmla="*/ 15367 h 15747"/>
                <a:gd name="connsiteX43" fmla="*/ 6223 w 14732"/>
                <a:gd name="connsiteY43" fmla="*/ 15621 h 15747"/>
                <a:gd name="connsiteX44" fmla="*/ 7366 w 14732"/>
                <a:gd name="connsiteY44" fmla="*/ 15748 h 1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32" h="15747">
                  <a:moveTo>
                    <a:pt x="7366" y="15748"/>
                  </a:moveTo>
                  <a:lnTo>
                    <a:pt x="7366" y="15748"/>
                  </a:lnTo>
                  <a:lnTo>
                    <a:pt x="8636" y="15621"/>
                  </a:lnTo>
                  <a:lnTo>
                    <a:pt x="9779" y="15367"/>
                  </a:lnTo>
                  <a:lnTo>
                    <a:pt x="10795" y="14859"/>
                  </a:lnTo>
                  <a:lnTo>
                    <a:pt x="11684" y="14224"/>
                  </a:lnTo>
                  <a:lnTo>
                    <a:pt x="12573" y="13462"/>
                  </a:lnTo>
                  <a:lnTo>
                    <a:pt x="13335" y="12573"/>
                  </a:lnTo>
                  <a:lnTo>
                    <a:pt x="13970" y="11557"/>
                  </a:lnTo>
                  <a:lnTo>
                    <a:pt x="14351" y="10541"/>
                  </a:lnTo>
                  <a:lnTo>
                    <a:pt x="14732" y="9271"/>
                  </a:lnTo>
                  <a:lnTo>
                    <a:pt x="14732" y="8001"/>
                  </a:lnTo>
                  <a:lnTo>
                    <a:pt x="14732" y="8001"/>
                  </a:lnTo>
                  <a:lnTo>
                    <a:pt x="14732" y="6604"/>
                  </a:lnTo>
                  <a:lnTo>
                    <a:pt x="14351" y="5334"/>
                  </a:lnTo>
                  <a:lnTo>
                    <a:pt x="13970" y="4191"/>
                  </a:lnTo>
                  <a:lnTo>
                    <a:pt x="13335" y="3175"/>
                  </a:lnTo>
                  <a:lnTo>
                    <a:pt x="12573" y="2286"/>
                  </a:lnTo>
                  <a:lnTo>
                    <a:pt x="11684" y="1524"/>
                  </a:lnTo>
                  <a:lnTo>
                    <a:pt x="10795" y="889"/>
                  </a:lnTo>
                  <a:lnTo>
                    <a:pt x="9779" y="381"/>
                  </a:lnTo>
                  <a:lnTo>
                    <a:pt x="8636" y="127"/>
                  </a:lnTo>
                  <a:lnTo>
                    <a:pt x="7366" y="0"/>
                  </a:lnTo>
                  <a:lnTo>
                    <a:pt x="7366" y="0"/>
                  </a:lnTo>
                  <a:lnTo>
                    <a:pt x="6223" y="127"/>
                  </a:lnTo>
                  <a:lnTo>
                    <a:pt x="5080" y="381"/>
                  </a:lnTo>
                  <a:lnTo>
                    <a:pt x="4064" y="889"/>
                  </a:lnTo>
                  <a:lnTo>
                    <a:pt x="3048" y="1524"/>
                  </a:lnTo>
                  <a:lnTo>
                    <a:pt x="2159" y="2286"/>
                  </a:lnTo>
                  <a:lnTo>
                    <a:pt x="1524" y="3175"/>
                  </a:lnTo>
                  <a:lnTo>
                    <a:pt x="889" y="4191"/>
                  </a:lnTo>
                  <a:lnTo>
                    <a:pt x="381" y="5334"/>
                  </a:lnTo>
                  <a:lnTo>
                    <a:pt x="127" y="6604"/>
                  </a:lnTo>
                  <a:lnTo>
                    <a:pt x="0" y="8001"/>
                  </a:lnTo>
                  <a:lnTo>
                    <a:pt x="0" y="8001"/>
                  </a:lnTo>
                  <a:lnTo>
                    <a:pt x="127" y="9271"/>
                  </a:lnTo>
                  <a:lnTo>
                    <a:pt x="381" y="10541"/>
                  </a:lnTo>
                  <a:lnTo>
                    <a:pt x="889" y="11557"/>
                  </a:lnTo>
                  <a:lnTo>
                    <a:pt x="1524" y="12573"/>
                  </a:lnTo>
                  <a:lnTo>
                    <a:pt x="2159" y="13462"/>
                  </a:lnTo>
                  <a:lnTo>
                    <a:pt x="3048" y="14224"/>
                  </a:lnTo>
                  <a:lnTo>
                    <a:pt x="4064" y="14859"/>
                  </a:lnTo>
                  <a:lnTo>
                    <a:pt x="5080" y="15367"/>
                  </a:lnTo>
                  <a:lnTo>
                    <a:pt x="6223" y="15621"/>
                  </a:lnTo>
                  <a:lnTo>
                    <a:pt x="7366" y="1574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AF2ADB2-9E12-BF75-9598-FCDF23109481}"/>
                </a:ext>
              </a:extLst>
            </p:cNvPr>
            <p:cNvSpPr/>
            <p:nvPr/>
          </p:nvSpPr>
          <p:spPr>
            <a:xfrm>
              <a:off x="9156065" y="2673603"/>
              <a:ext cx="86614" cy="99060"/>
            </a:xfrm>
            <a:custGeom>
              <a:avLst/>
              <a:gdLst>
                <a:gd name="connsiteX0" fmla="*/ 83693 w 86614"/>
                <a:gd name="connsiteY0" fmla="*/ 0 h 99060"/>
                <a:gd name="connsiteX1" fmla="*/ 74549 w 86614"/>
                <a:gd name="connsiteY1" fmla="*/ 0 h 99060"/>
                <a:gd name="connsiteX2" fmla="*/ 74549 w 86614"/>
                <a:gd name="connsiteY2" fmla="*/ 52959 h 99060"/>
                <a:gd name="connsiteX3" fmla="*/ 83693 w 86614"/>
                <a:gd name="connsiteY3" fmla="*/ 52959 h 99060"/>
                <a:gd name="connsiteX4" fmla="*/ 83693 w 86614"/>
                <a:gd name="connsiteY4" fmla="*/ 0 h 99060"/>
                <a:gd name="connsiteX5" fmla="*/ 68834 w 86614"/>
                <a:gd name="connsiteY5" fmla="*/ 43180 h 99060"/>
                <a:gd name="connsiteX6" fmla="*/ 68834 w 86614"/>
                <a:gd name="connsiteY6" fmla="*/ 43180 h 99060"/>
                <a:gd name="connsiteX7" fmla="*/ 65786 w 86614"/>
                <a:gd name="connsiteY7" fmla="*/ 41402 h 99060"/>
                <a:gd name="connsiteX8" fmla="*/ 62992 w 86614"/>
                <a:gd name="connsiteY8" fmla="*/ 39370 h 99060"/>
                <a:gd name="connsiteX9" fmla="*/ 60578 w 86614"/>
                <a:gd name="connsiteY9" fmla="*/ 37084 h 99060"/>
                <a:gd name="connsiteX10" fmla="*/ 58547 w 86614"/>
                <a:gd name="connsiteY10" fmla="*/ 34417 h 99060"/>
                <a:gd name="connsiteX11" fmla="*/ 56769 w 86614"/>
                <a:gd name="connsiteY11" fmla="*/ 31750 h 99060"/>
                <a:gd name="connsiteX12" fmla="*/ 55372 w 86614"/>
                <a:gd name="connsiteY12" fmla="*/ 28956 h 99060"/>
                <a:gd name="connsiteX13" fmla="*/ 54356 w 86614"/>
                <a:gd name="connsiteY13" fmla="*/ 26162 h 99060"/>
                <a:gd name="connsiteX14" fmla="*/ 53594 w 86614"/>
                <a:gd name="connsiteY14" fmla="*/ 23368 h 99060"/>
                <a:gd name="connsiteX15" fmla="*/ 53213 w 86614"/>
                <a:gd name="connsiteY15" fmla="*/ 20701 h 99060"/>
                <a:gd name="connsiteX16" fmla="*/ 52959 w 86614"/>
                <a:gd name="connsiteY16" fmla="*/ 18034 h 99060"/>
                <a:gd name="connsiteX17" fmla="*/ 52959 w 86614"/>
                <a:gd name="connsiteY17" fmla="*/ 12573 h 99060"/>
                <a:gd name="connsiteX18" fmla="*/ 65151 w 86614"/>
                <a:gd name="connsiteY18" fmla="*/ 12573 h 99060"/>
                <a:gd name="connsiteX19" fmla="*/ 65151 w 86614"/>
                <a:gd name="connsiteY19" fmla="*/ 5207 h 99060"/>
                <a:gd name="connsiteX20" fmla="*/ 36830 w 86614"/>
                <a:gd name="connsiteY20" fmla="*/ 5207 h 99060"/>
                <a:gd name="connsiteX21" fmla="*/ 36830 w 86614"/>
                <a:gd name="connsiteY21" fmla="*/ 12573 h 99060"/>
                <a:gd name="connsiteX22" fmla="*/ 44450 w 86614"/>
                <a:gd name="connsiteY22" fmla="*/ 12573 h 99060"/>
                <a:gd name="connsiteX23" fmla="*/ 44450 w 86614"/>
                <a:gd name="connsiteY23" fmla="*/ 18034 h 99060"/>
                <a:gd name="connsiteX24" fmla="*/ 44450 w 86614"/>
                <a:gd name="connsiteY24" fmla="*/ 18034 h 99060"/>
                <a:gd name="connsiteX25" fmla="*/ 44323 w 86614"/>
                <a:gd name="connsiteY25" fmla="*/ 20193 h 99060"/>
                <a:gd name="connsiteX26" fmla="*/ 44069 w 86614"/>
                <a:gd name="connsiteY26" fmla="*/ 22479 h 99060"/>
                <a:gd name="connsiteX27" fmla="*/ 43688 w 86614"/>
                <a:gd name="connsiteY27" fmla="*/ 24892 h 99060"/>
                <a:gd name="connsiteX28" fmla="*/ 43053 w 86614"/>
                <a:gd name="connsiteY28" fmla="*/ 27305 h 99060"/>
                <a:gd name="connsiteX29" fmla="*/ 42164 w 86614"/>
                <a:gd name="connsiteY29" fmla="*/ 29845 h 99060"/>
                <a:gd name="connsiteX30" fmla="*/ 41148 w 86614"/>
                <a:gd name="connsiteY30" fmla="*/ 32258 h 99060"/>
                <a:gd name="connsiteX31" fmla="*/ 39878 w 86614"/>
                <a:gd name="connsiteY31" fmla="*/ 34671 h 99060"/>
                <a:gd name="connsiteX32" fmla="*/ 38353 w 86614"/>
                <a:gd name="connsiteY32" fmla="*/ 37084 h 99060"/>
                <a:gd name="connsiteX33" fmla="*/ 36576 w 86614"/>
                <a:gd name="connsiteY33" fmla="*/ 39243 h 99060"/>
                <a:gd name="connsiteX34" fmla="*/ 34417 w 86614"/>
                <a:gd name="connsiteY34" fmla="*/ 41275 h 99060"/>
                <a:gd name="connsiteX35" fmla="*/ 34417 w 86614"/>
                <a:gd name="connsiteY35" fmla="*/ 41275 h 99060"/>
                <a:gd name="connsiteX36" fmla="*/ 32385 w 86614"/>
                <a:gd name="connsiteY36" fmla="*/ 39116 h 99060"/>
                <a:gd name="connsiteX37" fmla="*/ 30480 w 86614"/>
                <a:gd name="connsiteY37" fmla="*/ 36830 h 99060"/>
                <a:gd name="connsiteX38" fmla="*/ 28956 w 86614"/>
                <a:gd name="connsiteY38" fmla="*/ 34417 h 99060"/>
                <a:gd name="connsiteX39" fmla="*/ 27686 w 86614"/>
                <a:gd name="connsiteY39" fmla="*/ 32004 h 99060"/>
                <a:gd name="connsiteX40" fmla="*/ 26670 w 86614"/>
                <a:gd name="connsiteY40" fmla="*/ 29464 h 99060"/>
                <a:gd name="connsiteX41" fmla="*/ 25908 w 86614"/>
                <a:gd name="connsiteY41" fmla="*/ 27051 h 99060"/>
                <a:gd name="connsiteX42" fmla="*/ 25273 w 86614"/>
                <a:gd name="connsiteY42" fmla="*/ 24638 h 99060"/>
                <a:gd name="connsiteX43" fmla="*/ 24765 w 86614"/>
                <a:gd name="connsiteY43" fmla="*/ 22225 h 99060"/>
                <a:gd name="connsiteX44" fmla="*/ 24638 w 86614"/>
                <a:gd name="connsiteY44" fmla="*/ 20066 h 99060"/>
                <a:gd name="connsiteX45" fmla="*/ 24511 w 86614"/>
                <a:gd name="connsiteY45" fmla="*/ 18034 h 99060"/>
                <a:gd name="connsiteX46" fmla="*/ 24511 w 86614"/>
                <a:gd name="connsiteY46" fmla="*/ 12573 h 99060"/>
                <a:gd name="connsiteX47" fmla="*/ 32003 w 86614"/>
                <a:gd name="connsiteY47" fmla="*/ 12573 h 99060"/>
                <a:gd name="connsiteX48" fmla="*/ 32003 w 86614"/>
                <a:gd name="connsiteY48" fmla="*/ 5207 h 99060"/>
                <a:gd name="connsiteX49" fmla="*/ 3428 w 86614"/>
                <a:gd name="connsiteY49" fmla="*/ 5207 h 99060"/>
                <a:gd name="connsiteX50" fmla="*/ 3428 w 86614"/>
                <a:gd name="connsiteY50" fmla="*/ 12573 h 99060"/>
                <a:gd name="connsiteX51" fmla="*/ 15875 w 86614"/>
                <a:gd name="connsiteY51" fmla="*/ 12573 h 99060"/>
                <a:gd name="connsiteX52" fmla="*/ 15875 w 86614"/>
                <a:gd name="connsiteY52" fmla="*/ 18034 h 99060"/>
                <a:gd name="connsiteX53" fmla="*/ 15875 w 86614"/>
                <a:gd name="connsiteY53" fmla="*/ 18034 h 99060"/>
                <a:gd name="connsiteX54" fmla="*/ 15748 w 86614"/>
                <a:gd name="connsiteY54" fmla="*/ 20574 h 99060"/>
                <a:gd name="connsiteX55" fmla="*/ 15240 w 86614"/>
                <a:gd name="connsiteY55" fmla="*/ 23241 h 99060"/>
                <a:gd name="connsiteX56" fmla="*/ 14478 w 86614"/>
                <a:gd name="connsiteY56" fmla="*/ 26035 h 99060"/>
                <a:gd name="connsiteX57" fmla="*/ 13462 w 86614"/>
                <a:gd name="connsiteY57" fmla="*/ 28829 h 99060"/>
                <a:gd name="connsiteX58" fmla="*/ 12065 w 86614"/>
                <a:gd name="connsiteY58" fmla="*/ 31623 h 99060"/>
                <a:gd name="connsiteX59" fmla="*/ 10287 w 86614"/>
                <a:gd name="connsiteY59" fmla="*/ 34290 h 99060"/>
                <a:gd name="connsiteX60" fmla="*/ 8255 w 86614"/>
                <a:gd name="connsiteY60" fmla="*/ 36830 h 99060"/>
                <a:gd name="connsiteX61" fmla="*/ 5842 w 86614"/>
                <a:gd name="connsiteY61" fmla="*/ 39243 h 99060"/>
                <a:gd name="connsiteX62" fmla="*/ 3048 w 86614"/>
                <a:gd name="connsiteY62" fmla="*/ 41402 h 99060"/>
                <a:gd name="connsiteX63" fmla="*/ 0 w 86614"/>
                <a:gd name="connsiteY63" fmla="*/ 43180 h 99060"/>
                <a:gd name="connsiteX64" fmla="*/ 4445 w 86614"/>
                <a:gd name="connsiteY64" fmla="*/ 49911 h 99060"/>
                <a:gd name="connsiteX65" fmla="*/ 4445 w 86614"/>
                <a:gd name="connsiteY65" fmla="*/ 49911 h 99060"/>
                <a:gd name="connsiteX66" fmla="*/ 6603 w 86614"/>
                <a:gd name="connsiteY66" fmla="*/ 48641 h 99060"/>
                <a:gd name="connsiteX67" fmla="*/ 8763 w 86614"/>
                <a:gd name="connsiteY67" fmla="*/ 47244 h 99060"/>
                <a:gd name="connsiteX68" fmla="*/ 10668 w 86614"/>
                <a:gd name="connsiteY68" fmla="*/ 45720 h 99060"/>
                <a:gd name="connsiteX69" fmla="*/ 12446 w 86614"/>
                <a:gd name="connsiteY69" fmla="*/ 43942 h 99060"/>
                <a:gd name="connsiteX70" fmla="*/ 14097 w 86614"/>
                <a:gd name="connsiteY70" fmla="*/ 42164 h 99060"/>
                <a:gd name="connsiteX71" fmla="*/ 15621 w 86614"/>
                <a:gd name="connsiteY71" fmla="*/ 40259 h 99060"/>
                <a:gd name="connsiteX72" fmla="*/ 16891 w 86614"/>
                <a:gd name="connsiteY72" fmla="*/ 38227 h 99060"/>
                <a:gd name="connsiteX73" fmla="*/ 18161 w 86614"/>
                <a:gd name="connsiteY73" fmla="*/ 36195 h 99060"/>
                <a:gd name="connsiteX74" fmla="*/ 19177 w 86614"/>
                <a:gd name="connsiteY74" fmla="*/ 34036 h 99060"/>
                <a:gd name="connsiteX75" fmla="*/ 20066 w 86614"/>
                <a:gd name="connsiteY75" fmla="*/ 31877 h 99060"/>
                <a:gd name="connsiteX76" fmla="*/ 20066 w 86614"/>
                <a:gd name="connsiteY76" fmla="*/ 31877 h 99060"/>
                <a:gd name="connsiteX77" fmla="*/ 20828 w 86614"/>
                <a:gd name="connsiteY77" fmla="*/ 34036 h 99060"/>
                <a:gd name="connsiteX78" fmla="*/ 21717 w 86614"/>
                <a:gd name="connsiteY78" fmla="*/ 36195 h 99060"/>
                <a:gd name="connsiteX79" fmla="*/ 22733 w 86614"/>
                <a:gd name="connsiteY79" fmla="*/ 38354 h 99060"/>
                <a:gd name="connsiteX80" fmla="*/ 23876 w 86614"/>
                <a:gd name="connsiteY80" fmla="*/ 40513 h 99060"/>
                <a:gd name="connsiteX81" fmla="*/ 25146 w 86614"/>
                <a:gd name="connsiteY81" fmla="*/ 42545 h 99060"/>
                <a:gd name="connsiteX82" fmla="*/ 26670 w 86614"/>
                <a:gd name="connsiteY82" fmla="*/ 44450 h 99060"/>
                <a:gd name="connsiteX83" fmla="*/ 28321 w 86614"/>
                <a:gd name="connsiteY83" fmla="*/ 46228 h 99060"/>
                <a:gd name="connsiteX84" fmla="*/ 30099 w 86614"/>
                <a:gd name="connsiteY84" fmla="*/ 47879 h 99060"/>
                <a:gd name="connsiteX85" fmla="*/ 32131 w 86614"/>
                <a:gd name="connsiteY85" fmla="*/ 49403 h 99060"/>
                <a:gd name="connsiteX86" fmla="*/ 34290 w 86614"/>
                <a:gd name="connsiteY86" fmla="*/ 50673 h 99060"/>
                <a:gd name="connsiteX87" fmla="*/ 34290 w 86614"/>
                <a:gd name="connsiteY87" fmla="*/ 50673 h 99060"/>
                <a:gd name="connsiteX88" fmla="*/ 36576 w 86614"/>
                <a:gd name="connsiteY88" fmla="*/ 49403 h 99060"/>
                <a:gd name="connsiteX89" fmla="*/ 38608 w 86614"/>
                <a:gd name="connsiteY89" fmla="*/ 48006 h 99060"/>
                <a:gd name="connsiteX90" fmla="*/ 40513 w 86614"/>
                <a:gd name="connsiteY90" fmla="*/ 46355 h 99060"/>
                <a:gd name="connsiteX91" fmla="*/ 42164 w 86614"/>
                <a:gd name="connsiteY91" fmla="*/ 44577 h 99060"/>
                <a:gd name="connsiteX92" fmla="*/ 43688 w 86614"/>
                <a:gd name="connsiteY92" fmla="*/ 42672 h 99060"/>
                <a:gd name="connsiteX93" fmla="*/ 44958 w 86614"/>
                <a:gd name="connsiteY93" fmla="*/ 40640 h 99060"/>
                <a:gd name="connsiteX94" fmla="*/ 46101 w 86614"/>
                <a:gd name="connsiteY94" fmla="*/ 38608 h 99060"/>
                <a:gd name="connsiteX95" fmla="*/ 47117 w 86614"/>
                <a:gd name="connsiteY95" fmla="*/ 36449 h 99060"/>
                <a:gd name="connsiteX96" fmla="*/ 48006 w 86614"/>
                <a:gd name="connsiteY96" fmla="*/ 34163 h 99060"/>
                <a:gd name="connsiteX97" fmla="*/ 48768 w 86614"/>
                <a:gd name="connsiteY97" fmla="*/ 32004 h 99060"/>
                <a:gd name="connsiteX98" fmla="*/ 48768 w 86614"/>
                <a:gd name="connsiteY98" fmla="*/ 32004 h 99060"/>
                <a:gd name="connsiteX99" fmla="*/ 49657 w 86614"/>
                <a:gd name="connsiteY99" fmla="*/ 34163 h 99060"/>
                <a:gd name="connsiteX100" fmla="*/ 50673 w 86614"/>
                <a:gd name="connsiteY100" fmla="*/ 36195 h 99060"/>
                <a:gd name="connsiteX101" fmla="*/ 51943 w 86614"/>
                <a:gd name="connsiteY101" fmla="*/ 38354 h 99060"/>
                <a:gd name="connsiteX102" fmla="*/ 53213 w 86614"/>
                <a:gd name="connsiteY102" fmla="*/ 40386 h 99060"/>
                <a:gd name="connsiteX103" fmla="*/ 54737 w 86614"/>
                <a:gd name="connsiteY103" fmla="*/ 42291 h 99060"/>
                <a:gd name="connsiteX104" fmla="*/ 56388 w 86614"/>
                <a:gd name="connsiteY104" fmla="*/ 44069 h 99060"/>
                <a:gd name="connsiteX105" fmla="*/ 58166 w 86614"/>
                <a:gd name="connsiteY105" fmla="*/ 45720 h 99060"/>
                <a:gd name="connsiteX106" fmla="*/ 60071 w 86614"/>
                <a:gd name="connsiteY106" fmla="*/ 47371 h 99060"/>
                <a:gd name="connsiteX107" fmla="*/ 62230 w 86614"/>
                <a:gd name="connsiteY107" fmla="*/ 48768 h 99060"/>
                <a:gd name="connsiteX108" fmla="*/ 64516 w 86614"/>
                <a:gd name="connsiteY108" fmla="*/ 49911 h 99060"/>
                <a:gd name="connsiteX109" fmla="*/ 68834 w 86614"/>
                <a:gd name="connsiteY109" fmla="*/ 43180 h 99060"/>
                <a:gd name="connsiteX110" fmla="*/ 26416 w 86614"/>
                <a:gd name="connsiteY110" fmla="*/ 91821 h 99060"/>
                <a:gd name="connsiteX111" fmla="*/ 26416 w 86614"/>
                <a:gd name="connsiteY111" fmla="*/ 81026 h 99060"/>
                <a:gd name="connsiteX112" fmla="*/ 83693 w 86614"/>
                <a:gd name="connsiteY112" fmla="*/ 81026 h 99060"/>
                <a:gd name="connsiteX113" fmla="*/ 83693 w 86614"/>
                <a:gd name="connsiteY113" fmla="*/ 57404 h 99060"/>
                <a:gd name="connsiteX114" fmla="*/ 17145 w 86614"/>
                <a:gd name="connsiteY114" fmla="*/ 57404 h 99060"/>
                <a:gd name="connsiteX115" fmla="*/ 17145 w 86614"/>
                <a:gd name="connsiteY115" fmla="*/ 64643 h 99060"/>
                <a:gd name="connsiteX116" fmla="*/ 74803 w 86614"/>
                <a:gd name="connsiteY116" fmla="*/ 64643 h 99060"/>
                <a:gd name="connsiteX117" fmla="*/ 74803 w 86614"/>
                <a:gd name="connsiteY117" fmla="*/ 74168 h 99060"/>
                <a:gd name="connsiteX118" fmla="*/ 17399 w 86614"/>
                <a:gd name="connsiteY118" fmla="*/ 74168 h 99060"/>
                <a:gd name="connsiteX119" fmla="*/ 17399 w 86614"/>
                <a:gd name="connsiteY119" fmla="*/ 99060 h 99060"/>
                <a:gd name="connsiteX120" fmla="*/ 86614 w 86614"/>
                <a:gd name="connsiteY120" fmla="*/ 99060 h 99060"/>
                <a:gd name="connsiteX121" fmla="*/ 86614 w 86614"/>
                <a:gd name="connsiteY121" fmla="*/ 91821 h 99060"/>
                <a:gd name="connsiteX122" fmla="*/ 26416 w 86614"/>
                <a:gd name="connsiteY122" fmla="*/ 91821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86614" h="99060">
                  <a:moveTo>
                    <a:pt x="83693" y="0"/>
                  </a:moveTo>
                  <a:lnTo>
                    <a:pt x="74549" y="0"/>
                  </a:lnTo>
                  <a:lnTo>
                    <a:pt x="74549" y="52959"/>
                  </a:lnTo>
                  <a:lnTo>
                    <a:pt x="83693" y="52959"/>
                  </a:lnTo>
                  <a:lnTo>
                    <a:pt x="83693" y="0"/>
                  </a:lnTo>
                  <a:close/>
                  <a:moveTo>
                    <a:pt x="68834" y="43180"/>
                  </a:moveTo>
                  <a:lnTo>
                    <a:pt x="68834" y="43180"/>
                  </a:lnTo>
                  <a:lnTo>
                    <a:pt x="65786" y="41402"/>
                  </a:lnTo>
                  <a:lnTo>
                    <a:pt x="62992" y="39370"/>
                  </a:lnTo>
                  <a:lnTo>
                    <a:pt x="60578" y="37084"/>
                  </a:lnTo>
                  <a:lnTo>
                    <a:pt x="58547" y="34417"/>
                  </a:lnTo>
                  <a:lnTo>
                    <a:pt x="56769" y="31750"/>
                  </a:lnTo>
                  <a:lnTo>
                    <a:pt x="55372" y="28956"/>
                  </a:lnTo>
                  <a:lnTo>
                    <a:pt x="54356" y="26162"/>
                  </a:lnTo>
                  <a:lnTo>
                    <a:pt x="53594" y="23368"/>
                  </a:lnTo>
                  <a:lnTo>
                    <a:pt x="53213" y="20701"/>
                  </a:lnTo>
                  <a:lnTo>
                    <a:pt x="52959" y="18034"/>
                  </a:lnTo>
                  <a:lnTo>
                    <a:pt x="52959" y="12573"/>
                  </a:lnTo>
                  <a:lnTo>
                    <a:pt x="65151" y="12573"/>
                  </a:lnTo>
                  <a:lnTo>
                    <a:pt x="65151" y="5207"/>
                  </a:lnTo>
                  <a:lnTo>
                    <a:pt x="36830" y="5207"/>
                  </a:lnTo>
                  <a:lnTo>
                    <a:pt x="36830" y="12573"/>
                  </a:lnTo>
                  <a:lnTo>
                    <a:pt x="44450" y="12573"/>
                  </a:lnTo>
                  <a:lnTo>
                    <a:pt x="44450" y="18034"/>
                  </a:lnTo>
                  <a:lnTo>
                    <a:pt x="44450" y="18034"/>
                  </a:lnTo>
                  <a:lnTo>
                    <a:pt x="44323" y="20193"/>
                  </a:lnTo>
                  <a:lnTo>
                    <a:pt x="44069" y="22479"/>
                  </a:lnTo>
                  <a:lnTo>
                    <a:pt x="43688" y="24892"/>
                  </a:lnTo>
                  <a:lnTo>
                    <a:pt x="43053" y="27305"/>
                  </a:lnTo>
                  <a:lnTo>
                    <a:pt x="42164" y="29845"/>
                  </a:lnTo>
                  <a:lnTo>
                    <a:pt x="41148" y="32258"/>
                  </a:lnTo>
                  <a:lnTo>
                    <a:pt x="39878" y="34671"/>
                  </a:lnTo>
                  <a:lnTo>
                    <a:pt x="38353" y="37084"/>
                  </a:lnTo>
                  <a:lnTo>
                    <a:pt x="36576" y="39243"/>
                  </a:lnTo>
                  <a:lnTo>
                    <a:pt x="34417" y="41275"/>
                  </a:lnTo>
                  <a:lnTo>
                    <a:pt x="34417" y="41275"/>
                  </a:lnTo>
                  <a:lnTo>
                    <a:pt x="32385" y="39116"/>
                  </a:lnTo>
                  <a:lnTo>
                    <a:pt x="30480" y="36830"/>
                  </a:lnTo>
                  <a:lnTo>
                    <a:pt x="28956" y="34417"/>
                  </a:lnTo>
                  <a:lnTo>
                    <a:pt x="27686" y="32004"/>
                  </a:lnTo>
                  <a:lnTo>
                    <a:pt x="26670" y="29464"/>
                  </a:lnTo>
                  <a:lnTo>
                    <a:pt x="25908" y="27051"/>
                  </a:lnTo>
                  <a:lnTo>
                    <a:pt x="25273" y="24638"/>
                  </a:lnTo>
                  <a:lnTo>
                    <a:pt x="24765" y="22225"/>
                  </a:lnTo>
                  <a:lnTo>
                    <a:pt x="24638" y="20066"/>
                  </a:lnTo>
                  <a:lnTo>
                    <a:pt x="24511" y="18034"/>
                  </a:lnTo>
                  <a:lnTo>
                    <a:pt x="24511" y="12573"/>
                  </a:lnTo>
                  <a:lnTo>
                    <a:pt x="32003" y="12573"/>
                  </a:lnTo>
                  <a:lnTo>
                    <a:pt x="32003" y="5207"/>
                  </a:lnTo>
                  <a:lnTo>
                    <a:pt x="3428" y="5207"/>
                  </a:lnTo>
                  <a:lnTo>
                    <a:pt x="3428" y="12573"/>
                  </a:lnTo>
                  <a:lnTo>
                    <a:pt x="15875" y="12573"/>
                  </a:lnTo>
                  <a:lnTo>
                    <a:pt x="15875" y="18034"/>
                  </a:lnTo>
                  <a:lnTo>
                    <a:pt x="15875" y="18034"/>
                  </a:lnTo>
                  <a:lnTo>
                    <a:pt x="15748" y="20574"/>
                  </a:lnTo>
                  <a:lnTo>
                    <a:pt x="15240" y="23241"/>
                  </a:lnTo>
                  <a:lnTo>
                    <a:pt x="14478" y="26035"/>
                  </a:lnTo>
                  <a:lnTo>
                    <a:pt x="13462" y="28829"/>
                  </a:lnTo>
                  <a:lnTo>
                    <a:pt x="12065" y="31623"/>
                  </a:lnTo>
                  <a:lnTo>
                    <a:pt x="10287" y="34290"/>
                  </a:lnTo>
                  <a:lnTo>
                    <a:pt x="8255" y="36830"/>
                  </a:lnTo>
                  <a:lnTo>
                    <a:pt x="5842" y="39243"/>
                  </a:lnTo>
                  <a:lnTo>
                    <a:pt x="3048" y="41402"/>
                  </a:lnTo>
                  <a:lnTo>
                    <a:pt x="0" y="43180"/>
                  </a:lnTo>
                  <a:lnTo>
                    <a:pt x="4445" y="49911"/>
                  </a:lnTo>
                  <a:lnTo>
                    <a:pt x="4445" y="49911"/>
                  </a:lnTo>
                  <a:lnTo>
                    <a:pt x="6603" y="48641"/>
                  </a:lnTo>
                  <a:lnTo>
                    <a:pt x="8763" y="47244"/>
                  </a:lnTo>
                  <a:lnTo>
                    <a:pt x="10668" y="45720"/>
                  </a:lnTo>
                  <a:lnTo>
                    <a:pt x="12446" y="43942"/>
                  </a:lnTo>
                  <a:lnTo>
                    <a:pt x="14097" y="42164"/>
                  </a:lnTo>
                  <a:lnTo>
                    <a:pt x="15621" y="40259"/>
                  </a:lnTo>
                  <a:lnTo>
                    <a:pt x="16891" y="38227"/>
                  </a:lnTo>
                  <a:lnTo>
                    <a:pt x="18161" y="36195"/>
                  </a:lnTo>
                  <a:lnTo>
                    <a:pt x="19177" y="34036"/>
                  </a:lnTo>
                  <a:lnTo>
                    <a:pt x="20066" y="31877"/>
                  </a:lnTo>
                  <a:lnTo>
                    <a:pt x="20066" y="31877"/>
                  </a:lnTo>
                  <a:lnTo>
                    <a:pt x="20828" y="34036"/>
                  </a:lnTo>
                  <a:lnTo>
                    <a:pt x="21717" y="36195"/>
                  </a:lnTo>
                  <a:lnTo>
                    <a:pt x="22733" y="38354"/>
                  </a:lnTo>
                  <a:lnTo>
                    <a:pt x="23876" y="40513"/>
                  </a:lnTo>
                  <a:lnTo>
                    <a:pt x="25146" y="42545"/>
                  </a:lnTo>
                  <a:lnTo>
                    <a:pt x="26670" y="44450"/>
                  </a:lnTo>
                  <a:lnTo>
                    <a:pt x="28321" y="46228"/>
                  </a:lnTo>
                  <a:lnTo>
                    <a:pt x="30099" y="47879"/>
                  </a:lnTo>
                  <a:lnTo>
                    <a:pt x="32131" y="49403"/>
                  </a:lnTo>
                  <a:lnTo>
                    <a:pt x="34290" y="50673"/>
                  </a:lnTo>
                  <a:lnTo>
                    <a:pt x="34290" y="50673"/>
                  </a:lnTo>
                  <a:lnTo>
                    <a:pt x="36576" y="49403"/>
                  </a:lnTo>
                  <a:lnTo>
                    <a:pt x="38608" y="48006"/>
                  </a:lnTo>
                  <a:lnTo>
                    <a:pt x="40513" y="46355"/>
                  </a:lnTo>
                  <a:lnTo>
                    <a:pt x="42164" y="44577"/>
                  </a:lnTo>
                  <a:lnTo>
                    <a:pt x="43688" y="42672"/>
                  </a:lnTo>
                  <a:lnTo>
                    <a:pt x="44958" y="40640"/>
                  </a:lnTo>
                  <a:lnTo>
                    <a:pt x="46101" y="38608"/>
                  </a:lnTo>
                  <a:lnTo>
                    <a:pt x="47117" y="36449"/>
                  </a:lnTo>
                  <a:lnTo>
                    <a:pt x="48006" y="34163"/>
                  </a:lnTo>
                  <a:lnTo>
                    <a:pt x="48768" y="32004"/>
                  </a:lnTo>
                  <a:lnTo>
                    <a:pt x="48768" y="32004"/>
                  </a:lnTo>
                  <a:lnTo>
                    <a:pt x="49657" y="34163"/>
                  </a:lnTo>
                  <a:lnTo>
                    <a:pt x="50673" y="36195"/>
                  </a:lnTo>
                  <a:lnTo>
                    <a:pt x="51943" y="38354"/>
                  </a:lnTo>
                  <a:lnTo>
                    <a:pt x="53213" y="40386"/>
                  </a:lnTo>
                  <a:lnTo>
                    <a:pt x="54737" y="42291"/>
                  </a:lnTo>
                  <a:lnTo>
                    <a:pt x="56388" y="44069"/>
                  </a:lnTo>
                  <a:lnTo>
                    <a:pt x="58166" y="45720"/>
                  </a:lnTo>
                  <a:lnTo>
                    <a:pt x="60071" y="47371"/>
                  </a:lnTo>
                  <a:lnTo>
                    <a:pt x="62230" y="48768"/>
                  </a:lnTo>
                  <a:lnTo>
                    <a:pt x="64516" y="49911"/>
                  </a:lnTo>
                  <a:lnTo>
                    <a:pt x="68834" y="43180"/>
                  </a:lnTo>
                  <a:close/>
                  <a:moveTo>
                    <a:pt x="26416" y="91821"/>
                  </a:moveTo>
                  <a:lnTo>
                    <a:pt x="26416" y="81026"/>
                  </a:lnTo>
                  <a:lnTo>
                    <a:pt x="83693" y="81026"/>
                  </a:lnTo>
                  <a:lnTo>
                    <a:pt x="83693" y="57404"/>
                  </a:lnTo>
                  <a:lnTo>
                    <a:pt x="17145" y="57404"/>
                  </a:lnTo>
                  <a:lnTo>
                    <a:pt x="17145" y="64643"/>
                  </a:lnTo>
                  <a:lnTo>
                    <a:pt x="74803" y="64643"/>
                  </a:lnTo>
                  <a:lnTo>
                    <a:pt x="74803" y="74168"/>
                  </a:lnTo>
                  <a:lnTo>
                    <a:pt x="17399" y="74168"/>
                  </a:lnTo>
                  <a:lnTo>
                    <a:pt x="17399" y="99060"/>
                  </a:lnTo>
                  <a:lnTo>
                    <a:pt x="86614" y="99060"/>
                  </a:lnTo>
                  <a:lnTo>
                    <a:pt x="86614" y="91821"/>
                  </a:lnTo>
                  <a:lnTo>
                    <a:pt x="26416" y="9182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2657E6C5-2714-DFB4-2421-040ED5EAD41A}"/>
                </a:ext>
              </a:extLst>
            </p:cNvPr>
            <p:cNvSpPr/>
            <p:nvPr/>
          </p:nvSpPr>
          <p:spPr>
            <a:xfrm>
              <a:off x="9264268" y="2673603"/>
              <a:ext cx="77343" cy="98806"/>
            </a:xfrm>
            <a:custGeom>
              <a:avLst/>
              <a:gdLst>
                <a:gd name="connsiteX0" fmla="*/ 56007 w 77343"/>
                <a:gd name="connsiteY0" fmla="*/ 43942 h 98806"/>
                <a:gd name="connsiteX1" fmla="*/ 56007 w 77343"/>
                <a:gd name="connsiteY1" fmla="*/ 43942 h 98806"/>
                <a:gd name="connsiteX2" fmla="*/ 51308 w 77343"/>
                <a:gd name="connsiteY2" fmla="*/ 44577 h 98806"/>
                <a:gd name="connsiteX3" fmla="*/ 46737 w 77343"/>
                <a:gd name="connsiteY3" fmla="*/ 45212 h 98806"/>
                <a:gd name="connsiteX4" fmla="*/ 42291 w 77343"/>
                <a:gd name="connsiteY4" fmla="*/ 45720 h 98806"/>
                <a:gd name="connsiteX5" fmla="*/ 37847 w 77343"/>
                <a:gd name="connsiteY5" fmla="*/ 46101 h 98806"/>
                <a:gd name="connsiteX6" fmla="*/ 33401 w 77343"/>
                <a:gd name="connsiteY6" fmla="*/ 46482 h 98806"/>
                <a:gd name="connsiteX7" fmla="*/ 28829 w 77343"/>
                <a:gd name="connsiteY7" fmla="*/ 46736 h 98806"/>
                <a:gd name="connsiteX8" fmla="*/ 24257 w 77343"/>
                <a:gd name="connsiteY8" fmla="*/ 46863 h 98806"/>
                <a:gd name="connsiteX9" fmla="*/ 19431 w 77343"/>
                <a:gd name="connsiteY9" fmla="*/ 46990 h 98806"/>
                <a:gd name="connsiteX10" fmla="*/ 14478 w 77343"/>
                <a:gd name="connsiteY10" fmla="*/ 46990 h 98806"/>
                <a:gd name="connsiteX11" fmla="*/ 9272 w 77343"/>
                <a:gd name="connsiteY11" fmla="*/ 46990 h 98806"/>
                <a:gd name="connsiteX12" fmla="*/ 9272 w 77343"/>
                <a:gd name="connsiteY12" fmla="*/ 33147 h 98806"/>
                <a:gd name="connsiteX13" fmla="*/ 45593 w 77343"/>
                <a:gd name="connsiteY13" fmla="*/ 33147 h 98806"/>
                <a:gd name="connsiteX14" fmla="*/ 45593 w 77343"/>
                <a:gd name="connsiteY14" fmla="*/ 5969 h 98806"/>
                <a:gd name="connsiteX15" fmla="*/ 0 w 77343"/>
                <a:gd name="connsiteY15" fmla="*/ 5969 h 98806"/>
                <a:gd name="connsiteX16" fmla="*/ 0 w 77343"/>
                <a:gd name="connsiteY16" fmla="*/ 13335 h 98806"/>
                <a:gd name="connsiteX17" fmla="*/ 36576 w 77343"/>
                <a:gd name="connsiteY17" fmla="*/ 13335 h 98806"/>
                <a:gd name="connsiteX18" fmla="*/ 36576 w 77343"/>
                <a:gd name="connsiteY18" fmla="*/ 26162 h 98806"/>
                <a:gd name="connsiteX19" fmla="*/ 381 w 77343"/>
                <a:gd name="connsiteY19" fmla="*/ 26162 h 98806"/>
                <a:gd name="connsiteX20" fmla="*/ 381 w 77343"/>
                <a:gd name="connsiteY20" fmla="*/ 54483 h 98806"/>
                <a:gd name="connsiteX21" fmla="*/ 8382 w 77343"/>
                <a:gd name="connsiteY21" fmla="*/ 54483 h 98806"/>
                <a:gd name="connsiteX22" fmla="*/ 8382 w 77343"/>
                <a:gd name="connsiteY22" fmla="*/ 54483 h 98806"/>
                <a:gd name="connsiteX23" fmla="*/ 13843 w 77343"/>
                <a:gd name="connsiteY23" fmla="*/ 54483 h 98806"/>
                <a:gd name="connsiteX24" fmla="*/ 19050 w 77343"/>
                <a:gd name="connsiteY24" fmla="*/ 54483 h 98806"/>
                <a:gd name="connsiteX25" fmla="*/ 24003 w 77343"/>
                <a:gd name="connsiteY25" fmla="*/ 54356 h 98806"/>
                <a:gd name="connsiteX26" fmla="*/ 28829 w 77343"/>
                <a:gd name="connsiteY26" fmla="*/ 54102 h 98806"/>
                <a:gd name="connsiteX27" fmla="*/ 33528 w 77343"/>
                <a:gd name="connsiteY27" fmla="*/ 53848 h 98806"/>
                <a:gd name="connsiteX28" fmla="*/ 38100 w 77343"/>
                <a:gd name="connsiteY28" fmla="*/ 53594 h 98806"/>
                <a:gd name="connsiteX29" fmla="*/ 42800 w 77343"/>
                <a:gd name="connsiteY29" fmla="*/ 53213 h 98806"/>
                <a:gd name="connsiteX30" fmla="*/ 47372 w 77343"/>
                <a:gd name="connsiteY30" fmla="*/ 52705 h 98806"/>
                <a:gd name="connsiteX31" fmla="*/ 52198 w 77343"/>
                <a:gd name="connsiteY31" fmla="*/ 52070 h 98806"/>
                <a:gd name="connsiteX32" fmla="*/ 57024 w 77343"/>
                <a:gd name="connsiteY32" fmla="*/ 51308 h 98806"/>
                <a:gd name="connsiteX33" fmla="*/ 56007 w 77343"/>
                <a:gd name="connsiteY33" fmla="*/ 43942 h 98806"/>
                <a:gd name="connsiteX34" fmla="*/ 21463 w 77343"/>
                <a:gd name="connsiteY34" fmla="*/ 72136 h 98806"/>
                <a:gd name="connsiteX35" fmla="*/ 68453 w 77343"/>
                <a:gd name="connsiteY35" fmla="*/ 72136 h 98806"/>
                <a:gd name="connsiteX36" fmla="*/ 68453 w 77343"/>
                <a:gd name="connsiteY36" fmla="*/ 91440 h 98806"/>
                <a:gd name="connsiteX37" fmla="*/ 21463 w 77343"/>
                <a:gd name="connsiteY37" fmla="*/ 91440 h 98806"/>
                <a:gd name="connsiteX38" fmla="*/ 21463 w 77343"/>
                <a:gd name="connsiteY38" fmla="*/ 72136 h 98806"/>
                <a:gd name="connsiteX39" fmla="*/ 12574 w 77343"/>
                <a:gd name="connsiteY39" fmla="*/ 98806 h 98806"/>
                <a:gd name="connsiteX40" fmla="*/ 77343 w 77343"/>
                <a:gd name="connsiteY40" fmla="*/ 98806 h 98806"/>
                <a:gd name="connsiteX41" fmla="*/ 77343 w 77343"/>
                <a:gd name="connsiteY41" fmla="*/ 64897 h 98806"/>
                <a:gd name="connsiteX42" fmla="*/ 12574 w 77343"/>
                <a:gd name="connsiteY42" fmla="*/ 64897 h 98806"/>
                <a:gd name="connsiteX43" fmla="*/ 12574 w 77343"/>
                <a:gd name="connsiteY43" fmla="*/ 98806 h 98806"/>
                <a:gd name="connsiteX44" fmla="*/ 68200 w 77343"/>
                <a:gd name="connsiteY44" fmla="*/ 0 h 98806"/>
                <a:gd name="connsiteX45" fmla="*/ 68200 w 77343"/>
                <a:gd name="connsiteY45" fmla="*/ 59309 h 98806"/>
                <a:gd name="connsiteX46" fmla="*/ 77343 w 77343"/>
                <a:gd name="connsiteY46" fmla="*/ 59309 h 98806"/>
                <a:gd name="connsiteX47" fmla="*/ 77343 w 77343"/>
                <a:gd name="connsiteY47" fmla="*/ 0 h 98806"/>
                <a:gd name="connsiteX48" fmla="*/ 68200 w 77343"/>
                <a:gd name="connsiteY48" fmla="*/ 0 h 9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7343" h="98806">
                  <a:moveTo>
                    <a:pt x="56007" y="43942"/>
                  </a:moveTo>
                  <a:lnTo>
                    <a:pt x="56007" y="43942"/>
                  </a:lnTo>
                  <a:lnTo>
                    <a:pt x="51308" y="44577"/>
                  </a:lnTo>
                  <a:lnTo>
                    <a:pt x="46737" y="45212"/>
                  </a:lnTo>
                  <a:lnTo>
                    <a:pt x="42291" y="45720"/>
                  </a:lnTo>
                  <a:lnTo>
                    <a:pt x="37847" y="46101"/>
                  </a:lnTo>
                  <a:lnTo>
                    <a:pt x="33401" y="46482"/>
                  </a:lnTo>
                  <a:lnTo>
                    <a:pt x="28829" y="46736"/>
                  </a:lnTo>
                  <a:lnTo>
                    <a:pt x="24257" y="46863"/>
                  </a:lnTo>
                  <a:lnTo>
                    <a:pt x="19431" y="46990"/>
                  </a:lnTo>
                  <a:lnTo>
                    <a:pt x="14478" y="46990"/>
                  </a:lnTo>
                  <a:lnTo>
                    <a:pt x="9272" y="46990"/>
                  </a:lnTo>
                  <a:lnTo>
                    <a:pt x="9272" y="33147"/>
                  </a:lnTo>
                  <a:lnTo>
                    <a:pt x="45593" y="33147"/>
                  </a:lnTo>
                  <a:lnTo>
                    <a:pt x="45593" y="5969"/>
                  </a:lnTo>
                  <a:lnTo>
                    <a:pt x="0" y="5969"/>
                  </a:lnTo>
                  <a:lnTo>
                    <a:pt x="0" y="13335"/>
                  </a:lnTo>
                  <a:lnTo>
                    <a:pt x="36576" y="13335"/>
                  </a:lnTo>
                  <a:lnTo>
                    <a:pt x="36576" y="26162"/>
                  </a:lnTo>
                  <a:lnTo>
                    <a:pt x="381" y="26162"/>
                  </a:lnTo>
                  <a:lnTo>
                    <a:pt x="381" y="54483"/>
                  </a:lnTo>
                  <a:lnTo>
                    <a:pt x="8382" y="54483"/>
                  </a:lnTo>
                  <a:lnTo>
                    <a:pt x="8382" y="54483"/>
                  </a:lnTo>
                  <a:lnTo>
                    <a:pt x="13843" y="54483"/>
                  </a:lnTo>
                  <a:lnTo>
                    <a:pt x="19050" y="54483"/>
                  </a:lnTo>
                  <a:lnTo>
                    <a:pt x="24003" y="54356"/>
                  </a:lnTo>
                  <a:lnTo>
                    <a:pt x="28829" y="54102"/>
                  </a:lnTo>
                  <a:lnTo>
                    <a:pt x="33528" y="53848"/>
                  </a:lnTo>
                  <a:lnTo>
                    <a:pt x="38100" y="53594"/>
                  </a:lnTo>
                  <a:lnTo>
                    <a:pt x="42800" y="53213"/>
                  </a:lnTo>
                  <a:lnTo>
                    <a:pt x="47372" y="52705"/>
                  </a:lnTo>
                  <a:lnTo>
                    <a:pt x="52198" y="52070"/>
                  </a:lnTo>
                  <a:lnTo>
                    <a:pt x="57024" y="51308"/>
                  </a:lnTo>
                  <a:lnTo>
                    <a:pt x="56007" y="43942"/>
                  </a:lnTo>
                  <a:close/>
                  <a:moveTo>
                    <a:pt x="21463" y="72136"/>
                  </a:moveTo>
                  <a:lnTo>
                    <a:pt x="68453" y="72136"/>
                  </a:lnTo>
                  <a:lnTo>
                    <a:pt x="68453" y="91440"/>
                  </a:lnTo>
                  <a:lnTo>
                    <a:pt x="21463" y="91440"/>
                  </a:lnTo>
                  <a:lnTo>
                    <a:pt x="21463" y="72136"/>
                  </a:lnTo>
                  <a:close/>
                  <a:moveTo>
                    <a:pt x="12574" y="98806"/>
                  </a:moveTo>
                  <a:lnTo>
                    <a:pt x="77343" y="98806"/>
                  </a:lnTo>
                  <a:lnTo>
                    <a:pt x="77343" y="64897"/>
                  </a:lnTo>
                  <a:lnTo>
                    <a:pt x="12574" y="64897"/>
                  </a:lnTo>
                  <a:lnTo>
                    <a:pt x="12574" y="98806"/>
                  </a:lnTo>
                  <a:close/>
                  <a:moveTo>
                    <a:pt x="68200" y="0"/>
                  </a:moveTo>
                  <a:lnTo>
                    <a:pt x="68200" y="59309"/>
                  </a:lnTo>
                  <a:lnTo>
                    <a:pt x="77343" y="59309"/>
                  </a:lnTo>
                  <a:lnTo>
                    <a:pt x="77343" y="0"/>
                  </a:lnTo>
                  <a:lnTo>
                    <a:pt x="68200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3D89EBD-E7A9-78CC-C16B-4F4C285307DB}"/>
                </a:ext>
              </a:extLst>
            </p:cNvPr>
            <p:cNvSpPr/>
            <p:nvPr/>
          </p:nvSpPr>
          <p:spPr>
            <a:xfrm>
              <a:off x="8621395" y="2893060"/>
              <a:ext cx="81026" cy="98805"/>
            </a:xfrm>
            <a:custGeom>
              <a:avLst/>
              <a:gdLst>
                <a:gd name="connsiteX0" fmla="*/ 71882 w 81026"/>
                <a:gd name="connsiteY0" fmla="*/ 91440 h 98805"/>
                <a:gd name="connsiteX1" fmla="*/ 25908 w 81026"/>
                <a:gd name="connsiteY1" fmla="*/ 91440 h 98805"/>
                <a:gd name="connsiteX2" fmla="*/ 25908 w 81026"/>
                <a:gd name="connsiteY2" fmla="*/ 78486 h 98805"/>
                <a:gd name="connsiteX3" fmla="*/ 71882 w 81026"/>
                <a:gd name="connsiteY3" fmla="*/ 78486 h 98805"/>
                <a:gd name="connsiteX4" fmla="*/ 71882 w 81026"/>
                <a:gd name="connsiteY4" fmla="*/ 91440 h 98805"/>
                <a:gd name="connsiteX5" fmla="*/ 71882 w 81026"/>
                <a:gd name="connsiteY5" fmla="*/ 71247 h 98805"/>
                <a:gd name="connsiteX6" fmla="*/ 25908 w 81026"/>
                <a:gd name="connsiteY6" fmla="*/ 71247 h 98805"/>
                <a:gd name="connsiteX7" fmla="*/ 25908 w 81026"/>
                <a:gd name="connsiteY7" fmla="*/ 58547 h 98805"/>
                <a:gd name="connsiteX8" fmla="*/ 16891 w 81026"/>
                <a:gd name="connsiteY8" fmla="*/ 58547 h 98805"/>
                <a:gd name="connsiteX9" fmla="*/ 16891 w 81026"/>
                <a:gd name="connsiteY9" fmla="*/ 98806 h 98805"/>
                <a:gd name="connsiteX10" fmla="*/ 81026 w 81026"/>
                <a:gd name="connsiteY10" fmla="*/ 98806 h 98805"/>
                <a:gd name="connsiteX11" fmla="*/ 81026 w 81026"/>
                <a:gd name="connsiteY11" fmla="*/ 58547 h 98805"/>
                <a:gd name="connsiteX12" fmla="*/ 71882 w 81026"/>
                <a:gd name="connsiteY12" fmla="*/ 58547 h 98805"/>
                <a:gd name="connsiteX13" fmla="*/ 71882 w 81026"/>
                <a:gd name="connsiteY13" fmla="*/ 71247 h 98805"/>
                <a:gd name="connsiteX14" fmla="*/ 25908 w 81026"/>
                <a:gd name="connsiteY14" fmla="*/ 43307 h 98805"/>
                <a:gd name="connsiteX15" fmla="*/ 25908 w 81026"/>
                <a:gd name="connsiteY15" fmla="*/ 43307 h 98805"/>
                <a:gd name="connsiteX16" fmla="*/ 22987 w 81026"/>
                <a:gd name="connsiteY16" fmla="*/ 43180 h 98805"/>
                <a:gd name="connsiteX17" fmla="*/ 20320 w 81026"/>
                <a:gd name="connsiteY17" fmla="*/ 42545 h 98805"/>
                <a:gd name="connsiteX18" fmla="*/ 17780 w 81026"/>
                <a:gd name="connsiteY18" fmla="*/ 41656 h 98805"/>
                <a:gd name="connsiteX19" fmla="*/ 15494 w 81026"/>
                <a:gd name="connsiteY19" fmla="*/ 40513 h 98805"/>
                <a:gd name="connsiteX20" fmla="*/ 13589 w 81026"/>
                <a:gd name="connsiteY20" fmla="*/ 38989 h 98805"/>
                <a:gd name="connsiteX21" fmla="*/ 11938 w 81026"/>
                <a:gd name="connsiteY21" fmla="*/ 37211 h 98805"/>
                <a:gd name="connsiteX22" fmla="*/ 10541 w 81026"/>
                <a:gd name="connsiteY22" fmla="*/ 35179 h 98805"/>
                <a:gd name="connsiteX23" fmla="*/ 9525 w 81026"/>
                <a:gd name="connsiteY23" fmla="*/ 32893 h 98805"/>
                <a:gd name="connsiteX24" fmla="*/ 9017 w 81026"/>
                <a:gd name="connsiteY24" fmla="*/ 30353 h 98805"/>
                <a:gd name="connsiteX25" fmla="*/ 8763 w 81026"/>
                <a:gd name="connsiteY25" fmla="*/ 27686 h 98805"/>
                <a:gd name="connsiteX26" fmla="*/ 8763 w 81026"/>
                <a:gd name="connsiteY26" fmla="*/ 27686 h 98805"/>
                <a:gd name="connsiteX27" fmla="*/ 9017 w 81026"/>
                <a:gd name="connsiteY27" fmla="*/ 25019 h 98805"/>
                <a:gd name="connsiteX28" fmla="*/ 9525 w 81026"/>
                <a:gd name="connsiteY28" fmla="*/ 22606 h 98805"/>
                <a:gd name="connsiteX29" fmla="*/ 10541 w 81026"/>
                <a:gd name="connsiteY29" fmla="*/ 20320 h 98805"/>
                <a:gd name="connsiteX30" fmla="*/ 11938 w 81026"/>
                <a:gd name="connsiteY30" fmla="*/ 18288 h 98805"/>
                <a:gd name="connsiteX31" fmla="*/ 13589 w 81026"/>
                <a:gd name="connsiteY31" fmla="*/ 16510 h 98805"/>
                <a:gd name="connsiteX32" fmla="*/ 15494 w 81026"/>
                <a:gd name="connsiteY32" fmla="*/ 14986 h 98805"/>
                <a:gd name="connsiteX33" fmla="*/ 17780 w 81026"/>
                <a:gd name="connsiteY33" fmla="*/ 13843 h 98805"/>
                <a:gd name="connsiteX34" fmla="*/ 20320 w 81026"/>
                <a:gd name="connsiteY34" fmla="*/ 12954 h 98805"/>
                <a:gd name="connsiteX35" fmla="*/ 22987 w 81026"/>
                <a:gd name="connsiteY35" fmla="*/ 12319 h 98805"/>
                <a:gd name="connsiteX36" fmla="*/ 25908 w 81026"/>
                <a:gd name="connsiteY36" fmla="*/ 12192 h 98805"/>
                <a:gd name="connsiteX37" fmla="*/ 25908 w 81026"/>
                <a:gd name="connsiteY37" fmla="*/ 12192 h 98805"/>
                <a:gd name="connsiteX38" fmla="*/ 28702 w 81026"/>
                <a:gd name="connsiteY38" fmla="*/ 12319 h 98805"/>
                <a:gd name="connsiteX39" fmla="*/ 31496 w 81026"/>
                <a:gd name="connsiteY39" fmla="*/ 12954 h 98805"/>
                <a:gd name="connsiteX40" fmla="*/ 33909 w 81026"/>
                <a:gd name="connsiteY40" fmla="*/ 13843 h 98805"/>
                <a:gd name="connsiteX41" fmla="*/ 36195 w 81026"/>
                <a:gd name="connsiteY41" fmla="*/ 14986 h 98805"/>
                <a:gd name="connsiteX42" fmla="*/ 38100 w 81026"/>
                <a:gd name="connsiteY42" fmla="*/ 16510 h 98805"/>
                <a:gd name="connsiteX43" fmla="*/ 39751 w 81026"/>
                <a:gd name="connsiteY43" fmla="*/ 18288 h 98805"/>
                <a:gd name="connsiteX44" fmla="*/ 41148 w 81026"/>
                <a:gd name="connsiteY44" fmla="*/ 20320 h 98805"/>
                <a:gd name="connsiteX45" fmla="*/ 42164 w 81026"/>
                <a:gd name="connsiteY45" fmla="*/ 22606 h 98805"/>
                <a:gd name="connsiteX46" fmla="*/ 42799 w 81026"/>
                <a:gd name="connsiteY46" fmla="*/ 25019 h 98805"/>
                <a:gd name="connsiteX47" fmla="*/ 42926 w 81026"/>
                <a:gd name="connsiteY47" fmla="*/ 27686 h 98805"/>
                <a:gd name="connsiteX48" fmla="*/ 42926 w 81026"/>
                <a:gd name="connsiteY48" fmla="*/ 27686 h 98805"/>
                <a:gd name="connsiteX49" fmla="*/ 42799 w 81026"/>
                <a:gd name="connsiteY49" fmla="*/ 30353 h 98805"/>
                <a:gd name="connsiteX50" fmla="*/ 42164 w 81026"/>
                <a:gd name="connsiteY50" fmla="*/ 32893 h 98805"/>
                <a:gd name="connsiteX51" fmla="*/ 41148 w 81026"/>
                <a:gd name="connsiteY51" fmla="*/ 35179 h 98805"/>
                <a:gd name="connsiteX52" fmla="*/ 39751 w 81026"/>
                <a:gd name="connsiteY52" fmla="*/ 37211 h 98805"/>
                <a:gd name="connsiteX53" fmla="*/ 38100 w 81026"/>
                <a:gd name="connsiteY53" fmla="*/ 38989 h 98805"/>
                <a:gd name="connsiteX54" fmla="*/ 36195 w 81026"/>
                <a:gd name="connsiteY54" fmla="*/ 40513 h 98805"/>
                <a:gd name="connsiteX55" fmla="*/ 33909 w 81026"/>
                <a:gd name="connsiteY55" fmla="*/ 41656 h 98805"/>
                <a:gd name="connsiteX56" fmla="*/ 31496 w 81026"/>
                <a:gd name="connsiteY56" fmla="*/ 42545 h 98805"/>
                <a:gd name="connsiteX57" fmla="*/ 28702 w 81026"/>
                <a:gd name="connsiteY57" fmla="*/ 43180 h 98805"/>
                <a:gd name="connsiteX58" fmla="*/ 25908 w 81026"/>
                <a:gd name="connsiteY58" fmla="*/ 43307 h 98805"/>
                <a:gd name="connsiteX59" fmla="*/ 71755 w 81026"/>
                <a:gd name="connsiteY59" fmla="*/ 0 h 98805"/>
                <a:gd name="connsiteX60" fmla="*/ 71755 w 81026"/>
                <a:gd name="connsiteY60" fmla="*/ 23749 h 98805"/>
                <a:gd name="connsiteX61" fmla="*/ 51308 w 81026"/>
                <a:gd name="connsiteY61" fmla="*/ 23749 h 98805"/>
                <a:gd name="connsiteX62" fmla="*/ 51308 w 81026"/>
                <a:gd name="connsiteY62" fmla="*/ 23749 h 98805"/>
                <a:gd name="connsiteX63" fmla="*/ 50546 w 81026"/>
                <a:gd name="connsiteY63" fmla="*/ 20447 h 98805"/>
                <a:gd name="connsiteX64" fmla="*/ 49276 w 81026"/>
                <a:gd name="connsiteY64" fmla="*/ 17272 h 98805"/>
                <a:gd name="connsiteX65" fmla="*/ 47498 w 81026"/>
                <a:gd name="connsiteY65" fmla="*/ 14478 h 98805"/>
                <a:gd name="connsiteX66" fmla="*/ 45466 w 81026"/>
                <a:gd name="connsiteY66" fmla="*/ 11938 h 98805"/>
                <a:gd name="connsiteX67" fmla="*/ 42926 w 81026"/>
                <a:gd name="connsiteY67" fmla="*/ 9779 h 98805"/>
                <a:gd name="connsiteX68" fmla="*/ 40132 w 81026"/>
                <a:gd name="connsiteY68" fmla="*/ 8001 h 98805"/>
                <a:gd name="connsiteX69" fmla="*/ 36957 w 81026"/>
                <a:gd name="connsiteY69" fmla="*/ 6477 h 98805"/>
                <a:gd name="connsiteX70" fmla="*/ 33528 w 81026"/>
                <a:gd name="connsiteY70" fmla="*/ 5461 h 98805"/>
                <a:gd name="connsiteX71" fmla="*/ 29845 w 81026"/>
                <a:gd name="connsiteY71" fmla="*/ 4826 h 98805"/>
                <a:gd name="connsiteX72" fmla="*/ 25908 w 81026"/>
                <a:gd name="connsiteY72" fmla="*/ 4572 h 98805"/>
                <a:gd name="connsiteX73" fmla="*/ 25908 w 81026"/>
                <a:gd name="connsiteY73" fmla="*/ 4572 h 98805"/>
                <a:gd name="connsiteX74" fmla="*/ 21463 w 81026"/>
                <a:gd name="connsiteY74" fmla="*/ 4826 h 98805"/>
                <a:gd name="connsiteX75" fmla="*/ 17399 w 81026"/>
                <a:gd name="connsiteY75" fmla="*/ 5715 h 98805"/>
                <a:gd name="connsiteX76" fmla="*/ 13716 w 81026"/>
                <a:gd name="connsiteY76" fmla="*/ 6985 h 98805"/>
                <a:gd name="connsiteX77" fmla="*/ 10287 w 81026"/>
                <a:gd name="connsiteY77" fmla="*/ 8763 h 98805"/>
                <a:gd name="connsiteX78" fmla="*/ 7366 w 81026"/>
                <a:gd name="connsiteY78" fmla="*/ 10922 h 98805"/>
                <a:gd name="connsiteX79" fmla="*/ 4826 w 81026"/>
                <a:gd name="connsiteY79" fmla="*/ 13589 h 98805"/>
                <a:gd name="connsiteX80" fmla="*/ 2794 w 81026"/>
                <a:gd name="connsiteY80" fmla="*/ 16637 h 98805"/>
                <a:gd name="connsiteX81" fmla="*/ 1270 w 81026"/>
                <a:gd name="connsiteY81" fmla="*/ 20066 h 98805"/>
                <a:gd name="connsiteX82" fmla="*/ 381 w 81026"/>
                <a:gd name="connsiteY82" fmla="*/ 23749 h 98805"/>
                <a:gd name="connsiteX83" fmla="*/ 0 w 81026"/>
                <a:gd name="connsiteY83" fmla="*/ 27686 h 98805"/>
                <a:gd name="connsiteX84" fmla="*/ 0 w 81026"/>
                <a:gd name="connsiteY84" fmla="*/ 27686 h 98805"/>
                <a:gd name="connsiteX85" fmla="*/ 381 w 81026"/>
                <a:gd name="connsiteY85" fmla="*/ 31750 h 98805"/>
                <a:gd name="connsiteX86" fmla="*/ 1270 w 81026"/>
                <a:gd name="connsiteY86" fmla="*/ 35433 h 98805"/>
                <a:gd name="connsiteX87" fmla="*/ 2794 w 81026"/>
                <a:gd name="connsiteY87" fmla="*/ 38862 h 98805"/>
                <a:gd name="connsiteX88" fmla="*/ 4826 w 81026"/>
                <a:gd name="connsiteY88" fmla="*/ 41910 h 98805"/>
                <a:gd name="connsiteX89" fmla="*/ 7366 w 81026"/>
                <a:gd name="connsiteY89" fmla="*/ 44577 h 98805"/>
                <a:gd name="connsiteX90" fmla="*/ 10287 w 81026"/>
                <a:gd name="connsiteY90" fmla="*/ 46736 h 98805"/>
                <a:gd name="connsiteX91" fmla="*/ 13716 w 81026"/>
                <a:gd name="connsiteY91" fmla="*/ 48514 h 98805"/>
                <a:gd name="connsiteX92" fmla="*/ 17399 w 81026"/>
                <a:gd name="connsiteY92" fmla="*/ 49911 h 98805"/>
                <a:gd name="connsiteX93" fmla="*/ 21463 w 81026"/>
                <a:gd name="connsiteY93" fmla="*/ 50673 h 98805"/>
                <a:gd name="connsiteX94" fmla="*/ 25908 w 81026"/>
                <a:gd name="connsiteY94" fmla="*/ 50927 h 98805"/>
                <a:gd name="connsiteX95" fmla="*/ 25908 w 81026"/>
                <a:gd name="connsiteY95" fmla="*/ 50927 h 98805"/>
                <a:gd name="connsiteX96" fmla="*/ 29845 w 81026"/>
                <a:gd name="connsiteY96" fmla="*/ 50673 h 98805"/>
                <a:gd name="connsiteX97" fmla="*/ 33655 w 81026"/>
                <a:gd name="connsiteY97" fmla="*/ 50038 h 98805"/>
                <a:gd name="connsiteX98" fmla="*/ 37084 w 81026"/>
                <a:gd name="connsiteY98" fmla="*/ 48895 h 98805"/>
                <a:gd name="connsiteX99" fmla="*/ 40259 w 81026"/>
                <a:gd name="connsiteY99" fmla="*/ 47498 h 98805"/>
                <a:gd name="connsiteX100" fmla="*/ 43180 w 81026"/>
                <a:gd name="connsiteY100" fmla="*/ 45593 h 98805"/>
                <a:gd name="connsiteX101" fmla="*/ 45593 w 81026"/>
                <a:gd name="connsiteY101" fmla="*/ 43307 h 98805"/>
                <a:gd name="connsiteX102" fmla="*/ 47752 w 81026"/>
                <a:gd name="connsiteY102" fmla="*/ 40767 h 98805"/>
                <a:gd name="connsiteX103" fmla="*/ 49403 w 81026"/>
                <a:gd name="connsiteY103" fmla="*/ 37846 h 98805"/>
                <a:gd name="connsiteX104" fmla="*/ 50673 w 81026"/>
                <a:gd name="connsiteY104" fmla="*/ 34671 h 98805"/>
                <a:gd name="connsiteX105" fmla="*/ 51435 w 81026"/>
                <a:gd name="connsiteY105" fmla="*/ 31242 h 98805"/>
                <a:gd name="connsiteX106" fmla="*/ 71755 w 81026"/>
                <a:gd name="connsiteY106" fmla="*/ 31242 h 98805"/>
                <a:gd name="connsiteX107" fmla="*/ 71755 w 81026"/>
                <a:gd name="connsiteY107" fmla="*/ 53721 h 98805"/>
                <a:gd name="connsiteX108" fmla="*/ 81026 w 81026"/>
                <a:gd name="connsiteY108" fmla="*/ 53721 h 98805"/>
                <a:gd name="connsiteX109" fmla="*/ 81026 w 81026"/>
                <a:gd name="connsiteY109" fmla="*/ 0 h 98805"/>
                <a:gd name="connsiteX110" fmla="*/ 71755 w 81026"/>
                <a:gd name="connsiteY110" fmla="*/ 0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81026" h="98805">
                  <a:moveTo>
                    <a:pt x="71882" y="91440"/>
                  </a:moveTo>
                  <a:lnTo>
                    <a:pt x="25908" y="91440"/>
                  </a:lnTo>
                  <a:lnTo>
                    <a:pt x="25908" y="78486"/>
                  </a:lnTo>
                  <a:lnTo>
                    <a:pt x="71882" y="78486"/>
                  </a:lnTo>
                  <a:lnTo>
                    <a:pt x="71882" y="91440"/>
                  </a:lnTo>
                  <a:close/>
                  <a:moveTo>
                    <a:pt x="71882" y="71247"/>
                  </a:moveTo>
                  <a:lnTo>
                    <a:pt x="25908" y="71247"/>
                  </a:lnTo>
                  <a:lnTo>
                    <a:pt x="25908" y="58547"/>
                  </a:lnTo>
                  <a:lnTo>
                    <a:pt x="16891" y="58547"/>
                  </a:lnTo>
                  <a:lnTo>
                    <a:pt x="16891" y="98806"/>
                  </a:lnTo>
                  <a:lnTo>
                    <a:pt x="81026" y="98806"/>
                  </a:lnTo>
                  <a:lnTo>
                    <a:pt x="81026" y="58547"/>
                  </a:lnTo>
                  <a:lnTo>
                    <a:pt x="71882" y="58547"/>
                  </a:lnTo>
                  <a:lnTo>
                    <a:pt x="71882" y="71247"/>
                  </a:lnTo>
                  <a:close/>
                  <a:moveTo>
                    <a:pt x="25908" y="43307"/>
                  </a:moveTo>
                  <a:lnTo>
                    <a:pt x="25908" y="43307"/>
                  </a:lnTo>
                  <a:lnTo>
                    <a:pt x="22987" y="43180"/>
                  </a:lnTo>
                  <a:lnTo>
                    <a:pt x="20320" y="42545"/>
                  </a:lnTo>
                  <a:lnTo>
                    <a:pt x="17780" y="41656"/>
                  </a:lnTo>
                  <a:lnTo>
                    <a:pt x="15494" y="40513"/>
                  </a:lnTo>
                  <a:lnTo>
                    <a:pt x="13589" y="38989"/>
                  </a:lnTo>
                  <a:lnTo>
                    <a:pt x="11938" y="37211"/>
                  </a:lnTo>
                  <a:lnTo>
                    <a:pt x="10541" y="35179"/>
                  </a:lnTo>
                  <a:lnTo>
                    <a:pt x="9525" y="32893"/>
                  </a:lnTo>
                  <a:lnTo>
                    <a:pt x="9017" y="30353"/>
                  </a:lnTo>
                  <a:lnTo>
                    <a:pt x="8763" y="27686"/>
                  </a:lnTo>
                  <a:lnTo>
                    <a:pt x="8763" y="27686"/>
                  </a:lnTo>
                  <a:lnTo>
                    <a:pt x="9017" y="25019"/>
                  </a:lnTo>
                  <a:lnTo>
                    <a:pt x="9525" y="22606"/>
                  </a:lnTo>
                  <a:lnTo>
                    <a:pt x="10541" y="20320"/>
                  </a:lnTo>
                  <a:lnTo>
                    <a:pt x="11938" y="18288"/>
                  </a:lnTo>
                  <a:lnTo>
                    <a:pt x="13589" y="16510"/>
                  </a:lnTo>
                  <a:lnTo>
                    <a:pt x="15494" y="14986"/>
                  </a:lnTo>
                  <a:lnTo>
                    <a:pt x="17780" y="13843"/>
                  </a:lnTo>
                  <a:lnTo>
                    <a:pt x="20320" y="12954"/>
                  </a:lnTo>
                  <a:lnTo>
                    <a:pt x="22987" y="12319"/>
                  </a:lnTo>
                  <a:lnTo>
                    <a:pt x="25908" y="12192"/>
                  </a:lnTo>
                  <a:lnTo>
                    <a:pt x="25908" y="12192"/>
                  </a:lnTo>
                  <a:lnTo>
                    <a:pt x="28702" y="12319"/>
                  </a:lnTo>
                  <a:lnTo>
                    <a:pt x="31496" y="12954"/>
                  </a:lnTo>
                  <a:lnTo>
                    <a:pt x="33909" y="13843"/>
                  </a:lnTo>
                  <a:lnTo>
                    <a:pt x="36195" y="14986"/>
                  </a:lnTo>
                  <a:lnTo>
                    <a:pt x="38100" y="16510"/>
                  </a:lnTo>
                  <a:lnTo>
                    <a:pt x="39751" y="18288"/>
                  </a:lnTo>
                  <a:lnTo>
                    <a:pt x="41148" y="20320"/>
                  </a:lnTo>
                  <a:lnTo>
                    <a:pt x="42164" y="22606"/>
                  </a:lnTo>
                  <a:lnTo>
                    <a:pt x="42799" y="25019"/>
                  </a:lnTo>
                  <a:lnTo>
                    <a:pt x="42926" y="27686"/>
                  </a:lnTo>
                  <a:lnTo>
                    <a:pt x="42926" y="27686"/>
                  </a:lnTo>
                  <a:lnTo>
                    <a:pt x="42799" y="30353"/>
                  </a:lnTo>
                  <a:lnTo>
                    <a:pt x="42164" y="32893"/>
                  </a:lnTo>
                  <a:lnTo>
                    <a:pt x="41148" y="35179"/>
                  </a:lnTo>
                  <a:lnTo>
                    <a:pt x="39751" y="37211"/>
                  </a:lnTo>
                  <a:lnTo>
                    <a:pt x="38100" y="38989"/>
                  </a:lnTo>
                  <a:lnTo>
                    <a:pt x="36195" y="40513"/>
                  </a:lnTo>
                  <a:lnTo>
                    <a:pt x="33909" y="41656"/>
                  </a:lnTo>
                  <a:lnTo>
                    <a:pt x="31496" y="42545"/>
                  </a:lnTo>
                  <a:lnTo>
                    <a:pt x="28702" y="43180"/>
                  </a:lnTo>
                  <a:lnTo>
                    <a:pt x="25908" y="43307"/>
                  </a:lnTo>
                  <a:close/>
                  <a:moveTo>
                    <a:pt x="71755" y="0"/>
                  </a:moveTo>
                  <a:lnTo>
                    <a:pt x="71755" y="23749"/>
                  </a:lnTo>
                  <a:lnTo>
                    <a:pt x="51308" y="23749"/>
                  </a:lnTo>
                  <a:lnTo>
                    <a:pt x="51308" y="23749"/>
                  </a:lnTo>
                  <a:lnTo>
                    <a:pt x="50546" y="20447"/>
                  </a:lnTo>
                  <a:lnTo>
                    <a:pt x="49276" y="17272"/>
                  </a:lnTo>
                  <a:lnTo>
                    <a:pt x="47498" y="14478"/>
                  </a:lnTo>
                  <a:lnTo>
                    <a:pt x="45466" y="11938"/>
                  </a:lnTo>
                  <a:lnTo>
                    <a:pt x="42926" y="9779"/>
                  </a:lnTo>
                  <a:lnTo>
                    <a:pt x="40132" y="8001"/>
                  </a:lnTo>
                  <a:lnTo>
                    <a:pt x="36957" y="6477"/>
                  </a:lnTo>
                  <a:lnTo>
                    <a:pt x="33528" y="5461"/>
                  </a:lnTo>
                  <a:lnTo>
                    <a:pt x="29845" y="4826"/>
                  </a:lnTo>
                  <a:lnTo>
                    <a:pt x="25908" y="4572"/>
                  </a:lnTo>
                  <a:lnTo>
                    <a:pt x="25908" y="4572"/>
                  </a:lnTo>
                  <a:lnTo>
                    <a:pt x="21463" y="4826"/>
                  </a:lnTo>
                  <a:lnTo>
                    <a:pt x="17399" y="5715"/>
                  </a:lnTo>
                  <a:lnTo>
                    <a:pt x="13716" y="6985"/>
                  </a:lnTo>
                  <a:lnTo>
                    <a:pt x="10287" y="8763"/>
                  </a:lnTo>
                  <a:lnTo>
                    <a:pt x="7366" y="10922"/>
                  </a:lnTo>
                  <a:lnTo>
                    <a:pt x="4826" y="13589"/>
                  </a:lnTo>
                  <a:lnTo>
                    <a:pt x="2794" y="16637"/>
                  </a:lnTo>
                  <a:lnTo>
                    <a:pt x="1270" y="20066"/>
                  </a:lnTo>
                  <a:lnTo>
                    <a:pt x="381" y="23749"/>
                  </a:lnTo>
                  <a:lnTo>
                    <a:pt x="0" y="27686"/>
                  </a:lnTo>
                  <a:lnTo>
                    <a:pt x="0" y="27686"/>
                  </a:lnTo>
                  <a:lnTo>
                    <a:pt x="381" y="31750"/>
                  </a:lnTo>
                  <a:lnTo>
                    <a:pt x="1270" y="35433"/>
                  </a:lnTo>
                  <a:lnTo>
                    <a:pt x="2794" y="38862"/>
                  </a:lnTo>
                  <a:lnTo>
                    <a:pt x="4826" y="41910"/>
                  </a:lnTo>
                  <a:lnTo>
                    <a:pt x="7366" y="44577"/>
                  </a:lnTo>
                  <a:lnTo>
                    <a:pt x="10287" y="46736"/>
                  </a:lnTo>
                  <a:lnTo>
                    <a:pt x="13716" y="48514"/>
                  </a:lnTo>
                  <a:lnTo>
                    <a:pt x="17399" y="49911"/>
                  </a:lnTo>
                  <a:lnTo>
                    <a:pt x="21463" y="50673"/>
                  </a:lnTo>
                  <a:lnTo>
                    <a:pt x="25908" y="50927"/>
                  </a:lnTo>
                  <a:lnTo>
                    <a:pt x="25908" y="50927"/>
                  </a:lnTo>
                  <a:lnTo>
                    <a:pt x="29845" y="50673"/>
                  </a:lnTo>
                  <a:lnTo>
                    <a:pt x="33655" y="50038"/>
                  </a:lnTo>
                  <a:lnTo>
                    <a:pt x="37084" y="48895"/>
                  </a:lnTo>
                  <a:lnTo>
                    <a:pt x="40259" y="47498"/>
                  </a:lnTo>
                  <a:lnTo>
                    <a:pt x="43180" y="45593"/>
                  </a:lnTo>
                  <a:lnTo>
                    <a:pt x="45593" y="43307"/>
                  </a:lnTo>
                  <a:lnTo>
                    <a:pt x="47752" y="40767"/>
                  </a:lnTo>
                  <a:lnTo>
                    <a:pt x="49403" y="37846"/>
                  </a:lnTo>
                  <a:lnTo>
                    <a:pt x="50673" y="34671"/>
                  </a:lnTo>
                  <a:lnTo>
                    <a:pt x="51435" y="31242"/>
                  </a:lnTo>
                  <a:lnTo>
                    <a:pt x="71755" y="31242"/>
                  </a:lnTo>
                  <a:lnTo>
                    <a:pt x="71755" y="53721"/>
                  </a:lnTo>
                  <a:lnTo>
                    <a:pt x="81026" y="53721"/>
                  </a:lnTo>
                  <a:lnTo>
                    <a:pt x="81026" y="0"/>
                  </a:lnTo>
                  <a:lnTo>
                    <a:pt x="71755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8A05860-13A0-2316-F7F6-B7F8B5D08652}"/>
                </a:ext>
              </a:extLst>
            </p:cNvPr>
            <p:cNvSpPr/>
            <p:nvPr/>
          </p:nvSpPr>
          <p:spPr>
            <a:xfrm>
              <a:off x="8722614" y="2898521"/>
              <a:ext cx="90932" cy="94487"/>
            </a:xfrm>
            <a:custGeom>
              <a:avLst/>
              <a:gdLst>
                <a:gd name="connsiteX0" fmla="*/ 70231 w 90932"/>
                <a:gd name="connsiteY0" fmla="*/ 31750 h 94487"/>
                <a:gd name="connsiteX1" fmla="*/ 20574 w 90932"/>
                <a:gd name="connsiteY1" fmla="*/ 31750 h 94487"/>
                <a:gd name="connsiteX2" fmla="*/ 20574 w 90932"/>
                <a:gd name="connsiteY2" fmla="*/ 7366 h 94487"/>
                <a:gd name="connsiteX3" fmla="*/ 70231 w 90932"/>
                <a:gd name="connsiteY3" fmla="*/ 7366 h 94487"/>
                <a:gd name="connsiteX4" fmla="*/ 70231 w 90932"/>
                <a:gd name="connsiteY4" fmla="*/ 31750 h 94487"/>
                <a:gd name="connsiteX5" fmla="*/ 79375 w 90932"/>
                <a:gd name="connsiteY5" fmla="*/ 0 h 94487"/>
                <a:gd name="connsiteX6" fmla="*/ 11557 w 90932"/>
                <a:gd name="connsiteY6" fmla="*/ 0 h 94487"/>
                <a:gd name="connsiteX7" fmla="*/ 11557 w 90932"/>
                <a:gd name="connsiteY7" fmla="*/ 38989 h 94487"/>
                <a:gd name="connsiteX8" fmla="*/ 79375 w 90932"/>
                <a:gd name="connsiteY8" fmla="*/ 38989 h 94487"/>
                <a:gd name="connsiteX9" fmla="*/ 79375 w 90932"/>
                <a:gd name="connsiteY9" fmla="*/ 0 h 94487"/>
                <a:gd name="connsiteX10" fmla="*/ 90932 w 90932"/>
                <a:gd name="connsiteY10" fmla="*/ 52578 h 94487"/>
                <a:gd name="connsiteX11" fmla="*/ 0 w 90932"/>
                <a:gd name="connsiteY11" fmla="*/ 52578 h 94487"/>
                <a:gd name="connsiteX12" fmla="*/ 0 w 90932"/>
                <a:gd name="connsiteY12" fmla="*/ 60071 h 94487"/>
                <a:gd name="connsiteX13" fmla="*/ 40640 w 90932"/>
                <a:gd name="connsiteY13" fmla="*/ 60071 h 94487"/>
                <a:gd name="connsiteX14" fmla="*/ 40640 w 90932"/>
                <a:gd name="connsiteY14" fmla="*/ 94488 h 94487"/>
                <a:gd name="connsiteX15" fmla="*/ 49784 w 90932"/>
                <a:gd name="connsiteY15" fmla="*/ 94488 h 94487"/>
                <a:gd name="connsiteX16" fmla="*/ 49784 w 90932"/>
                <a:gd name="connsiteY16" fmla="*/ 60071 h 94487"/>
                <a:gd name="connsiteX17" fmla="*/ 90932 w 90932"/>
                <a:gd name="connsiteY17" fmla="*/ 60071 h 94487"/>
                <a:gd name="connsiteX18" fmla="*/ 90932 w 90932"/>
                <a:gd name="connsiteY18" fmla="*/ 52578 h 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932" h="94487">
                  <a:moveTo>
                    <a:pt x="70231" y="31750"/>
                  </a:moveTo>
                  <a:lnTo>
                    <a:pt x="20574" y="31750"/>
                  </a:lnTo>
                  <a:lnTo>
                    <a:pt x="20574" y="7366"/>
                  </a:lnTo>
                  <a:lnTo>
                    <a:pt x="70231" y="7366"/>
                  </a:lnTo>
                  <a:lnTo>
                    <a:pt x="70231" y="31750"/>
                  </a:lnTo>
                  <a:close/>
                  <a:moveTo>
                    <a:pt x="79375" y="0"/>
                  </a:moveTo>
                  <a:lnTo>
                    <a:pt x="11557" y="0"/>
                  </a:lnTo>
                  <a:lnTo>
                    <a:pt x="11557" y="38989"/>
                  </a:lnTo>
                  <a:lnTo>
                    <a:pt x="79375" y="38989"/>
                  </a:lnTo>
                  <a:lnTo>
                    <a:pt x="79375" y="0"/>
                  </a:lnTo>
                  <a:close/>
                  <a:moveTo>
                    <a:pt x="90932" y="52578"/>
                  </a:moveTo>
                  <a:lnTo>
                    <a:pt x="0" y="52578"/>
                  </a:lnTo>
                  <a:lnTo>
                    <a:pt x="0" y="60071"/>
                  </a:lnTo>
                  <a:lnTo>
                    <a:pt x="40640" y="60071"/>
                  </a:lnTo>
                  <a:lnTo>
                    <a:pt x="40640" y="94488"/>
                  </a:lnTo>
                  <a:lnTo>
                    <a:pt x="49784" y="94488"/>
                  </a:lnTo>
                  <a:lnTo>
                    <a:pt x="49784" y="60071"/>
                  </a:lnTo>
                  <a:lnTo>
                    <a:pt x="90932" y="60071"/>
                  </a:lnTo>
                  <a:lnTo>
                    <a:pt x="90932" y="5257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E7157BE-AB27-1951-EEAB-02CFB52EA345}"/>
                </a:ext>
              </a:extLst>
            </p:cNvPr>
            <p:cNvSpPr/>
            <p:nvPr/>
          </p:nvSpPr>
          <p:spPr>
            <a:xfrm>
              <a:off x="8825103" y="2893060"/>
              <a:ext cx="93090" cy="99948"/>
            </a:xfrm>
            <a:custGeom>
              <a:avLst/>
              <a:gdLst>
                <a:gd name="connsiteX0" fmla="*/ 58293 w 93090"/>
                <a:gd name="connsiteY0" fmla="*/ 46990 h 99948"/>
                <a:gd name="connsiteX1" fmla="*/ 58293 w 93090"/>
                <a:gd name="connsiteY1" fmla="*/ 46990 h 99948"/>
                <a:gd name="connsiteX2" fmla="*/ 54102 w 93090"/>
                <a:gd name="connsiteY2" fmla="*/ 45339 h 99948"/>
                <a:gd name="connsiteX3" fmla="*/ 50292 w 93090"/>
                <a:gd name="connsiteY3" fmla="*/ 43180 h 99948"/>
                <a:gd name="connsiteX4" fmla="*/ 46736 w 93090"/>
                <a:gd name="connsiteY4" fmla="*/ 40767 h 99948"/>
                <a:gd name="connsiteX5" fmla="*/ 43561 w 93090"/>
                <a:gd name="connsiteY5" fmla="*/ 37846 h 99948"/>
                <a:gd name="connsiteX6" fmla="*/ 40767 w 93090"/>
                <a:gd name="connsiteY6" fmla="*/ 34798 h 99948"/>
                <a:gd name="connsiteX7" fmla="*/ 38481 w 93090"/>
                <a:gd name="connsiteY7" fmla="*/ 31369 h 99948"/>
                <a:gd name="connsiteX8" fmla="*/ 36576 w 93090"/>
                <a:gd name="connsiteY8" fmla="*/ 27813 h 99948"/>
                <a:gd name="connsiteX9" fmla="*/ 35179 w 93090"/>
                <a:gd name="connsiteY9" fmla="*/ 24003 h 99948"/>
                <a:gd name="connsiteX10" fmla="*/ 34290 w 93090"/>
                <a:gd name="connsiteY10" fmla="*/ 20066 h 99948"/>
                <a:gd name="connsiteX11" fmla="*/ 34036 w 93090"/>
                <a:gd name="connsiteY11" fmla="*/ 16129 h 99948"/>
                <a:gd name="connsiteX12" fmla="*/ 34036 w 93090"/>
                <a:gd name="connsiteY12" fmla="*/ 4953 h 99948"/>
                <a:gd name="connsiteX13" fmla="*/ 24892 w 93090"/>
                <a:gd name="connsiteY13" fmla="*/ 4953 h 99948"/>
                <a:gd name="connsiteX14" fmla="*/ 24892 w 93090"/>
                <a:gd name="connsiteY14" fmla="*/ 15240 h 99948"/>
                <a:gd name="connsiteX15" fmla="*/ 24892 w 93090"/>
                <a:gd name="connsiteY15" fmla="*/ 15240 h 99948"/>
                <a:gd name="connsiteX16" fmla="*/ 24638 w 93090"/>
                <a:gd name="connsiteY16" fmla="*/ 19812 h 99948"/>
                <a:gd name="connsiteX17" fmla="*/ 23749 w 93090"/>
                <a:gd name="connsiteY17" fmla="*/ 24257 h 99948"/>
                <a:gd name="connsiteX18" fmla="*/ 22352 w 93090"/>
                <a:gd name="connsiteY18" fmla="*/ 28448 h 99948"/>
                <a:gd name="connsiteX19" fmla="*/ 20447 w 93090"/>
                <a:gd name="connsiteY19" fmla="*/ 32512 h 99948"/>
                <a:gd name="connsiteX20" fmla="*/ 18161 w 93090"/>
                <a:gd name="connsiteY20" fmla="*/ 36195 h 99948"/>
                <a:gd name="connsiteX21" fmla="*/ 15240 w 93090"/>
                <a:gd name="connsiteY21" fmla="*/ 39624 h 99948"/>
                <a:gd name="connsiteX22" fmla="*/ 12065 w 93090"/>
                <a:gd name="connsiteY22" fmla="*/ 42799 h 99948"/>
                <a:gd name="connsiteX23" fmla="*/ 8382 w 93090"/>
                <a:gd name="connsiteY23" fmla="*/ 45466 h 99948"/>
                <a:gd name="connsiteX24" fmla="*/ 4318 w 93090"/>
                <a:gd name="connsiteY24" fmla="*/ 47879 h 99948"/>
                <a:gd name="connsiteX25" fmla="*/ 0 w 93090"/>
                <a:gd name="connsiteY25" fmla="*/ 49657 h 99948"/>
                <a:gd name="connsiteX26" fmla="*/ 4826 w 93090"/>
                <a:gd name="connsiteY26" fmla="*/ 57023 h 99948"/>
                <a:gd name="connsiteX27" fmla="*/ 4826 w 93090"/>
                <a:gd name="connsiteY27" fmla="*/ 57023 h 99948"/>
                <a:gd name="connsiteX28" fmla="*/ 8255 w 93090"/>
                <a:gd name="connsiteY28" fmla="*/ 55499 h 99948"/>
                <a:gd name="connsiteX29" fmla="*/ 11430 w 93090"/>
                <a:gd name="connsiteY29" fmla="*/ 53721 h 99948"/>
                <a:gd name="connsiteX30" fmla="*/ 14478 w 93090"/>
                <a:gd name="connsiteY30" fmla="*/ 51689 h 99948"/>
                <a:gd name="connsiteX31" fmla="*/ 17399 w 93090"/>
                <a:gd name="connsiteY31" fmla="*/ 49530 h 99948"/>
                <a:gd name="connsiteX32" fmla="*/ 20066 w 93090"/>
                <a:gd name="connsiteY32" fmla="*/ 46990 h 99948"/>
                <a:gd name="connsiteX33" fmla="*/ 22479 w 93090"/>
                <a:gd name="connsiteY33" fmla="*/ 44323 h 99948"/>
                <a:gd name="connsiteX34" fmla="*/ 24638 w 93090"/>
                <a:gd name="connsiteY34" fmla="*/ 41402 h 99948"/>
                <a:gd name="connsiteX35" fmla="*/ 26543 w 93090"/>
                <a:gd name="connsiteY35" fmla="*/ 38354 h 99948"/>
                <a:gd name="connsiteX36" fmla="*/ 28194 w 93090"/>
                <a:gd name="connsiteY36" fmla="*/ 35052 h 99948"/>
                <a:gd name="connsiteX37" fmla="*/ 29591 w 93090"/>
                <a:gd name="connsiteY37" fmla="*/ 31623 h 99948"/>
                <a:gd name="connsiteX38" fmla="*/ 29591 w 93090"/>
                <a:gd name="connsiteY38" fmla="*/ 31623 h 99948"/>
                <a:gd name="connsiteX39" fmla="*/ 30988 w 93090"/>
                <a:gd name="connsiteY39" fmla="*/ 34671 h 99948"/>
                <a:gd name="connsiteX40" fmla="*/ 32766 w 93090"/>
                <a:gd name="connsiteY40" fmla="*/ 37465 h 99948"/>
                <a:gd name="connsiteX41" fmla="*/ 34671 w 93090"/>
                <a:gd name="connsiteY41" fmla="*/ 40259 h 99948"/>
                <a:gd name="connsiteX42" fmla="*/ 36830 w 93090"/>
                <a:gd name="connsiteY42" fmla="*/ 42799 h 99948"/>
                <a:gd name="connsiteX43" fmla="*/ 39116 w 93090"/>
                <a:gd name="connsiteY43" fmla="*/ 45212 h 99948"/>
                <a:gd name="connsiteX44" fmla="*/ 41656 w 93090"/>
                <a:gd name="connsiteY44" fmla="*/ 47498 h 99948"/>
                <a:gd name="connsiteX45" fmla="*/ 44450 w 93090"/>
                <a:gd name="connsiteY45" fmla="*/ 49530 h 99948"/>
                <a:gd name="connsiteX46" fmla="*/ 47244 w 93090"/>
                <a:gd name="connsiteY46" fmla="*/ 51308 h 99948"/>
                <a:gd name="connsiteX47" fmla="*/ 50292 w 93090"/>
                <a:gd name="connsiteY47" fmla="*/ 52832 h 99948"/>
                <a:gd name="connsiteX48" fmla="*/ 53467 w 93090"/>
                <a:gd name="connsiteY48" fmla="*/ 54229 h 99948"/>
                <a:gd name="connsiteX49" fmla="*/ 58293 w 93090"/>
                <a:gd name="connsiteY49" fmla="*/ 46990 h 99948"/>
                <a:gd name="connsiteX50" fmla="*/ 46355 w 93090"/>
                <a:gd name="connsiteY50" fmla="*/ 92837 h 99948"/>
                <a:gd name="connsiteX51" fmla="*/ 46355 w 93090"/>
                <a:gd name="connsiteY51" fmla="*/ 92837 h 99948"/>
                <a:gd name="connsiteX52" fmla="*/ 42037 w 93090"/>
                <a:gd name="connsiteY52" fmla="*/ 92710 h 99948"/>
                <a:gd name="connsiteX53" fmla="*/ 38100 w 93090"/>
                <a:gd name="connsiteY53" fmla="*/ 92329 h 99948"/>
                <a:gd name="connsiteX54" fmla="*/ 34671 w 93090"/>
                <a:gd name="connsiteY54" fmla="*/ 91821 h 99948"/>
                <a:gd name="connsiteX55" fmla="*/ 31496 w 93090"/>
                <a:gd name="connsiteY55" fmla="*/ 90932 h 99948"/>
                <a:gd name="connsiteX56" fmla="*/ 28829 w 93090"/>
                <a:gd name="connsiteY56" fmla="*/ 89916 h 99948"/>
                <a:gd name="connsiteX57" fmla="*/ 26543 w 93090"/>
                <a:gd name="connsiteY57" fmla="*/ 88646 h 99948"/>
                <a:gd name="connsiteX58" fmla="*/ 24765 w 93090"/>
                <a:gd name="connsiteY58" fmla="*/ 87249 h 99948"/>
                <a:gd name="connsiteX59" fmla="*/ 23495 w 93090"/>
                <a:gd name="connsiteY59" fmla="*/ 85598 h 99948"/>
                <a:gd name="connsiteX60" fmla="*/ 22733 w 93090"/>
                <a:gd name="connsiteY60" fmla="*/ 83820 h 99948"/>
                <a:gd name="connsiteX61" fmla="*/ 22479 w 93090"/>
                <a:gd name="connsiteY61" fmla="*/ 81788 h 99948"/>
                <a:gd name="connsiteX62" fmla="*/ 22479 w 93090"/>
                <a:gd name="connsiteY62" fmla="*/ 81788 h 99948"/>
                <a:gd name="connsiteX63" fmla="*/ 22733 w 93090"/>
                <a:gd name="connsiteY63" fmla="*/ 79756 h 99948"/>
                <a:gd name="connsiteX64" fmla="*/ 23495 w 93090"/>
                <a:gd name="connsiteY64" fmla="*/ 77978 h 99948"/>
                <a:gd name="connsiteX65" fmla="*/ 24765 w 93090"/>
                <a:gd name="connsiteY65" fmla="*/ 76327 h 99948"/>
                <a:gd name="connsiteX66" fmla="*/ 26543 w 93090"/>
                <a:gd name="connsiteY66" fmla="*/ 74803 h 99948"/>
                <a:gd name="connsiteX67" fmla="*/ 28829 w 93090"/>
                <a:gd name="connsiteY67" fmla="*/ 73533 h 99948"/>
                <a:gd name="connsiteX68" fmla="*/ 31496 w 93090"/>
                <a:gd name="connsiteY68" fmla="*/ 72517 h 99948"/>
                <a:gd name="connsiteX69" fmla="*/ 34671 w 93090"/>
                <a:gd name="connsiteY69" fmla="*/ 71755 h 99948"/>
                <a:gd name="connsiteX70" fmla="*/ 38100 w 93090"/>
                <a:gd name="connsiteY70" fmla="*/ 71120 h 99948"/>
                <a:gd name="connsiteX71" fmla="*/ 42037 w 93090"/>
                <a:gd name="connsiteY71" fmla="*/ 70739 h 99948"/>
                <a:gd name="connsiteX72" fmla="*/ 46355 w 93090"/>
                <a:gd name="connsiteY72" fmla="*/ 70612 h 99948"/>
                <a:gd name="connsiteX73" fmla="*/ 46355 w 93090"/>
                <a:gd name="connsiteY73" fmla="*/ 70612 h 99948"/>
                <a:gd name="connsiteX74" fmla="*/ 50546 w 93090"/>
                <a:gd name="connsiteY74" fmla="*/ 70739 h 99948"/>
                <a:gd name="connsiteX75" fmla="*/ 54483 w 93090"/>
                <a:gd name="connsiteY75" fmla="*/ 71120 h 99948"/>
                <a:gd name="connsiteX76" fmla="*/ 58039 w 93090"/>
                <a:gd name="connsiteY76" fmla="*/ 71755 h 99948"/>
                <a:gd name="connsiteX77" fmla="*/ 61087 w 93090"/>
                <a:gd name="connsiteY77" fmla="*/ 72517 h 99948"/>
                <a:gd name="connsiteX78" fmla="*/ 63754 w 93090"/>
                <a:gd name="connsiteY78" fmla="*/ 73533 h 99948"/>
                <a:gd name="connsiteX79" fmla="*/ 66040 w 93090"/>
                <a:gd name="connsiteY79" fmla="*/ 74803 h 99948"/>
                <a:gd name="connsiteX80" fmla="*/ 67818 w 93090"/>
                <a:gd name="connsiteY80" fmla="*/ 76327 h 99948"/>
                <a:gd name="connsiteX81" fmla="*/ 69088 w 93090"/>
                <a:gd name="connsiteY81" fmla="*/ 77978 h 99948"/>
                <a:gd name="connsiteX82" fmla="*/ 69850 w 93090"/>
                <a:gd name="connsiteY82" fmla="*/ 79756 h 99948"/>
                <a:gd name="connsiteX83" fmla="*/ 70104 w 93090"/>
                <a:gd name="connsiteY83" fmla="*/ 81788 h 99948"/>
                <a:gd name="connsiteX84" fmla="*/ 70104 w 93090"/>
                <a:gd name="connsiteY84" fmla="*/ 81788 h 99948"/>
                <a:gd name="connsiteX85" fmla="*/ 69850 w 93090"/>
                <a:gd name="connsiteY85" fmla="*/ 83820 h 99948"/>
                <a:gd name="connsiteX86" fmla="*/ 69088 w 93090"/>
                <a:gd name="connsiteY86" fmla="*/ 85598 h 99948"/>
                <a:gd name="connsiteX87" fmla="*/ 67818 w 93090"/>
                <a:gd name="connsiteY87" fmla="*/ 87249 h 99948"/>
                <a:gd name="connsiteX88" fmla="*/ 66040 w 93090"/>
                <a:gd name="connsiteY88" fmla="*/ 88646 h 99948"/>
                <a:gd name="connsiteX89" fmla="*/ 63754 w 93090"/>
                <a:gd name="connsiteY89" fmla="*/ 89916 h 99948"/>
                <a:gd name="connsiteX90" fmla="*/ 61087 w 93090"/>
                <a:gd name="connsiteY90" fmla="*/ 90932 h 99948"/>
                <a:gd name="connsiteX91" fmla="*/ 58039 w 93090"/>
                <a:gd name="connsiteY91" fmla="*/ 91821 h 99948"/>
                <a:gd name="connsiteX92" fmla="*/ 54483 w 93090"/>
                <a:gd name="connsiteY92" fmla="*/ 92329 h 99948"/>
                <a:gd name="connsiteX93" fmla="*/ 50546 w 93090"/>
                <a:gd name="connsiteY93" fmla="*/ 92710 h 99948"/>
                <a:gd name="connsiteX94" fmla="*/ 46355 w 93090"/>
                <a:gd name="connsiteY94" fmla="*/ 92837 h 99948"/>
                <a:gd name="connsiteX95" fmla="*/ 46355 w 93090"/>
                <a:gd name="connsiteY95" fmla="*/ 63500 h 99948"/>
                <a:gd name="connsiteX96" fmla="*/ 46355 w 93090"/>
                <a:gd name="connsiteY96" fmla="*/ 63500 h 99948"/>
                <a:gd name="connsiteX97" fmla="*/ 40386 w 93090"/>
                <a:gd name="connsiteY97" fmla="*/ 63627 h 99948"/>
                <a:gd name="connsiteX98" fmla="*/ 35052 w 93090"/>
                <a:gd name="connsiteY98" fmla="*/ 64262 h 99948"/>
                <a:gd name="connsiteX99" fmla="*/ 30226 w 93090"/>
                <a:gd name="connsiteY99" fmla="*/ 65151 h 99948"/>
                <a:gd name="connsiteX100" fmla="*/ 25908 w 93090"/>
                <a:gd name="connsiteY100" fmla="*/ 66548 h 99948"/>
                <a:gd name="connsiteX101" fmla="*/ 22098 w 93090"/>
                <a:gd name="connsiteY101" fmla="*/ 68199 h 99948"/>
                <a:gd name="connsiteX102" fmla="*/ 19050 w 93090"/>
                <a:gd name="connsiteY102" fmla="*/ 70231 h 99948"/>
                <a:gd name="connsiteX103" fmla="*/ 16510 w 93090"/>
                <a:gd name="connsiteY103" fmla="*/ 72644 h 99948"/>
                <a:gd name="connsiteX104" fmla="*/ 14732 w 93090"/>
                <a:gd name="connsiteY104" fmla="*/ 75438 h 99948"/>
                <a:gd name="connsiteX105" fmla="*/ 13589 w 93090"/>
                <a:gd name="connsiteY105" fmla="*/ 78486 h 99948"/>
                <a:gd name="connsiteX106" fmla="*/ 13208 w 93090"/>
                <a:gd name="connsiteY106" fmla="*/ 81788 h 99948"/>
                <a:gd name="connsiteX107" fmla="*/ 13208 w 93090"/>
                <a:gd name="connsiteY107" fmla="*/ 81788 h 99948"/>
                <a:gd name="connsiteX108" fmla="*/ 13589 w 93090"/>
                <a:gd name="connsiteY108" fmla="*/ 85090 h 99948"/>
                <a:gd name="connsiteX109" fmla="*/ 14732 w 93090"/>
                <a:gd name="connsiteY109" fmla="*/ 88138 h 99948"/>
                <a:gd name="connsiteX110" fmla="*/ 16510 w 93090"/>
                <a:gd name="connsiteY110" fmla="*/ 90805 h 99948"/>
                <a:gd name="connsiteX111" fmla="*/ 19050 w 93090"/>
                <a:gd name="connsiteY111" fmla="*/ 93218 h 99948"/>
                <a:gd name="connsiteX112" fmla="*/ 22098 w 93090"/>
                <a:gd name="connsiteY112" fmla="*/ 95250 h 99948"/>
                <a:gd name="connsiteX113" fmla="*/ 25908 w 93090"/>
                <a:gd name="connsiteY113" fmla="*/ 96901 h 99948"/>
                <a:gd name="connsiteX114" fmla="*/ 30226 w 93090"/>
                <a:gd name="connsiteY114" fmla="*/ 98298 h 99948"/>
                <a:gd name="connsiteX115" fmla="*/ 35052 w 93090"/>
                <a:gd name="connsiteY115" fmla="*/ 99187 h 99948"/>
                <a:gd name="connsiteX116" fmla="*/ 40386 w 93090"/>
                <a:gd name="connsiteY116" fmla="*/ 99822 h 99948"/>
                <a:gd name="connsiteX117" fmla="*/ 46355 w 93090"/>
                <a:gd name="connsiteY117" fmla="*/ 99949 h 99948"/>
                <a:gd name="connsiteX118" fmla="*/ 46355 w 93090"/>
                <a:gd name="connsiteY118" fmla="*/ 99949 h 99948"/>
                <a:gd name="connsiteX119" fmla="*/ 52197 w 93090"/>
                <a:gd name="connsiteY119" fmla="*/ 99822 h 99948"/>
                <a:gd name="connsiteX120" fmla="*/ 57531 w 93090"/>
                <a:gd name="connsiteY120" fmla="*/ 99187 h 99948"/>
                <a:gd name="connsiteX121" fmla="*/ 62484 w 93090"/>
                <a:gd name="connsiteY121" fmla="*/ 98298 h 99948"/>
                <a:gd name="connsiteX122" fmla="*/ 66675 w 93090"/>
                <a:gd name="connsiteY122" fmla="*/ 96901 h 99948"/>
                <a:gd name="connsiteX123" fmla="*/ 70485 w 93090"/>
                <a:gd name="connsiteY123" fmla="*/ 95250 h 99948"/>
                <a:gd name="connsiteX124" fmla="*/ 73533 w 93090"/>
                <a:gd name="connsiteY124" fmla="*/ 93218 h 99948"/>
                <a:gd name="connsiteX125" fmla="*/ 76073 w 93090"/>
                <a:gd name="connsiteY125" fmla="*/ 90805 h 99948"/>
                <a:gd name="connsiteX126" fmla="*/ 77851 w 93090"/>
                <a:gd name="connsiteY126" fmla="*/ 88138 h 99948"/>
                <a:gd name="connsiteX127" fmla="*/ 78994 w 93090"/>
                <a:gd name="connsiteY127" fmla="*/ 85090 h 99948"/>
                <a:gd name="connsiteX128" fmla="*/ 79248 w 93090"/>
                <a:gd name="connsiteY128" fmla="*/ 81788 h 99948"/>
                <a:gd name="connsiteX129" fmla="*/ 79248 w 93090"/>
                <a:gd name="connsiteY129" fmla="*/ 81788 h 99948"/>
                <a:gd name="connsiteX130" fmla="*/ 78994 w 93090"/>
                <a:gd name="connsiteY130" fmla="*/ 78486 h 99948"/>
                <a:gd name="connsiteX131" fmla="*/ 77851 w 93090"/>
                <a:gd name="connsiteY131" fmla="*/ 75438 h 99948"/>
                <a:gd name="connsiteX132" fmla="*/ 76073 w 93090"/>
                <a:gd name="connsiteY132" fmla="*/ 72644 h 99948"/>
                <a:gd name="connsiteX133" fmla="*/ 73533 w 93090"/>
                <a:gd name="connsiteY133" fmla="*/ 70231 h 99948"/>
                <a:gd name="connsiteX134" fmla="*/ 70485 w 93090"/>
                <a:gd name="connsiteY134" fmla="*/ 68199 h 99948"/>
                <a:gd name="connsiteX135" fmla="*/ 66675 w 93090"/>
                <a:gd name="connsiteY135" fmla="*/ 66548 h 99948"/>
                <a:gd name="connsiteX136" fmla="*/ 62484 w 93090"/>
                <a:gd name="connsiteY136" fmla="*/ 65151 h 99948"/>
                <a:gd name="connsiteX137" fmla="*/ 57531 w 93090"/>
                <a:gd name="connsiteY137" fmla="*/ 64262 h 99948"/>
                <a:gd name="connsiteX138" fmla="*/ 52197 w 93090"/>
                <a:gd name="connsiteY138" fmla="*/ 63627 h 99948"/>
                <a:gd name="connsiteX139" fmla="*/ 46355 w 93090"/>
                <a:gd name="connsiteY139" fmla="*/ 63500 h 99948"/>
                <a:gd name="connsiteX140" fmla="*/ 78232 w 93090"/>
                <a:gd name="connsiteY140" fmla="*/ 25781 h 99948"/>
                <a:gd name="connsiteX141" fmla="*/ 78232 w 93090"/>
                <a:gd name="connsiteY141" fmla="*/ 0 h 99948"/>
                <a:gd name="connsiteX142" fmla="*/ 69088 w 93090"/>
                <a:gd name="connsiteY142" fmla="*/ 0 h 99948"/>
                <a:gd name="connsiteX143" fmla="*/ 69088 w 93090"/>
                <a:gd name="connsiteY143" fmla="*/ 60706 h 99948"/>
                <a:gd name="connsiteX144" fmla="*/ 78232 w 93090"/>
                <a:gd name="connsiteY144" fmla="*/ 60706 h 99948"/>
                <a:gd name="connsiteX145" fmla="*/ 78232 w 93090"/>
                <a:gd name="connsiteY145" fmla="*/ 33401 h 99948"/>
                <a:gd name="connsiteX146" fmla="*/ 93091 w 93090"/>
                <a:gd name="connsiteY146" fmla="*/ 33401 h 99948"/>
                <a:gd name="connsiteX147" fmla="*/ 93091 w 93090"/>
                <a:gd name="connsiteY147" fmla="*/ 25781 h 99948"/>
                <a:gd name="connsiteX148" fmla="*/ 78232 w 93090"/>
                <a:gd name="connsiteY148" fmla="*/ 25781 h 9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3090" h="99948">
                  <a:moveTo>
                    <a:pt x="58293" y="46990"/>
                  </a:moveTo>
                  <a:lnTo>
                    <a:pt x="58293" y="46990"/>
                  </a:lnTo>
                  <a:lnTo>
                    <a:pt x="54102" y="45339"/>
                  </a:lnTo>
                  <a:lnTo>
                    <a:pt x="50292" y="43180"/>
                  </a:lnTo>
                  <a:lnTo>
                    <a:pt x="46736" y="40767"/>
                  </a:lnTo>
                  <a:lnTo>
                    <a:pt x="43561" y="37846"/>
                  </a:lnTo>
                  <a:lnTo>
                    <a:pt x="40767" y="34798"/>
                  </a:lnTo>
                  <a:lnTo>
                    <a:pt x="38481" y="31369"/>
                  </a:lnTo>
                  <a:lnTo>
                    <a:pt x="36576" y="27813"/>
                  </a:lnTo>
                  <a:lnTo>
                    <a:pt x="35179" y="24003"/>
                  </a:lnTo>
                  <a:lnTo>
                    <a:pt x="34290" y="20066"/>
                  </a:lnTo>
                  <a:lnTo>
                    <a:pt x="34036" y="16129"/>
                  </a:lnTo>
                  <a:lnTo>
                    <a:pt x="34036" y="4953"/>
                  </a:lnTo>
                  <a:lnTo>
                    <a:pt x="24892" y="4953"/>
                  </a:lnTo>
                  <a:lnTo>
                    <a:pt x="24892" y="15240"/>
                  </a:lnTo>
                  <a:lnTo>
                    <a:pt x="24892" y="15240"/>
                  </a:lnTo>
                  <a:lnTo>
                    <a:pt x="24638" y="19812"/>
                  </a:lnTo>
                  <a:lnTo>
                    <a:pt x="23749" y="24257"/>
                  </a:lnTo>
                  <a:lnTo>
                    <a:pt x="22352" y="28448"/>
                  </a:lnTo>
                  <a:lnTo>
                    <a:pt x="20447" y="32512"/>
                  </a:lnTo>
                  <a:lnTo>
                    <a:pt x="18161" y="36195"/>
                  </a:lnTo>
                  <a:lnTo>
                    <a:pt x="15240" y="39624"/>
                  </a:lnTo>
                  <a:lnTo>
                    <a:pt x="12065" y="42799"/>
                  </a:lnTo>
                  <a:lnTo>
                    <a:pt x="8382" y="45466"/>
                  </a:lnTo>
                  <a:lnTo>
                    <a:pt x="4318" y="47879"/>
                  </a:lnTo>
                  <a:lnTo>
                    <a:pt x="0" y="49657"/>
                  </a:lnTo>
                  <a:lnTo>
                    <a:pt x="4826" y="57023"/>
                  </a:lnTo>
                  <a:lnTo>
                    <a:pt x="4826" y="57023"/>
                  </a:lnTo>
                  <a:lnTo>
                    <a:pt x="8255" y="55499"/>
                  </a:lnTo>
                  <a:lnTo>
                    <a:pt x="11430" y="53721"/>
                  </a:lnTo>
                  <a:lnTo>
                    <a:pt x="14478" y="51689"/>
                  </a:lnTo>
                  <a:lnTo>
                    <a:pt x="17399" y="49530"/>
                  </a:lnTo>
                  <a:lnTo>
                    <a:pt x="20066" y="46990"/>
                  </a:lnTo>
                  <a:lnTo>
                    <a:pt x="22479" y="44323"/>
                  </a:lnTo>
                  <a:lnTo>
                    <a:pt x="24638" y="41402"/>
                  </a:lnTo>
                  <a:lnTo>
                    <a:pt x="26543" y="38354"/>
                  </a:lnTo>
                  <a:lnTo>
                    <a:pt x="28194" y="35052"/>
                  </a:lnTo>
                  <a:lnTo>
                    <a:pt x="29591" y="31623"/>
                  </a:lnTo>
                  <a:lnTo>
                    <a:pt x="29591" y="31623"/>
                  </a:lnTo>
                  <a:lnTo>
                    <a:pt x="30988" y="34671"/>
                  </a:lnTo>
                  <a:lnTo>
                    <a:pt x="32766" y="37465"/>
                  </a:lnTo>
                  <a:lnTo>
                    <a:pt x="34671" y="40259"/>
                  </a:lnTo>
                  <a:lnTo>
                    <a:pt x="36830" y="42799"/>
                  </a:lnTo>
                  <a:lnTo>
                    <a:pt x="39116" y="45212"/>
                  </a:lnTo>
                  <a:lnTo>
                    <a:pt x="41656" y="47498"/>
                  </a:lnTo>
                  <a:lnTo>
                    <a:pt x="44450" y="49530"/>
                  </a:lnTo>
                  <a:lnTo>
                    <a:pt x="47244" y="51308"/>
                  </a:lnTo>
                  <a:lnTo>
                    <a:pt x="50292" y="52832"/>
                  </a:lnTo>
                  <a:lnTo>
                    <a:pt x="53467" y="54229"/>
                  </a:lnTo>
                  <a:lnTo>
                    <a:pt x="58293" y="46990"/>
                  </a:lnTo>
                  <a:close/>
                  <a:moveTo>
                    <a:pt x="46355" y="92837"/>
                  </a:moveTo>
                  <a:lnTo>
                    <a:pt x="46355" y="92837"/>
                  </a:lnTo>
                  <a:lnTo>
                    <a:pt x="42037" y="92710"/>
                  </a:lnTo>
                  <a:lnTo>
                    <a:pt x="38100" y="92329"/>
                  </a:lnTo>
                  <a:lnTo>
                    <a:pt x="34671" y="91821"/>
                  </a:lnTo>
                  <a:lnTo>
                    <a:pt x="31496" y="90932"/>
                  </a:lnTo>
                  <a:lnTo>
                    <a:pt x="28829" y="89916"/>
                  </a:lnTo>
                  <a:lnTo>
                    <a:pt x="26543" y="88646"/>
                  </a:lnTo>
                  <a:lnTo>
                    <a:pt x="24765" y="87249"/>
                  </a:lnTo>
                  <a:lnTo>
                    <a:pt x="23495" y="85598"/>
                  </a:lnTo>
                  <a:lnTo>
                    <a:pt x="22733" y="83820"/>
                  </a:lnTo>
                  <a:lnTo>
                    <a:pt x="22479" y="81788"/>
                  </a:lnTo>
                  <a:lnTo>
                    <a:pt x="22479" y="81788"/>
                  </a:lnTo>
                  <a:lnTo>
                    <a:pt x="22733" y="79756"/>
                  </a:lnTo>
                  <a:lnTo>
                    <a:pt x="23495" y="77978"/>
                  </a:lnTo>
                  <a:lnTo>
                    <a:pt x="24765" y="76327"/>
                  </a:lnTo>
                  <a:lnTo>
                    <a:pt x="26543" y="74803"/>
                  </a:lnTo>
                  <a:lnTo>
                    <a:pt x="28829" y="73533"/>
                  </a:lnTo>
                  <a:lnTo>
                    <a:pt x="31496" y="72517"/>
                  </a:lnTo>
                  <a:lnTo>
                    <a:pt x="34671" y="71755"/>
                  </a:lnTo>
                  <a:lnTo>
                    <a:pt x="38100" y="71120"/>
                  </a:lnTo>
                  <a:lnTo>
                    <a:pt x="42037" y="70739"/>
                  </a:lnTo>
                  <a:lnTo>
                    <a:pt x="46355" y="70612"/>
                  </a:lnTo>
                  <a:lnTo>
                    <a:pt x="46355" y="70612"/>
                  </a:lnTo>
                  <a:lnTo>
                    <a:pt x="50546" y="70739"/>
                  </a:lnTo>
                  <a:lnTo>
                    <a:pt x="54483" y="71120"/>
                  </a:lnTo>
                  <a:lnTo>
                    <a:pt x="58039" y="71755"/>
                  </a:lnTo>
                  <a:lnTo>
                    <a:pt x="61087" y="72517"/>
                  </a:lnTo>
                  <a:lnTo>
                    <a:pt x="63754" y="73533"/>
                  </a:lnTo>
                  <a:lnTo>
                    <a:pt x="66040" y="74803"/>
                  </a:lnTo>
                  <a:lnTo>
                    <a:pt x="67818" y="76327"/>
                  </a:lnTo>
                  <a:lnTo>
                    <a:pt x="69088" y="77978"/>
                  </a:lnTo>
                  <a:lnTo>
                    <a:pt x="69850" y="79756"/>
                  </a:lnTo>
                  <a:lnTo>
                    <a:pt x="70104" y="81788"/>
                  </a:lnTo>
                  <a:lnTo>
                    <a:pt x="70104" y="81788"/>
                  </a:lnTo>
                  <a:lnTo>
                    <a:pt x="69850" y="83820"/>
                  </a:lnTo>
                  <a:lnTo>
                    <a:pt x="69088" y="85598"/>
                  </a:lnTo>
                  <a:lnTo>
                    <a:pt x="67818" y="87249"/>
                  </a:lnTo>
                  <a:lnTo>
                    <a:pt x="66040" y="88646"/>
                  </a:lnTo>
                  <a:lnTo>
                    <a:pt x="63754" y="89916"/>
                  </a:lnTo>
                  <a:lnTo>
                    <a:pt x="61087" y="90932"/>
                  </a:lnTo>
                  <a:lnTo>
                    <a:pt x="58039" y="91821"/>
                  </a:lnTo>
                  <a:lnTo>
                    <a:pt x="54483" y="92329"/>
                  </a:lnTo>
                  <a:lnTo>
                    <a:pt x="50546" y="92710"/>
                  </a:lnTo>
                  <a:lnTo>
                    <a:pt x="46355" y="92837"/>
                  </a:lnTo>
                  <a:close/>
                  <a:moveTo>
                    <a:pt x="46355" y="63500"/>
                  </a:moveTo>
                  <a:lnTo>
                    <a:pt x="46355" y="63500"/>
                  </a:lnTo>
                  <a:lnTo>
                    <a:pt x="40386" y="63627"/>
                  </a:lnTo>
                  <a:lnTo>
                    <a:pt x="35052" y="64262"/>
                  </a:lnTo>
                  <a:lnTo>
                    <a:pt x="30226" y="65151"/>
                  </a:lnTo>
                  <a:lnTo>
                    <a:pt x="25908" y="66548"/>
                  </a:lnTo>
                  <a:lnTo>
                    <a:pt x="22098" y="68199"/>
                  </a:lnTo>
                  <a:lnTo>
                    <a:pt x="19050" y="70231"/>
                  </a:lnTo>
                  <a:lnTo>
                    <a:pt x="16510" y="72644"/>
                  </a:lnTo>
                  <a:lnTo>
                    <a:pt x="14732" y="75438"/>
                  </a:lnTo>
                  <a:lnTo>
                    <a:pt x="13589" y="78486"/>
                  </a:lnTo>
                  <a:lnTo>
                    <a:pt x="13208" y="81788"/>
                  </a:lnTo>
                  <a:lnTo>
                    <a:pt x="13208" y="81788"/>
                  </a:lnTo>
                  <a:lnTo>
                    <a:pt x="13589" y="85090"/>
                  </a:lnTo>
                  <a:lnTo>
                    <a:pt x="14732" y="88138"/>
                  </a:lnTo>
                  <a:lnTo>
                    <a:pt x="16510" y="90805"/>
                  </a:lnTo>
                  <a:lnTo>
                    <a:pt x="19050" y="93218"/>
                  </a:lnTo>
                  <a:lnTo>
                    <a:pt x="22098" y="95250"/>
                  </a:lnTo>
                  <a:lnTo>
                    <a:pt x="25908" y="96901"/>
                  </a:lnTo>
                  <a:lnTo>
                    <a:pt x="30226" y="98298"/>
                  </a:lnTo>
                  <a:lnTo>
                    <a:pt x="35052" y="99187"/>
                  </a:lnTo>
                  <a:lnTo>
                    <a:pt x="40386" y="99822"/>
                  </a:lnTo>
                  <a:lnTo>
                    <a:pt x="46355" y="99949"/>
                  </a:lnTo>
                  <a:lnTo>
                    <a:pt x="46355" y="99949"/>
                  </a:lnTo>
                  <a:lnTo>
                    <a:pt x="52197" y="99822"/>
                  </a:lnTo>
                  <a:lnTo>
                    <a:pt x="57531" y="99187"/>
                  </a:lnTo>
                  <a:lnTo>
                    <a:pt x="62484" y="98298"/>
                  </a:lnTo>
                  <a:lnTo>
                    <a:pt x="66675" y="96901"/>
                  </a:lnTo>
                  <a:lnTo>
                    <a:pt x="70485" y="95250"/>
                  </a:lnTo>
                  <a:lnTo>
                    <a:pt x="73533" y="93218"/>
                  </a:lnTo>
                  <a:lnTo>
                    <a:pt x="76073" y="90805"/>
                  </a:lnTo>
                  <a:lnTo>
                    <a:pt x="77851" y="88138"/>
                  </a:lnTo>
                  <a:lnTo>
                    <a:pt x="78994" y="85090"/>
                  </a:lnTo>
                  <a:lnTo>
                    <a:pt x="79248" y="81788"/>
                  </a:lnTo>
                  <a:lnTo>
                    <a:pt x="79248" y="81788"/>
                  </a:lnTo>
                  <a:lnTo>
                    <a:pt x="78994" y="78486"/>
                  </a:lnTo>
                  <a:lnTo>
                    <a:pt x="77851" y="75438"/>
                  </a:lnTo>
                  <a:lnTo>
                    <a:pt x="76073" y="72644"/>
                  </a:lnTo>
                  <a:lnTo>
                    <a:pt x="73533" y="70231"/>
                  </a:lnTo>
                  <a:lnTo>
                    <a:pt x="70485" y="68199"/>
                  </a:lnTo>
                  <a:lnTo>
                    <a:pt x="66675" y="66548"/>
                  </a:lnTo>
                  <a:lnTo>
                    <a:pt x="62484" y="65151"/>
                  </a:lnTo>
                  <a:lnTo>
                    <a:pt x="57531" y="64262"/>
                  </a:lnTo>
                  <a:lnTo>
                    <a:pt x="52197" y="63627"/>
                  </a:lnTo>
                  <a:lnTo>
                    <a:pt x="46355" y="63500"/>
                  </a:lnTo>
                  <a:close/>
                  <a:moveTo>
                    <a:pt x="78232" y="25781"/>
                  </a:moveTo>
                  <a:lnTo>
                    <a:pt x="78232" y="0"/>
                  </a:lnTo>
                  <a:lnTo>
                    <a:pt x="69088" y="0"/>
                  </a:lnTo>
                  <a:lnTo>
                    <a:pt x="69088" y="60706"/>
                  </a:lnTo>
                  <a:lnTo>
                    <a:pt x="78232" y="60706"/>
                  </a:lnTo>
                  <a:lnTo>
                    <a:pt x="78232" y="33401"/>
                  </a:lnTo>
                  <a:lnTo>
                    <a:pt x="93091" y="33401"/>
                  </a:lnTo>
                  <a:lnTo>
                    <a:pt x="93091" y="25781"/>
                  </a:lnTo>
                  <a:lnTo>
                    <a:pt x="78232" y="2578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20DE99A-4D86-DC14-9B7A-12D2AB80DAB4}"/>
                </a:ext>
              </a:extLst>
            </p:cNvPr>
            <p:cNvSpPr/>
            <p:nvPr/>
          </p:nvSpPr>
          <p:spPr>
            <a:xfrm>
              <a:off x="8929623" y="2893060"/>
              <a:ext cx="84328" cy="99059"/>
            </a:xfrm>
            <a:custGeom>
              <a:avLst/>
              <a:gdLst>
                <a:gd name="connsiteX0" fmla="*/ 80899 w 84328"/>
                <a:gd name="connsiteY0" fmla="*/ 0 h 99059"/>
                <a:gd name="connsiteX1" fmla="*/ 71628 w 84328"/>
                <a:gd name="connsiteY1" fmla="*/ 0 h 99059"/>
                <a:gd name="connsiteX2" fmla="*/ 71628 w 84328"/>
                <a:gd name="connsiteY2" fmla="*/ 51943 h 99059"/>
                <a:gd name="connsiteX3" fmla="*/ 80899 w 84328"/>
                <a:gd name="connsiteY3" fmla="*/ 51943 h 99059"/>
                <a:gd name="connsiteX4" fmla="*/ 80899 w 84328"/>
                <a:gd name="connsiteY4" fmla="*/ 0 h 99059"/>
                <a:gd name="connsiteX5" fmla="*/ 60071 w 84328"/>
                <a:gd name="connsiteY5" fmla="*/ 42799 h 99059"/>
                <a:gd name="connsiteX6" fmla="*/ 60071 w 84328"/>
                <a:gd name="connsiteY6" fmla="*/ 42799 h 99059"/>
                <a:gd name="connsiteX7" fmla="*/ 55753 w 84328"/>
                <a:gd name="connsiteY7" fmla="*/ 41275 h 99059"/>
                <a:gd name="connsiteX8" fmla="*/ 51689 w 84328"/>
                <a:gd name="connsiteY8" fmla="*/ 39370 h 99059"/>
                <a:gd name="connsiteX9" fmla="*/ 48006 w 84328"/>
                <a:gd name="connsiteY9" fmla="*/ 37084 h 99059"/>
                <a:gd name="connsiteX10" fmla="*/ 44704 w 84328"/>
                <a:gd name="connsiteY10" fmla="*/ 34544 h 99059"/>
                <a:gd name="connsiteX11" fmla="*/ 41910 w 84328"/>
                <a:gd name="connsiteY11" fmla="*/ 31623 h 99059"/>
                <a:gd name="connsiteX12" fmla="*/ 39370 w 84328"/>
                <a:gd name="connsiteY12" fmla="*/ 28448 h 99059"/>
                <a:gd name="connsiteX13" fmla="*/ 37465 w 84328"/>
                <a:gd name="connsiteY13" fmla="*/ 25146 h 99059"/>
                <a:gd name="connsiteX14" fmla="*/ 35941 w 84328"/>
                <a:gd name="connsiteY14" fmla="*/ 21590 h 99059"/>
                <a:gd name="connsiteX15" fmla="*/ 35052 w 84328"/>
                <a:gd name="connsiteY15" fmla="*/ 17907 h 99059"/>
                <a:gd name="connsiteX16" fmla="*/ 34798 w 84328"/>
                <a:gd name="connsiteY16" fmla="*/ 14097 h 99059"/>
                <a:gd name="connsiteX17" fmla="*/ 34798 w 84328"/>
                <a:gd name="connsiteY17" fmla="*/ 12954 h 99059"/>
                <a:gd name="connsiteX18" fmla="*/ 57531 w 84328"/>
                <a:gd name="connsiteY18" fmla="*/ 12954 h 99059"/>
                <a:gd name="connsiteX19" fmla="*/ 57531 w 84328"/>
                <a:gd name="connsiteY19" fmla="*/ 5588 h 99059"/>
                <a:gd name="connsiteX20" fmla="*/ 2540 w 84328"/>
                <a:gd name="connsiteY20" fmla="*/ 5588 h 99059"/>
                <a:gd name="connsiteX21" fmla="*/ 2540 w 84328"/>
                <a:gd name="connsiteY21" fmla="*/ 12954 h 99059"/>
                <a:gd name="connsiteX22" fmla="*/ 25400 w 84328"/>
                <a:gd name="connsiteY22" fmla="*/ 12954 h 99059"/>
                <a:gd name="connsiteX23" fmla="*/ 25400 w 84328"/>
                <a:gd name="connsiteY23" fmla="*/ 14097 h 99059"/>
                <a:gd name="connsiteX24" fmla="*/ 25400 w 84328"/>
                <a:gd name="connsiteY24" fmla="*/ 14097 h 99059"/>
                <a:gd name="connsiteX25" fmla="*/ 25146 w 84328"/>
                <a:gd name="connsiteY25" fmla="*/ 18161 h 99059"/>
                <a:gd name="connsiteX26" fmla="*/ 24257 w 84328"/>
                <a:gd name="connsiteY26" fmla="*/ 22098 h 99059"/>
                <a:gd name="connsiteX27" fmla="*/ 22733 w 84328"/>
                <a:gd name="connsiteY27" fmla="*/ 25781 h 99059"/>
                <a:gd name="connsiteX28" fmla="*/ 20828 w 84328"/>
                <a:gd name="connsiteY28" fmla="*/ 29337 h 99059"/>
                <a:gd name="connsiteX29" fmla="*/ 18415 w 84328"/>
                <a:gd name="connsiteY29" fmla="*/ 32766 h 99059"/>
                <a:gd name="connsiteX30" fmla="*/ 15494 w 84328"/>
                <a:gd name="connsiteY30" fmla="*/ 35814 h 99059"/>
                <a:gd name="connsiteX31" fmla="*/ 12192 w 84328"/>
                <a:gd name="connsiteY31" fmla="*/ 38608 h 99059"/>
                <a:gd name="connsiteX32" fmla="*/ 8509 w 84328"/>
                <a:gd name="connsiteY32" fmla="*/ 41021 h 99059"/>
                <a:gd name="connsiteX33" fmla="*/ 4445 w 84328"/>
                <a:gd name="connsiteY33" fmla="*/ 43180 h 99059"/>
                <a:gd name="connsiteX34" fmla="*/ 0 w 84328"/>
                <a:gd name="connsiteY34" fmla="*/ 44831 h 99059"/>
                <a:gd name="connsiteX35" fmla="*/ 4445 w 84328"/>
                <a:gd name="connsiteY35" fmla="*/ 52070 h 99059"/>
                <a:gd name="connsiteX36" fmla="*/ 4445 w 84328"/>
                <a:gd name="connsiteY36" fmla="*/ 52070 h 99059"/>
                <a:gd name="connsiteX37" fmla="*/ 8001 w 84328"/>
                <a:gd name="connsiteY37" fmla="*/ 50673 h 99059"/>
                <a:gd name="connsiteX38" fmla="*/ 11303 w 84328"/>
                <a:gd name="connsiteY38" fmla="*/ 49022 h 99059"/>
                <a:gd name="connsiteX39" fmla="*/ 14605 w 84328"/>
                <a:gd name="connsiteY39" fmla="*/ 47117 h 99059"/>
                <a:gd name="connsiteX40" fmla="*/ 17526 w 84328"/>
                <a:gd name="connsiteY40" fmla="*/ 45085 h 99059"/>
                <a:gd name="connsiteX41" fmla="*/ 20320 w 84328"/>
                <a:gd name="connsiteY41" fmla="*/ 42672 h 99059"/>
                <a:gd name="connsiteX42" fmla="*/ 22860 w 84328"/>
                <a:gd name="connsiteY42" fmla="*/ 40132 h 99059"/>
                <a:gd name="connsiteX43" fmla="*/ 25019 w 84328"/>
                <a:gd name="connsiteY43" fmla="*/ 37465 h 99059"/>
                <a:gd name="connsiteX44" fmla="*/ 27051 w 84328"/>
                <a:gd name="connsiteY44" fmla="*/ 34544 h 99059"/>
                <a:gd name="connsiteX45" fmla="*/ 28829 w 84328"/>
                <a:gd name="connsiteY45" fmla="*/ 31369 h 99059"/>
                <a:gd name="connsiteX46" fmla="*/ 30226 w 84328"/>
                <a:gd name="connsiteY46" fmla="*/ 28194 h 99059"/>
                <a:gd name="connsiteX47" fmla="*/ 30226 w 84328"/>
                <a:gd name="connsiteY47" fmla="*/ 28194 h 99059"/>
                <a:gd name="connsiteX48" fmla="*/ 31750 w 84328"/>
                <a:gd name="connsiteY48" fmla="*/ 31115 h 99059"/>
                <a:gd name="connsiteX49" fmla="*/ 33528 w 84328"/>
                <a:gd name="connsiteY49" fmla="*/ 34036 h 99059"/>
                <a:gd name="connsiteX50" fmla="*/ 35560 w 84328"/>
                <a:gd name="connsiteY50" fmla="*/ 36703 h 99059"/>
                <a:gd name="connsiteX51" fmla="*/ 37846 w 84328"/>
                <a:gd name="connsiteY51" fmla="*/ 39243 h 99059"/>
                <a:gd name="connsiteX52" fmla="*/ 40386 w 84328"/>
                <a:gd name="connsiteY52" fmla="*/ 41529 h 99059"/>
                <a:gd name="connsiteX53" fmla="*/ 43053 w 84328"/>
                <a:gd name="connsiteY53" fmla="*/ 43688 h 99059"/>
                <a:gd name="connsiteX54" fmla="*/ 45974 w 84328"/>
                <a:gd name="connsiteY54" fmla="*/ 45593 h 99059"/>
                <a:gd name="connsiteX55" fmla="*/ 49022 w 84328"/>
                <a:gd name="connsiteY55" fmla="*/ 47244 h 99059"/>
                <a:gd name="connsiteX56" fmla="*/ 52324 w 84328"/>
                <a:gd name="connsiteY56" fmla="*/ 48768 h 99059"/>
                <a:gd name="connsiteX57" fmla="*/ 55753 w 84328"/>
                <a:gd name="connsiteY57" fmla="*/ 49911 h 99059"/>
                <a:gd name="connsiteX58" fmla="*/ 60071 w 84328"/>
                <a:gd name="connsiteY58" fmla="*/ 42799 h 99059"/>
                <a:gd name="connsiteX59" fmla="*/ 25273 w 84328"/>
                <a:gd name="connsiteY59" fmla="*/ 91694 h 99059"/>
                <a:gd name="connsiteX60" fmla="*/ 25273 w 84328"/>
                <a:gd name="connsiteY60" fmla="*/ 80772 h 99059"/>
                <a:gd name="connsiteX61" fmla="*/ 80899 w 84328"/>
                <a:gd name="connsiteY61" fmla="*/ 80772 h 99059"/>
                <a:gd name="connsiteX62" fmla="*/ 80899 w 84328"/>
                <a:gd name="connsiteY62" fmla="*/ 56769 h 99059"/>
                <a:gd name="connsiteX63" fmla="*/ 16002 w 84328"/>
                <a:gd name="connsiteY63" fmla="*/ 56769 h 99059"/>
                <a:gd name="connsiteX64" fmla="*/ 16002 w 84328"/>
                <a:gd name="connsiteY64" fmla="*/ 63881 h 99059"/>
                <a:gd name="connsiteX65" fmla="*/ 71882 w 84328"/>
                <a:gd name="connsiteY65" fmla="*/ 63881 h 99059"/>
                <a:gd name="connsiteX66" fmla="*/ 71882 w 84328"/>
                <a:gd name="connsiteY66" fmla="*/ 73914 h 99059"/>
                <a:gd name="connsiteX67" fmla="*/ 16256 w 84328"/>
                <a:gd name="connsiteY67" fmla="*/ 73914 h 99059"/>
                <a:gd name="connsiteX68" fmla="*/ 16256 w 84328"/>
                <a:gd name="connsiteY68" fmla="*/ 99060 h 99059"/>
                <a:gd name="connsiteX69" fmla="*/ 84328 w 84328"/>
                <a:gd name="connsiteY69" fmla="*/ 99060 h 99059"/>
                <a:gd name="connsiteX70" fmla="*/ 84328 w 84328"/>
                <a:gd name="connsiteY70" fmla="*/ 91694 h 99059"/>
                <a:gd name="connsiteX71" fmla="*/ 25273 w 84328"/>
                <a:gd name="connsiteY71" fmla="*/ 91694 h 9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4328" h="99059">
                  <a:moveTo>
                    <a:pt x="80899" y="0"/>
                  </a:moveTo>
                  <a:lnTo>
                    <a:pt x="71628" y="0"/>
                  </a:lnTo>
                  <a:lnTo>
                    <a:pt x="71628" y="51943"/>
                  </a:lnTo>
                  <a:lnTo>
                    <a:pt x="80899" y="51943"/>
                  </a:lnTo>
                  <a:lnTo>
                    <a:pt x="80899" y="0"/>
                  </a:lnTo>
                  <a:close/>
                  <a:moveTo>
                    <a:pt x="60071" y="42799"/>
                  </a:moveTo>
                  <a:lnTo>
                    <a:pt x="60071" y="42799"/>
                  </a:lnTo>
                  <a:lnTo>
                    <a:pt x="55753" y="41275"/>
                  </a:lnTo>
                  <a:lnTo>
                    <a:pt x="51689" y="39370"/>
                  </a:lnTo>
                  <a:lnTo>
                    <a:pt x="48006" y="37084"/>
                  </a:lnTo>
                  <a:lnTo>
                    <a:pt x="44704" y="34544"/>
                  </a:lnTo>
                  <a:lnTo>
                    <a:pt x="41910" y="31623"/>
                  </a:lnTo>
                  <a:lnTo>
                    <a:pt x="39370" y="28448"/>
                  </a:lnTo>
                  <a:lnTo>
                    <a:pt x="37465" y="25146"/>
                  </a:lnTo>
                  <a:lnTo>
                    <a:pt x="35941" y="21590"/>
                  </a:lnTo>
                  <a:lnTo>
                    <a:pt x="35052" y="17907"/>
                  </a:lnTo>
                  <a:lnTo>
                    <a:pt x="34798" y="14097"/>
                  </a:lnTo>
                  <a:lnTo>
                    <a:pt x="34798" y="12954"/>
                  </a:lnTo>
                  <a:lnTo>
                    <a:pt x="57531" y="12954"/>
                  </a:lnTo>
                  <a:lnTo>
                    <a:pt x="57531" y="5588"/>
                  </a:lnTo>
                  <a:lnTo>
                    <a:pt x="2540" y="5588"/>
                  </a:lnTo>
                  <a:lnTo>
                    <a:pt x="2540" y="12954"/>
                  </a:lnTo>
                  <a:lnTo>
                    <a:pt x="25400" y="12954"/>
                  </a:lnTo>
                  <a:lnTo>
                    <a:pt x="25400" y="14097"/>
                  </a:lnTo>
                  <a:lnTo>
                    <a:pt x="25400" y="14097"/>
                  </a:lnTo>
                  <a:lnTo>
                    <a:pt x="25146" y="18161"/>
                  </a:lnTo>
                  <a:lnTo>
                    <a:pt x="24257" y="22098"/>
                  </a:lnTo>
                  <a:lnTo>
                    <a:pt x="22733" y="25781"/>
                  </a:lnTo>
                  <a:lnTo>
                    <a:pt x="20828" y="29337"/>
                  </a:lnTo>
                  <a:lnTo>
                    <a:pt x="18415" y="32766"/>
                  </a:lnTo>
                  <a:lnTo>
                    <a:pt x="15494" y="35814"/>
                  </a:lnTo>
                  <a:lnTo>
                    <a:pt x="12192" y="38608"/>
                  </a:lnTo>
                  <a:lnTo>
                    <a:pt x="8509" y="41021"/>
                  </a:lnTo>
                  <a:lnTo>
                    <a:pt x="4445" y="43180"/>
                  </a:lnTo>
                  <a:lnTo>
                    <a:pt x="0" y="44831"/>
                  </a:lnTo>
                  <a:lnTo>
                    <a:pt x="4445" y="52070"/>
                  </a:lnTo>
                  <a:lnTo>
                    <a:pt x="4445" y="52070"/>
                  </a:lnTo>
                  <a:lnTo>
                    <a:pt x="8001" y="50673"/>
                  </a:lnTo>
                  <a:lnTo>
                    <a:pt x="11303" y="49022"/>
                  </a:lnTo>
                  <a:lnTo>
                    <a:pt x="14605" y="47117"/>
                  </a:lnTo>
                  <a:lnTo>
                    <a:pt x="17526" y="45085"/>
                  </a:lnTo>
                  <a:lnTo>
                    <a:pt x="20320" y="42672"/>
                  </a:lnTo>
                  <a:lnTo>
                    <a:pt x="22860" y="40132"/>
                  </a:lnTo>
                  <a:lnTo>
                    <a:pt x="25019" y="37465"/>
                  </a:lnTo>
                  <a:lnTo>
                    <a:pt x="27051" y="34544"/>
                  </a:lnTo>
                  <a:lnTo>
                    <a:pt x="28829" y="31369"/>
                  </a:lnTo>
                  <a:lnTo>
                    <a:pt x="30226" y="28194"/>
                  </a:lnTo>
                  <a:lnTo>
                    <a:pt x="30226" y="28194"/>
                  </a:lnTo>
                  <a:lnTo>
                    <a:pt x="31750" y="31115"/>
                  </a:lnTo>
                  <a:lnTo>
                    <a:pt x="33528" y="34036"/>
                  </a:lnTo>
                  <a:lnTo>
                    <a:pt x="35560" y="36703"/>
                  </a:lnTo>
                  <a:lnTo>
                    <a:pt x="37846" y="39243"/>
                  </a:lnTo>
                  <a:lnTo>
                    <a:pt x="40386" y="41529"/>
                  </a:lnTo>
                  <a:lnTo>
                    <a:pt x="43053" y="43688"/>
                  </a:lnTo>
                  <a:lnTo>
                    <a:pt x="45974" y="45593"/>
                  </a:lnTo>
                  <a:lnTo>
                    <a:pt x="49022" y="47244"/>
                  </a:lnTo>
                  <a:lnTo>
                    <a:pt x="52324" y="48768"/>
                  </a:lnTo>
                  <a:lnTo>
                    <a:pt x="55753" y="49911"/>
                  </a:lnTo>
                  <a:lnTo>
                    <a:pt x="60071" y="42799"/>
                  </a:lnTo>
                  <a:close/>
                  <a:moveTo>
                    <a:pt x="25273" y="91694"/>
                  </a:moveTo>
                  <a:lnTo>
                    <a:pt x="25273" y="80772"/>
                  </a:lnTo>
                  <a:lnTo>
                    <a:pt x="80899" y="80772"/>
                  </a:lnTo>
                  <a:lnTo>
                    <a:pt x="80899" y="56769"/>
                  </a:lnTo>
                  <a:lnTo>
                    <a:pt x="16002" y="56769"/>
                  </a:lnTo>
                  <a:lnTo>
                    <a:pt x="16002" y="63881"/>
                  </a:lnTo>
                  <a:lnTo>
                    <a:pt x="71882" y="63881"/>
                  </a:lnTo>
                  <a:lnTo>
                    <a:pt x="71882" y="73914"/>
                  </a:lnTo>
                  <a:lnTo>
                    <a:pt x="16256" y="73914"/>
                  </a:lnTo>
                  <a:lnTo>
                    <a:pt x="16256" y="99060"/>
                  </a:lnTo>
                  <a:lnTo>
                    <a:pt x="84328" y="99060"/>
                  </a:lnTo>
                  <a:lnTo>
                    <a:pt x="84328" y="91694"/>
                  </a:lnTo>
                  <a:lnTo>
                    <a:pt x="25273" y="91694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325502C-1242-1ECD-0EA2-3C85717C9DC6}"/>
                </a:ext>
              </a:extLst>
            </p:cNvPr>
            <p:cNvSpPr/>
            <p:nvPr/>
          </p:nvSpPr>
          <p:spPr>
            <a:xfrm>
              <a:off x="9036177" y="2893060"/>
              <a:ext cx="77851" cy="99948"/>
            </a:xfrm>
            <a:custGeom>
              <a:avLst/>
              <a:gdLst>
                <a:gd name="connsiteX0" fmla="*/ 68326 w 77851"/>
                <a:gd name="connsiteY0" fmla="*/ 23622 h 99948"/>
                <a:gd name="connsiteX1" fmla="*/ 68326 w 77851"/>
                <a:gd name="connsiteY1" fmla="*/ 36703 h 99948"/>
                <a:gd name="connsiteX2" fmla="*/ 45212 w 77851"/>
                <a:gd name="connsiteY2" fmla="*/ 36703 h 99948"/>
                <a:gd name="connsiteX3" fmla="*/ 45212 w 77851"/>
                <a:gd name="connsiteY3" fmla="*/ 23622 h 99948"/>
                <a:gd name="connsiteX4" fmla="*/ 68326 w 77851"/>
                <a:gd name="connsiteY4" fmla="*/ 23622 h 99948"/>
                <a:gd name="connsiteX5" fmla="*/ 36068 w 77851"/>
                <a:gd name="connsiteY5" fmla="*/ 45847 h 99948"/>
                <a:gd name="connsiteX6" fmla="*/ 9017 w 77851"/>
                <a:gd name="connsiteY6" fmla="*/ 45847 h 99948"/>
                <a:gd name="connsiteX7" fmla="*/ 9017 w 77851"/>
                <a:gd name="connsiteY7" fmla="*/ 29337 h 99948"/>
                <a:gd name="connsiteX8" fmla="*/ 36068 w 77851"/>
                <a:gd name="connsiteY8" fmla="*/ 29337 h 99948"/>
                <a:gd name="connsiteX9" fmla="*/ 36068 w 77851"/>
                <a:gd name="connsiteY9" fmla="*/ 45847 h 99948"/>
                <a:gd name="connsiteX10" fmla="*/ 45212 w 77851"/>
                <a:gd name="connsiteY10" fmla="*/ 44196 h 99948"/>
                <a:gd name="connsiteX11" fmla="*/ 68326 w 77851"/>
                <a:gd name="connsiteY11" fmla="*/ 44196 h 99948"/>
                <a:gd name="connsiteX12" fmla="*/ 68326 w 77851"/>
                <a:gd name="connsiteY12" fmla="*/ 60706 h 99948"/>
                <a:gd name="connsiteX13" fmla="*/ 77597 w 77851"/>
                <a:gd name="connsiteY13" fmla="*/ 60706 h 99948"/>
                <a:gd name="connsiteX14" fmla="*/ 77597 w 77851"/>
                <a:gd name="connsiteY14" fmla="*/ 0 h 99948"/>
                <a:gd name="connsiteX15" fmla="*/ 68326 w 77851"/>
                <a:gd name="connsiteY15" fmla="*/ 0 h 99948"/>
                <a:gd name="connsiteX16" fmla="*/ 68326 w 77851"/>
                <a:gd name="connsiteY16" fmla="*/ 16256 h 99948"/>
                <a:gd name="connsiteX17" fmla="*/ 45212 w 77851"/>
                <a:gd name="connsiteY17" fmla="*/ 16256 h 99948"/>
                <a:gd name="connsiteX18" fmla="*/ 45212 w 77851"/>
                <a:gd name="connsiteY18" fmla="*/ 6096 h 99948"/>
                <a:gd name="connsiteX19" fmla="*/ 36068 w 77851"/>
                <a:gd name="connsiteY19" fmla="*/ 6096 h 99948"/>
                <a:gd name="connsiteX20" fmla="*/ 36068 w 77851"/>
                <a:gd name="connsiteY20" fmla="*/ 22098 h 99948"/>
                <a:gd name="connsiteX21" fmla="*/ 9017 w 77851"/>
                <a:gd name="connsiteY21" fmla="*/ 22098 h 99948"/>
                <a:gd name="connsiteX22" fmla="*/ 9017 w 77851"/>
                <a:gd name="connsiteY22" fmla="*/ 6096 h 99948"/>
                <a:gd name="connsiteX23" fmla="*/ 0 w 77851"/>
                <a:gd name="connsiteY23" fmla="*/ 6096 h 99948"/>
                <a:gd name="connsiteX24" fmla="*/ 0 w 77851"/>
                <a:gd name="connsiteY24" fmla="*/ 53213 h 99948"/>
                <a:gd name="connsiteX25" fmla="*/ 45212 w 77851"/>
                <a:gd name="connsiteY25" fmla="*/ 53213 h 99948"/>
                <a:gd name="connsiteX26" fmla="*/ 45212 w 77851"/>
                <a:gd name="connsiteY26" fmla="*/ 44196 h 99948"/>
                <a:gd name="connsiteX27" fmla="*/ 44323 w 77851"/>
                <a:gd name="connsiteY27" fmla="*/ 92837 h 99948"/>
                <a:gd name="connsiteX28" fmla="*/ 44323 w 77851"/>
                <a:gd name="connsiteY28" fmla="*/ 92837 h 99948"/>
                <a:gd name="connsiteX29" fmla="*/ 40005 w 77851"/>
                <a:gd name="connsiteY29" fmla="*/ 92710 h 99948"/>
                <a:gd name="connsiteX30" fmla="*/ 36068 w 77851"/>
                <a:gd name="connsiteY30" fmla="*/ 92329 h 99948"/>
                <a:gd name="connsiteX31" fmla="*/ 32512 w 77851"/>
                <a:gd name="connsiteY31" fmla="*/ 91694 h 99948"/>
                <a:gd name="connsiteX32" fmla="*/ 29337 w 77851"/>
                <a:gd name="connsiteY32" fmla="*/ 90932 h 99948"/>
                <a:gd name="connsiteX33" fmla="*/ 26670 w 77851"/>
                <a:gd name="connsiteY33" fmla="*/ 89789 h 99948"/>
                <a:gd name="connsiteX34" fmla="*/ 24384 w 77851"/>
                <a:gd name="connsiteY34" fmla="*/ 88519 h 99948"/>
                <a:gd name="connsiteX35" fmla="*/ 22606 w 77851"/>
                <a:gd name="connsiteY35" fmla="*/ 86995 h 99948"/>
                <a:gd name="connsiteX36" fmla="*/ 21336 w 77851"/>
                <a:gd name="connsiteY36" fmla="*/ 85344 h 99948"/>
                <a:gd name="connsiteX37" fmla="*/ 20447 w 77851"/>
                <a:gd name="connsiteY37" fmla="*/ 83439 h 99948"/>
                <a:gd name="connsiteX38" fmla="*/ 20193 w 77851"/>
                <a:gd name="connsiteY38" fmla="*/ 81407 h 99948"/>
                <a:gd name="connsiteX39" fmla="*/ 20193 w 77851"/>
                <a:gd name="connsiteY39" fmla="*/ 81407 h 99948"/>
                <a:gd name="connsiteX40" fmla="*/ 20447 w 77851"/>
                <a:gd name="connsiteY40" fmla="*/ 79248 h 99948"/>
                <a:gd name="connsiteX41" fmla="*/ 21336 w 77851"/>
                <a:gd name="connsiteY41" fmla="*/ 77343 h 99948"/>
                <a:gd name="connsiteX42" fmla="*/ 22606 w 77851"/>
                <a:gd name="connsiteY42" fmla="*/ 75692 h 99948"/>
                <a:gd name="connsiteX43" fmla="*/ 24384 w 77851"/>
                <a:gd name="connsiteY43" fmla="*/ 74168 h 99948"/>
                <a:gd name="connsiteX44" fmla="*/ 26670 w 77851"/>
                <a:gd name="connsiteY44" fmla="*/ 72771 h 99948"/>
                <a:gd name="connsiteX45" fmla="*/ 29337 w 77851"/>
                <a:gd name="connsiteY45" fmla="*/ 71755 h 99948"/>
                <a:gd name="connsiteX46" fmla="*/ 32512 w 77851"/>
                <a:gd name="connsiteY46" fmla="*/ 70866 h 99948"/>
                <a:gd name="connsiteX47" fmla="*/ 36068 w 77851"/>
                <a:gd name="connsiteY47" fmla="*/ 70231 h 99948"/>
                <a:gd name="connsiteX48" fmla="*/ 40005 w 77851"/>
                <a:gd name="connsiteY48" fmla="*/ 69850 h 99948"/>
                <a:gd name="connsiteX49" fmla="*/ 44323 w 77851"/>
                <a:gd name="connsiteY49" fmla="*/ 69723 h 99948"/>
                <a:gd name="connsiteX50" fmla="*/ 44323 w 77851"/>
                <a:gd name="connsiteY50" fmla="*/ 69723 h 99948"/>
                <a:gd name="connsiteX51" fmla="*/ 48768 w 77851"/>
                <a:gd name="connsiteY51" fmla="*/ 69850 h 99948"/>
                <a:gd name="connsiteX52" fmla="*/ 52705 w 77851"/>
                <a:gd name="connsiteY52" fmla="*/ 70231 h 99948"/>
                <a:gd name="connsiteX53" fmla="*/ 56388 w 77851"/>
                <a:gd name="connsiteY53" fmla="*/ 70866 h 99948"/>
                <a:gd name="connsiteX54" fmla="*/ 59563 w 77851"/>
                <a:gd name="connsiteY54" fmla="*/ 71755 h 99948"/>
                <a:gd name="connsiteX55" fmla="*/ 62230 w 77851"/>
                <a:gd name="connsiteY55" fmla="*/ 72771 h 99948"/>
                <a:gd name="connsiteX56" fmla="*/ 64516 w 77851"/>
                <a:gd name="connsiteY56" fmla="*/ 74168 h 99948"/>
                <a:gd name="connsiteX57" fmla="*/ 66294 w 77851"/>
                <a:gd name="connsiteY57" fmla="*/ 75692 h 99948"/>
                <a:gd name="connsiteX58" fmla="*/ 67691 w 77851"/>
                <a:gd name="connsiteY58" fmla="*/ 77343 h 99948"/>
                <a:gd name="connsiteX59" fmla="*/ 68453 w 77851"/>
                <a:gd name="connsiteY59" fmla="*/ 79248 h 99948"/>
                <a:gd name="connsiteX60" fmla="*/ 68707 w 77851"/>
                <a:gd name="connsiteY60" fmla="*/ 81407 h 99948"/>
                <a:gd name="connsiteX61" fmla="*/ 68707 w 77851"/>
                <a:gd name="connsiteY61" fmla="*/ 81407 h 99948"/>
                <a:gd name="connsiteX62" fmla="*/ 68453 w 77851"/>
                <a:gd name="connsiteY62" fmla="*/ 83439 h 99948"/>
                <a:gd name="connsiteX63" fmla="*/ 67691 w 77851"/>
                <a:gd name="connsiteY63" fmla="*/ 85344 h 99948"/>
                <a:gd name="connsiteX64" fmla="*/ 66294 w 77851"/>
                <a:gd name="connsiteY64" fmla="*/ 86995 h 99948"/>
                <a:gd name="connsiteX65" fmla="*/ 64516 w 77851"/>
                <a:gd name="connsiteY65" fmla="*/ 88519 h 99948"/>
                <a:gd name="connsiteX66" fmla="*/ 62230 w 77851"/>
                <a:gd name="connsiteY66" fmla="*/ 89789 h 99948"/>
                <a:gd name="connsiteX67" fmla="*/ 59563 w 77851"/>
                <a:gd name="connsiteY67" fmla="*/ 90932 h 99948"/>
                <a:gd name="connsiteX68" fmla="*/ 56388 w 77851"/>
                <a:gd name="connsiteY68" fmla="*/ 91694 h 99948"/>
                <a:gd name="connsiteX69" fmla="*/ 52705 w 77851"/>
                <a:gd name="connsiteY69" fmla="*/ 92329 h 99948"/>
                <a:gd name="connsiteX70" fmla="*/ 48768 w 77851"/>
                <a:gd name="connsiteY70" fmla="*/ 92710 h 99948"/>
                <a:gd name="connsiteX71" fmla="*/ 44323 w 77851"/>
                <a:gd name="connsiteY71" fmla="*/ 92837 h 99948"/>
                <a:gd name="connsiteX72" fmla="*/ 44323 w 77851"/>
                <a:gd name="connsiteY72" fmla="*/ 62738 h 99948"/>
                <a:gd name="connsiteX73" fmla="*/ 44323 w 77851"/>
                <a:gd name="connsiteY73" fmla="*/ 62738 h 99948"/>
                <a:gd name="connsiteX74" fmla="*/ 38481 w 77851"/>
                <a:gd name="connsiteY74" fmla="*/ 62865 h 99948"/>
                <a:gd name="connsiteX75" fmla="*/ 33020 w 77851"/>
                <a:gd name="connsiteY75" fmla="*/ 63500 h 99948"/>
                <a:gd name="connsiteX76" fmla="*/ 28067 w 77851"/>
                <a:gd name="connsiteY76" fmla="*/ 64516 h 99948"/>
                <a:gd name="connsiteX77" fmla="*/ 23749 w 77851"/>
                <a:gd name="connsiteY77" fmla="*/ 65786 h 99948"/>
                <a:gd name="connsiteX78" fmla="*/ 20066 w 77851"/>
                <a:gd name="connsiteY78" fmla="*/ 67564 h 99948"/>
                <a:gd name="connsiteX79" fmla="*/ 16891 w 77851"/>
                <a:gd name="connsiteY79" fmla="*/ 69596 h 99948"/>
                <a:gd name="connsiteX80" fmla="*/ 14351 w 77851"/>
                <a:gd name="connsiteY80" fmla="*/ 72136 h 99948"/>
                <a:gd name="connsiteX81" fmla="*/ 12573 w 77851"/>
                <a:gd name="connsiteY81" fmla="*/ 74803 h 99948"/>
                <a:gd name="connsiteX82" fmla="*/ 11430 w 77851"/>
                <a:gd name="connsiteY82" fmla="*/ 77978 h 99948"/>
                <a:gd name="connsiteX83" fmla="*/ 11049 w 77851"/>
                <a:gd name="connsiteY83" fmla="*/ 81407 h 99948"/>
                <a:gd name="connsiteX84" fmla="*/ 11049 w 77851"/>
                <a:gd name="connsiteY84" fmla="*/ 81407 h 99948"/>
                <a:gd name="connsiteX85" fmla="*/ 11430 w 77851"/>
                <a:gd name="connsiteY85" fmla="*/ 84709 h 99948"/>
                <a:gd name="connsiteX86" fmla="*/ 12573 w 77851"/>
                <a:gd name="connsiteY86" fmla="*/ 87884 h 99948"/>
                <a:gd name="connsiteX87" fmla="*/ 14351 w 77851"/>
                <a:gd name="connsiteY87" fmla="*/ 90551 h 99948"/>
                <a:gd name="connsiteX88" fmla="*/ 16891 w 77851"/>
                <a:gd name="connsiteY88" fmla="*/ 93091 h 99948"/>
                <a:gd name="connsiteX89" fmla="*/ 20066 w 77851"/>
                <a:gd name="connsiteY89" fmla="*/ 95123 h 99948"/>
                <a:gd name="connsiteX90" fmla="*/ 23749 w 77851"/>
                <a:gd name="connsiteY90" fmla="*/ 96901 h 99948"/>
                <a:gd name="connsiteX91" fmla="*/ 28067 w 77851"/>
                <a:gd name="connsiteY91" fmla="*/ 98171 h 99948"/>
                <a:gd name="connsiteX92" fmla="*/ 33020 w 77851"/>
                <a:gd name="connsiteY92" fmla="*/ 99187 h 99948"/>
                <a:gd name="connsiteX93" fmla="*/ 38481 w 77851"/>
                <a:gd name="connsiteY93" fmla="*/ 99822 h 99948"/>
                <a:gd name="connsiteX94" fmla="*/ 44323 w 77851"/>
                <a:gd name="connsiteY94" fmla="*/ 99949 h 99948"/>
                <a:gd name="connsiteX95" fmla="*/ 44323 w 77851"/>
                <a:gd name="connsiteY95" fmla="*/ 99949 h 99948"/>
                <a:gd name="connsiteX96" fmla="*/ 50292 w 77851"/>
                <a:gd name="connsiteY96" fmla="*/ 99822 h 99948"/>
                <a:gd name="connsiteX97" fmla="*/ 55753 w 77851"/>
                <a:gd name="connsiteY97" fmla="*/ 99187 h 99948"/>
                <a:gd name="connsiteX98" fmla="*/ 60706 w 77851"/>
                <a:gd name="connsiteY98" fmla="*/ 98171 h 99948"/>
                <a:gd name="connsiteX99" fmla="*/ 65151 w 77851"/>
                <a:gd name="connsiteY99" fmla="*/ 96901 h 99948"/>
                <a:gd name="connsiteX100" fmla="*/ 68834 w 77851"/>
                <a:gd name="connsiteY100" fmla="*/ 95123 h 99948"/>
                <a:gd name="connsiteX101" fmla="*/ 72009 w 77851"/>
                <a:gd name="connsiteY101" fmla="*/ 93091 h 99948"/>
                <a:gd name="connsiteX102" fmla="*/ 74549 w 77851"/>
                <a:gd name="connsiteY102" fmla="*/ 90551 h 99948"/>
                <a:gd name="connsiteX103" fmla="*/ 76454 w 77851"/>
                <a:gd name="connsiteY103" fmla="*/ 87884 h 99948"/>
                <a:gd name="connsiteX104" fmla="*/ 77470 w 77851"/>
                <a:gd name="connsiteY104" fmla="*/ 84709 h 99948"/>
                <a:gd name="connsiteX105" fmla="*/ 77851 w 77851"/>
                <a:gd name="connsiteY105" fmla="*/ 81407 h 99948"/>
                <a:gd name="connsiteX106" fmla="*/ 77851 w 77851"/>
                <a:gd name="connsiteY106" fmla="*/ 81407 h 99948"/>
                <a:gd name="connsiteX107" fmla="*/ 77470 w 77851"/>
                <a:gd name="connsiteY107" fmla="*/ 77978 h 99948"/>
                <a:gd name="connsiteX108" fmla="*/ 76454 w 77851"/>
                <a:gd name="connsiteY108" fmla="*/ 74803 h 99948"/>
                <a:gd name="connsiteX109" fmla="*/ 74549 w 77851"/>
                <a:gd name="connsiteY109" fmla="*/ 72136 h 99948"/>
                <a:gd name="connsiteX110" fmla="*/ 72009 w 77851"/>
                <a:gd name="connsiteY110" fmla="*/ 69596 h 99948"/>
                <a:gd name="connsiteX111" fmla="*/ 68834 w 77851"/>
                <a:gd name="connsiteY111" fmla="*/ 67564 h 99948"/>
                <a:gd name="connsiteX112" fmla="*/ 65151 w 77851"/>
                <a:gd name="connsiteY112" fmla="*/ 65786 h 99948"/>
                <a:gd name="connsiteX113" fmla="*/ 60706 w 77851"/>
                <a:gd name="connsiteY113" fmla="*/ 64516 h 99948"/>
                <a:gd name="connsiteX114" fmla="*/ 55753 w 77851"/>
                <a:gd name="connsiteY114" fmla="*/ 63500 h 99948"/>
                <a:gd name="connsiteX115" fmla="*/ 50292 w 77851"/>
                <a:gd name="connsiteY115" fmla="*/ 62865 h 99948"/>
                <a:gd name="connsiteX116" fmla="*/ 44323 w 77851"/>
                <a:gd name="connsiteY116" fmla="*/ 62738 h 9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77851" h="99948">
                  <a:moveTo>
                    <a:pt x="68326" y="23622"/>
                  </a:moveTo>
                  <a:lnTo>
                    <a:pt x="68326" y="36703"/>
                  </a:lnTo>
                  <a:lnTo>
                    <a:pt x="45212" y="36703"/>
                  </a:lnTo>
                  <a:lnTo>
                    <a:pt x="45212" y="23622"/>
                  </a:lnTo>
                  <a:lnTo>
                    <a:pt x="68326" y="23622"/>
                  </a:lnTo>
                  <a:close/>
                  <a:moveTo>
                    <a:pt x="36068" y="45847"/>
                  </a:moveTo>
                  <a:lnTo>
                    <a:pt x="9017" y="45847"/>
                  </a:lnTo>
                  <a:lnTo>
                    <a:pt x="9017" y="29337"/>
                  </a:lnTo>
                  <a:lnTo>
                    <a:pt x="36068" y="29337"/>
                  </a:lnTo>
                  <a:lnTo>
                    <a:pt x="36068" y="45847"/>
                  </a:lnTo>
                  <a:close/>
                  <a:moveTo>
                    <a:pt x="45212" y="44196"/>
                  </a:moveTo>
                  <a:lnTo>
                    <a:pt x="68326" y="44196"/>
                  </a:lnTo>
                  <a:lnTo>
                    <a:pt x="68326" y="60706"/>
                  </a:lnTo>
                  <a:lnTo>
                    <a:pt x="77597" y="60706"/>
                  </a:lnTo>
                  <a:lnTo>
                    <a:pt x="77597" y="0"/>
                  </a:lnTo>
                  <a:lnTo>
                    <a:pt x="68326" y="0"/>
                  </a:lnTo>
                  <a:lnTo>
                    <a:pt x="68326" y="16256"/>
                  </a:lnTo>
                  <a:lnTo>
                    <a:pt x="45212" y="16256"/>
                  </a:lnTo>
                  <a:lnTo>
                    <a:pt x="45212" y="6096"/>
                  </a:lnTo>
                  <a:lnTo>
                    <a:pt x="36068" y="6096"/>
                  </a:lnTo>
                  <a:lnTo>
                    <a:pt x="36068" y="22098"/>
                  </a:lnTo>
                  <a:lnTo>
                    <a:pt x="9017" y="22098"/>
                  </a:lnTo>
                  <a:lnTo>
                    <a:pt x="9017" y="6096"/>
                  </a:lnTo>
                  <a:lnTo>
                    <a:pt x="0" y="6096"/>
                  </a:lnTo>
                  <a:lnTo>
                    <a:pt x="0" y="53213"/>
                  </a:lnTo>
                  <a:lnTo>
                    <a:pt x="45212" y="53213"/>
                  </a:lnTo>
                  <a:lnTo>
                    <a:pt x="45212" y="44196"/>
                  </a:lnTo>
                  <a:close/>
                  <a:moveTo>
                    <a:pt x="44323" y="92837"/>
                  </a:moveTo>
                  <a:lnTo>
                    <a:pt x="44323" y="92837"/>
                  </a:lnTo>
                  <a:lnTo>
                    <a:pt x="40005" y="92710"/>
                  </a:lnTo>
                  <a:lnTo>
                    <a:pt x="36068" y="92329"/>
                  </a:lnTo>
                  <a:lnTo>
                    <a:pt x="32512" y="91694"/>
                  </a:lnTo>
                  <a:lnTo>
                    <a:pt x="29337" y="90932"/>
                  </a:lnTo>
                  <a:lnTo>
                    <a:pt x="26670" y="89789"/>
                  </a:lnTo>
                  <a:lnTo>
                    <a:pt x="24384" y="88519"/>
                  </a:lnTo>
                  <a:lnTo>
                    <a:pt x="22606" y="86995"/>
                  </a:lnTo>
                  <a:lnTo>
                    <a:pt x="21336" y="85344"/>
                  </a:lnTo>
                  <a:lnTo>
                    <a:pt x="20447" y="83439"/>
                  </a:lnTo>
                  <a:lnTo>
                    <a:pt x="20193" y="81407"/>
                  </a:lnTo>
                  <a:lnTo>
                    <a:pt x="20193" y="81407"/>
                  </a:lnTo>
                  <a:lnTo>
                    <a:pt x="20447" y="79248"/>
                  </a:lnTo>
                  <a:lnTo>
                    <a:pt x="21336" y="77343"/>
                  </a:lnTo>
                  <a:lnTo>
                    <a:pt x="22606" y="75692"/>
                  </a:lnTo>
                  <a:lnTo>
                    <a:pt x="24384" y="74168"/>
                  </a:lnTo>
                  <a:lnTo>
                    <a:pt x="26670" y="72771"/>
                  </a:lnTo>
                  <a:lnTo>
                    <a:pt x="29337" y="71755"/>
                  </a:lnTo>
                  <a:lnTo>
                    <a:pt x="32512" y="70866"/>
                  </a:lnTo>
                  <a:lnTo>
                    <a:pt x="36068" y="70231"/>
                  </a:lnTo>
                  <a:lnTo>
                    <a:pt x="40005" y="69850"/>
                  </a:lnTo>
                  <a:lnTo>
                    <a:pt x="44323" y="69723"/>
                  </a:lnTo>
                  <a:lnTo>
                    <a:pt x="44323" y="69723"/>
                  </a:lnTo>
                  <a:lnTo>
                    <a:pt x="48768" y="69850"/>
                  </a:lnTo>
                  <a:lnTo>
                    <a:pt x="52705" y="70231"/>
                  </a:lnTo>
                  <a:lnTo>
                    <a:pt x="56388" y="70866"/>
                  </a:lnTo>
                  <a:lnTo>
                    <a:pt x="59563" y="71755"/>
                  </a:lnTo>
                  <a:lnTo>
                    <a:pt x="62230" y="72771"/>
                  </a:lnTo>
                  <a:lnTo>
                    <a:pt x="64516" y="74168"/>
                  </a:lnTo>
                  <a:lnTo>
                    <a:pt x="66294" y="75692"/>
                  </a:lnTo>
                  <a:lnTo>
                    <a:pt x="67691" y="77343"/>
                  </a:lnTo>
                  <a:lnTo>
                    <a:pt x="68453" y="79248"/>
                  </a:lnTo>
                  <a:lnTo>
                    <a:pt x="68707" y="81407"/>
                  </a:lnTo>
                  <a:lnTo>
                    <a:pt x="68707" y="81407"/>
                  </a:lnTo>
                  <a:lnTo>
                    <a:pt x="68453" y="83439"/>
                  </a:lnTo>
                  <a:lnTo>
                    <a:pt x="67691" y="85344"/>
                  </a:lnTo>
                  <a:lnTo>
                    <a:pt x="66294" y="86995"/>
                  </a:lnTo>
                  <a:lnTo>
                    <a:pt x="64516" y="88519"/>
                  </a:lnTo>
                  <a:lnTo>
                    <a:pt x="62230" y="89789"/>
                  </a:lnTo>
                  <a:lnTo>
                    <a:pt x="59563" y="90932"/>
                  </a:lnTo>
                  <a:lnTo>
                    <a:pt x="56388" y="91694"/>
                  </a:lnTo>
                  <a:lnTo>
                    <a:pt x="52705" y="92329"/>
                  </a:lnTo>
                  <a:lnTo>
                    <a:pt x="48768" y="92710"/>
                  </a:lnTo>
                  <a:lnTo>
                    <a:pt x="44323" y="92837"/>
                  </a:lnTo>
                  <a:close/>
                  <a:moveTo>
                    <a:pt x="44323" y="62738"/>
                  </a:moveTo>
                  <a:lnTo>
                    <a:pt x="44323" y="62738"/>
                  </a:lnTo>
                  <a:lnTo>
                    <a:pt x="38481" y="62865"/>
                  </a:lnTo>
                  <a:lnTo>
                    <a:pt x="33020" y="63500"/>
                  </a:lnTo>
                  <a:lnTo>
                    <a:pt x="28067" y="64516"/>
                  </a:lnTo>
                  <a:lnTo>
                    <a:pt x="23749" y="65786"/>
                  </a:lnTo>
                  <a:lnTo>
                    <a:pt x="20066" y="67564"/>
                  </a:lnTo>
                  <a:lnTo>
                    <a:pt x="16891" y="69596"/>
                  </a:lnTo>
                  <a:lnTo>
                    <a:pt x="14351" y="72136"/>
                  </a:lnTo>
                  <a:lnTo>
                    <a:pt x="12573" y="74803"/>
                  </a:lnTo>
                  <a:lnTo>
                    <a:pt x="11430" y="77978"/>
                  </a:lnTo>
                  <a:lnTo>
                    <a:pt x="11049" y="81407"/>
                  </a:lnTo>
                  <a:lnTo>
                    <a:pt x="11049" y="81407"/>
                  </a:lnTo>
                  <a:lnTo>
                    <a:pt x="11430" y="84709"/>
                  </a:lnTo>
                  <a:lnTo>
                    <a:pt x="12573" y="87884"/>
                  </a:lnTo>
                  <a:lnTo>
                    <a:pt x="14351" y="90551"/>
                  </a:lnTo>
                  <a:lnTo>
                    <a:pt x="16891" y="93091"/>
                  </a:lnTo>
                  <a:lnTo>
                    <a:pt x="20066" y="95123"/>
                  </a:lnTo>
                  <a:lnTo>
                    <a:pt x="23749" y="96901"/>
                  </a:lnTo>
                  <a:lnTo>
                    <a:pt x="28067" y="98171"/>
                  </a:lnTo>
                  <a:lnTo>
                    <a:pt x="33020" y="99187"/>
                  </a:lnTo>
                  <a:lnTo>
                    <a:pt x="38481" y="99822"/>
                  </a:lnTo>
                  <a:lnTo>
                    <a:pt x="44323" y="99949"/>
                  </a:lnTo>
                  <a:lnTo>
                    <a:pt x="44323" y="99949"/>
                  </a:lnTo>
                  <a:lnTo>
                    <a:pt x="50292" y="99822"/>
                  </a:lnTo>
                  <a:lnTo>
                    <a:pt x="55753" y="99187"/>
                  </a:lnTo>
                  <a:lnTo>
                    <a:pt x="60706" y="98171"/>
                  </a:lnTo>
                  <a:lnTo>
                    <a:pt x="65151" y="96901"/>
                  </a:lnTo>
                  <a:lnTo>
                    <a:pt x="68834" y="95123"/>
                  </a:lnTo>
                  <a:lnTo>
                    <a:pt x="72009" y="93091"/>
                  </a:lnTo>
                  <a:lnTo>
                    <a:pt x="74549" y="90551"/>
                  </a:lnTo>
                  <a:lnTo>
                    <a:pt x="76454" y="87884"/>
                  </a:lnTo>
                  <a:lnTo>
                    <a:pt x="77470" y="84709"/>
                  </a:lnTo>
                  <a:lnTo>
                    <a:pt x="77851" y="81407"/>
                  </a:lnTo>
                  <a:lnTo>
                    <a:pt x="77851" y="81407"/>
                  </a:lnTo>
                  <a:lnTo>
                    <a:pt x="77470" y="77978"/>
                  </a:lnTo>
                  <a:lnTo>
                    <a:pt x="76454" y="74803"/>
                  </a:lnTo>
                  <a:lnTo>
                    <a:pt x="74549" y="72136"/>
                  </a:lnTo>
                  <a:lnTo>
                    <a:pt x="72009" y="69596"/>
                  </a:lnTo>
                  <a:lnTo>
                    <a:pt x="68834" y="67564"/>
                  </a:lnTo>
                  <a:lnTo>
                    <a:pt x="65151" y="65786"/>
                  </a:lnTo>
                  <a:lnTo>
                    <a:pt x="60706" y="64516"/>
                  </a:lnTo>
                  <a:lnTo>
                    <a:pt x="55753" y="63500"/>
                  </a:lnTo>
                  <a:lnTo>
                    <a:pt x="50292" y="62865"/>
                  </a:lnTo>
                  <a:lnTo>
                    <a:pt x="44323" y="6273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C6B61846-4432-DBE3-EF08-6A8BD8390509}"/>
                </a:ext>
              </a:extLst>
            </p:cNvPr>
            <p:cNvSpPr/>
            <p:nvPr/>
          </p:nvSpPr>
          <p:spPr>
            <a:xfrm>
              <a:off x="8618601" y="3112516"/>
              <a:ext cx="94869" cy="100075"/>
            </a:xfrm>
            <a:custGeom>
              <a:avLst/>
              <a:gdLst>
                <a:gd name="connsiteX0" fmla="*/ 34925 w 94869"/>
                <a:gd name="connsiteY0" fmla="*/ 8636 h 100075"/>
                <a:gd name="connsiteX1" fmla="*/ 25908 w 94869"/>
                <a:gd name="connsiteY1" fmla="*/ 8636 h 100075"/>
                <a:gd name="connsiteX2" fmla="*/ 25908 w 94869"/>
                <a:gd name="connsiteY2" fmla="*/ 26543 h 100075"/>
                <a:gd name="connsiteX3" fmla="*/ 25908 w 94869"/>
                <a:gd name="connsiteY3" fmla="*/ 26543 h 100075"/>
                <a:gd name="connsiteX4" fmla="*/ 25527 w 94869"/>
                <a:gd name="connsiteY4" fmla="*/ 32004 h 100075"/>
                <a:gd name="connsiteX5" fmla="*/ 24511 w 94869"/>
                <a:gd name="connsiteY5" fmla="*/ 37592 h 100075"/>
                <a:gd name="connsiteX6" fmla="*/ 22987 w 94869"/>
                <a:gd name="connsiteY6" fmla="*/ 42926 h 100075"/>
                <a:gd name="connsiteX7" fmla="*/ 20955 w 94869"/>
                <a:gd name="connsiteY7" fmla="*/ 48133 h 100075"/>
                <a:gd name="connsiteX8" fmla="*/ 18415 w 94869"/>
                <a:gd name="connsiteY8" fmla="*/ 53086 h 100075"/>
                <a:gd name="connsiteX9" fmla="*/ 15367 w 94869"/>
                <a:gd name="connsiteY9" fmla="*/ 57658 h 100075"/>
                <a:gd name="connsiteX10" fmla="*/ 11938 w 94869"/>
                <a:gd name="connsiteY10" fmla="*/ 61849 h 100075"/>
                <a:gd name="connsiteX11" fmla="*/ 8255 w 94869"/>
                <a:gd name="connsiteY11" fmla="*/ 65659 h 100075"/>
                <a:gd name="connsiteX12" fmla="*/ 4318 w 94869"/>
                <a:gd name="connsiteY12" fmla="*/ 68834 h 100075"/>
                <a:gd name="connsiteX13" fmla="*/ 0 w 94869"/>
                <a:gd name="connsiteY13" fmla="*/ 71374 h 100075"/>
                <a:gd name="connsiteX14" fmla="*/ 5461 w 94869"/>
                <a:gd name="connsiteY14" fmla="*/ 78740 h 100075"/>
                <a:gd name="connsiteX15" fmla="*/ 5461 w 94869"/>
                <a:gd name="connsiteY15" fmla="*/ 78740 h 100075"/>
                <a:gd name="connsiteX16" fmla="*/ 8890 w 94869"/>
                <a:gd name="connsiteY16" fmla="*/ 76835 h 100075"/>
                <a:gd name="connsiteX17" fmla="*/ 12065 w 94869"/>
                <a:gd name="connsiteY17" fmla="*/ 74422 h 100075"/>
                <a:gd name="connsiteX18" fmla="*/ 15113 w 94869"/>
                <a:gd name="connsiteY18" fmla="*/ 71755 h 100075"/>
                <a:gd name="connsiteX19" fmla="*/ 17907 w 94869"/>
                <a:gd name="connsiteY19" fmla="*/ 68707 h 100075"/>
                <a:gd name="connsiteX20" fmla="*/ 20574 w 94869"/>
                <a:gd name="connsiteY20" fmla="*/ 65405 h 100075"/>
                <a:gd name="connsiteX21" fmla="*/ 22987 w 94869"/>
                <a:gd name="connsiteY21" fmla="*/ 61849 h 100075"/>
                <a:gd name="connsiteX22" fmla="*/ 25273 w 94869"/>
                <a:gd name="connsiteY22" fmla="*/ 58039 h 100075"/>
                <a:gd name="connsiteX23" fmla="*/ 27305 w 94869"/>
                <a:gd name="connsiteY23" fmla="*/ 54102 h 100075"/>
                <a:gd name="connsiteX24" fmla="*/ 28956 w 94869"/>
                <a:gd name="connsiteY24" fmla="*/ 49911 h 100075"/>
                <a:gd name="connsiteX25" fmla="*/ 30480 w 94869"/>
                <a:gd name="connsiteY25" fmla="*/ 45593 h 100075"/>
                <a:gd name="connsiteX26" fmla="*/ 30480 w 94869"/>
                <a:gd name="connsiteY26" fmla="*/ 45593 h 100075"/>
                <a:gd name="connsiteX27" fmla="*/ 32004 w 94869"/>
                <a:gd name="connsiteY27" fmla="*/ 49657 h 100075"/>
                <a:gd name="connsiteX28" fmla="*/ 33655 w 94869"/>
                <a:gd name="connsiteY28" fmla="*/ 53594 h 100075"/>
                <a:gd name="connsiteX29" fmla="*/ 35687 w 94869"/>
                <a:gd name="connsiteY29" fmla="*/ 57277 h 100075"/>
                <a:gd name="connsiteX30" fmla="*/ 37846 w 94869"/>
                <a:gd name="connsiteY30" fmla="*/ 60833 h 100075"/>
                <a:gd name="connsiteX31" fmla="*/ 40259 w 94869"/>
                <a:gd name="connsiteY31" fmla="*/ 64135 h 100075"/>
                <a:gd name="connsiteX32" fmla="*/ 42926 w 94869"/>
                <a:gd name="connsiteY32" fmla="*/ 67310 h 100075"/>
                <a:gd name="connsiteX33" fmla="*/ 45593 w 94869"/>
                <a:gd name="connsiteY33" fmla="*/ 70104 h 100075"/>
                <a:gd name="connsiteX34" fmla="*/ 48514 w 94869"/>
                <a:gd name="connsiteY34" fmla="*/ 72644 h 100075"/>
                <a:gd name="connsiteX35" fmla="*/ 51562 w 94869"/>
                <a:gd name="connsiteY35" fmla="*/ 74930 h 100075"/>
                <a:gd name="connsiteX36" fmla="*/ 54737 w 94869"/>
                <a:gd name="connsiteY36" fmla="*/ 76708 h 100075"/>
                <a:gd name="connsiteX37" fmla="*/ 60452 w 94869"/>
                <a:gd name="connsiteY37" fmla="*/ 69469 h 100075"/>
                <a:gd name="connsiteX38" fmla="*/ 60452 w 94869"/>
                <a:gd name="connsiteY38" fmla="*/ 69469 h 100075"/>
                <a:gd name="connsiteX39" fmla="*/ 56261 w 94869"/>
                <a:gd name="connsiteY39" fmla="*/ 67056 h 100075"/>
                <a:gd name="connsiteX40" fmla="*/ 52324 w 94869"/>
                <a:gd name="connsiteY40" fmla="*/ 64008 h 100075"/>
                <a:gd name="connsiteX41" fmla="*/ 48641 w 94869"/>
                <a:gd name="connsiteY41" fmla="*/ 60452 h 100075"/>
                <a:gd name="connsiteX42" fmla="*/ 45339 w 94869"/>
                <a:gd name="connsiteY42" fmla="*/ 56388 h 100075"/>
                <a:gd name="connsiteX43" fmla="*/ 42418 w 94869"/>
                <a:gd name="connsiteY43" fmla="*/ 52070 h 100075"/>
                <a:gd name="connsiteX44" fmla="*/ 39878 w 94869"/>
                <a:gd name="connsiteY44" fmla="*/ 47244 h 100075"/>
                <a:gd name="connsiteX45" fmla="*/ 37719 w 94869"/>
                <a:gd name="connsiteY45" fmla="*/ 42291 h 100075"/>
                <a:gd name="connsiteX46" fmla="*/ 36195 w 94869"/>
                <a:gd name="connsiteY46" fmla="*/ 37211 h 100075"/>
                <a:gd name="connsiteX47" fmla="*/ 35179 w 94869"/>
                <a:gd name="connsiteY47" fmla="*/ 31877 h 100075"/>
                <a:gd name="connsiteX48" fmla="*/ 34925 w 94869"/>
                <a:gd name="connsiteY48" fmla="*/ 26543 h 100075"/>
                <a:gd name="connsiteX49" fmla="*/ 34925 w 94869"/>
                <a:gd name="connsiteY49" fmla="*/ 8636 h 100075"/>
                <a:gd name="connsiteX50" fmla="*/ 94869 w 94869"/>
                <a:gd name="connsiteY50" fmla="*/ 40513 h 100075"/>
                <a:gd name="connsiteX51" fmla="*/ 78359 w 94869"/>
                <a:gd name="connsiteY51" fmla="*/ 40513 h 100075"/>
                <a:gd name="connsiteX52" fmla="*/ 78359 w 94869"/>
                <a:gd name="connsiteY52" fmla="*/ 0 h 100075"/>
                <a:gd name="connsiteX53" fmla="*/ 69215 w 94869"/>
                <a:gd name="connsiteY53" fmla="*/ 0 h 100075"/>
                <a:gd name="connsiteX54" fmla="*/ 69215 w 94869"/>
                <a:gd name="connsiteY54" fmla="*/ 100076 h 100075"/>
                <a:gd name="connsiteX55" fmla="*/ 78359 w 94869"/>
                <a:gd name="connsiteY55" fmla="*/ 100076 h 100075"/>
                <a:gd name="connsiteX56" fmla="*/ 78359 w 94869"/>
                <a:gd name="connsiteY56" fmla="*/ 48133 h 100075"/>
                <a:gd name="connsiteX57" fmla="*/ 94869 w 94869"/>
                <a:gd name="connsiteY57" fmla="*/ 48133 h 100075"/>
                <a:gd name="connsiteX58" fmla="*/ 94869 w 94869"/>
                <a:gd name="connsiteY58" fmla="*/ 40513 h 1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94869" h="100075">
                  <a:moveTo>
                    <a:pt x="34925" y="8636"/>
                  </a:moveTo>
                  <a:lnTo>
                    <a:pt x="25908" y="8636"/>
                  </a:lnTo>
                  <a:lnTo>
                    <a:pt x="25908" y="26543"/>
                  </a:lnTo>
                  <a:lnTo>
                    <a:pt x="25908" y="26543"/>
                  </a:lnTo>
                  <a:lnTo>
                    <a:pt x="25527" y="32004"/>
                  </a:lnTo>
                  <a:lnTo>
                    <a:pt x="24511" y="37592"/>
                  </a:lnTo>
                  <a:lnTo>
                    <a:pt x="22987" y="42926"/>
                  </a:lnTo>
                  <a:lnTo>
                    <a:pt x="20955" y="48133"/>
                  </a:lnTo>
                  <a:lnTo>
                    <a:pt x="18415" y="53086"/>
                  </a:lnTo>
                  <a:lnTo>
                    <a:pt x="15367" y="57658"/>
                  </a:lnTo>
                  <a:lnTo>
                    <a:pt x="11938" y="61849"/>
                  </a:lnTo>
                  <a:lnTo>
                    <a:pt x="8255" y="65659"/>
                  </a:lnTo>
                  <a:lnTo>
                    <a:pt x="4318" y="68834"/>
                  </a:lnTo>
                  <a:lnTo>
                    <a:pt x="0" y="71374"/>
                  </a:lnTo>
                  <a:lnTo>
                    <a:pt x="5461" y="78740"/>
                  </a:lnTo>
                  <a:lnTo>
                    <a:pt x="5461" y="78740"/>
                  </a:lnTo>
                  <a:lnTo>
                    <a:pt x="8890" y="76835"/>
                  </a:lnTo>
                  <a:lnTo>
                    <a:pt x="12065" y="74422"/>
                  </a:lnTo>
                  <a:lnTo>
                    <a:pt x="15113" y="71755"/>
                  </a:lnTo>
                  <a:lnTo>
                    <a:pt x="17907" y="68707"/>
                  </a:lnTo>
                  <a:lnTo>
                    <a:pt x="20574" y="65405"/>
                  </a:lnTo>
                  <a:lnTo>
                    <a:pt x="22987" y="61849"/>
                  </a:lnTo>
                  <a:lnTo>
                    <a:pt x="25273" y="58039"/>
                  </a:lnTo>
                  <a:lnTo>
                    <a:pt x="27305" y="54102"/>
                  </a:lnTo>
                  <a:lnTo>
                    <a:pt x="28956" y="49911"/>
                  </a:lnTo>
                  <a:lnTo>
                    <a:pt x="30480" y="45593"/>
                  </a:lnTo>
                  <a:lnTo>
                    <a:pt x="30480" y="45593"/>
                  </a:lnTo>
                  <a:lnTo>
                    <a:pt x="32004" y="49657"/>
                  </a:lnTo>
                  <a:lnTo>
                    <a:pt x="33655" y="53594"/>
                  </a:lnTo>
                  <a:lnTo>
                    <a:pt x="35687" y="57277"/>
                  </a:lnTo>
                  <a:lnTo>
                    <a:pt x="37846" y="60833"/>
                  </a:lnTo>
                  <a:lnTo>
                    <a:pt x="40259" y="64135"/>
                  </a:lnTo>
                  <a:lnTo>
                    <a:pt x="42926" y="67310"/>
                  </a:lnTo>
                  <a:lnTo>
                    <a:pt x="45593" y="70104"/>
                  </a:lnTo>
                  <a:lnTo>
                    <a:pt x="48514" y="72644"/>
                  </a:lnTo>
                  <a:lnTo>
                    <a:pt x="51562" y="74930"/>
                  </a:lnTo>
                  <a:lnTo>
                    <a:pt x="54737" y="76708"/>
                  </a:lnTo>
                  <a:lnTo>
                    <a:pt x="60452" y="69469"/>
                  </a:lnTo>
                  <a:lnTo>
                    <a:pt x="60452" y="69469"/>
                  </a:lnTo>
                  <a:lnTo>
                    <a:pt x="56261" y="67056"/>
                  </a:lnTo>
                  <a:lnTo>
                    <a:pt x="52324" y="64008"/>
                  </a:lnTo>
                  <a:lnTo>
                    <a:pt x="48641" y="60452"/>
                  </a:lnTo>
                  <a:lnTo>
                    <a:pt x="45339" y="56388"/>
                  </a:lnTo>
                  <a:lnTo>
                    <a:pt x="42418" y="52070"/>
                  </a:lnTo>
                  <a:lnTo>
                    <a:pt x="39878" y="47244"/>
                  </a:lnTo>
                  <a:lnTo>
                    <a:pt x="37719" y="42291"/>
                  </a:lnTo>
                  <a:lnTo>
                    <a:pt x="36195" y="37211"/>
                  </a:lnTo>
                  <a:lnTo>
                    <a:pt x="35179" y="31877"/>
                  </a:lnTo>
                  <a:lnTo>
                    <a:pt x="34925" y="26543"/>
                  </a:lnTo>
                  <a:lnTo>
                    <a:pt x="34925" y="8636"/>
                  </a:lnTo>
                  <a:close/>
                  <a:moveTo>
                    <a:pt x="94869" y="40513"/>
                  </a:moveTo>
                  <a:lnTo>
                    <a:pt x="78359" y="40513"/>
                  </a:lnTo>
                  <a:lnTo>
                    <a:pt x="78359" y="0"/>
                  </a:lnTo>
                  <a:lnTo>
                    <a:pt x="69215" y="0"/>
                  </a:lnTo>
                  <a:lnTo>
                    <a:pt x="69215" y="100076"/>
                  </a:lnTo>
                  <a:lnTo>
                    <a:pt x="78359" y="100076"/>
                  </a:lnTo>
                  <a:lnTo>
                    <a:pt x="78359" y="48133"/>
                  </a:lnTo>
                  <a:lnTo>
                    <a:pt x="94869" y="48133"/>
                  </a:lnTo>
                  <a:lnTo>
                    <a:pt x="94869" y="4051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81F3C72-3FED-F340-5F3E-B1CBBB06873A}"/>
                </a:ext>
              </a:extLst>
            </p:cNvPr>
            <p:cNvSpPr/>
            <p:nvPr/>
          </p:nvSpPr>
          <p:spPr>
            <a:xfrm>
              <a:off x="8724265" y="3112516"/>
              <a:ext cx="81025" cy="98805"/>
            </a:xfrm>
            <a:custGeom>
              <a:avLst/>
              <a:gdLst>
                <a:gd name="connsiteX0" fmla="*/ 71882 w 81025"/>
                <a:gd name="connsiteY0" fmla="*/ 91440 h 98805"/>
                <a:gd name="connsiteX1" fmla="*/ 25908 w 81025"/>
                <a:gd name="connsiteY1" fmla="*/ 91440 h 98805"/>
                <a:gd name="connsiteX2" fmla="*/ 25908 w 81025"/>
                <a:gd name="connsiteY2" fmla="*/ 78486 h 98805"/>
                <a:gd name="connsiteX3" fmla="*/ 71882 w 81025"/>
                <a:gd name="connsiteY3" fmla="*/ 78486 h 98805"/>
                <a:gd name="connsiteX4" fmla="*/ 71882 w 81025"/>
                <a:gd name="connsiteY4" fmla="*/ 91440 h 98805"/>
                <a:gd name="connsiteX5" fmla="*/ 71882 w 81025"/>
                <a:gd name="connsiteY5" fmla="*/ 71247 h 98805"/>
                <a:gd name="connsiteX6" fmla="*/ 25908 w 81025"/>
                <a:gd name="connsiteY6" fmla="*/ 71247 h 98805"/>
                <a:gd name="connsiteX7" fmla="*/ 25908 w 81025"/>
                <a:gd name="connsiteY7" fmla="*/ 58547 h 98805"/>
                <a:gd name="connsiteX8" fmla="*/ 16891 w 81025"/>
                <a:gd name="connsiteY8" fmla="*/ 58547 h 98805"/>
                <a:gd name="connsiteX9" fmla="*/ 16891 w 81025"/>
                <a:gd name="connsiteY9" fmla="*/ 98806 h 98805"/>
                <a:gd name="connsiteX10" fmla="*/ 81026 w 81025"/>
                <a:gd name="connsiteY10" fmla="*/ 98806 h 98805"/>
                <a:gd name="connsiteX11" fmla="*/ 81026 w 81025"/>
                <a:gd name="connsiteY11" fmla="*/ 58547 h 98805"/>
                <a:gd name="connsiteX12" fmla="*/ 71882 w 81025"/>
                <a:gd name="connsiteY12" fmla="*/ 58547 h 98805"/>
                <a:gd name="connsiteX13" fmla="*/ 71882 w 81025"/>
                <a:gd name="connsiteY13" fmla="*/ 71247 h 98805"/>
                <a:gd name="connsiteX14" fmla="*/ 25781 w 81025"/>
                <a:gd name="connsiteY14" fmla="*/ 43307 h 98805"/>
                <a:gd name="connsiteX15" fmla="*/ 25781 w 81025"/>
                <a:gd name="connsiteY15" fmla="*/ 43307 h 98805"/>
                <a:gd name="connsiteX16" fmla="*/ 22860 w 81025"/>
                <a:gd name="connsiteY16" fmla="*/ 43180 h 98805"/>
                <a:gd name="connsiteX17" fmla="*/ 20193 w 81025"/>
                <a:gd name="connsiteY17" fmla="*/ 42545 h 98805"/>
                <a:gd name="connsiteX18" fmla="*/ 17780 w 81025"/>
                <a:gd name="connsiteY18" fmla="*/ 41656 h 98805"/>
                <a:gd name="connsiteX19" fmla="*/ 15494 w 81025"/>
                <a:gd name="connsiteY19" fmla="*/ 40513 h 98805"/>
                <a:gd name="connsiteX20" fmla="*/ 13462 w 81025"/>
                <a:gd name="connsiteY20" fmla="*/ 38989 h 98805"/>
                <a:gd name="connsiteX21" fmla="*/ 11811 w 81025"/>
                <a:gd name="connsiteY21" fmla="*/ 37211 h 98805"/>
                <a:gd name="connsiteX22" fmla="*/ 10541 w 81025"/>
                <a:gd name="connsiteY22" fmla="*/ 35179 h 98805"/>
                <a:gd name="connsiteX23" fmla="*/ 9525 w 81025"/>
                <a:gd name="connsiteY23" fmla="*/ 32893 h 98805"/>
                <a:gd name="connsiteX24" fmla="*/ 8890 w 81025"/>
                <a:gd name="connsiteY24" fmla="*/ 30353 h 98805"/>
                <a:gd name="connsiteX25" fmla="*/ 8763 w 81025"/>
                <a:gd name="connsiteY25" fmla="*/ 27686 h 98805"/>
                <a:gd name="connsiteX26" fmla="*/ 8763 w 81025"/>
                <a:gd name="connsiteY26" fmla="*/ 27686 h 98805"/>
                <a:gd name="connsiteX27" fmla="*/ 8890 w 81025"/>
                <a:gd name="connsiteY27" fmla="*/ 25019 h 98805"/>
                <a:gd name="connsiteX28" fmla="*/ 9525 w 81025"/>
                <a:gd name="connsiteY28" fmla="*/ 22606 h 98805"/>
                <a:gd name="connsiteX29" fmla="*/ 10541 w 81025"/>
                <a:gd name="connsiteY29" fmla="*/ 20320 h 98805"/>
                <a:gd name="connsiteX30" fmla="*/ 11811 w 81025"/>
                <a:gd name="connsiteY30" fmla="*/ 18288 h 98805"/>
                <a:gd name="connsiteX31" fmla="*/ 13462 w 81025"/>
                <a:gd name="connsiteY31" fmla="*/ 16510 h 98805"/>
                <a:gd name="connsiteX32" fmla="*/ 15494 w 81025"/>
                <a:gd name="connsiteY32" fmla="*/ 14986 h 98805"/>
                <a:gd name="connsiteX33" fmla="*/ 17780 w 81025"/>
                <a:gd name="connsiteY33" fmla="*/ 13843 h 98805"/>
                <a:gd name="connsiteX34" fmla="*/ 20193 w 81025"/>
                <a:gd name="connsiteY34" fmla="*/ 12954 h 98805"/>
                <a:gd name="connsiteX35" fmla="*/ 22860 w 81025"/>
                <a:gd name="connsiteY35" fmla="*/ 12319 h 98805"/>
                <a:gd name="connsiteX36" fmla="*/ 25781 w 81025"/>
                <a:gd name="connsiteY36" fmla="*/ 12192 h 98805"/>
                <a:gd name="connsiteX37" fmla="*/ 25781 w 81025"/>
                <a:gd name="connsiteY37" fmla="*/ 12192 h 98805"/>
                <a:gd name="connsiteX38" fmla="*/ 28702 w 81025"/>
                <a:gd name="connsiteY38" fmla="*/ 12319 h 98805"/>
                <a:gd name="connsiteX39" fmla="*/ 31369 w 81025"/>
                <a:gd name="connsiteY39" fmla="*/ 12954 h 98805"/>
                <a:gd name="connsiteX40" fmla="*/ 33909 w 81025"/>
                <a:gd name="connsiteY40" fmla="*/ 13843 h 98805"/>
                <a:gd name="connsiteX41" fmla="*/ 36068 w 81025"/>
                <a:gd name="connsiteY41" fmla="*/ 14986 h 98805"/>
                <a:gd name="connsiteX42" fmla="*/ 38100 w 81025"/>
                <a:gd name="connsiteY42" fmla="*/ 16510 h 98805"/>
                <a:gd name="connsiteX43" fmla="*/ 39751 w 81025"/>
                <a:gd name="connsiteY43" fmla="*/ 18288 h 98805"/>
                <a:gd name="connsiteX44" fmla="*/ 41148 w 81025"/>
                <a:gd name="connsiteY44" fmla="*/ 20320 h 98805"/>
                <a:gd name="connsiteX45" fmla="*/ 42037 w 81025"/>
                <a:gd name="connsiteY45" fmla="*/ 22606 h 98805"/>
                <a:gd name="connsiteX46" fmla="*/ 42672 w 81025"/>
                <a:gd name="connsiteY46" fmla="*/ 25019 h 98805"/>
                <a:gd name="connsiteX47" fmla="*/ 42926 w 81025"/>
                <a:gd name="connsiteY47" fmla="*/ 27686 h 98805"/>
                <a:gd name="connsiteX48" fmla="*/ 42926 w 81025"/>
                <a:gd name="connsiteY48" fmla="*/ 27686 h 98805"/>
                <a:gd name="connsiteX49" fmla="*/ 42672 w 81025"/>
                <a:gd name="connsiteY49" fmla="*/ 30353 h 98805"/>
                <a:gd name="connsiteX50" fmla="*/ 42037 w 81025"/>
                <a:gd name="connsiteY50" fmla="*/ 32893 h 98805"/>
                <a:gd name="connsiteX51" fmla="*/ 41148 w 81025"/>
                <a:gd name="connsiteY51" fmla="*/ 35179 h 98805"/>
                <a:gd name="connsiteX52" fmla="*/ 39751 w 81025"/>
                <a:gd name="connsiteY52" fmla="*/ 37211 h 98805"/>
                <a:gd name="connsiteX53" fmla="*/ 38100 w 81025"/>
                <a:gd name="connsiteY53" fmla="*/ 38989 h 98805"/>
                <a:gd name="connsiteX54" fmla="*/ 36068 w 81025"/>
                <a:gd name="connsiteY54" fmla="*/ 40513 h 98805"/>
                <a:gd name="connsiteX55" fmla="*/ 33909 w 81025"/>
                <a:gd name="connsiteY55" fmla="*/ 41656 h 98805"/>
                <a:gd name="connsiteX56" fmla="*/ 31369 w 81025"/>
                <a:gd name="connsiteY56" fmla="*/ 42545 h 98805"/>
                <a:gd name="connsiteX57" fmla="*/ 28702 w 81025"/>
                <a:gd name="connsiteY57" fmla="*/ 43180 h 98805"/>
                <a:gd name="connsiteX58" fmla="*/ 25781 w 81025"/>
                <a:gd name="connsiteY58" fmla="*/ 43307 h 98805"/>
                <a:gd name="connsiteX59" fmla="*/ 71755 w 81025"/>
                <a:gd name="connsiteY59" fmla="*/ 0 h 98805"/>
                <a:gd name="connsiteX60" fmla="*/ 71755 w 81025"/>
                <a:gd name="connsiteY60" fmla="*/ 23749 h 98805"/>
                <a:gd name="connsiteX61" fmla="*/ 51308 w 81025"/>
                <a:gd name="connsiteY61" fmla="*/ 23749 h 98805"/>
                <a:gd name="connsiteX62" fmla="*/ 51308 w 81025"/>
                <a:gd name="connsiteY62" fmla="*/ 23749 h 98805"/>
                <a:gd name="connsiteX63" fmla="*/ 50419 w 81025"/>
                <a:gd name="connsiteY63" fmla="*/ 20447 h 98805"/>
                <a:gd name="connsiteX64" fmla="*/ 49149 w 81025"/>
                <a:gd name="connsiteY64" fmla="*/ 17272 h 98805"/>
                <a:gd name="connsiteX65" fmla="*/ 47498 w 81025"/>
                <a:gd name="connsiteY65" fmla="*/ 14478 h 98805"/>
                <a:gd name="connsiteX66" fmla="*/ 45339 w 81025"/>
                <a:gd name="connsiteY66" fmla="*/ 11938 h 98805"/>
                <a:gd name="connsiteX67" fmla="*/ 42926 w 81025"/>
                <a:gd name="connsiteY67" fmla="*/ 9779 h 98805"/>
                <a:gd name="connsiteX68" fmla="*/ 40132 w 81025"/>
                <a:gd name="connsiteY68" fmla="*/ 8001 h 98805"/>
                <a:gd name="connsiteX69" fmla="*/ 36957 w 81025"/>
                <a:gd name="connsiteY69" fmla="*/ 6477 h 98805"/>
                <a:gd name="connsiteX70" fmla="*/ 33528 w 81025"/>
                <a:gd name="connsiteY70" fmla="*/ 5461 h 98805"/>
                <a:gd name="connsiteX71" fmla="*/ 29718 w 81025"/>
                <a:gd name="connsiteY71" fmla="*/ 4826 h 98805"/>
                <a:gd name="connsiteX72" fmla="*/ 25781 w 81025"/>
                <a:gd name="connsiteY72" fmla="*/ 4572 h 98805"/>
                <a:gd name="connsiteX73" fmla="*/ 25781 w 81025"/>
                <a:gd name="connsiteY73" fmla="*/ 4572 h 98805"/>
                <a:gd name="connsiteX74" fmla="*/ 21463 w 81025"/>
                <a:gd name="connsiteY74" fmla="*/ 4826 h 98805"/>
                <a:gd name="connsiteX75" fmla="*/ 17399 w 81025"/>
                <a:gd name="connsiteY75" fmla="*/ 5715 h 98805"/>
                <a:gd name="connsiteX76" fmla="*/ 13589 w 81025"/>
                <a:gd name="connsiteY76" fmla="*/ 6985 h 98805"/>
                <a:gd name="connsiteX77" fmla="*/ 10287 w 81025"/>
                <a:gd name="connsiteY77" fmla="*/ 8763 h 98805"/>
                <a:gd name="connsiteX78" fmla="*/ 7239 w 81025"/>
                <a:gd name="connsiteY78" fmla="*/ 10922 h 98805"/>
                <a:gd name="connsiteX79" fmla="*/ 4826 w 81025"/>
                <a:gd name="connsiteY79" fmla="*/ 13589 h 98805"/>
                <a:gd name="connsiteX80" fmla="*/ 2794 w 81025"/>
                <a:gd name="connsiteY80" fmla="*/ 16637 h 98805"/>
                <a:gd name="connsiteX81" fmla="*/ 1270 w 81025"/>
                <a:gd name="connsiteY81" fmla="*/ 20066 h 98805"/>
                <a:gd name="connsiteX82" fmla="*/ 254 w 81025"/>
                <a:gd name="connsiteY82" fmla="*/ 23749 h 98805"/>
                <a:gd name="connsiteX83" fmla="*/ 0 w 81025"/>
                <a:gd name="connsiteY83" fmla="*/ 27686 h 98805"/>
                <a:gd name="connsiteX84" fmla="*/ 0 w 81025"/>
                <a:gd name="connsiteY84" fmla="*/ 27686 h 98805"/>
                <a:gd name="connsiteX85" fmla="*/ 254 w 81025"/>
                <a:gd name="connsiteY85" fmla="*/ 31750 h 98805"/>
                <a:gd name="connsiteX86" fmla="*/ 1270 w 81025"/>
                <a:gd name="connsiteY86" fmla="*/ 35433 h 98805"/>
                <a:gd name="connsiteX87" fmla="*/ 2794 w 81025"/>
                <a:gd name="connsiteY87" fmla="*/ 38862 h 98805"/>
                <a:gd name="connsiteX88" fmla="*/ 4826 w 81025"/>
                <a:gd name="connsiteY88" fmla="*/ 41910 h 98805"/>
                <a:gd name="connsiteX89" fmla="*/ 7239 w 81025"/>
                <a:gd name="connsiteY89" fmla="*/ 44577 h 98805"/>
                <a:gd name="connsiteX90" fmla="*/ 10287 w 81025"/>
                <a:gd name="connsiteY90" fmla="*/ 46736 h 98805"/>
                <a:gd name="connsiteX91" fmla="*/ 13589 w 81025"/>
                <a:gd name="connsiteY91" fmla="*/ 48514 h 98805"/>
                <a:gd name="connsiteX92" fmla="*/ 17399 w 81025"/>
                <a:gd name="connsiteY92" fmla="*/ 49911 h 98805"/>
                <a:gd name="connsiteX93" fmla="*/ 21463 w 81025"/>
                <a:gd name="connsiteY93" fmla="*/ 50673 h 98805"/>
                <a:gd name="connsiteX94" fmla="*/ 25781 w 81025"/>
                <a:gd name="connsiteY94" fmla="*/ 50927 h 98805"/>
                <a:gd name="connsiteX95" fmla="*/ 25781 w 81025"/>
                <a:gd name="connsiteY95" fmla="*/ 50927 h 98805"/>
                <a:gd name="connsiteX96" fmla="*/ 29845 w 81025"/>
                <a:gd name="connsiteY96" fmla="*/ 50673 h 98805"/>
                <a:gd name="connsiteX97" fmla="*/ 33528 w 81025"/>
                <a:gd name="connsiteY97" fmla="*/ 50038 h 98805"/>
                <a:gd name="connsiteX98" fmla="*/ 37084 w 81025"/>
                <a:gd name="connsiteY98" fmla="*/ 48895 h 98805"/>
                <a:gd name="connsiteX99" fmla="*/ 40259 w 81025"/>
                <a:gd name="connsiteY99" fmla="*/ 47498 h 98805"/>
                <a:gd name="connsiteX100" fmla="*/ 43053 w 81025"/>
                <a:gd name="connsiteY100" fmla="*/ 45593 h 98805"/>
                <a:gd name="connsiteX101" fmla="*/ 45593 w 81025"/>
                <a:gd name="connsiteY101" fmla="*/ 43307 h 98805"/>
                <a:gd name="connsiteX102" fmla="*/ 47625 w 81025"/>
                <a:gd name="connsiteY102" fmla="*/ 40767 h 98805"/>
                <a:gd name="connsiteX103" fmla="*/ 49403 w 81025"/>
                <a:gd name="connsiteY103" fmla="*/ 37846 h 98805"/>
                <a:gd name="connsiteX104" fmla="*/ 50673 w 81025"/>
                <a:gd name="connsiteY104" fmla="*/ 34671 h 98805"/>
                <a:gd name="connsiteX105" fmla="*/ 51435 w 81025"/>
                <a:gd name="connsiteY105" fmla="*/ 31242 h 98805"/>
                <a:gd name="connsiteX106" fmla="*/ 71755 w 81025"/>
                <a:gd name="connsiteY106" fmla="*/ 31242 h 98805"/>
                <a:gd name="connsiteX107" fmla="*/ 71755 w 81025"/>
                <a:gd name="connsiteY107" fmla="*/ 53721 h 98805"/>
                <a:gd name="connsiteX108" fmla="*/ 81026 w 81025"/>
                <a:gd name="connsiteY108" fmla="*/ 53721 h 98805"/>
                <a:gd name="connsiteX109" fmla="*/ 81026 w 81025"/>
                <a:gd name="connsiteY109" fmla="*/ 0 h 98805"/>
                <a:gd name="connsiteX110" fmla="*/ 71755 w 81025"/>
                <a:gd name="connsiteY110" fmla="*/ 0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81025" h="98805">
                  <a:moveTo>
                    <a:pt x="71882" y="91440"/>
                  </a:moveTo>
                  <a:lnTo>
                    <a:pt x="25908" y="91440"/>
                  </a:lnTo>
                  <a:lnTo>
                    <a:pt x="25908" y="78486"/>
                  </a:lnTo>
                  <a:lnTo>
                    <a:pt x="71882" y="78486"/>
                  </a:lnTo>
                  <a:lnTo>
                    <a:pt x="71882" y="91440"/>
                  </a:lnTo>
                  <a:close/>
                  <a:moveTo>
                    <a:pt x="71882" y="71247"/>
                  </a:moveTo>
                  <a:lnTo>
                    <a:pt x="25908" y="71247"/>
                  </a:lnTo>
                  <a:lnTo>
                    <a:pt x="25908" y="58547"/>
                  </a:lnTo>
                  <a:lnTo>
                    <a:pt x="16891" y="58547"/>
                  </a:lnTo>
                  <a:lnTo>
                    <a:pt x="16891" y="98806"/>
                  </a:lnTo>
                  <a:lnTo>
                    <a:pt x="81026" y="98806"/>
                  </a:lnTo>
                  <a:lnTo>
                    <a:pt x="81026" y="58547"/>
                  </a:lnTo>
                  <a:lnTo>
                    <a:pt x="71882" y="58547"/>
                  </a:lnTo>
                  <a:lnTo>
                    <a:pt x="71882" y="71247"/>
                  </a:lnTo>
                  <a:close/>
                  <a:moveTo>
                    <a:pt x="25781" y="43307"/>
                  </a:moveTo>
                  <a:lnTo>
                    <a:pt x="25781" y="43307"/>
                  </a:lnTo>
                  <a:lnTo>
                    <a:pt x="22860" y="43180"/>
                  </a:lnTo>
                  <a:lnTo>
                    <a:pt x="20193" y="42545"/>
                  </a:lnTo>
                  <a:lnTo>
                    <a:pt x="17780" y="41656"/>
                  </a:lnTo>
                  <a:lnTo>
                    <a:pt x="15494" y="40513"/>
                  </a:lnTo>
                  <a:lnTo>
                    <a:pt x="13462" y="38989"/>
                  </a:lnTo>
                  <a:lnTo>
                    <a:pt x="11811" y="37211"/>
                  </a:lnTo>
                  <a:lnTo>
                    <a:pt x="10541" y="35179"/>
                  </a:lnTo>
                  <a:lnTo>
                    <a:pt x="9525" y="32893"/>
                  </a:lnTo>
                  <a:lnTo>
                    <a:pt x="8890" y="30353"/>
                  </a:lnTo>
                  <a:lnTo>
                    <a:pt x="8763" y="27686"/>
                  </a:lnTo>
                  <a:lnTo>
                    <a:pt x="8763" y="27686"/>
                  </a:lnTo>
                  <a:lnTo>
                    <a:pt x="8890" y="25019"/>
                  </a:lnTo>
                  <a:lnTo>
                    <a:pt x="9525" y="22606"/>
                  </a:lnTo>
                  <a:lnTo>
                    <a:pt x="10541" y="20320"/>
                  </a:lnTo>
                  <a:lnTo>
                    <a:pt x="11811" y="18288"/>
                  </a:lnTo>
                  <a:lnTo>
                    <a:pt x="13462" y="16510"/>
                  </a:lnTo>
                  <a:lnTo>
                    <a:pt x="15494" y="14986"/>
                  </a:lnTo>
                  <a:lnTo>
                    <a:pt x="17780" y="13843"/>
                  </a:lnTo>
                  <a:lnTo>
                    <a:pt x="20193" y="12954"/>
                  </a:lnTo>
                  <a:lnTo>
                    <a:pt x="22860" y="12319"/>
                  </a:lnTo>
                  <a:lnTo>
                    <a:pt x="25781" y="12192"/>
                  </a:lnTo>
                  <a:lnTo>
                    <a:pt x="25781" y="12192"/>
                  </a:lnTo>
                  <a:lnTo>
                    <a:pt x="28702" y="12319"/>
                  </a:lnTo>
                  <a:lnTo>
                    <a:pt x="31369" y="12954"/>
                  </a:lnTo>
                  <a:lnTo>
                    <a:pt x="33909" y="13843"/>
                  </a:lnTo>
                  <a:lnTo>
                    <a:pt x="36068" y="14986"/>
                  </a:lnTo>
                  <a:lnTo>
                    <a:pt x="38100" y="16510"/>
                  </a:lnTo>
                  <a:lnTo>
                    <a:pt x="39751" y="18288"/>
                  </a:lnTo>
                  <a:lnTo>
                    <a:pt x="41148" y="20320"/>
                  </a:lnTo>
                  <a:lnTo>
                    <a:pt x="42037" y="22606"/>
                  </a:lnTo>
                  <a:lnTo>
                    <a:pt x="42672" y="25019"/>
                  </a:lnTo>
                  <a:lnTo>
                    <a:pt x="42926" y="27686"/>
                  </a:lnTo>
                  <a:lnTo>
                    <a:pt x="42926" y="27686"/>
                  </a:lnTo>
                  <a:lnTo>
                    <a:pt x="42672" y="30353"/>
                  </a:lnTo>
                  <a:lnTo>
                    <a:pt x="42037" y="32893"/>
                  </a:lnTo>
                  <a:lnTo>
                    <a:pt x="41148" y="35179"/>
                  </a:lnTo>
                  <a:lnTo>
                    <a:pt x="39751" y="37211"/>
                  </a:lnTo>
                  <a:lnTo>
                    <a:pt x="38100" y="38989"/>
                  </a:lnTo>
                  <a:lnTo>
                    <a:pt x="36068" y="40513"/>
                  </a:lnTo>
                  <a:lnTo>
                    <a:pt x="33909" y="41656"/>
                  </a:lnTo>
                  <a:lnTo>
                    <a:pt x="31369" y="42545"/>
                  </a:lnTo>
                  <a:lnTo>
                    <a:pt x="28702" y="43180"/>
                  </a:lnTo>
                  <a:lnTo>
                    <a:pt x="25781" y="43307"/>
                  </a:lnTo>
                  <a:close/>
                  <a:moveTo>
                    <a:pt x="71755" y="0"/>
                  </a:moveTo>
                  <a:lnTo>
                    <a:pt x="71755" y="23749"/>
                  </a:lnTo>
                  <a:lnTo>
                    <a:pt x="51308" y="23749"/>
                  </a:lnTo>
                  <a:lnTo>
                    <a:pt x="51308" y="23749"/>
                  </a:lnTo>
                  <a:lnTo>
                    <a:pt x="50419" y="20447"/>
                  </a:lnTo>
                  <a:lnTo>
                    <a:pt x="49149" y="17272"/>
                  </a:lnTo>
                  <a:lnTo>
                    <a:pt x="47498" y="14478"/>
                  </a:lnTo>
                  <a:lnTo>
                    <a:pt x="45339" y="11938"/>
                  </a:lnTo>
                  <a:lnTo>
                    <a:pt x="42926" y="9779"/>
                  </a:lnTo>
                  <a:lnTo>
                    <a:pt x="40132" y="8001"/>
                  </a:lnTo>
                  <a:lnTo>
                    <a:pt x="36957" y="6477"/>
                  </a:lnTo>
                  <a:lnTo>
                    <a:pt x="33528" y="5461"/>
                  </a:lnTo>
                  <a:lnTo>
                    <a:pt x="29718" y="4826"/>
                  </a:lnTo>
                  <a:lnTo>
                    <a:pt x="25781" y="4572"/>
                  </a:lnTo>
                  <a:lnTo>
                    <a:pt x="25781" y="4572"/>
                  </a:lnTo>
                  <a:lnTo>
                    <a:pt x="21463" y="4826"/>
                  </a:lnTo>
                  <a:lnTo>
                    <a:pt x="17399" y="5715"/>
                  </a:lnTo>
                  <a:lnTo>
                    <a:pt x="13589" y="6985"/>
                  </a:lnTo>
                  <a:lnTo>
                    <a:pt x="10287" y="8763"/>
                  </a:lnTo>
                  <a:lnTo>
                    <a:pt x="7239" y="10922"/>
                  </a:lnTo>
                  <a:lnTo>
                    <a:pt x="4826" y="13589"/>
                  </a:lnTo>
                  <a:lnTo>
                    <a:pt x="2794" y="16637"/>
                  </a:lnTo>
                  <a:lnTo>
                    <a:pt x="1270" y="20066"/>
                  </a:lnTo>
                  <a:lnTo>
                    <a:pt x="254" y="23749"/>
                  </a:lnTo>
                  <a:lnTo>
                    <a:pt x="0" y="27686"/>
                  </a:lnTo>
                  <a:lnTo>
                    <a:pt x="0" y="27686"/>
                  </a:lnTo>
                  <a:lnTo>
                    <a:pt x="254" y="31750"/>
                  </a:lnTo>
                  <a:lnTo>
                    <a:pt x="1270" y="35433"/>
                  </a:lnTo>
                  <a:lnTo>
                    <a:pt x="2794" y="38862"/>
                  </a:lnTo>
                  <a:lnTo>
                    <a:pt x="4826" y="41910"/>
                  </a:lnTo>
                  <a:lnTo>
                    <a:pt x="7239" y="44577"/>
                  </a:lnTo>
                  <a:lnTo>
                    <a:pt x="10287" y="46736"/>
                  </a:lnTo>
                  <a:lnTo>
                    <a:pt x="13589" y="48514"/>
                  </a:lnTo>
                  <a:lnTo>
                    <a:pt x="17399" y="49911"/>
                  </a:lnTo>
                  <a:lnTo>
                    <a:pt x="21463" y="50673"/>
                  </a:lnTo>
                  <a:lnTo>
                    <a:pt x="25781" y="50927"/>
                  </a:lnTo>
                  <a:lnTo>
                    <a:pt x="25781" y="50927"/>
                  </a:lnTo>
                  <a:lnTo>
                    <a:pt x="29845" y="50673"/>
                  </a:lnTo>
                  <a:lnTo>
                    <a:pt x="33528" y="50038"/>
                  </a:lnTo>
                  <a:lnTo>
                    <a:pt x="37084" y="48895"/>
                  </a:lnTo>
                  <a:lnTo>
                    <a:pt x="40259" y="47498"/>
                  </a:lnTo>
                  <a:lnTo>
                    <a:pt x="43053" y="45593"/>
                  </a:lnTo>
                  <a:lnTo>
                    <a:pt x="45593" y="43307"/>
                  </a:lnTo>
                  <a:lnTo>
                    <a:pt x="47625" y="40767"/>
                  </a:lnTo>
                  <a:lnTo>
                    <a:pt x="49403" y="37846"/>
                  </a:lnTo>
                  <a:lnTo>
                    <a:pt x="50673" y="34671"/>
                  </a:lnTo>
                  <a:lnTo>
                    <a:pt x="51435" y="31242"/>
                  </a:lnTo>
                  <a:lnTo>
                    <a:pt x="71755" y="31242"/>
                  </a:lnTo>
                  <a:lnTo>
                    <a:pt x="71755" y="53721"/>
                  </a:lnTo>
                  <a:lnTo>
                    <a:pt x="81026" y="53721"/>
                  </a:lnTo>
                  <a:lnTo>
                    <a:pt x="81026" y="0"/>
                  </a:lnTo>
                  <a:lnTo>
                    <a:pt x="71755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3A162F1-A706-3095-4294-08B13D085DE2}"/>
                </a:ext>
              </a:extLst>
            </p:cNvPr>
            <p:cNvSpPr/>
            <p:nvPr/>
          </p:nvSpPr>
          <p:spPr>
            <a:xfrm>
              <a:off x="8825103" y="3112516"/>
              <a:ext cx="93090" cy="99948"/>
            </a:xfrm>
            <a:custGeom>
              <a:avLst/>
              <a:gdLst>
                <a:gd name="connsiteX0" fmla="*/ 58547 w 93090"/>
                <a:gd name="connsiteY0" fmla="*/ 48387 h 99948"/>
                <a:gd name="connsiteX1" fmla="*/ 58547 w 93090"/>
                <a:gd name="connsiteY1" fmla="*/ 48387 h 99948"/>
                <a:gd name="connsiteX2" fmla="*/ 54229 w 93090"/>
                <a:gd name="connsiteY2" fmla="*/ 46736 h 99948"/>
                <a:gd name="connsiteX3" fmla="*/ 50292 w 93090"/>
                <a:gd name="connsiteY3" fmla="*/ 44704 h 99948"/>
                <a:gd name="connsiteX4" fmla="*/ 46736 w 93090"/>
                <a:gd name="connsiteY4" fmla="*/ 42291 h 99948"/>
                <a:gd name="connsiteX5" fmla="*/ 43561 w 93090"/>
                <a:gd name="connsiteY5" fmla="*/ 39497 h 99948"/>
                <a:gd name="connsiteX6" fmla="*/ 40894 w 93090"/>
                <a:gd name="connsiteY6" fmla="*/ 36576 h 99948"/>
                <a:gd name="connsiteX7" fmla="*/ 38608 w 93090"/>
                <a:gd name="connsiteY7" fmla="*/ 33401 h 99948"/>
                <a:gd name="connsiteX8" fmla="*/ 36703 w 93090"/>
                <a:gd name="connsiteY8" fmla="*/ 29845 h 99948"/>
                <a:gd name="connsiteX9" fmla="*/ 35433 w 93090"/>
                <a:gd name="connsiteY9" fmla="*/ 26289 h 99948"/>
                <a:gd name="connsiteX10" fmla="*/ 34544 w 93090"/>
                <a:gd name="connsiteY10" fmla="*/ 22479 h 99948"/>
                <a:gd name="connsiteX11" fmla="*/ 34290 w 93090"/>
                <a:gd name="connsiteY11" fmla="*/ 18669 h 99948"/>
                <a:gd name="connsiteX12" fmla="*/ 34290 w 93090"/>
                <a:gd name="connsiteY12" fmla="*/ 14732 h 99948"/>
                <a:gd name="connsiteX13" fmla="*/ 56388 w 93090"/>
                <a:gd name="connsiteY13" fmla="*/ 14732 h 99948"/>
                <a:gd name="connsiteX14" fmla="*/ 56388 w 93090"/>
                <a:gd name="connsiteY14" fmla="*/ 7366 h 99948"/>
                <a:gd name="connsiteX15" fmla="*/ 2667 w 93090"/>
                <a:gd name="connsiteY15" fmla="*/ 7366 h 99948"/>
                <a:gd name="connsiteX16" fmla="*/ 2667 w 93090"/>
                <a:gd name="connsiteY16" fmla="*/ 14732 h 99948"/>
                <a:gd name="connsiteX17" fmla="*/ 25146 w 93090"/>
                <a:gd name="connsiteY17" fmla="*/ 14732 h 99948"/>
                <a:gd name="connsiteX18" fmla="*/ 25146 w 93090"/>
                <a:gd name="connsiteY18" fmla="*/ 18669 h 99948"/>
                <a:gd name="connsiteX19" fmla="*/ 25146 w 93090"/>
                <a:gd name="connsiteY19" fmla="*/ 18669 h 99948"/>
                <a:gd name="connsiteX20" fmla="*/ 24765 w 93090"/>
                <a:gd name="connsiteY20" fmla="*/ 22860 h 99948"/>
                <a:gd name="connsiteX21" fmla="*/ 23876 w 93090"/>
                <a:gd name="connsiteY21" fmla="*/ 27051 h 99948"/>
                <a:gd name="connsiteX22" fmla="*/ 22479 w 93090"/>
                <a:gd name="connsiteY22" fmla="*/ 31115 h 99948"/>
                <a:gd name="connsiteX23" fmla="*/ 20574 w 93090"/>
                <a:gd name="connsiteY23" fmla="*/ 34798 h 99948"/>
                <a:gd name="connsiteX24" fmla="*/ 18161 w 93090"/>
                <a:gd name="connsiteY24" fmla="*/ 38354 h 99948"/>
                <a:gd name="connsiteX25" fmla="*/ 15367 w 93090"/>
                <a:gd name="connsiteY25" fmla="*/ 41656 h 99948"/>
                <a:gd name="connsiteX26" fmla="*/ 12065 w 93090"/>
                <a:gd name="connsiteY26" fmla="*/ 44704 h 99948"/>
                <a:gd name="connsiteX27" fmla="*/ 8382 w 93090"/>
                <a:gd name="connsiteY27" fmla="*/ 47244 h 99948"/>
                <a:gd name="connsiteX28" fmla="*/ 4318 w 93090"/>
                <a:gd name="connsiteY28" fmla="*/ 49530 h 99948"/>
                <a:gd name="connsiteX29" fmla="*/ 0 w 93090"/>
                <a:gd name="connsiteY29" fmla="*/ 51308 h 99948"/>
                <a:gd name="connsiteX30" fmla="*/ 4699 w 93090"/>
                <a:gd name="connsiteY30" fmla="*/ 58547 h 99948"/>
                <a:gd name="connsiteX31" fmla="*/ 4699 w 93090"/>
                <a:gd name="connsiteY31" fmla="*/ 58547 h 99948"/>
                <a:gd name="connsiteX32" fmla="*/ 8128 w 93090"/>
                <a:gd name="connsiteY32" fmla="*/ 57150 h 99948"/>
                <a:gd name="connsiteX33" fmla="*/ 11430 w 93090"/>
                <a:gd name="connsiteY33" fmla="*/ 55499 h 99948"/>
                <a:gd name="connsiteX34" fmla="*/ 14605 w 93090"/>
                <a:gd name="connsiteY34" fmla="*/ 53467 h 99948"/>
                <a:gd name="connsiteX35" fmla="*/ 17526 w 93090"/>
                <a:gd name="connsiteY35" fmla="*/ 51308 h 99948"/>
                <a:gd name="connsiteX36" fmla="*/ 20193 w 93090"/>
                <a:gd name="connsiteY36" fmla="*/ 48895 h 99948"/>
                <a:gd name="connsiteX37" fmla="*/ 22606 w 93090"/>
                <a:gd name="connsiteY37" fmla="*/ 46355 h 99948"/>
                <a:gd name="connsiteX38" fmla="*/ 24892 w 93090"/>
                <a:gd name="connsiteY38" fmla="*/ 43434 h 99948"/>
                <a:gd name="connsiteX39" fmla="*/ 26797 w 93090"/>
                <a:gd name="connsiteY39" fmla="*/ 40513 h 99948"/>
                <a:gd name="connsiteX40" fmla="*/ 28448 w 93090"/>
                <a:gd name="connsiteY40" fmla="*/ 37338 h 99948"/>
                <a:gd name="connsiteX41" fmla="*/ 29972 w 93090"/>
                <a:gd name="connsiteY41" fmla="*/ 33909 h 99948"/>
                <a:gd name="connsiteX42" fmla="*/ 29972 w 93090"/>
                <a:gd name="connsiteY42" fmla="*/ 33909 h 99948"/>
                <a:gd name="connsiteX43" fmla="*/ 31369 w 93090"/>
                <a:gd name="connsiteY43" fmla="*/ 36830 h 99948"/>
                <a:gd name="connsiteX44" fmla="*/ 33020 w 93090"/>
                <a:gd name="connsiteY44" fmla="*/ 39624 h 99948"/>
                <a:gd name="connsiteX45" fmla="*/ 34925 w 93090"/>
                <a:gd name="connsiteY45" fmla="*/ 42291 h 99948"/>
                <a:gd name="connsiteX46" fmla="*/ 36957 w 93090"/>
                <a:gd name="connsiteY46" fmla="*/ 44831 h 99948"/>
                <a:gd name="connsiteX47" fmla="*/ 39370 w 93090"/>
                <a:gd name="connsiteY47" fmla="*/ 47117 h 99948"/>
                <a:gd name="connsiteX48" fmla="*/ 41910 w 93090"/>
                <a:gd name="connsiteY48" fmla="*/ 49149 h 99948"/>
                <a:gd name="connsiteX49" fmla="*/ 44704 w 93090"/>
                <a:gd name="connsiteY49" fmla="*/ 51181 h 99948"/>
                <a:gd name="connsiteX50" fmla="*/ 47625 w 93090"/>
                <a:gd name="connsiteY50" fmla="*/ 52832 h 99948"/>
                <a:gd name="connsiteX51" fmla="*/ 50800 w 93090"/>
                <a:gd name="connsiteY51" fmla="*/ 54356 h 99948"/>
                <a:gd name="connsiteX52" fmla="*/ 54102 w 93090"/>
                <a:gd name="connsiteY52" fmla="*/ 55499 h 99948"/>
                <a:gd name="connsiteX53" fmla="*/ 58547 w 93090"/>
                <a:gd name="connsiteY53" fmla="*/ 48387 h 99948"/>
                <a:gd name="connsiteX54" fmla="*/ 46355 w 93090"/>
                <a:gd name="connsiteY54" fmla="*/ 92710 h 99948"/>
                <a:gd name="connsiteX55" fmla="*/ 46355 w 93090"/>
                <a:gd name="connsiteY55" fmla="*/ 92710 h 99948"/>
                <a:gd name="connsiteX56" fmla="*/ 42037 w 93090"/>
                <a:gd name="connsiteY56" fmla="*/ 92583 h 99948"/>
                <a:gd name="connsiteX57" fmla="*/ 38100 w 93090"/>
                <a:gd name="connsiteY57" fmla="*/ 92202 h 99948"/>
                <a:gd name="connsiteX58" fmla="*/ 34544 w 93090"/>
                <a:gd name="connsiteY58" fmla="*/ 91694 h 99948"/>
                <a:gd name="connsiteX59" fmla="*/ 31496 w 93090"/>
                <a:gd name="connsiteY59" fmla="*/ 90805 h 99948"/>
                <a:gd name="connsiteX60" fmla="*/ 28702 w 93090"/>
                <a:gd name="connsiteY60" fmla="*/ 89789 h 99948"/>
                <a:gd name="connsiteX61" fmla="*/ 26543 w 93090"/>
                <a:gd name="connsiteY61" fmla="*/ 88519 h 99948"/>
                <a:gd name="connsiteX62" fmla="*/ 24765 w 93090"/>
                <a:gd name="connsiteY62" fmla="*/ 86995 h 99948"/>
                <a:gd name="connsiteX63" fmla="*/ 23495 w 93090"/>
                <a:gd name="connsiteY63" fmla="*/ 85344 h 99948"/>
                <a:gd name="connsiteX64" fmla="*/ 22733 w 93090"/>
                <a:gd name="connsiteY64" fmla="*/ 83566 h 99948"/>
                <a:gd name="connsiteX65" fmla="*/ 22479 w 93090"/>
                <a:gd name="connsiteY65" fmla="*/ 81407 h 99948"/>
                <a:gd name="connsiteX66" fmla="*/ 22479 w 93090"/>
                <a:gd name="connsiteY66" fmla="*/ 81407 h 99948"/>
                <a:gd name="connsiteX67" fmla="*/ 22733 w 93090"/>
                <a:gd name="connsiteY67" fmla="*/ 79375 h 99948"/>
                <a:gd name="connsiteX68" fmla="*/ 23495 w 93090"/>
                <a:gd name="connsiteY68" fmla="*/ 77597 h 99948"/>
                <a:gd name="connsiteX69" fmla="*/ 24765 w 93090"/>
                <a:gd name="connsiteY69" fmla="*/ 75946 h 99948"/>
                <a:gd name="connsiteX70" fmla="*/ 26543 w 93090"/>
                <a:gd name="connsiteY70" fmla="*/ 74422 h 99948"/>
                <a:gd name="connsiteX71" fmla="*/ 28702 w 93090"/>
                <a:gd name="connsiteY71" fmla="*/ 73279 h 99948"/>
                <a:gd name="connsiteX72" fmla="*/ 31496 w 93090"/>
                <a:gd name="connsiteY72" fmla="*/ 72136 h 99948"/>
                <a:gd name="connsiteX73" fmla="*/ 34544 w 93090"/>
                <a:gd name="connsiteY73" fmla="*/ 71374 h 99948"/>
                <a:gd name="connsiteX74" fmla="*/ 38100 w 93090"/>
                <a:gd name="connsiteY74" fmla="*/ 70739 h 99948"/>
                <a:gd name="connsiteX75" fmla="*/ 42037 w 93090"/>
                <a:gd name="connsiteY75" fmla="*/ 70358 h 99948"/>
                <a:gd name="connsiteX76" fmla="*/ 46355 w 93090"/>
                <a:gd name="connsiteY76" fmla="*/ 70231 h 99948"/>
                <a:gd name="connsiteX77" fmla="*/ 46355 w 93090"/>
                <a:gd name="connsiteY77" fmla="*/ 70231 h 99948"/>
                <a:gd name="connsiteX78" fmla="*/ 50546 w 93090"/>
                <a:gd name="connsiteY78" fmla="*/ 70358 h 99948"/>
                <a:gd name="connsiteX79" fmla="*/ 54483 w 93090"/>
                <a:gd name="connsiteY79" fmla="*/ 70739 h 99948"/>
                <a:gd name="connsiteX80" fmla="*/ 58039 w 93090"/>
                <a:gd name="connsiteY80" fmla="*/ 71374 h 99948"/>
                <a:gd name="connsiteX81" fmla="*/ 61087 w 93090"/>
                <a:gd name="connsiteY81" fmla="*/ 72136 h 99948"/>
                <a:gd name="connsiteX82" fmla="*/ 63754 w 93090"/>
                <a:gd name="connsiteY82" fmla="*/ 73279 h 99948"/>
                <a:gd name="connsiteX83" fmla="*/ 66040 w 93090"/>
                <a:gd name="connsiteY83" fmla="*/ 74422 h 99948"/>
                <a:gd name="connsiteX84" fmla="*/ 67818 w 93090"/>
                <a:gd name="connsiteY84" fmla="*/ 75946 h 99948"/>
                <a:gd name="connsiteX85" fmla="*/ 69088 w 93090"/>
                <a:gd name="connsiteY85" fmla="*/ 77597 h 99948"/>
                <a:gd name="connsiteX86" fmla="*/ 69850 w 93090"/>
                <a:gd name="connsiteY86" fmla="*/ 79375 h 99948"/>
                <a:gd name="connsiteX87" fmla="*/ 70104 w 93090"/>
                <a:gd name="connsiteY87" fmla="*/ 81407 h 99948"/>
                <a:gd name="connsiteX88" fmla="*/ 70104 w 93090"/>
                <a:gd name="connsiteY88" fmla="*/ 81407 h 99948"/>
                <a:gd name="connsiteX89" fmla="*/ 69850 w 93090"/>
                <a:gd name="connsiteY89" fmla="*/ 83566 h 99948"/>
                <a:gd name="connsiteX90" fmla="*/ 69088 w 93090"/>
                <a:gd name="connsiteY90" fmla="*/ 85344 h 99948"/>
                <a:gd name="connsiteX91" fmla="*/ 67818 w 93090"/>
                <a:gd name="connsiteY91" fmla="*/ 86995 h 99948"/>
                <a:gd name="connsiteX92" fmla="*/ 66040 w 93090"/>
                <a:gd name="connsiteY92" fmla="*/ 88519 h 99948"/>
                <a:gd name="connsiteX93" fmla="*/ 63754 w 93090"/>
                <a:gd name="connsiteY93" fmla="*/ 89789 h 99948"/>
                <a:gd name="connsiteX94" fmla="*/ 61087 w 93090"/>
                <a:gd name="connsiteY94" fmla="*/ 90805 h 99948"/>
                <a:gd name="connsiteX95" fmla="*/ 58039 w 93090"/>
                <a:gd name="connsiteY95" fmla="*/ 91694 h 99948"/>
                <a:gd name="connsiteX96" fmla="*/ 54483 w 93090"/>
                <a:gd name="connsiteY96" fmla="*/ 92202 h 99948"/>
                <a:gd name="connsiteX97" fmla="*/ 50546 w 93090"/>
                <a:gd name="connsiteY97" fmla="*/ 92583 h 99948"/>
                <a:gd name="connsiteX98" fmla="*/ 46355 w 93090"/>
                <a:gd name="connsiteY98" fmla="*/ 92710 h 99948"/>
                <a:gd name="connsiteX99" fmla="*/ 46355 w 93090"/>
                <a:gd name="connsiteY99" fmla="*/ 62992 h 99948"/>
                <a:gd name="connsiteX100" fmla="*/ 46355 w 93090"/>
                <a:gd name="connsiteY100" fmla="*/ 62992 h 99948"/>
                <a:gd name="connsiteX101" fmla="*/ 40386 w 93090"/>
                <a:gd name="connsiteY101" fmla="*/ 63246 h 99948"/>
                <a:gd name="connsiteX102" fmla="*/ 35052 w 93090"/>
                <a:gd name="connsiteY102" fmla="*/ 63881 h 99948"/>
                <a:gd name="connsiteX103" fmla="*/ 30099 w 93090"/>
                <a:gd name="connsiteY103" fmla="*/ 64770 h 99948"/>
                <a:gd name="connsiteX104" fmla="*/ 25781 w 93090"/>
                <a:gd name="connsiteY104" fmla="*/ 66167 h 99948"/>
                <a:gd name="connsiteX105" fmla="*/ 22098 w 93090"/>
                <a:gd name="connsiteY105" fmla="*/ 67818 h 99948"/>
                <a:gd name="connsiteX106" fmla="*/ 18923 w 93090"/>
                <a:gd name="connsiteY106" fmla="*/ 69977 h 99948"/>
                <a:gd name="connsiteX107" fmla="*/ 16510 w 93090"/>
                <a:gd name="connsiteY107" fmla="*/ 72390 h 99948"/>
                <a:gd name="connsiteX108" fmla="*/ 14732 w 93090"/>
                <a:gd name="connsiteY108" fmla="*/ 75057 h 99948"/>
                <a:gd name="connsiteX109" fmla="*/ 13589 w 93090"/>
                <a:gd name="connsiteY109" fmla="*/ 78105 h 99948"/>
                <a:gd name="connsiteX110" fmla="*/ 13208 w 93090"/>
                <a:gd name="connsiteY110" fmla="*/ 81407 h 99948"/>
                <a:gd name="connsiteX111" fmla="*/ 13208 w 93090"/>
                <a:gd name="connsiteY111" fmla="*/ 81407 h 99948"/>
                <a:gd name="connsiteX112" fmla="*/ 13589 w 93090"/>
                <a:gd name="connsiteY112" fmla="*/ 84836 h 99948"/>
                <a:gd name="connsiteX113" fmla="*/ 14732 w 93090"/>
                <a:gd name="connsiteY113" fmla="*/ 87884 h 99948"/>
                <a:gd name="connsiteX114" fmla="*/ 16510 w 93090"/>
                <a:gd name="connsiteY114" fmla="*/ 90678 h 99948"/>
                <a:gd name="connsiteX115" fmla="*/ 18923 w 93090"/>
                <a:gd name="connsiteY115" fmla="*/ 93091 h 99948"/>
                <a:gd name="connsiteX116" fmla="*/ 22098 w 93090"/>
                <a:gd name="connsiteY116" fmla="*/ 95123 h 99948"/>
                <a:gd name="connsiteX117" fmla="*/ 25781 w 93090"/>
                <a:gd name="connsiteY117" fmla="*/ 96901 h 99948"/>
                <a:gd name="connsiteX118" fmla="*/ 30099 w 93090"/>
                <a:gd name="connsiteY118" fmla="*/ 98171 h 99948"/>
                <a:gd name="connsiteX119" fmla="*/ 35052 w 93090"/>
                <a:gd name="connsiteY119" fmla="*/ 99187 h 99948"/>
                <a:gd name="connsiteX120" fmla="*/ 40386 w 93090"/>
                <a:gd name="connsiteY120" fmla="*/ 99822 h 99948"/>
                <a:gd name="connsiteX121" fmla="*/ 46355 w 93090"/>
                <a:gd name="connsiteY121" fmla="*/ 99949 h 99948"/>
                <a:gd name="connsiteX122" fmla="*/ 46355 w 93090"/>
                <a:gd name="connsiteY122" fmla="*/ 99949 h 99948"/>
                <a:gd name="connsiteX123" fmla="*/ 52197 w 93090"/>
                <a:gd name="connsiteY123" fmla="*/ 99822 h 99948"/>
                <a:gd name="connsiteX124" fmla="*/ 57531 w 93090"/>
                <a:gd name="connsiteY124" fmla="*/ 99187 h 99948"/>
                <a:gd name="connsiteX125" fmla="*/ 62484 w 93090"/>
                <a:gd name="connsiteY125" fmla="*/ 98171 h 99948"/>
                <a:gd name="connsiteX126" fmla="*/ 66675 w 93090"/>
                <a:gd name="connsiteY126" fmla="*/ 96901 h 99948"/>
                <a:gd name="connsiteX127" fmla="*/ 70485 w 93090"/>
                <a:gd name="connsiteY127" fmla="*/ 95123 h 99948"/>
                <a:gd name="connsiteX128" fmla="*/ 73533 w 93090"/>
                <a:gd name="connsiteY128" fmla="*/ 93091 h 99948"/>
                <a:gd name="connsiteX129" fmla="*/ 76073 w 93090"/>
                <a:gd name="connsiteY129" fmla="*/ 90678 h 99948"/>
                <a:gd name="connsiteX130" fmla="*/ 77851 w 93090"/>
                <a:gd name="connsiteY130" fmla="*/ 87884 h 99948"/>
                <a:gd name="connsiteX131" fmla="*/ 78994 w 93090"/>
                <a:gd name="connsiteY131" fmla="*/ 84836 h 99948"/>
                <a:gd name="connsiteX132" fmla="*/ 79248 w 93090"/>
                <a:gd name="connsiteY132" fmla="*/ 81407 h 99948"/>
                <a:gd name="connsiteX133" fmla="*/ 79248 w 93090"/>
                <a:gd name="connsiteY133" fmla="*/ 81407 h 99948"/>
                <a:gd name="connsiteX134" fmla="*/ 78994 w 93090"/>
                <a:gd name="connsiteY134" fmla="*/ 78105 h 99948"/>
                <a:gd name="connsiteX135" fmla="*/ 77851 w 93090"/>
                <a:gd name="connsiteY135" fmla="*/ 75057 h 99948"/>
                <a:gd name="connsiteX136" fmla="*/ 76073 w 93090"/>
                <a:gd name="connsiteY136" fmla="*/ 72390 h 99948"/>
                <a:gd name="connsiteX137" fmla="*/ 73533 w 93090"/>
                <a:gd name="connsiteY137" fmla="*/ 69977 h 99948"/>
                <a:gd name="connsiteX138" fmla="*/ 70485 w 93090"/>
                <a:gd name="connsiteY138" fmla="*/ 67818 h 99948"/>
                <a:gd name="connsiteX139" fmla="*/ 66675 w 93090"/>
                <a:gd name="connsiteY139" fmla="*/ 66167 h 99948"/>
                <a:gd name="connsiteX140" fmla="*/ 62484 w 93090"/>
                <a:gd name="connsiteY140" fmla="*/ 64770 h 99948"/>
                <a:gd name="connsiteX141" fmla="*/ 57531 w 93090"/>
                <a:gd name="connsiteY141" fmla="*/ 63881 h 99948"/>
                <a:gd name="connsiteX142" fmla="*/ 52197 w 93090"/>
                <a:gd name="connsiteY142" fmla="*/ 63246 h 99948"/>
                <a:gd name="connsiteX143" fmla="*/ 46355 w 93090"/>
                <a:gd name="connsiteY143" fmla="*/ 62992 h 99948"/>
                <a:gd name="connsiteX144" fmla="*/ 78232 w 93090"/>
                <a:gd name="connsiteY144" fmla="*/ 25273 h 99948"/>
                <a:gd name="connsiteX145" fmla="*/ 78232 w 93090"/>
                <a:gd name="connsiteY145" fmla="*/ 0 h 99948"/>
                <a:gd name="connsiteX146" fmla="*/ 69088 w 93090"/>
                <a:gd name="connsiteY146" fmla="*/ 0 h 99948"/>
                <a:gd name="connsiteX147" fmla="*/ 69088 w 93090"/>
                <a:gd name="connsiteY147" fmla="*/ 60452 h 99948"/>
                <a:gd name="connsiteX148" fmla="*/ 78232 w 93090"/>
                <a:gd name="connsiteY148" fmla="*/ 60452 h 99948"/>
                <a:gd name="connsiteX149" fmla="*/ 78232 w 93090"/>
                <a:gd name="connsiteY149" fmla="*/ 32893 h 99948"/>
                <a:gd name="connsiteX150" fmla="*/ 93091 w 93090"/>
                <a:gd name="connsiteY150" fmla="*/ 32893 h 99948"/>
                <a:gd name="connsiteX151" fmla="*/ 93091 w 93090"/>
                <a:gd name="connsiteY151" fmla="*/ 25273 h 99948"/>
                <a:gd name="connsiteX152" fmla="*/ 78232 w 93090"/>
                <a:gd name="connsiteY152" fmla="*/ 25273 h 9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93090" h="99948">
                  <a:moveTo>
                    <a:pt x="58547" y="48387"/>
                  </a:moveTo>
                  <a:lnTo>
                    <a:pt x="58547" y="48387"/>
                  </a:lnTo>
                  <a:lnTo>
                    <a:pt x="54229" y="46736"/>
                  </a:lnTo>
                  <a:lnTo>
                    <a:pt x="50292" y="44704"/>
                  </a:lnTo>
                  <a:lnTo>
                    <a:pt x="46736" y="42291"/>
                  </a:lnTo>
                  <a:lnTo>
                    <a:pt x="43561" y="39497"/>
                  </a:lnTo>
                  <a:lnTo>
                    <a:pt x="40894" y="36576"/>
                  </a:lnTo>
                  <a:lnTo>
                    <a:pt x="38608" y="33401"/>
                  </a:lnTo>
                  <a:lnTo>
                    <a:pt x="36703" y="29845"/>
                  </a:lnTo>
                  <a:lnTo>
                    <a:pt x="35433" y="26289"/>
                  </a:lnTo>
                  <a:lnTo>
                    <a:pt x="34544" y="22479"/>
                  </a:lnTo>
                  <a:lnTo>
                    <a:pt x="34290" y="18669"/>
                  </a:lnTo>
                  <a:lnTo>
                    <a:pt x="34290" y="14732"/>
                  </a:lnTo>
                  <a:lnTo>
                    <a:pt x="56388" y="14732"/>
                  </a:lnTo>
                  <a:lnTo>
                    <a:pt x="56388" y="7366"/>
                  </a:lnTo>
                  <a:lnTo>
                    <a:pt x="2667" y="7366"/>
                  </a:lnTo>
                  <a:lnTo>
                    <a:pt x="2667" y="14732"/>
                  </a:lnTo>
                  <a:lnTo>
                    <a:pt x="25146" y="14732"/>
                  </a:lnTo>
                  <a:lnTo>
                    <a:pt x="25146" y="18669"/>
                  </a:lnTo>
                  <a:lnTo>
                    <a:pt x="25146" y="18669"/>
                  </a:lnTo>
                  <a:lnTo>
                    <a:pt x="24765" y="22860"/>
                  </a:lnTo>
                  <a:lnTo>
                    <a:pt x="23876" y="27051"/>
                  </a:lnTo>
                  <a:lnTo>
                    <a:pt x="22479" y="31115"/>
                  </a:lnTo>
                  <a:lnTo>
                    <a:pt x="20574" y="34798"/>
                  </a:lnTo>
                  <a:lnTo>
                    <a:pt x="18161" y="38354"/>
                  </a:lnTo>
                  <a:lnTo>
                    <a:pt x="15367" y="41656"/>
                  </a:lnTo>
                  <a:lnTo>
                    <a:pt x="12065" y="44704"/>
                  </a:lnTo>
                  <a:lnTo>
                    <a:pt x="8382" y="47244"/>
                  </a:lnTo>
                  <a:lnTo>
                    <a:pt x="4318" y="49530"/>
                  </a:lnTo>
                  <a:lnTo>
                    <a:pt x="0" y="51308"/>
                  </a:lnTo>
                  <a:lnTo>
                    <a:pt x="4699" y="58547"/>
                  </a:lnTo>
                  <a:lnTo>
                    <a:pt x="4699" y="58547"/>
                  </a:lnTo>
                  <a:lnTo>
                    <a:pt x="8128" y="57150"/>
                  </a:lnTo>
                  <a:lnTo>
                    <a:pt x="11430" y="55499"/>
                  </a:lnTo>
                  <a:lnTo>
                    <a:pt x="14605" y="53467"/>
                  </a:lnTo>
                  <a:lnTo>
                    <a:pt x="17526" y="51308"/>
                  </a:lnTo>
                  <a:lnTo>
                    <a:pt x="20193" y="48895"/>
                  </a:lnTo>
                  <a:lnTo>
                    <a:pt x="22606" y="46355"/>
                  </a:lnTo>
                  <a:lnTo>
                    <a:pt x="24892" y="43434"/>
                  </a:lnTo>
                  <a:lnTo>
                    <a:pt x="26797" y="40513"/>
                  </a:lnTo>
                  <a:lnTo>
                    <a:pt x="28448" y="37338"/>
                  </a:lnTo>
                  <a:lnTo>
                    <a:pt x="29972" y="33909"/>
                  </a:lnTo>
                  <a:lnTo>
                    <a:pt x="29972" y="33909"/>
                  </a:lnTo>
                  <a:lnTo>
                    <a:pt x="31369" y="36830"/>
                  </a:lnTo>
                  <a:lnTo>
                    <a:pt x="33020" y="39624"/>
                  </a:lnTo>
                  <a:lnTo>
                    <a:pt x="34925" y="42291"/>
                  </a:lnTo>
                  <a:lnTo>
                    <a:pt x="36957" y="44831"/>
                  </a:lnTo>
                  <a:lnTo>
                    <a:pt x="39370" y="47117"/>
                  </a:lnTo>
                  <a:lnTo>
                    <a:pt x="41910" y="49149"/>
                  </a:lnTo>
                  <a:lnTo>
                    <a:pt x="44704" y="51181"/>
                  </a:lnTo>
                  <a:lnTo>
                    <a:pt x="47625" y="52832"/>
                  </a:lnTo>
                  <a:lnTo>
                    <a:pt x="50800" y="54356"/>
                  </a:lnTo>
                  <a:lnTo>
                    <a:pt x="54102" y="55499"/>
                  </a:lnTo>
                  <a:lnTo>
                    <a:pt x="58547" y="48387"/>
                  </a:lnTo>
                  <a:close/>
                  <a:moveTo>
                    <a:pt x="46355" y="92710"/>
                  </a:moveTo>
                  <a:lnTo>
                    <a:pt x="46355" y="92710"/>
                  </a:lnTo>
                  <a:lnTo>
                    <a:pt x="42037" y="92583"/>
                  </a:lnTo>
                  <a:lnTo>
                    <a:pt x="38100" y="92202"/>
                  </a:lnTo>
                  <a:lnTo>
                    <a:pt x="34544" y="91694"/>
                  </a:lnTo>
                  <a:lnTo>
                    <a:pt x="31496" y="90805"/>
                  </a:lnTo>
                  <a:lnTo>
                    <a:pt x="28702" y="89789"/>
                  </a:lnTo>
                  <a:lnTo>
                    <a:pt x="26543" y="88519"/>
                  </a:lnTo>
                  <a:lnTo>
                    <a:pt x="24765" y="86995"/>
                  </a:lnTo>
                  <a:lnTo>
                    <a:pt x="23495" y="85344"/>
                  </a:lnTo>
                  <a:lnTo>
                    <a:pt x="22733" y="83566"/>
                  </a:lnTo>
                  <a:lnTo>
                    <a:pt x="22479" y="81407"/>
                  </a:lnTo>
                  <a:lnTo>
                    <a:pt x="22479" y="81407"/>
                  </a:lnTo>
                  <a:lnTo>
                    <a:pt x="22733" y="79375"/>
                  </a:lnTo>
                  <a:lnTo>
                    <a:pt x="23495" y="77597"/>
                  </a:lnTo>
                  <a:lnTo>
                    <a:pt x="24765" y="75946"/>
                  </a:lnTo>
                  <a:lnTo>
                    <a:pt x="26543" y="74422"/>
                  </a:lnTo>
                  <a:lnTo>
                    <a:pt x="28702" y="73279"/>
                  </a:lnTo>
                  <a:lnTo>
                    <a:pt x="31496" y="72136"/>
                  </a:lnTo>
                  <a:lnTo>
                    <a:pt x="34544" y="71374"/>
                  </a:lnTo>
                  <a:lnTo>
                    <a:pt x="38100" y="70739"/>
                  </a:lnTo>
                  <a:lnTo>
                    <a:pt x="42037" y="70358"/>
                  </a:lnTo>
                  <a:lnTo>
                    <a:pt x="46355" y="70231"/>
                  </a:lnTo>
                  <a:lnTo>
                    <a:pt x="46355" y="70231"/>
                  </a:lnTo>
                  <a:lnTo>
                    <a:pt x="50546" y="70358"/>
                  </a:lnTo>
                  <a:lnTo>
                    <a:pt x="54483" y="70739"/>
                  </a:lnTo>
                  <a:lnTo>
                    <a:pt x="58039" y="71374"/>
                  </a:lnTo>
                  <a:lnTo>
                    <a:pt x="61087" y="72136"/>
                  </a:lnTo>
                  <a:lnTo>
                    <a:pt x="63754" y="73279"/>
                  </a:lnTo>
                  <a:lnTo>
                    <a:pt x="66040" y="74422"/>
                  </a:lnTo>
                  <a:lnTo>
                    <a:pt x="67818" y="75946"/>
                  </a:lnTo>
                  <a:lnTo>
                    <a:pt x="69088" y="77597"/>
                  </a:lnTo>
                  <a:lnTo>
                    <a:pt x="69850" y="79375"/>
                  </a:lnTo>
                  <a:lnTo>
                    <a:pt x="70104" y="81407"/>
                  </a:lnTo>
                  <a:lnTo>
                    <a:pt x="70104" y="81407"/>
                  </a:lnTo>
                  <a:lnTo>
                    <a:pt x="69850" y="83566"/>
                  </a:lnTo>
                  <a:lnTo>
                    <a:pt x="69088" y="85344"/>
                  </a:lnTo>
                  <a:lnTo>
                    <a:pt x="67818" y="86995"/>
                  </a:lnTo>
                  <a:lnTo>
                    <a:pt x="66040" y="88519"/>
                  </a:lnTo>
                  <a:lnTo>
                    <a:pt x="63754" y="89789"/>
                  </a:lnTo>
                  <a:lnTo>
                    <a:pt x="61087" y="90805"/>
                  </a:lnTo>
                  <a:lnTo>
                    <a:pt x="58039" y="91694"/>
                  </a:lnTo>
                  <a:lnTo>
                    <a:pt x="54483" y="92202"/>
                  </a:lnTo>
                  <a:lnTo>
                    <a:pt x="50546" y="92583"/>
                  </a:lnTo>
                  <a:lnTo>
                    <a:pt x="46355" y="92710"/>
                  </a:lnTo>
                  <a:close/>
                  <a:moveTo>
                    <a:pt x="46355" y="62992"/>
                  </a:moveTo>
                  <a:lnTo>
                    <a:pt x="46355" y="62992"/>
                  </a:lnTo>
                  <a:lnTo>
                    <a:pt x="40386" y="63246"/>
                  </a:lnTo>
                  <a:lnTo>
                    <a:pt x="35052" y="63881"/>
                  </a:lnTo>
                  <a:lnTo>
                    <a:pt x="30099" y="64770"/>
                  </a:lnTo>
                  <a:lnTo>
                    <a:pt x="25781" y="66167"/>
                  </a:lnTo>
                  <a:lnTo>
                    <a:pt x="22098" y="67818"/>
                  </a:lnTo>
                  <a:lnTo>
                    <a:pt x="18923" y="69977"/>
                  </a:lnTo>
                  <a:lnTo>
                    <a:pt x="16510" y="72390"/>
                  </a:lnTo>
                  <a:lnTo>
                    <a:pt x="14732" y="75057"/>
                  </a:lnTo>
                  <a:lnTo>
                    <a:pt x="13589" y="78105"/>
                  </a:lnTo>
                  <a:lnTo>
                    <a:pt x="13208" y="81407"/>
                  </a:lnTo>
                  <a:lnTo>
                    <a:pt x="13208" y="81407"/>
                  </a:lnTo>
                  <a:lnTo>
                    <a:pt x="13589" y="84836"/>
                  </a:lnTo>
                  <a:lnTo>
                    <a:pt x="14732" y="87884"/>
                  </a:lnTo>
                  <a:lnTo>
                    <a:pt x="16510" y="90678"/>
                  </a:lnTo>
                  <a:lnTo>
                    <a:pt x="18923" y="93091"/>
                  </a:lnTo>
                  <a:lnTo>
                    <a:pt x="22098" y="95123"/>
                  </a:lnTo>
                  <a:lnTo>
                    <a:pt x="25781" y="96901"/>
                  </a:lnTo>
                  <a:lnTo>
                    <a:pt x="30099" y="98171"/>
                  </a:lnTo>
                  <a:lnTo>
                    <a:pt x="35052" y="99187"/>
                  </a:lnTo>
                  <a:lnTo>
                    <a:pt x="40386" y="99822"/>
                  </a:lnTo>
                  <a:lnTo>
                    <a:pt x="46355" y="99949"/>
                  </a:lnTo>
                  <a:lnTo>
                    <a:pt x="46355" y="99949"/>
                  </a:lnTo>
                  <a:lnTo>
                    <a:pt x="52197" y="99822"/>
                  </a:lnTo>
                  <a:lnTo>
                    <a:pt x="57531" y="99187"/>
                  </a:lnTo>
                  <a:lnTo>
                    <a:pt x="62484" y="98171"/>
                  </a:lnTo>
                  <a:lnTo>
                    <a:pt x="66675" y="96901"/>
                  </a:lnTo>
                  <a:lnTo>
                    <a:pt x="70485" y="95123"/>
                  </a:lnTo>
                  <a:lnTo>
                    <a:pt x="73533" y="93091"/>
                  </a:lnTo>
                  <a:lnTo>
                    <a:pt x="76073" y="90678"/>
                  </a:lnTo>
                  <a:lnTo>
                    <a:pt x="77851" y="87884"/>
                  </a:lnTo>
                  <a:lnTo>
                    <a:pt x="78994" y="84836"/>
                  </a:lnTo>
                  <a:lnTo>
                    <a:pt x="79248" y="81407"/>
                  </a:lnTo>
                  <a:lnTo>
                    <a:pt x="79248" y="81407"/>
                  </a:lnTo>
                  <a:lnTo>
                    <a:pt x="78994" y="78105"/>
                  </a:lnTo>
                  <a:lnTo>
                    <a:pt x="77851" y="75057"/>
                  </a:lnTo>
                  <a:lnTo>
                    <a:pt x="76073" y="72390"/>
                  </a:lnTo>
                  <a:lnTo>
                    <a:pt x="73533" y="69977"/>
                  </a:lnTo>
                  <a:lnTo>
                    <a:pt x="70485" y="67818"/>
                  </a:lnTo>
                  <a:lnTo>
                    <a:pt x="66675" y="66167"/>
                  </a:lnTo>
                  <a:lnTo>
                    <a:pt x="62484" y="64770"/>
                  </a:lnTo>
                  <a:lnTo>
                    <a:pt x="57531" y="63881"/>
                  </a:lnTo>
                  <a:lnTo>
                    <a:pt x="52197" y="63246"/>
                  </a:lnTo>
                  <a:lnTo>
                    <a:pt x="46355" y="62992"/>
                  </a:lnTo>
                  <a:close/>
                  <a:moveTo>
                    <a:pt x="78232" y="25273"/>
                  </a:moveTo>
                  <a:lnTo>
                    <a:pt x="78232" y="0"/>
                  </a:lnTo>
                  <a:lnTo>
                    <a:pt x="69088" y="0"/>
                  </a:lnTo>
                  <a:lnTo>
                    <a:pt x="69088" y="60452"/>
                  </a:lnTo>
                  <a:lnTo>
                    <a:pt x="78232" y="60452"/>
                  </a:lnTo>
                  <a:lnTo>
                    <a:pt x="78232" y="32893"/>
                  </a:lnTo>
                  <a:lnTo>
                    <a:pt x="93091" y="32893"/>
                  </a:lnTo>
                  <a:lnTo>
                    <a:pt x="93091" y="25273"/>
                  </a:lnTo>
                  <a:lnTo>
                    <a:pt x="78232" y="2527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6243FB3-E0E5-AC74-4C99-B0FD42AF16F2}"/>
                </a:ext>
              </a:extLst>
            </p:cNvPr>
            <p:cNvSpPr/>
            <p:nvPr/>
          </p:nvSpPr>
          <p:spPr>
            <a:xfrm>
              <a:off x="8928989" y="3112261"/>
              <a:ext cx="81026" cy="100584"/>
            </a:xfrm>
            <a:custGeom>
              <a:avLst/>
              <a:gdLst>
                <a:gd name="connsiteX0" fmla="*/ 13970 w 81026"/>
                <a:gd name="connsiteY0" fmla="*/ 30099 h 100584"/>
                <a:gd name="connsiteX1" fmla="*/ 13970 w 81026"/>
                <a:gd name="connsiteY1" fmla="*/ 30099 h 100584"/>
                <a:gd name="connsiteX2" fmla="*/ 14224 w 81026"/>
                <a:gd name="connsiteY2" fmla="*/ 27432 h 100584"/>
                <a:gd name="connsiteX3" fmla="*/ 14859 w 81026"/>
                <a:gd name="connsiteY3" fmla="*/ 24892 h 100584"/>
                <a:gd name="connsiteX4" fmla="*/ 15875 w 81026"/>
                <a:gd name="connsiteY4" fmla="*/ 22606 h 100584"/>
                <a:gd name="connsiteX5" fmla="*/ 17272 w 81026"/>
                <a:gd name="connsiteY5" fmla="*/ 20574 h 100584"/>
                <a:gd name="connsiteX6" fmla="*/ 19050 w 81026"/>
                <a:gd name="connsiteY6" fmla="*/ 18796 h 100584"/>
                <a:gd name="connsiteX7" fmla="*/ 21082 w 81026"/>
                <a:gd name="connsiteY7" fmla="*/ 17272 h 100584"/>
                <a:gd name="connsiteX8" fmla="*/ 23368 w 81026"/>
                <a:gd name="connsiteY8" fmla="*/ 16002 h 100584"/>
                <a:gd name="connsiteX9" fmla="*/ 26035 w 81026"/>
                <a:gd name="connsiteY9" fmla="*/ 15113 h 100584"/>
                <a:gd name="connsiteX10" fmla="*/ 28829 w 81026"/>
                <a:gd name="connsiteY10" fmla="*/ 14605 h 100584"/>
                <a:gd name="connsiteX11" fmla="*/ 31750 w 81026"/>
                <a:gd name="connsiteY11" fmla="*/ 14478 h 100584"/>
                <a:gd name="connsiteX12" fmla="*/ 31750 w 81026"/>
                <a:gd name="connsiteY12" fmla="*/ 14478 h 100584"/>
                <a:gd name="connsiteX13" fmla="*/ 34798 w 81026"/>
                <a:gd name="connsiteY13" fmla="*/ 14605 h 100584"/>
                <a:gd name="connsiteX14" fmla="*/ 37592 w 81026"/>
                <a:gd name="connsiteY14" fmla="*/ 15113 h 100584"/>
                <a:gd name="connsiteX15" fmla="*/ 40259 w 81026"/>
                <a:gd name="connsiteY15" fmla="*/ 16002 h 100584"/>
                <a:gd name="connsiteX16" fmla="*/ 42672 w 81026"/>
                <a:gd name="connsiteY16" fmla="*/ 17272 h 100584"/>
                <a:gd name="connsiteX17" fmla="*/ 44704 w 81026"/>
                <a:gd name="connsiteY17" fmla="*/ 18796 h 100584"/>
                <a:gd name="connsiteX18" fmla="*/ 46482 w 81026"/>
                <a:gd name="connsiteY18" fmla="*/ 20574 h 100584"/>
                <a:gd name="connsiteX19" fmla="*/ 47879 w 81026"/>
                <a:gd name="connsiteY19" fmla="*/ 22606 h 100584"/>
                <a:gd name="connsiteX20" fmla="*/ 48895 w 81026"/>
                <a:gd name="connsiteY20" fmla="*/ 24892 h 100584"/>
                <a:gd name="connsiteX21" fmla="*/ 49530 w 81026"/>
                <a:gd name="connsiteY21" fmla="*/ 27432 h 100584"/>
                <a:gd name="connsiteX22" fmla="*/ 49784 w 81026"/>
                <a:gd name="connsiteY22" fmla="*/ 30099 h 100584"/>
                <a:gd name="connsiteX23" fmla="*/ 49784 w 81026"/>
                <a:gd name="connsiteY23" fmla="*/ 30099 h 100584"/>
                <a:gd name="connsiteX24" fmla="*/ 49530 w 81026"/>
                <a:gd name="connsiteY24" fmla="*/ 32766 h 100584"/>
                <a:gd name="connsiteX25" fmla="*/ 48895 w 81026"/>
                <a:gd name="connsiteY25" fmla="*/ 35306 h 100584"/>
                <a:gd name="connsiteX26" fmla="*/ 47879 w 81026"/>
                <a:gd name="connsiteY26" fmla="*/ 37592 h 100584"/>
                <a:gd name="connsiteX27" fmla="*/ 46482 w 81026"/>
                <a:gd name="connsiteY27" fmla="*/ 39751 h 100584"/>
                <a:gd name="connsiteX28" fmla="*/ 44704 w 81026"/>
                <a:gd name="connsiteY28" fmla="*/ 41529 h 100584"/>
                <a:gd name="connsiteX29" fmla="*/ 42672 w 81026"/>
                <a:gd name="connsiteY29" fmla="*/ 43053 h 100584"/>
                <a:gd name="connsiteX30" fmla="*/ 40259 w 81026"/>
                <a:gd name="connsiteY30" fmla="*/ 44323 h 100584"/>
                <a:gd name="connsiteX31" fmla="*/ 37592 w 81026"/>
                <a:gd name="connsiteY31" fmla="*/ 45212 h 100584"/>
                <a:gd name="connsiteX32" fmla="*/ 34798 w 81026"/>
                <a:gd name="connsiteY32" fmla="*/ 45720 h 100584"/>
                <a:gd name="connsiteX33" fmla="*/ 31750 w 81026"/>
                <a:gd name="connsiteY33" fmla="*/ 45974 h 100584"/>
                <a:gd name="connsiteX34" fmla="*/ 31750 w 81026"/>
                <a:gd name="connsiteY34" fmla="*/ 45974 h 100584"/>
                <a:gd name="connsiteX35" fmla="*/ 28829 w 81026"/>
                <a:gd name="connsiteY35" fmla="*/ 45720 h 100584"/>
                <a:gd name="connsiteX36" fmla="*/ 26035 w 81026"/>
                <a:gd name="connsiteY36" fmla="*/ 45212 h 100584"/>
                <a:gd name="connsiteX37" fmla="*/ 23368 w 81026"/>
                <a:gd name="connsiteY37" fmla="*/ 44323 h 100584"/>
                <a:gd name="connsiteX38" fmla="*/ 21082 w 81026"/>
                <a:gd name="connsiteY38" fmla="*/ 43053 h 100584"/>
                <a:gd name="connsiteX39" fmla="*/ 19050 w 81026"/>
                <a:gd name="connsiteY39" fmla="*/ 41529 h 100584"/>
                <a:gd name="connsiteX40" fmla="*/ 17272 w 81026"/>
                <a:gd name="connsiteY40" fmla="*/ 39751 h 100584"/>
                <a:gd name="connsiteX41" fmla="*/ 15875 w 81026"/>
                <a:gd name="connsiteY41" fmla="*/ 37592 h 100584"/>
                <a:gd name="connsiteX42" fmla="*/ 14859 w 81026"/>
                <a:gd name="connsiteY42" fmla="*/ 35306 h 100584"/>
                <a:gd name="connsiteX43" fmla="*/ 14224 w 81026"/>
                <a:gd name="connsiteY43" fmla="*/ 32766 h 100584"/>
                <a:gd name="connsiteX44" fmla="*/ 13970 w 81026"/>
                <a:gd name="connsiteY44" fmla="*/ 30099 h 100584"/>
                <a:gd name="connsiteX45" fmla="*/ 36322 w 81026"/>
                <a:gd name="connsiteY45" fmla="*/ 53467 h 100584"/>
                <a:gd name="connsiteX46" fmla="*/ 36322 w 81026"/>
                <a:gd name="connsiteY46" fmla="*/ 53467 h 100584"/>
                <a:gd name="connsiteX47" fmla="*/ 40132 w 81026"/>
                <a:gd name="connsiteY47" fmla="*/ 52705 h 100584"/>
                <a:gd name="connsiteX48" fmla="*/ 43815 w 81026"/>
                <a:gd name="connsiteY48" fmla="*/ 51562 h 100584"/>
                <a:gd name="connsiteX49" fmla="*/ 46990 w 81026"/>
                <a:gd name="connsiteY49" fmla="*/ 50038 h 100584"/>
                <a:gd name="connsiteX50" fmla="*/ 49911 w 81026"/>
                <a:gd name="connsiteY50" fmla="*/ 48133 h 100584"/>
                <a:gd name="connsiteX51" fmla="*/ 52451 w 81026"/>
                <a:gd name="connsiteY51" fmla="*/ 45847 h 100584"/>
                <a:gd name="connsiteX52" fmla="*/ 54610 w 81026"/>
                <a:gd name="connsiteY52" fmla="*/ 43307 h 100584"/>
                <a:gd name="connsiteX53" fmla="*/ 56388 w 81026"/>
                <a:gd name="connsiteY53" fmla="*/ 40386 h 100584"/>
                <a:gd name="connsiteX54" fmla="*/ 57658 w 81026"/>
                <a:gd name="connsiteY54" fmla="*/ 37211 h 100584"/>
                <a:gd name="connsiteX55" fmla="*/ 58420 w 81026"/>
                <a:gd name="connsiteY55" fmla="*/ 33782 h 100584"/>
                <a:gd name="connsiteX56" fmla="*/ 58674 w 81026"/>
                <a:gd name="connsiteY56" fmla="*/ 30099 h 100584"/>
                <a:gd name="connsiteX57" fmla="*/ 58674 w 81026"/>
                <a:gd name="connsiteY57" fmla="*/ 30099 h 100584"/>
                <a:gd name="connsiteX58" fmla="*/ 58293 w 81026"/>
                <a:gd name="connsiteY58" fmla="*/ 26035 h 100584"/>
                <a:gd name="connsiteX59" fmla="*/ 57404 w 81026"/>
                <a:gd name="connsiteY59" fmla="*/ 22225 h 100584"/>
                <a:gd name="connsiteX60" fmla="*/ 55880 w 81026"/>
                <a:gd name="connsiteY60" fmla="*/ 18796 h 100584"/>
                <a:gd name="connsiteX61" fmla="*/ 53721 w 81026"/>
                <a:gd name="connsiteY61" fmla="*/ 15748 h 100584"/>
                <a:gd name="connsiteX62" fmla="*/ 51181 w 81026"/>
                <a:gd name="connsiteY62" fmla="*/ 13081 h 100584"/>
                <a:gd name="connsiteX63" fmla="*/ 48006 w 81026"/>
                <a:gd name="connsiteY63" fmla="*/ 10795 h 100584"/>
                <a:gd name="connsiteX64" fmla="*/ 44577 w 81026"/>
                <a:gd name="connsiteY64" fmla="*/ 9017 h 100584"/>
                <a:gd name="connsiteX65" fmla="*/ 40640 w 81026"/>
                <a:gd name="connsiteY65" fmla="*/ 7747 h 100584"/>
                <a:gd name="connsiteX66" fmla="*/ 36322 w 81026"/>
                <a:gd name="connsiteY66" fmla="*/ 6858 h 100584"/>
                <a:gd name="connsiteX67" fmla="*/ 31750 w 81026"/>
                <a:gd name="connsiteY67" fmla="*/ 6604 h 100584"/>
                <a:gd name="connsiteX68" fmla="*/ 31750 w 81026"/>
                <a:gd name="connsiteY68" fmla="*/ 6604 h 100584"/>
                <a:gd name="connsiteX69" fmla="*/ 27305 w 81026"/>
                <a:gd name="connsiteY69" fmla="*/ 6858 h 100584"/>
                <a:gd name="connsiteX70" fmla="*/ 22987 w 81026"/>
                <a:gd name="connsiteY70" fmla="*/ 7747 h 100584"/>
                <a:gd name="connsiteX71" fmla="*/ 19177 w 81026"/>
                <a:gd name="connsiteY71" fmla="*/ 9017 h 100584"/>
                <a:gd name="connsiteX72" fmla="*/ 15621 w 81026"/>
                <a:gd name="connsiteY72" fmla="*/ 10795 h 100584"/>
                <a:gd name="connsiteX73" fmla="*/ 12573 w 81026"/>
                <a:gd name="connsiteY73" fmla="*/ 13081 h 100584"/>
                <a:gd name="connsiteX74" fmla="*/ 10033 w 81026"/>
                <a:gd name="connsiteY74" fmla="*/ 15748 h 100584"/>
                <a:gd name="connsiteX75" fmla="*/ 7874 w 81026"/>
                <a:gd name="connsiteY75" fmla="*/ 18796 h 100584"/>
                <a:gd name="connsiteX76" fmla="*/ 6350 w 81026"/>
                <a:gd name="connsiteY76" fmla="*/ 22225 h 100584"/>
                <a:gd name="connsiteX77" fmla="*/ 5334 w 81026"/>
                <a:gd name="connsiteY77" fmla="*/ 26035 h 100584"/>
                <a:gd name="connsiteX78" fmla="*/ 5080 w 81026"/>
                <a:gd name="connsiteY78" fmla="*/ 30099 h 100584"/>
                <a:gd name="connsiteX79" fmla="*/ 5080 w 81026"/>
                <a:gd name="connsiteY79" fmla="*/ 30099 h 100584"/>
                <a:gd name="connsiteX80" fmla="*/ 5334 w 81026"/>
                <a:gd name="connsiteY80" fmla="*/ 33782 h 100584"/>
                <a:gd name="connsiteX81" fmla="*/ 6096 w 81026"/>
                <a:gd name="connsiteY81" fmla="*/ 37211 h 100584"/>
                <a:gd name="connsiteX82" fmla="*/ 7366 w 81026"/>
                <a:gd name="connsiteY82" fmla="*/ 40386 h 100584"/>
                <a:gd name="connsiteX83" fmla="*/ 9144 w 81026"/>
                <a:gd name="connsiteY83" fmla="*/ 43307 h 100584"/>
                <a:gd name="connsiteX84" fmla="*/ 11303 w 81026"/>
                <a:gd name="connsiteY84" fmla="*/ 45847 h 100584"/>
                <a:gd name="connsiteX85" fmla="*/ 13716 w 81026"/>
                <a:gd name="connsiteY85" fmla="*/ 48133 h 100584"/>
                <a:gd name="connsiteX86" fmla="*/ 16637 w 81026"/>
                <a:gd name="connsiteY86" fmla="*/ 50038 h 100584"/>
                <a:gd name="connsiteX87" fmla="*/ 19939 w 81026"/>
                <a:gd name="connsiteY87" fmla="*/ 51562 h 100584"/>
                <a:gd name="connsiteX88" fmla="*/ 23368 w 81026"/>
                <a:gd name="connsiteY88" fmla="*/ 52705 h 100584"/>
                <a:gd name="connsiteX89" fmla="*/ 27178 w 81026"/>
                <a:gd name="connsiteY89" fmla="*/ 53467 h 100584"/>
                <a:gd name="connsiteX90" fmla="*/ 27178 w 81026"/>
                <a:gd name="connsiteY90" fmla="*/ 70739 h 100584"/>
                <a:gd name="connsiteX91" fmla="*/ 27178 w 81026"/>
                <a:gd name="connsiteY91" fmla="*/ 70739 h 100584"/>
                <a:gd name="connsiteX92" fmla="*/ 24257 w 81026"/>
                <a:gd name="connsiteY92" fmla="*/ 70866 h 100584"/>
                <a:gd name="connsiteX93" fmla="*/ 21336 w 81026"/>
                <a:gd name="connsiteY93" fmla="*/ 70866 h 100584"/>
                <a:gd name="connsiteX94" fmla="*/ 18542 w 81026"/>
                <a:gd name="connsiteY94" fmla="*/ 70993 h 100584"/>
                <a:gd name="connsiteX95" fmla="*/ 15621 w 81026"/>
                <a:gd name="connsiteY95" fmla="*/ 70993 h 100584"/>
                <a:gd name="connsiteX96" fmla="*/ 12954 w 81026"/>
                <a:gd name="connsiteY96" fmla="*/ 70993 h 100584"/>
                <a:gd name="connsiteX97" fmla="*/ 10160 w 81026"/>
                <a:gd name="connsiteY97" fmla="*/ 71120 h 100584"/>
                <a:gd name="connsiteX98" fmla="*/ 7620 w 81026"/>
                <a:gd name="connsiteY98" fmla="*/ 71120 h 100584"/>
                <a:gd name="connsiteX99" fmla="*/ 4953 w 81026"/>
                <a:gd name="connsiteY99" fmla="*/ 71120 h 100584"/>
                <a:gd name="connsiteX100" fmla="*/ 2413 w 81026"/>
                <a:gd name="connsiteY100" fmla="*/ 71120 h 100584"/>
                <a:gd name="connsiteX101" fmla="*/ 0 w 81026"/>
                <a:gd name="connsiteY101" fmla="*/ 71120 h 100584"/>
                <a:gd name="connsiteX102" fmla="*/ 1143 w 81026"/>
                <a:gd name="connsiteY102" fmla="*/ 78867 h 100584"/>
                <a:gd name="connsiteX103" fmla="*/ 1143 w 81026"/>
                <a:gd name="connsiteY103" fmla="*/ 78867 h 100584"/>
                <a:gd name="connsiteX104" fmla="*/ 6731 w 81026"/>
                <a:gd name="connsiteY104" fmla="*/ 78740 h 100584"/>
                <a:gd name="connsiteX105" fmla="*/ 12700 w 81026"/>
                <a:gd name="connsiteY105" fmla="*/ 78740 h 100584"/>
                <a:gd name="connsiteX106" fmla="*/ 18923 w 81026"/>
                <a:gd name="connsiteY106" fmla="*/ 78613 h 100584"/>
                <a:gd name="connsiteX107" fmla="*/ 25273 w 81026"/>
                <a:gd name="connsiteY107" fmla="*/ 78486 h 100584"/>
                <a:gd name="connsiteX108" fmla="*/ 31877 w 81026"/>
                <a:gd name="connsiteY108" fmla="*/ 78232 h 100584"/>
                <a:gd name="connsiteX109" fmla="*/ 38608 w 81026"/>
                <a:gd name="connsiteY109" fmla="*/ 77724 h 100584"/>
                <a:gd name="connsiteX110" fmla="*/ 45466 w 81026"/>
                <a:gd name="connsiteY110" fmla="*/ 77216 h 100584"/>
                <a:gd name="connsiteX111" fmla="*/ 52324 w 81026"/>
                <a:gd name="connsiteY111" fmla="*/ 76454 h 100584"/>
                <a:gd name="connsiteX112" fmla="*/ 59182 w 81026"/>
                <a:gd name="connsiteY112" fmla="*/ 75565 h 100584"/>
                <a:gd name="connsiteX113" fmla="*/ 66040 w 81026"/>
                <a:gd name="connsiteY113" fmla="*/ 74422 h 100584"/>
                <a:gd name="connsiteX114" fmla="*/ 65278 w 81026"/>
                <a:gd name="connsiteY114" fmla="*/ 67691 h 100584"/>
                <a:gd name="connsiteX115" fmla="*/ 65278 w 81026"/>
                <a:gd name="connsiteY115" fmla="*/ 67691 h 100584"/>
                <a:gd name="connsiteX116" fmla="*/ 62484 w 81026"/>
                <a:gd name="connsiteY116" fmla="*/ 68072 h 100584"/>
                <a:gd name="connsiteX117" fmla="*/ 59690 w 81026"/>
                <a:gd name="connsiteY117" fmla="*/ 68453 h 100584"/>
                <a:gd name="connsiteX118" fmla="*/ 56769 w 81026"/>
                <a:gd name="connsiteY118" fmla="*/ 68707 h 100584"/>
                <a:gd name="connsiteX119" fmla="*/ 53848 w 81026"/>
                <a:gd name="connsiteY119" fmla="*/ 69088 h 100584"/>
                <a:gd name="connsiteX120" fmla="*/ 50927 w 81026"/>
                <a:gd name="connsiteY120" fmla="*/ 69342 h 100584"/>
                <a:gd name="connsiteX121" fmla="*/ 48006 w 81026"/>
                <a:gd name="connsiteY121" fmla="*/ 69596 h 100584"/>
                <a:gd name="connsiteX122" fmla="*/ 45085 w 81026"/>
                <a:gd name="connsiteY122" fmla="*/ 69850 h 100584"/>
                <a:gd name="connsiteX123" fmla="*/ 42164 w 81026"/>
                <a:gd name="connsiteY123" fmla="*/ 70104 h 100584"/>
                <a:gd name="connsiteX124" fmla="*/ 39243 w 81026"/>
                <a:gd name="connsiteY124" fmla="*/ 70231 h 100584"/>
                <a:gd name="connsiteX125" fmla="*/ 36322 w 81026"/>
                <a:gd name="connsiteY125" fmla="*/ 70485 h 100584"/>
                <a:gd name="connsiteX126" fmla="*/ 36322 w 81026"/>
                <a:gd name="connsiteY126" fmla="*/ 53467 h 100584"/>
                <a:gd name="connsiteX127" fmla="*/ 71882 w 81026"/>
                <a:gd name="connsiteY127" fmla="*/ 0 h 100584"/>
                <a:gd name="connsiteX128" fmla="*/ 71882 w 81026"/>
                <a:gd name="connsiteY128" fmla="*/ 100584 h 100584"/>
                <a:gd name="connsiteX129" fmla="*/ 81026 w 81026"/>
                <a:gd name="connsiteY129" fmla="*/ 100584 h 100584"/>
                <a:gd name="connsiteX130" fmla="*/ 81026 w 81026"/>
                <a:gd name="connsiteY130" fmla="*/ 0 h 100584"/>
                <a:gd name="connsiteX131" fmla="*/ 71882 w 81026"/>
                <a:gd name="connsiteY131" fmla="*/ 0 h 10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81026" h="100584">
                  <a:moveTo>
                    <a:pt x="13970" y="30099"/>
                  </a:moveTo>
                  <a:lnTo>
                    <a:pt x="13970" y="30099"/>
                  </a:lnTo>
                  <a:lnTo>
                    <a:pt x="14224" y="27432"/>
                  </a:lnTo>
                  <a:lnTo>
                    <a:pt x="14859" y="24892"/>
                  </a:lnTo>
                  <a:lnTo>
                    <a:pt x="15875" y="22606"/>
                  </a:lnTo>
                  <a:lnTo>
                    <a:pt x="17272" y="20574"/>
                  </a:lnTo>
                  <a:lnTo>
                    <a:pt x="19050" y="18796"/>
                  </a:lnTo>
                  <a:lnTo>
                    <a:pt x="21082" y="17272"/>
                  </a:lnTo>
                  <a:lnTo>
                    <a:pt x="23368" y="16002"/>
                  </a:lnTo>
                  <a:lnTo>
                    <a:pt x="26035" y="15113"/>
                  </a:lnTo>
                  <a:lnTo>
                    <a:pt x="28829" y="14605"/>
                  </a:lnTo>
                  <a:lnTo>
                    <a:pt x="31750" y="14478"/>
                  </a:lnTo>
                  <a:lnTo>
                    <a:pt x="31750" y="14478"/>
                  </a:lnTo>
                  <a:lnTo>
                    <a:pt x="34798" y="14605"/>
                  </a:lnTo>
                  <a:lnTo>
                    <a:pt x="37592" y="15113"/>
                  </a:lnTo>
                  <a:lnTo>
                    <a:pt x="40259" y="16002"/>
                  </a:lnTo>
                  <a:lnTo>
                    <a:pt x="42672" y="17272"/>
                  </a:lnTo>
                  <a:lnTo>
                    <a:pt x="44704" y="18796"/>
                  </a:lnTo>
                  <a:lnTo>
                    <a:pt x="46482" y="20574"/>
                  </a:lnTo>
                  <a:lnTo>
                    <a:pt x="47879" y="22606"/>
                  </a:lnTo>
                  <a:lnTo>
                    <a:pt x="48895" y="24892"/>
                  </a:lnTo>
                  <a:lnTo>
                    <a:pt x="49530" y="27432"/>
                  </a:lnTo>
                  <a:lnTo>
                    <a:pt x="49784" y="30099"/>
                  </a:lnTo>
                  <a:lnTo>
                    <a:pt x="49784" y="30099"/>
                  </a:lnTo>
                  <a:lnTo>
                    <a:pt x="49530" y="32766"/>
                  </a:lnTo>
                  <a:lnTo>
                    <a:pt x="48895" y="35306"/>
                  </a:lnTo>
                  <a:lnTo>
                    <a:pt x="47879" y="37592"/>
                  </a:lnTo>
                  <a:lnTo>
                    <a:pt x="46482" y="39751"/>
                  </a:lnTo>
                  <a:lnTo>
                    <a:pt x="44704" y="41529"/>
                  </a:lnTo>
                  <a:lnTo>
                    <a:pt x="42672" y="43053"/>
                  </a:lnTo>
                  <a:lnTo>
                    <a:pt x="40259" y="44323"/>
                  </a:lnTo>
                  <a:lnTo>
                    <a:pt x="37592" y="45212"/>
                  </a:lnTo>
                  <a:lnTo>
                    <a:pt x="34798" y="45720"/>
                  </a:lnTo>
                  <a:lnTo>
                    <a:pt x="31750" y="45974"/>
                  </a:lnTo>
                  <a:lnTo>
                    <a:pt x="31750" y="45974"/>
                  </a:lnTo>
                  <a:lnTo>
                    <a:pt x="28829" y="45720"/>
                  </a:lnTo>
                  <a:lnTo>
                    <a:pt x="26035" y="45212"/>
                  </a:lnTo>
                  <a:lnTo>
                    <a:pt x="23368" y="44323"/>
                  </a:lnTo>
                  <a:lnTo>
                    <a:pt x="21082" y="43053"/>
                  </a:lnTo>
                  <a:lnTo>
                    <a:pt x="19050" y="41529"/>
                  </a:lnTo>
                  <a:lnTo>
                    <a:pt x="17272" y="39751"/>
                  </a:lnTo>
                  <a:lnTo>
                    <a:pt x="15875" y="37592"/>
                  </a:lnTo>
                  <a:lnTo>
                    <a:pt x="14859" y="35306"/>
                  </a:lnTo>
                  <a:lnTo>
                    <a:pt x="14224" y="32766"/>
                  </a:lnTo>
                  <a:lnTo>
                    <a:pt x="13970" y="30099"/>
                  </a:lnTo>
                  <a:close/>
                  <a:moveTo>
                    <a:pt x="36322" y="53467"/>
                  </a:moveTo>
                  <a:lnTo>
                    <a:pt x="36322" y="53467"/>
                  </a:lnTo>
                  <a:lnTo>
                    <a:pt x="40132" y="52705"/>
                  </a:lnTo>
                  <a:lnTo>
                    <a:pt x="43815" y="51562"/>
                  </a:lnTo>
                  <a:lnTo>
                    <a:pt x="46990" y="50038"/>
                  </a:lnTo>
                  <a:lnTo>
                    <a:pt x="49911" y="48133"/>
                  </a:lnTo>
                  <a:lnTo>
                    <a:pt x="52451" y="45847"/>
                  </a:lnTo>
                  <a:lnTo>
                    <a:pt x="54610" y="43307"/>
                  </a:lnTo>
                  <a:lnTo>
                    <a:pt x="56388" y="40386"/>
                  </a:lnTo>
                  <a:lnTo>
                    <a:pt x="57658" y="37211"/>
                  </a:lnTo>
                  <a:lnTo>
                    <a:pt x="58420" y="33782"/>
                  </a:lnTo>
                  <a:lnTo>
                    <a:pt x="58674" y="30099"/>
                  </a:lnTo>
                  <a:lnTo>
                    <a:pt x="58674" y="30099"/>
                  </a:lnTo>
                  <a:lnTo>
                    <a:pt x="58293" y="26035"/>
                  </a:lnTo>
                  <a:lnTo>
                    <a:pt x="57404" y="22225"/>
                  </a:lnTo>
                  <a:lnTo>
                    <a:pt x="55880" y="18796"/>
                  </a:lnTo>
                  <a:lnTo>
                    <a:pt x="53721" y="15748"/>
                  </a:lnTo>
                  <a:lnTo>
                    <a:pt x="51181" y="13081"/>
                  </a:lnTo>
                  <a:lnTo>
                    <a:pt x="48006" y="10795"/>
                  </a:lnTo>
                  <a:lnTo>
                    <a:pt x="44577" y="9017"/>
                  </a:lnTo>
                  <a:lnTo>
                    <a:pt x="40640" y="7747"/>
                  </a:lnTo>
                  <a:lnTo>
                    <a:pt x="36322" y="6858"/>
                  </a:lnTo>
                  <a:lnTo>
                    <a:pt x="31750" y="6604"/>
                  </a:lnTo>
                  <a:lnTo>
                    <a:pt x="31750" y="6604"/>
                  </a:lnTo>
                  <a:lnTo>
                    <a:pt x="27305" y="6858"/>
                  </a:lnTo>
                  <a:lnTo>
                    <a:pt x="22987" y="7747"/>
                  </a:lnTo>
                  <a:lnTo>
                    <a:pt x="19177" y="9017"/>
                  </a:lnTo>
                  <a:lnTo>
                    <a:pt x="15621" y="10795"/>
                  </a:lnTo>
                  <a:lnTo>
                    <a:pt x="12573" y="13081"/>
                  </a:lnTo>
                  <a:lnTo>
                    <a:pt x="10033" y="15748"/>
                  </a:lnTo>
                  <a:lnTo>
                    <a:pt x="7874" y="18796"/>
                  </a:lnTo>
                  <a:lnTo>
                    <a:pt x="6350" y="22225"/>
                  </a:lnTo>
                  <a:lnTo>
                    <a:pt x="5334" y="26035"/>
                  </a:lnTo>
                  <a:lnTo>
                    <a:pt x="5080" y="30099"/>
                  </a:lnTo>
                  <a:lnTo>
                    <a:pt x="5080" y="30099"/>
                  </a:lnTo>
                  <a:lnTo>
                    <a:pt x="5334" y="33782"/>
                  </a:lnTo>
                  <a:lnTo>
                    <a:pt x="6096" y="37211"/>
                  </a:lnTo>
                  <a:lnTo>
                    <a:pt x="7366" y="40386"/>
                  </a:lnTo>
                  <a:lnTo>
                    <a:pt x="9144" y="43307"/>
                  </a:lnTo>
                  <a:lnTo>
                    <a:pt x="11303" y="45847"/>
                  </a:lnTo>
                  <a:lnTo>
                    <a:pt x="13716" y="48133"/>
                  </a:lnTo>
                  <a:lnTo>
                    <a:pt x="16637" y="50038"/>
                  </a:lnTo>
                  <a:lnTo>
                    <a:pt x="19939" y="51562"/>
                  </a:lnTo>
                  <a:lnTo>
                    <a:pt x="23368" y="52705"/>
                  </a:lnTo>
                  <a:lnTo>
                    <a:pt x="27178" y="53467"/>
                  </a:lnTo>
                  <a:lnTo>
                    <a:pt x="27178" y="70739"/>
                  </a:lnTo>
                  <a:lnTo>
                    <a:pt x="27178" y="70739"/>
                  </a:lnTo>
                  <a:lnTo>
                    <a:pt x="24257" y="70866"/>
                  </a:lnTo>
                  <a:lnTo>
                    <a:pt x="21336" y="70866"/>
                  </a:lnTo>
                  <a:lnTo>
                    <a:pt x="18542" y="70993"/>
                  </a:lnTo>
                  <a:lnTo>
                    <a:pt x="15621" y="70993"/>
                  </a:lnTo>
                  <a:lnTo>
                    <a:pt x="12954" y="70993"/>
                  </a:lnTo>
                  <a:lnTo>
                    <a:pt x="10160" y="71120"/>
                  </a:lnTo>
                  <a:lnTo>
                    <a:pt x="7620" y="71120"/>
                  </a:lnTo>
                  <a:lnTo>
                    <a:pt x="4953" y="71120"/>
                  </a:lnTo>
                  <a:lnTo>
                    <a:pt x="2413" y="71120"/>
                  </a:lnTo>
                  <a:lnTo>
                    <a:pt x="0" y="71120"/>
                  </a:lnTo>
                  <a:lnTo>
                    <a:pt x="1143" y="78867"/>
                  </a:lnTo>
                  <a:lnTo>
                    <a:pt x="1143" y="78867"/>
                  </a:lnTo>
                  <a:lnTo>
                    <a:pt x="6731" y="78740"/>
                  </a:lnTo>
                  <a:lnTo>
                    <a:pt x="12700" y="78740"/>
                  </a:lnTo>
                  <a:lnTo>
                    <a:pt x="18923" y="78613"/>
                  </a:lnTo>
                  <a:lnTo>
                    <a:pt x="25273" y="78486"/>
                  </a:lnTo>
                  <a:lnTo>
                    <a:pt x="31877" y="78232"/>
                  </a:lnTo>
                  <a:lnTo>
                    <a:pt x="38608" y="77724"/>
                  </a:lnTo>
                  <a:lnTo>
                    <a:pt x="45466" y="77216"/>
                  </a:lnTo>
                  <a:lnTo>
                    <a:pt x="52324" y="76454"/>
                  </a:lnTo>
                  <a:lnTo>
                    <a:pt x="59182" y="75565"/>
                  </a:lnTo>
                  <a:lnTo>
                    <a:pt x="66040" y="74422"/>
                  </a:lnTo>
                  <a:lnTo>
                    <a:pt x="65278" y="67691"/>
                  </a:lnTo>
                  <a:lnTo>
                    <a:pt x="65278" y="67691"/>
                  </a:lnTo>
                  <a:lnTo>
                    <a:pt x="62484" y="68072"/>
                  </a:lnTo>
                  <a:lnTo>
                    <a:pt x="59690" y="68453"/>
                  </a:lnTo>
                  <a:lnTo>
                    <a:pt x="56769" y="68707"/>
                  </a:lnTo>
                  <a:lnTo>
                    <a:pt x="53848" y="69088"/>
                  </a:lnTo>
                  <a:lnTo>
                    <a:pt x="50927" y="69342"/>
                  </a:lnTo>
                  <a:lnTo>
                    <a:pt x="48006" y="69596"/>
                  </a:lnTo>
                  <a:lnTo>
                    <a:pt x="45085" y="69850"/>
                  </a:lnTo>
                  <a:lnTo>
                    <a:pt x="42164" y="70104"/>
                  </a:lnTo>
                  <a:lnTo>
                    <a:pt x="39243" y="70231"/>
                  </a:lnTo>
                  <a:lnTo>
                    <a:pt x="36322" y="70485"/>
                  </a:lnTo>
                  <a:lnTo>
                    <a:pt x="36322" y="53467"/>
                  </a:lnTo>
                  <a:close/>
                  <a:moveTo>
                    <a:pt x="71882" y="0"/>
                  </a:moveTo>
                  <a:lnTo>
                    <a:pt x="71882" y="100584"/>
                  </a:lnTo>
                  <a:lnTo>
                    <a:pt x="81026" y="100584"/>
                  </a:lnTo>
                  <a:lnTo>
                    <a:pt x="81026" y="0"/>
                  </a:lnTo>
                  <a:lnTo>
                    <a:pt x="71882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0781C96-D4FD-4F81-6F3E-A37ECEE6411D}"/>
                </a:ext>
              </a:extLst>
            </p:cNvPr>
            <p:cNvSpPr/>
            <p:nvPr/>
          </p:nvSpPr>
          <p:spPr>
            <a:xfrm>
              <a:off x="9056243" y="3122422"/>
              <a:ext cx="90550" cy="76072"/>
            </a:xfrm>
            <a:custGeom>
              <a:avLst/>
              <a:gdLst>
                <a:gd name="connsiteX0" fmla="*/ 70738 w 90550"/>
                <a:gd name="connsiteY0" fmla="*/ 11049 h 76072"/>
                <a:gd name="connsiteX1" fmla="*/ 70738 w 90550"/>
                <a:gd name="connsiteY1" fmla="*/ 11049 h 76072"/>
                <a:gd name="connsiteX2" fmla="*/ 70738 w 90550"/>
                <a:gd name="connsiteY2" fmla="*/ 14859 h 76072"/>
                <a:gd name="connsiteX3" fmla="*/ 70738 w 90550"/>
                <a:gd name="connsiteY3" fmla="*/ 18669 h 76072"/>
                <a:gd name="connsiteX4" fmla="*/ 70738 w 90550"/>
                <a:gd name="connsiteY4" fmla="*/ 22606 h 76072"/>
                <a:gd name="connsiteX5" fmla="*/ 70612 w 90550"/>
                <a:gd name="connsiteY5" fmla="*/ 26543 h 76072"/>
                <a:gd name="connsiteX6" fmla="*/ 70358 w 90550"/>
                <a:gd name="connsiteY6" fmla="*/ 30734 h 76072"/>
                <a:gd name="connsiteX7" fmla="*/ 70103 w 90550"/>
                <a:gd name="connsiteY7" fmla="*/ 35052 h 76072"/>
                <a:gd name="connsiteX8" fmla="*/ 69596 w 90550"/>
                <a:gd name="connsiteY8" fmla="*/ 39624 h 76072"/>
                <a:gd name="connsiteX9" fmla="*/ 68961 w 90550"/>
                <a:gd name="connsiteY9" fmla="*/ 44323 h 76072"/>
                <a:gd name="connsiteX10" fmla="*/ 68325 w 90550"/>
                <a:gd name="connsiteY10" fmla="*/ 49276 h 76072"/>
                <a:gd name="connsiteX11" fmla="*/ 67310 w 90550"/>
                <a:gd name="connsiteY11" fmla="*/ 54610 h 76072"/>
                <a:gd name="connsiteX12" fmla="*/ 76326 w 90550"/>
                <a:gd name="connsiteY12" fmla="*/ 55626 h 76072"/>
                <a:gd name="connsiteX13" fmla="*/ 76326 w 90550"/>
                <a:gd name="connsiteY13" fmla="*/ 55626 h 76072"/>
                <a:gd name="connsiteX14" fmla="*/ 77343 w 90550"/>
                <a:gd name="connsiteY14" fmla="*/ 50165 h 76072"/>
                <a:gd name="connsiteX15" fmla="*/ 78105 w 90550"/>
                <a:gd name="connsiteY15" fmla="*/ 45085 h 76072"/>
                <a:gd name="connsiteX16" fmla="*/ 78739 w 90550"/>
                <a:gd name="connsiteY16" fmla="*/ 40132 h 76072"/>
                <a:gd name="connsiteX17" fmla="*/ 79248 w 90550"/>
                <a:gd name="connsiteY17" fmla="*/ 35560 h 76072"/>
                <a:gd name="connsiteX18" fmla="*/ 79501 w 90550"/>
                <a:gd name="connsiteY18" fmla="*/ 31115 h 76072"/>
                <a:gd name="connsiteX19" fmla="*/ 79756 w 90550"/>
                <a:gd name="connsiteY19" fmla="*/ 26924 h 76072"/>
                <a:gd name="connsiteX20" fmla="*/ 79883 w 90550"/>
                <a:gd name="connsiteY20" fmla="*/ 22733 h 76072"/>
                <a:gd name="connsiteX21" fmla="*/ 79883 w 90550"/>
                <a:gd name="connsiteY21" fmla="*/ 18796 h 76072"/>
                <a:gd name="connsiteX22" fmla="*/ 80010 w 90550"/>
                <a:gd name="connsiteY22" fmla="*/ 14986 h 76072"/>
                <a:gd name="connsiteX23" fmla="*/ 80010 w 90550"/>
                <a:gd name="connsiteY23" fmla="*/ 11049 h 76072"/>
                <a:gd name="connsiteX24" fmla="*/ 80010 w 90550"/>
                <a:gd name="connsiteY24" fmla="*/ 0 h 76072"/>
                <a:gd name="connsiteX25" fmla="*/ 9271 w 90550"/>
                <a:gd name="connsiteY25" fmla="*/ 0 h 76072"/>
                <a:gd name="connsiteX26" fmla="*/ 9271 w 90550"/>
                <a:gd name="connsiteY26" fmla="*/ 7493 h 76072"/>
                <a:gd name="connsiteX27" fmla="*/ 70738 w 90550"/>
                <a:gd name="connsiteY27" fmla="*/ 7493 h 76072"/>
                <a:gd name="connsiteX28" fmla="*/ 70738 w 90550"/>
                <a:gd name="connsiteY28" fmla="*/ 11049 h 76072"/>
                <a:gd name="connsiteX29" fmla="*/ 56007 w 90550"/>
                <a:gd name="connsiteY29" fmla="*/ 68707 h 76072"/>
                <a:gd name="connsiteX30" fmla="*/ 56007 w 90550"/>
                <a:gd name="connsiteY30" fmla="*/ 35433 h 76072"/>
                <a:gd name="connsiteX31" fmla="*/ 46989 w 90550"/>
                <a:gd name="connsiteY31" fmla="*/ 35433 h 76072"/>
                <a:gd name="connsiteX32" fmla="*/ 46989 w 90550"/>
                <a:gd name="connsiteY32" fmla="*/ 68707 h 76072"/>
                <a:gd name="connsiteX33" fmla="*/ 31242 w 90550"/>
                <a:gd name="connsiteY33" fmla="*/ 68707 h 76072"/>
                <a:gd name="connsiteX34" fmla="*/ 31242 w 90550"/>
                <a:gd name="connsiteY34" fmla="*/ 35433 h 76072"/>
                <a:gd name="connsiteX35" fmla="*/ 22225 w 90550"/>
                <a:gd name="connsiteY35" fmla="*/ 35433 h 76072"/>
                <a:gd name="connsiteX36" fmla="*/ 22225 w 90550"/>
                <a:gd name="connsiteY36" fmla="*/ 68707 h 76072"/>
                <a:gd name="connsiteX37" fmla="*/ 0 w 90550"/>
                <a:gd name="connsiteY37" fmla="*/ 68707 h 76072"/>
                <a:gd name="connsiteX38" fmla="*/ 0 w 90550"/>
                <a:gd name="connsiteY38" fmla="*/ 76073 h 76072"/>
                <a:gd name="connsiteX39" fmla="*/ 90550 w 90550"/>
                <a:gd name="connsiteY39" fmla="*/ 76073 h 76072"/>
                <a:gd name="connsiteX40" fmla="*/ 90550 w 90550"/>
                <a:gd name="connsiteY40" fmla="*/ 68707 h 76072"/>
                <a:gd name="connsiteX41" fmla="*/ 56007 w 90550"/>
                <a:gd name="connsiteY41" fmla="*/ 68707 h 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0550" h="76072">
                  <a:moveTo>
                    <a:pt x="70738" y="11049"/>
                  </a:moveTo>
                  <a:lnTo>
                    <a:pt x="70738" y="11049"/>
                  </a:lnTo>
                  <a:lnTo>
                    <a:pt x="70738" y="14859"/>
                  </a:lnTo>
                  <a:lnTo>
                    <a:pt x="70738" y="18669"/>
                  </a:lnTo>
                  <a:lnTo>
                    <a:pt x="70738" y="22606"/>
                  </a:lnTo>
                  <a:lnTo>
                    <a:pt x="70612" y="26543"/>
                  </a:lnTo>
                  <a:lnTo>
                    <a:pt x="70358" y="30734"/>
                  </a:lnTo>
                  <a:lnTo>
                    <a:pt x="70103" y="35052"/>
                  </a:lnTo>
                  <a:lnTo>
                    <a:pt x="69596" y="39624"/>
                  </a:lnTo>
                  <a:lnTo>
                    <a:pt x="68961" y="44323"/>
                  </a:lnTo>
                  <a:lnTo>
                    <a:pt x="68325" y="49276"/>
                  </a:lnTo>
                  <a:lnTo>
                    <a:pt x="67310" y="54610"/>
                  </a:lnTo>
                  <a:lnTo>
                    <a:pt x="76326" y="55626"/>
                  </a:lnTo>
                  <a:lnTo>
                    <a:pt x="76326" y="55626"/>
                  </a:lnTo>
                  <a:lnTo>
                    <a:pt x="77343" y="50165"/>
                  </a:lnTo>
                  <a:lnTo>
                    <a:pt x="78105" y="45085"/>
                  </a:lnTo>
                  <a:lnTo>
                    <a:pt x="78739" y="40132"/>
                  </a:lnTo>
                  <a:lnTo>
                    <a:pt x="79248" y="35560"/>
                  </a:lnTo>
                  <a:lnTo>
                    <a:pt x="79501" y="31115"/>
                  </a:lnTo>
                  <a:lnTo>
                    <a:pt x="79756" y="26924"/>
                  </a:lnTo>
                  <a:lnTo>
                    <a:pt x="79883" y="22733"/>
                  </a:lnTo>
                  <a:lnTo>
                    <a:pt x="79883" y="18796"/>
                  </a:lnTo>
                  <a:lnTo>
                    <a:pt x="80010" y="14986"/>
                  </a:lnTo>
                  <a:lnTo>
                    <a:pt x="80010" y="11049"/>
                  </a:lnTo>
                  <a:lnTo>
                    <a:pt x="80010" y="0"/>
                  </a:lnTo>
                  <a:lnTo>
                    <a:pt x="9271" y="0"/>
                  </a:lnTo>
                  <a:lnTo>
                    <a:pt x="9271" y="7493"/>
                  </a:lnTo>
                  <a:lnTo>
                    <a:pt x="70738" y="7493"/>
                  </a:lnTo>
                  <a:lnTo>
                    <a:pt x="70738" y="11049"/>
                  </a:lnTo>
                  <a:close/>
                  <a:moveTo>
                    <a:pt x="56007" y="68707"/>
                  </a:moveTo>
                  <a:lnTo>
                    <a:pt x="56007" y="35433"/>
                  </a:lnTo>
                  <a:lnTo>
                    <a:pt x="46989" y="35433"/>
                  </a:lnTo>
                  <a:lnTo>
                    <a:pt x="46989" y="68707"/>
                  </a:lnTo>
                  <a:lnTo>
                    <a:pt x="31242" y="68707"/>
                  </a:lnTo>
                  <a:lnTo>
                    <a:pt x="31242" y="35433"/>
                  </a:lnTo>
                  <a:lnTo>
                    <a:pt x="22225" y="35433"/>
                  </a:lnTo>
                  <a:lnTo>
                    <a:pt x="22225" y="68707"/>
                  </a:lnTo>
                  <a:lnTo>
                    <a:pt x="0" y="68707"/>
                  </a:lnTo>
                  <a:lnTo>
                    <a:pt x="0" y="76073"/>
                  </a:lnTo>
                  <a:lnTo>
                    <a:pt x="90550" y="76073"/>
                  </a:lnTo>
                  <a:lnTo>
                    <a:pt x="90550" y="68707"/>
                  </a:lnTo>
                  <a:lnTo>
                    <a:pt x="56007" y="6870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5F4CBB7-F1E6-7E74-161A-C55E6D3E3640}"/>
                </a:ext>
              </a:extLst>
            </p:cNvPr>
            <p:cNvSpPr/>
            <p:nvPr/>
          </p:nvSpPr>
          <p:spPr>
            <a:xfrm>
              <a:off x="9158858" y="3115310"/>
              <a:ext cx="90805" cy="97154"/>
            </a:xfrm>
            <a:custGeom>
              <a:avLst/>
              <a:gdLst>
                <a:gd name="connsiteX0" fmla="*/ 45466 w 90805"/>
                <a:gd name="connsiteY0" fmla="*/ 90297 h 97154"/>
                <a:gd name="connsiteX1" fmla="*/ 45466 w 90805"/>
                <a:gd name="connsiteY1" fmla="*/ 90297 h 97154"/>
                <a:gd name="connsiteX2" fmla="*/ 40767 w 90805"/>
                <a:gd name="connsiteY2" fmla="*/ 90170 h 97154"/>
                <a:gd name="connsiteX3" fmla="*/ 36576 w 90805"/>
                <a:gd name="connsiteY3" fmla="*/ 89916 h 97154"/>
                <a:gd name="connsiteX4" fmla="*/ 32893 w 90805"/>
                <a:gd name="connsiteY4" fmla="*/ 89408 h 97154"/>
                <a:gd name="connsiteX5" fmla="*/ 29591 w 90805"/>
                <a:gd name="connsiteY5" fmla="*/ 88773 h 97154"/>
                <a:gd name="connsiteX6" fmla="*/ 26798 w 90805"/>
                <a:gd name="connsiteY6" fmla="*/ 88011 h 97154"/>
                <a:gd name="connsiteX7" fmla="*/ 24511 w 90805"/>
                <a:gd name="connsiteY7" fmla="*/ 86995 h 97154"/>
                <a:gd name="connsiteX8" fmla="*/ 22606 w 90805"/>
                <a:gd name="connsiteY8" fmla="*/ 85725 h 97154"/>
                <a:gd name="connsiteX9" fmla="*/ 21336 w 90805"/>
                <a:gd name="connsiteY9" fmla="*/ 84455 h 97154"/>
                <a:gd name="connsiteX10" fmla="*/ 20574 w 90805"/>
                <a:gd name="connsiteY10" fmla="*/ 82804 h 97154"/>
                <a:gd name="connsiteX11" fmla="*/ 20320 w 90805"/>
                <a:gd name="connsiteY11" fmla="*/ 81153 h 97154"/>
                <a:gd name="connsiteX12" fmla="*/ 20320 w 90805"/>
                <a:gd name="connsiteY12" fmla="*/ 81153 h 97154"/>
                <a:gd name="connsiteX13" fmla="*/ 20574 w 90805"/>
                <a:gd name="connsiteY13" fmla="*/ 79375 h 97154"/>
                <a:gd name="connsiteX14" fmla="*/ 21336 w 90805"/>
                <a:gd name="connsiteY14" fmla="*/ 77851 h 97154"/>
                <a:gd name="connsiteX15" fmla="*/ 22606 w 90805"/>
                <a:gd name="connsiteY15" fmla="*/ 76581 h 97154"/>
                <a:gd name="connsiteX16" fmla="*/ 24511 w 90805"/>
                <a:gd name="connsiteY16" fmla="*/ 75311 h 97154"/>
                <a:gd name="connsiteX17" fmla="*/ 26798 w 90805"/>
                <a:gd name="connsiteY17" fmla="*/ 74295 h 97154"/>
                <a:gd name="connsiteX18" fmla="*/ 29591 w 90805"/>
                <a:gd name="connsiteY18" fmla="*/ 73533 h 97154"/>
                <a:gd name="connsiteX19" fmla="*/ 32893 w 90805"/>
                <a:gd name="connsiteY19" fmla="*/ 72771 h 97154"/>
                <a:gd name="connsiteX20" fmla="*/ 36576 w 90805"/>
                <a:gd name="connsiteY20" fmla="*/ 72390 h 97154"/>
                <a:gd name="connsiteX21" fmla="*/ 40767 w 90805"/>
                <a:gd name="connsiteY21" fmla="*/ 72009 h 97154"/>
                <a:gd name="connsiteX22" fmla="*/ 45466 w 90805"/>
                <a:gd name="connsiteY22" fmla="*/ 72009 h 97154"/>
                <a:gd name="connsiteX23" fmla="*/ 45466 w 90805"/>
                <a:gd name="connsiteY23" fmla="*/ 72009 h 97154"/>
                <a:gd name="connsiteX24" fmla="*/ 50038 w 90805"/>
                <a:gd name="connsiteY24" fmla="*/ 72009 h 97154"/>
                <a:gd name="connsiteX25" fmla="*/ 54229 w 90805"/>
                <a:gd name="connsiteY25" fmla="*/ 72390 h 97154"/>
                <a:gd name="connsiteX26" fmla="*/ 58039 w 90805"/>
                <a:gd name="connsiteY26" fmla="*/ 72771 h 97154"/>
                <a:gd name="connsiteX27" fmla="*/ 61214 w 90805"/>
                <a:gd name="connsiteY27" fmla="*/ 73533 h 97154"/>
                <a:gd name="connsiteX28" fmla="*/ 64008 w 90805"/>
                <a:gd name="connsiteY28" fmla="*/ 74295 h 97154"/>
                <a:gd name="connsiteX29" fmla="*/ 66422 w 90805"/>
                <a:gd name="connsiteY29" fmla="*/ 75311 h 97154"/>
                <a:gd name="connsiteX30" fmla="*/ 68199 w 90805"/>
                <a:gd name="connsiteY30" fmla="*/ 76581 h 97154"/>
                <a:gd name="connsiteX31" fmla="*/ 69469 w 90805"/>
                <a:gd name="connsiteY31" fmla="*/ 77851 h 97154"/>
                <a:gd name="connsiteX32" fmla="*/ 70231 w 90805"/>
                <a:gd name="connsiteY32" fmla="*/ 79375 h 97154"/>
                <a:gd name="connsiteX33" fmla="*/ 70612 w 90805"/>
                <a:gd name="connsiteY33" fmla="*/ 81153 h 97154"/>
                <a:gd name="connsiteX34" fmla="*/ 70612 w 90805"/>
                <a:gd name="connsiteY34" fmla="*/ 81153 h 97154"/>
                <a:gd name="connsiteX35" fmla="*/ 70231 w 90805"/>
                <a:gd name="connsiteY35" fmla="*/ 82804 h 97154"/>
                <a:gd name="connsiteX36" fmla="*/ 69469 w 90805"/>
                <a:gd name="connsiteY36" fmla="*/ 84455 h 97154"/>
                <a:gd name="connsiteX37" fmla="*/ 68199 w 90805"/>
                <a:gd name="connsiteY37" fmla="*/ 85725 h 97154"/>
                <a:gd name="connsiteX38" fmla="*/ 66422 w 90805"/>
                <a:gd name="connsiteY38" fmla="*/ 86995 h 97154"/>
                <a:gd name="connsiteX39" fmla="*/ 64008 w 90805"/>
                <a:gd name="connsiteY39" fmla="*/ 88011 h 97154"/>
                <a:gd name="connsiteX40" fmla="*/ 61214 w 90805"/>
                <a:gd name="connsiteY40" fmla="*/ 88773 h 97154"/>
                <a:gd name="connsiteX41" fmla="*/ 58039 w 90805"/>
                <a:gd name="connsiteY41" fmla="*/ 89408 h 97154"/>
                <a:gd name="connsiteX42" fmla="*/ 54229 w 90805"/>
                <a:gd name="connsiteY42" fmla="*/ 89916 h 97154"/>
                <a:gd name="connsiteX43" fmla="*/ 50038 w 90805"/>
                <a:gd name="connsiteY43" fmla="*/ 90170 h 97154"/>
                <a:gd name="connsiteX44" fmla="*/ 45466 w 90805"/>
                <a:gd name="connsiteY44" fmla="*/ 90297 h 97154"/>
                <a:gd name="connsiteX45" fmla="*/ 45466 w 90805"/>
                <a:gd name="connsiteY45" fmla="*/ 65151 h 97154"/>
                <a:gd name="connsiteX46" fmla="*/ 45466 w 90805"/>
                <a:gd name="connsiteY46" fmla="*/ 65151 h 97154"/>
                <a:gd name="connsiteX47" fmla="*/ 39116 w 90805"/>
                <a:gd name="connsiteY47" fmla="*/ 65278 h 97154"/>
                <a:gd name="connsiteX48" fmla="*/ 33528 w 90805"/>
                <a:gd name="connsiteY48" fmla="*/ 65786 h 97154"/>
                <a:gd name="connsiteX49" fmla="*/ 28322 w 90805"/>
                <a:gd name="connsiteY49" fmla="*/ 66675 h 97154"/>
                <a:gd name="connsiteX50" fmla="*/ 23876 w 90805"/>
                <a:gd name="connsiteY50" fmla="*/ 67818 h 97154"/>
                <a:gd name="connsiteX51" fmla="*/ 20066 w 90805"/>
                <a:gd name="connsiteY51" fmla="*/ 69215 h 97154"/>
                <a:gd name="connsiteX52" fmla="*/ 16891 w 90805"/>
                <a:gd name="connsiteY52" fmla="*/ 70993 h 97154"/>
                <a:gd name="connsiteX53" fmla="*/ 14351 w 90805"/>
                <a:gd name="connsiteY53" fmla="*/ 73025 h 97154"/>
                <a:gd name="connsiteX54" fmla="*/ 12573 w 90805"/>
                <a:gd name="connsiteY54" fmla="*/ 75438 h 97154"/>
                <a:gd name="connsiteX55" fmla="*/ 11430 w 90805"/>
                <a:gd name="connsiteY55" fmla="*/ 78105 h 97154"/>
                <a:gd name="connsiteX56" fmla="*/ 11049 w 90805"/>
                <a:gd name="connsiteY56" fmla="*/ 81153 h 97154"/>
                <a:gd name="connsiteX57" fmla="*/ 11049 w 90805"/>
                <a:gd name="connsiteY57" fmla="*/ 81153 h 97154"/>
                <a:gd name="connsiteX58" fmla="*/ 11430 w 90805"/>
                <a:gd name="connsiteY58" fmla="*/ 84074 h 97154"/>
                <a:gd name="connsiteX59" fmla="*/ 12573 w 90805"/>
                <a:gd name="connsiteY59" fmla="*/ 86868 h 97154"/>
                <a:gd name="connsiteX60" fmla="*/ 14351 w 90805"/>
                <a:gd name="connsiteY60" fmla="*/ 89281 h 97154"/>
                <a:gd name="connsiteX61" fmla="*/ 16891 w 90805"/>
                <a:gd name="connsiteY61" fmla="*/ 91313 h 97154"/>
                <a:gd name="connsiteX62" fmla="*/ 20066 w 90805"/>
                <a:gd name="connsiteY62" fmla="*/ 93091 h 97154"/>
                <a:gd name="connsiteX63" fmla="*/ 23876 w 90805"/>
                <a:gd name="connsiteY63" fmla="*/ 94615 h 97154"/>
                <a:gd name="connsiteX64" fmla="*/ 28322 w 90805"/>
                <a:gd name="connsiteY64" fmla="*/ 95758 h 97154"/>
                <a:gd name="connsiteX65" fmla="*/ 33528 w 90805"/>
                <a:gd name="connsiteY65" fmla="*/ 96520 h 97154"/>
                <a:gd name="connsiteX66" fmla="*/ 39116 w 90805"/>
                <a:gd name="connsiteY66" fmla="*/ 97028 h 97154"/>
                <a:gd name="connsiteX67" fmla="*/ 45466 w 90805"/>
                <a:gd name="connsiteY67" fmla="*/ 97155 h 97154"/>
                <a:gd name="connsiteX68" fmla="*/ 45466 w 90805"/>
                <a:gd name="connsiteY68" fmla="*/ 97155 h 97154"/>
                <a:gd name="connsiteX69" fmla="*/ 51689 w 90805"/>
                <a:gd name="connsiteY69" fmla="*/ 97028 h 97154"/>
                <a:gd name="connsiteX70" fmla="*/ 57404 w 90805"/>
                <a:gd name="connsiteY70" fmla="*/ 96520 h 97154"/>
                <a:gd name="connsiteX71" fmla="*/ 62485 w 90805"/>
                <a:gd name="connsiteY71" fmla="*/ 95758 h 97154"/>
                <a:gd name="connsiteX72" fmla="*/ 66929 w 90805"/>
                <a:gd name="connsiteY72" fmla="*/ 94615 h 97154"/>
                <a:gd name="connsiteX73" fmla="*/ 70739 w 90805"/>
                <a:gd name="connsiteY73" fmla="*/ 93091 h 97154"/>
                <a:gd name="connsiteX74" fmla="*/ 73914 w 90805"/>
                <a:gd name="connsiteY74" fmla="*/ 91313 h 97154"/>
                <a:gd name="connsiteX75" fmla="*/ 76454 w 90805"/>
                <a:gd name="connsiteY75" fmla="*/ 89281 h 97154"/>
                <a:gd name="connsiteX76" fmla="*/ 78232 w 90805"/>
                <a:gd name="connsiteY76" fmla="*/ 86868 h 97154"/>
                <a:gd name="connsiteX77" fmla="*/ 79375 w 90805"/>
                <a:gd name="connsiteY77" fmla="*/ 84074 h 97154"/>
                <a:gd name="connsiteX78" fmla="*/ 79756 w 90805"/>
                <a:gd name="connsiteY78" fmla="*/ 81153 h 97154"/>
                <a:gd name="connsiteX79" fmla="*/ 79756 w 90805"/>
                <a:gd name="connsiteY79" fmla="*/ 81153 h 97154"/>
                <a:gd name="connsiteX80" fmla="*/ 79375 w 90805"/>
                <a:gd name="connsiteY80" fmla="*/ 78105 h 97154"/>
                <a:gd name="connsiteX81" fmla="*/ 78232 w 90805"/>
                <a:gd name="connsiteY81" fmla="*/ 75438 h 97154"/>
                <a:gd name="connsiteX82" fmla="*/ 76454 w 90805"/>
                <a:gd name="connsiteY82" fmla="*/ 73025 h 97154"/>
                <a:gd name="connsiteX83" fmla="*/ 73914 w 90805"/>
                <a:gd name="connsiteY83" fmla="*/ 70993 h 97154"/>
                <a:gd name="connsiteX84" fmla="*/ 70739 w 90805"/>
                <a:gd name="connsiteY84" fmla="*/ 69215 h 97154"/>
                <a:gd name="connsiteX85" fmla="*/ 66929 w 90805"/>
                <a:gd name="connsiteY85" fmla="*/ 67818 h 97154"/>
                <a:gd name="connsiteX86" fmla="*/ 62485 w 90805"/>
                <a:gd name="connsiteY86" fmla="*/ 66675 h 97154"/>
                <a:gd name="connsiteX87" fmla="*/ 57404 w 90805"/>
                <a:gd name="connsiteY87" fmla="*/ 65786 h 97154"/>
                <a:gd name="connsiteX88" fmla="*/ 51689 w 90805"/>
                <a:gd name="connsiteY88" fmla="*/ 65278 h 97154"/>
                <a:gd name="connsiteX89" fmla="*/ 45466 w 90805"/>
                <a:gd name="connsiteY89" fmla="*/ 65151 h 97154"/>
                <a:gd name="connsiteX90" fmla="*/ 50038 w 90805"/>
                <a:gd name="connsiteY90" fmla="*/ 50165 h 97154"/>
                <a:gd name="connsiteX91" fmla="*/ 50038 w 90805"/>
                <a:gd name="connsiteY91" fmla="*/ 40386 h 97154"/>
                <a:gd name="connsiteX92" fmla="*/ 80137 w 90805"/>
                <a:gd name="connsiteY92" fmla="*/ 40386 h 97154"/>
                <a:gd name="connsiteX93" fmla="*/ 80137 w 90805"/>
                <a:gd name="connsiteY93" fmla="*/ 33147 h 97154"/>
                <a:gd name="connsiteX94" fmla="*/ 21210 w 90805"/>
                <a:gd name="connsiteY94" fmla="*/ 33147 h 97154"/>
                <a:gd name="connsiteX95" fmla="*/ 21210 w 90805"/>
                <a:gd name="connsiteY95" fmla="*/ 23368 h 97154"/>
                <a:gd name="connsiteX96" fmla="*/ 76962 w 90805"/>
                <a:gd name="connsiteY96" fmla="*/ 23368 h 97154"/>
                <a:gd name="connsiteX97" fmla="*/ 76962 w 90805"/>
                <a:gd name="connsiteY97" fmla="*/ 16383 h 97154"/>
                <a:gd name="connsiteX98" fmla="*/ 21210 w 90805"/>
                <a:gd name="connsiteY98" fmla="*/ 16383 h 97154"/>
                <a:gd name="connsiteX99" fmla="*/ 21210 w 90805"/>
                <a:gd name="connsiteY99" fmla="*/ 7112 h 97154"/>
                <a:gd name="connsiteX100" fmla="*/ 79629 w 90805"/>
                <a:gd name="connsiteY100" fmla="*/ 7112 h 97154"/>
                <a:gd name="connsiteX101" fmla="*/ 79629 w 90805"/>
                <a:gd name="connsiteY101" fmla="*/ 0 h 97154"/>
                <a:gd name="connsiteX102" fmla="*/ 11938 w 90805"/>
                <a:gd name="connsiteY102" fmla="*/ 0 h 97154"/>
                <a:gd name="connsiteX103" fmla="*/ 11938 w 90805"/>
                <a:gd name="connsiteY103" fmla="*/ 40386 h 97154"/>
                <a:gd name="connsiteX104" fmla="*/ 40767 w 90805"/>
                <a:gd name="connsiteY104" fmla="*/ 40386 h 97154"/>
                <a:gd name="connsiteX105" fmla="*/ 40767 w 90805"/>
                <a:gd name="connsiteY105" fmla="*/ 50165 h 97154"/>
                <a:gd name="connsiteX106" fmla="*/ 0 w 90805"/>
                <a:gd name="connsiteY106" fmla="*/ 50165 h 97154"/>
                <a:gd name="connsiteX107" fmla="*/ 0 w 90805"/>
                <a:gd name="connsiteY107" fmla="*/ 57531 h 97154"/>
                <a:gd name="connsiteX108" fmla="*/ 90805 w 90805"/>
                <a:gd name="connsiteY108" fmla="*/ 57531 h 97154"/>
                <a:gd name="connsiteX109" fmla="*/ 90805 w 90805"/>
                <a:gd name="connsiteY109" fmla="*/ 50165 h 97154"/>
                <a:gd name="connsiteX110" fmla="*/ 50038 w 90805"/>
                <a:gd name="connsiteY110" fmla="*/ 50165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90805" h="97154">
                  <a:moveTo>
                    <a:pt x="45466" y="90297"/>
                  </a:moveTo>
                  <a:lnTo>
                    <a:pt x="45466" y="90297"/>
                  </a:lnTo>
                  <a:lnTo>
                    <a:pt x="40767" y="90170"/>
                  </a:lnTo>
                  <a:lnTo>
                    <a:pt x="36576" y="89916"/>
                  </a:lnTo>
                  <a:lnTo>
                    <a:pt x="32893" y="89408"/>
                  </a:lnTo>
                  <a:lnTo>
                    <a:pt x="29591" y="88773"/>
                  </a:lnTo>
                  <a:lnTo>
                    <a:pt x="26798" y="88011"/>
                  </a:lnTo>
                  <a:lnTo>
                    <a:pt x="24511" y="86995"/>
                  </a:lnTo>
                  <a:lnTo>
                    <a:pt x="22606" y="85725"/>
                  </a:lnTo>
                  <a:lnTo>
                    <a:pt x="21336" y="84455"/>
                  </a:lnTo>
                  <a:lnTo>
                    <a:pt x="20574" y="82804"/>
                  </a:lnTo>
                  <a:lnTo>
                    <a:pt x="20320" y="81153"/>
                  </a:lnTo>
                  <a:lnTo>
                    <a:pt x="20320" y="81153"/>
                  </a:lnTo>
                  <a:lnTo>
                    <a:pt x="20574" y="79375"/>
                  </a:lnTo>
                  <a:lnTo>
                    <a:pt x="21336" y="77851"/>
                  </a:lnTo>
                  <a:lnTo>
                    <a:pt x="22606" y="76581"/>
                  </a:lnTo>
                  <a:lnTo>
                    <a:pt x="24511" y="75311"/>
                  </a:lnTo>
                  <a:lnTo>
                    <a:pt x="26798" y="74295"/>
                  </a:lnTo>
                  <a:lnTo>
                    <a:pt x="29591" y="73533"/>
                  </a:lnTo>
                  <a:lnTo>
                    <a:pt x="32893" y="72771"/>
                  </a:lnTo>
                  <a:lnTo>
                    <a:pt x="36576" y="72390"/>
                  </a:lnTo>
                  <a:lnTo>
                    <a:pt x="40767" y="72009"/>
                  </a:lnTo>
                  <a:lnTo>
                    <a:pt x="45466" y="72009"/>
                  </a:lnTo>
                  <a:lnTo>
                    <a:pt x="45466" y="72009"/>
                  </a:lnTo>
                  <a:lnTo>
                    <a:pt x="50038" y="72009"/>
                  </a:lnTo>
                  <a:lnTo>
                    <a:pt x="54229" y="72390"/>
                  </a:lnTo>
                  <a:lnTo>
                    <a:pt x="58039" y="72771"/>
                  </a:lnTo>
                  <a:lnTo>
                    <a:pt x="61214" y="73533"/>
                  </a:lnTo>
                  <a:lnTo>
                    <a:pt x="64008" y="74295"/>
                  </a:lnTo>
                  <a:lnTo>
                    <a:pt x="66422" y="75311"/>
                  </a:lnTo>
                  <a:lnTo>
                    <a:pt x="68199" y="76581"/>
                  </a:lnTo>
                  <a:lnTo>
                    <a:pt x="69469" y="77851"/>
                  </a:lnTo>
                  <a:lnTo>
                    <a:pt x="70231" y="79375"/>
                  </a:lnTo>
                  <a:lnTo>
                    <a:pt x="70612" y="81153"/>
                  </a:lnTo>
                  <a:lnTo>
                    <a:pt x="70612" y="81153"/>
                  </a:lnTo>
                  <a:lnTo>
                    <a:pt x="70231" y="82804"/>
                  </a:lnTo>
                  <a:lnTo>
                    <a:pt x="69469" y="84455"/>
                  </a:lnTo>
                  <a:lnTo>
                    <a:pt x="68199" y="85725"/>
                  </a:lnTo>
                  <a:lnTo>
                    <a:pt x="66422" y="86995"/>
                  </a:lnTo>
                  <a:lnTo>
                    <a:pt x="64008" y="88011"/>
                  </a:lnTo>
                  <a:lnTo>
                    <a:pt x="61214" y="88773"/>
                  </a:lnTo>
                  <a:lnTo>
                    <a:pt x="58039" y="89408"/>
                  </a:lnTo>
                  <a:lnTo>
                    <a:pt x="54229" y="89916"/>
                  </a:lnTo>
                  <a:lnTo>
                    <a:pt x="50038" y="90170"/>
                  </a:lnTo>
                  <a:lnTo>
                    <a:pt x="45466" y="90297"/>
                  </a:lnTo>
                  <a:close/>
                  <a:moveTo>
                    <a:pt x="45466" y="65151"/>
                  </a:moveTo>
                  <a:lnTo>
                    <a:pt x="45466" y="65151"/>
                  </a:lnTo>
                  <a:lnTo>
                    <a:pt x="39116" y="65278"/>
                  </a:lnTo>
                  <a:lnTo>
                    <a:pt x="33528" y="65786"/>
                  </a:lnTo>
                  <a:lnTo>
                    <a:pt x="28322" y="66675"/>
                  </a:lnTo>
                  <a:lnTo>
                    <a:pt x="23876" y="67818"/>
                  </a:lnTo>
                  <a:lnTo>
                    <a:pt x="20066" y="69215"/>
                  </a:lnTo>
                  <a:lnTo>
                    <a:pt x="16891" y="70993"/>
                  </a:lnTo>
                  <a:lnTo>
                    <a:pt x="14351" y="73025"/>
                  </a:lnTo>
                  <a:lnTo>
                    <a:pt x="12573" y="75438"/>
                  </a:lnTo>
                  <a:lnTo>
                    <a:pt x="11430" y="78105"/>
                  </a:lnTo>
                  <a:lnTo>
                    <a:pt x="11049" y="81153"/>
                  </a:lnTo>
                  <a:lnTo>
                    <a:pt x="11049" y="81153"/>
                  </a:lnTo>
                  <a:lnTo>
                    <a:pt x="11430" y="84074"/>
                  </a:lnTo>
                  <a:lnTo>
                    <a:pt x="12573" y="86868"/>
                  </a:lnTo>
                  <a:lnTo>
                    <a:pt x="14351" y="89281"/>
                  </a:lnTo>
                  <a:lnTo>
                    <a:pt x="16891" y="91313"/>
                  </a:lnTo>
                  <a:lnTo>
                    <a:pt x="20066" y="93091"/>
                  </a:lnTo>
                  <a:lnTo>
                    <a:pt x="23876" y="94615"/>
                  </a:lnTo>
                  <a:lnTo>
                    <a:pt x="28322" y="95758"/>
                  </a:lnTo>
                  <a:lnTo>
                    <a:pt x="33528" y="96520"/>
                  </a:lnTo>
                  <a:lnTo>
                    <a:pt x="39116" y="97028"/>
                  </a:lnTo>
                  <a:lnTo>
                    <a:pt x="45466" y="97155"/>
                  </a:lnTo>
                  <a:lnTo>
                    <a:pt x="45466" y="97155"/>
                  </a:lnTo>
                  <a:lnTo>
                    <a:pt x="51689" y="97028"/>
                  </a:lnTo>
                  <a:lnTo>
                    <a:pt x="57404" y="96520"/>
                  </a:lnTo>
                  <a:lnTo>
                    <a:pt x="62485" y="95758"/>
                  </a:lnTo>
                  <a:lnTo>
                    <a:pt x="66929" y="94615"/>
                  </a:lnTo>
                  <a:lnTo>
                    <a:pt x="70739" y="93091"/>
                  </a:lnTo>
                  <a:lnTo>
                    <a:pt x="73914" y="91313"/>
                  </a:lnTo>
                  <a:lnTo>
                    <a:pt x="76454" y="89281"/>
                  </a:lnTo>
                  <a:lnTo>
                    <a:pt x="78232" y="86868"/>
                  </a:lnTo>
                  <a:lnTo>
                    <a:pt x="79375" y="84074"/>
                  </a:lnTo>
                  <a:lnTo>
                    <a:pt x="79756" y="81153"/>
                  </a:lnTo>
                  <a:lnTo>
                    <a:pt x="79756" y="81153"/>
                  </a:lnTo>
                  <a:lnTo>
                    <a:pt x="79375" y="78105"/>
                  </a:lnTo>
                  <a:lnTo>
                    <a:pt x="78232" y="75438"/>
                  </a:lnTo>
                  <a:lnTo>
                    <a:pt x="76454" y="73025"/>
                  </a:lnTo>
                  <a:lnTo>
                    <a:pt x="73914" y="70993"/>
                  </a:lnTo>
                  <a:lnTo>
                    <a:pt x="70739" y="69215"/>
                  </a:lnTo>
                  <a:lnTo>
                    <a:pt x="66929" y="67818"/>
                  </a:lnTo>
                  <a:lnTo>
                    <a:pt x="62485" y="66675"/>
                  </a:lnTo>
                  <a:lnTo>
                    <a:pt x="57404" y="65786"/>
                  </a:lnTo>
                  <a:lnTo>
                    <a:pt x="51689" y="65278"/>
                  </a:lnTo>
                  <a:lnTo>
                    <a:pt x="45466" y="65151"/>
                  </a:lnTo>
                  <a:close/>
                  <a:moveTo>
                    <a:pt x="50038" y="50165"/>
                  </a:moveTo>
                  <a:lnTo>
                    <a:pt x="50038" y="40386"/>
                  </a:lnTo>
                  <a:lnTo>
                    <a:pt x="80137" y="40386"/>
                  </a:lnTo>
                  <a:lnTo>
                    <a:pt x="80137" y="33147"/>
                  </a:lnTo>
                  <a:lnTo>
                    <a:pt x="21210" y="33147"/>
                  </a:lnTo>
                  <a:lnTo>
                    <a:pt x="21210" y="23368"/>
                  </a:lnTo>
                  <a:lnTo>
                    <a:pt x="76962" y="23368"/>
                  </a:lnTo>
                  <a:lnTo>
                    <a:pt x="76962" y="16383"/>
                  </a:lnTo>
                  <a:lnTo>
                    <a:pt x="21210" y="16383"/>
                  </a:lnTo>
                  <a:lnTo>
                    <a:pt x="21210" y="7112"/>
                  </a:lnTo>
                  <a:lnTo>
                    <a:pt x="79629" y="7112"/>
                  </a:lnTo>
                  <a:lnTo>
                    <a:pt x="79629" y="0"/>
                  </a:lnTo>
                  <a:lnTo>
                    <a:pt x="11938" y="0"/>
                  </a:lnTo>
                  <a:lnTo>
                    <a:pt x="11938" y="40386"/>
                  </a:lnTo>
                  <a:lnTo>
                    <a:pt x="40767" y="40386"/>
                  </a:lnTo>
                  <a:lnTo>
                    <a:pt x="40767" y="50165"/>
                  </a:lnTo>
                  <a:lnTo>
                    <a:pt x="0" y="50165"/>
                  </a:lnTo>
                  <a:lnTo>
                    <a:pt x="0" y="57531"/>
                  </a:lnTo>
                  <a:lnTo>
                    <a:pt x="90805" y="57531"/>
                  </a:lnTo>
                  <a:lnTo>
                    <a:pt x="90805" y="50165"/>
                  </a:lnTo>
                  <a:lnTo>
                    <a:pt x="50038" y="50165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1599D36-A122-21D4-6A86-4E37F6E5D6B5}"/>
                </a:ext>
              </a:extLst>
            </p:cNvPr>
            <p:cNvSpPr/>
            <p:nvPr/>
          </p:nvSpPr>
          <p:spPr>
            <a:xfrm>
              <a:off x="9260585" y="3112516"/>
              <a:ext cx="94869" cy="100075"/>
            </a:xfrm>
            <a:custGeom>
              <a:avLst/>
              <a:gdLst>
                <a:gd name="connsiteX0" fmla="*/ 34925 w 94869"/>
                <a:gd name="connsiteY0" fmla="*/ 8636 h 100075"/>
                <a:gd name="connsiteX1" fmla="*/ 25781 w 94869"/>
                <a:gd name="connsiteY1" fmla="*/ 8636 h 100075"/>
                <a:gd name="connsiteX2" fmla="*/ 25781 w 94869"/>
                <a:gd name="connsiteY2" fmla="*/ 26543 h 100075"/>
                <a:gd name="connsiteX3" fmla="*/ 25781 w 94869"/>
                <a:gd name="connsiteY3" fmla="*/ 26543 h 100075"/>
                <a:gd name="connsiteX4" fmla="*/ 25527 w 94869"/>
                <a:gd name="connsiteY4" fmla="*/ 32004 h 100075"/>
                <a:gd name="connsiteX5" fmla="*/ 24511 w 94869"/>
                <a:gd name="connsiteY5" fmla="*/ 37592 h 100075"/>
                <a:gd name="connsiteX6" fmla="*/ 22987 w 94869"/>
                <a:gd name="connsiteY6" fmla="*/ 42926 h 100075"/>
                <a:gd name="connsiteX7" fmla="*/ 20828 w 94869"/>
                <a:gd name="connsiteY7" fmla="*/ 48133 h 100075"/>
                <a:gd name="connsiteX8" fmla="*/ 18288 w 94869"/>
                <a:gd name="connsiteY8" fmla="*/ 53086 h 100075"/>
                <a:gd name="connsiteX9" fmla="*/ 15367 w 94869"/>
                <a:gd name="connsiteY9" fmla="*/ 57658 h 100075"/>
                <a:gd name="connsiteX10" fmla="*/ 11938 w 94869"/>
                <a:gd name="connsiteY10" fmla="*/ 61849 h 100075"/>
                <a:gd name="connsiteX11" fmla="*/ 8255 w 94869"/>
                <a:gd name="connsiteY11" fmla="*/ 65659 h 100075"/>
                <a:gd name="connsiteX12" fmla="*/ 4191 w 94869"/>
                <a:gd name="connsiteY12" fmla="*/ 68834 h 100075"/>
                <a:gd name="connsiteX13" fmla="*/ 0 w 94869"/>
                <a:gd name="connsiteY13" fmla="*/ 71374 h 100075"/>
                <a:gd name="connsiteX14" fmla="*/ 5461 w 94869"/>
                <a:gd name="connsiteY14" fmla="*/ 78740 h 100075"/>
                <a:gd name="connsiteX15" fmla="*/ 5461 w 94869"/>
                <a:gd name="connsiteY15" fmla="*/ 78740 h 100075"/>
                <a:gd name="connsiteX16" fmla="*/ 8763 w 94869"/>
                <a:gd name="connsiteY16" fmla="*/ 76835 h 100075"/>
                <a:gd name="connsiteX17" fmla="*/ 11938 w 94869"/>
                <a:gd name="connsiteY17" fmla="*/ 74422 h 100075"/>
                <a:gd name="connsiteX18" fmla="*/ 14986 w 94869"/>
                <a:gd name="connsiteY18" fmla="*/ 71755 h 100075"/>
                <a:gd name="connsiteX19" fmla="*/ 17907 w 94869"/>
                <a:gd name="connsiteY19" fmla="*/ 68707 h 100075"/>
                <a:gd name="connsiteX20" fmla="*/ 20574 w 94869"/>
                <a:gd name="connsiteY20" fmla="*/ 65405 h 100075"/>
                <a:gd name="connsiteX21" fmla="*/ 22987 w 94869"/>
                <a:gd name="connsiteY21" fmla="*/ 61849 h 100075"/>
                <a:gd name="connsiteX22" fmla="*/ 25273 w 94869"/>
                <a:gd name="connsiteY22" fmla="*/ 58039 h 100075"/>
                <a:gd name="connsiteX23" fmla="*/ 27178 w 94869"/>
                <a:gd name="connsiteY23" fmla="*/ 54102 h 100075"/>
                <a:gd name="connsiteX24" fmla="*/ 28956 w 94869"/>
                <a:gd name="connsiteY24" fmla="*/ 49911 h 100075"/>
                <a:gd name="connsiteX25" fmla="*/ 30353 w 94869"/>
                <a:gd name="connsiteY25" fmla="*/ 45593 h 100075"/>
                <a:gd name="connsiteX26" fmla="*/ 30353 w 94869"/>
                <a:gd name="connsiteY26" fmla="*/ 45593 h 100075"/>
                <a:gd name="connsiteX27" fmla="*/ 31877 w 94869"/>
                <a:gd name="connsiteY27" fmla="*/ 49657 h 100075"/>
                <a:gd name="connsiteX28" fmla="*/ 33655 w 94869"/>
                <a:gd name="connsiteY28" fmla="*/ 53594 h 100075"/>
                <a:gd name="connsiteX29" fmla="*/ 35687 w 94869"/>
                <a:gd name="connsiteY29" fmla="*/ 57277 h 100075"/>
                <a:gd name="connsiteX30" fmla="*/ 37846 w 94869"/>
                <a:gd name="connsiteY30" fmla="*/ 60833 h 100075"/>
                <a:gd name="connsiteX31" fmla="*/ 40259 w 94869"/>
                <a:gd name="connsiteY31" fmla="*/ 64135 h 100075"/>
                <a:gd name="connsiteX32" fmla="*/ 42799 w 94869"/>
                <a:gd name="connsiteY32" fmla="*/ 67310 h 100075"/>
                <a:gd name="connsiteX33" fmla="*/ 45593 w 94869"/>
                <a:gd name="connsiteY33" fmla="*/ 70104 h 100075"/>
                <a:gd name="connsiteX34" fmla="*/ 48514 w 94869"/>
                <a:gd name="connsiteY34" fmla="*/ 72644 h 100075"/>
                <a:gd name="connsiteX35" fmla="*/ 51562 w 94869"/>
                <a:gd name="connsiteY35" fmla="*/ 74930 h 100075"/>
                <a:gd name="connsiteX36" fmla="*/ 54610 w 94869"/>
                <a:gd name="connsiteY36" fmla="*/ 76708 h 100075"/>
                <a:gd name="connsiteX37" fmla="*/ 60325 w 94869"/>
                <a:gd name="connsiteY37" fmla="*/ 69469 h 100075"/>
                <a:gd name="connsiteX38" fmla="*/ 60325 w 94869"/>
                <a:gd name="connsiteY38" fmla="*/ 69469 h 100075"/>
                <a:gd name="connsiteX39" fmla="*/ 56261 w 94869"/>
                <a:gd name="connsiteY39" fmla="*/ 67056 h 100075"/>
                <a:gd name="connsiteX40" fmla="*/ 52324 w 94869"/>
                <a:gd name="connsiteY40" fmla="*/ 64008 h 100075"/>
                <a:gd name="connsiteX41" fmla="*/ 48641 w 94869"/>
                <a:gd name="connsiteY41" fmla="*/ 60452 h 100075"/>
                <a:gd name="connsiteX42" fmla="*/ 45339 w 94869"/>
                <a:gd name="connsiteY42" fmla="*/ 56388 h 100075"/>
                <a:gd name="connsiteX43" fmla="*/ 42291 w 94869"/>
                <a:gd name="connsiteY43" fmla="*/ 52070 h 100075"/>
                <a:gd name="connsiteX44" fmla="*/ 39751 w 94869"/>
                <a:gd name="connsiteY44" fmla="*/ 47244 h 100075"/>
                <a:gd name="connsiteX45" fmla="*/ 37719 w 94869"/>
                <a:gd name="connsiteY45" fmla="*/ 42291 h 100075"/>
                <a:gd name="connsiteX46" fmla="*/ 36195 w 94869"/>
                <a:gd name="connsiteY46" fmla="*/ 37211 h 100075"/>
                <a:gd name="connsiteX47" fmla="*/ 35179 w 94869"/>
                <a:gd name="connsiteY47" fmla="*/ 31877 h 100075"/>
                <a:gd name="connsiteX48" fmla="*/ 34925 w 94869"/>
                <a:gd name="connsiteY48" fmla="*/ 26543 h 100075"/>
                <a:gd name="connsiteX49" fmla="*/ 34925 w 94869"/>
                <a:gd name="connsiteY49" fmla="*/ 8636 h 100075"/>
                <a:gd name="connsiteX50" fmla="*/ 94869 w 94869"/>
                <a:gd name="connsiteY50" fmla="*/ 40513 h 100075"/>
                <a:gd name="connsiteX51" fmla="*/ 78359 w 94869"/>
                <a:gd name="connsiteY51" fmla="*/ 40513 h 100075"/>
                <a:gd name="connsiteX52" fmla="*/ 78359 w 94869"/>
                <a:gd name="connsiteY52" fmla="*/ 0 h 100075"/>
                <a:gd name="connsiteX53" fmla="*/ 69215 w 94869"/>
                <a:gd name="connsiteY53" fmla="*/ 0 h 100075"/>
                <a:gd name="connsiteX54" fmla="*/ 69215 w 94869"/>
                <a:gd name="connsiteY54" fmla="*/ 100076 h 100075"/>
                <a:gd name="connsiteX55" fmla="*/ 78359 w 94869"/>
                <a:gd name="connsiteY55" fmla="*/ 100076 h 100075"/>
                <a:gd name="connsiteX56" fmla="*/ 78359 w 94869"/>
                <a:gd name="connsiteY56" fmla="*/ 48133 h 100075"/>
                <a:gd name="connsiteX57" fmla="*/ 94869 w 94869"/>
                <a:gd name="connsiteY57" fmla="*/ 48133 h 100075"/>
                <a:gd name="connsiteX58" fmla="*/ 94869 w 94869"/>
                <a:gd name="connsiteY58" fmla="*/ 40513 h 1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94869" h="100075">
                  <a:moveTo>
                    <a:pt x="34925" y="8636"/>
                  </a:moveTo>
                  <a:lnTo>
                    <a:pt x="25781" y="8636"/>
                  </a:lnTo>
                  <a:lnTo>
                    <a:pt x="25781" y="26543"/>
                  </a:lnTo>
                  <a:lnTo>
                    <a:pt x="25781" y="26543"/>
                  </a:lnTo>
                  <a:lnTo>
                    <a:pt x="25527" y="32004"/>
                  </a:lnTo>
                  <a:lnTo>
                    <a:pt x="24511" y="37592"/>
                  </a:lnTo>
                  <a:lnTo>
                    <a:pt x="22987" y="42926"/>
                  </a:lnTo>
                  <a:lnTo>
                    <a:pt x="20828" y="48133"/>
                  </a:lnTo>
                  <a:lnTo>
                    <a:pt x="18288" y="53086"/>
                  </a:lnTo>
                  <a:lnTo>
                    <a:pt x="15367" y="57658"/>
                  </a:lnTo>
                  <a:lnTo>
                    <a:pt x="11938" y="61849"/>
                  </a:lnTo>
                  <a:lnTo>
                    <a:pt x="8255" y="65659"/>
                  </a:lnTo>
                  <a:lnTo>
                    <a:pt x="4191" y="68834"/>
                  </a:lnTo>
                  <a:lnTo>
                    <a:pt x="0" y="71374"/>
                  </a:lnTo>
                  <a:lnTo>
                    <a:pt x="5461" y="78740"/>
                  </a:lnTo>
                  <a:lnTo>
                    <a:pt x="5461" y="78740"/>
                  </a:lnTo>
                  <a:lnTo>
                    <a:pt x="8763" y="76835"/>
                  </a:lnTo>
                  <a:lnTo>
                    <a:pt x="11938" y="74422"/>
                  </a:lnTo>
                  <a:lnTo>
                    <a:pt x="14986" y="71755"/>
                  </a:lnTo>
                  <a:lnTo>
                    <a:pt x="17907" y="68707"/>
                  </a:lnTo>
                  <a:lnTo>
                    <a:pt x="20574" y="65405"/>
                  </a:lnTo>
                  <a:lnTo>
                    <a:pt x="22987" y="61849"/>
                  </a:lnTo>
                  <a:lnTo>
                    <a:pt x="25273" y="58039"/>
                  </a:lnTo>
                  <a:lnTo>
                    <a:pt x="27178" y="54102"/>
                  </a:lnTo>
                  <a:lnTo>
                    <a:pt x="28956" y="49911"/>
                  </a:lnTo>
                  <a:lnTo>
                    <a:pt x="30353" y="45593"/>
                  </a:lnTo>
                  <a:lnTo>
                    <a:pt x="30353" y="45593"/>
                  </a:lnTo>
                  <a:lnTo>
                    <a:pt x="31877" y="49657"/>
                  </a:lnTo>
                  <a:lnTo>
                    <a:pt x="33655" y="53594"/>
                  </a:lnTo>
                  <a:lnTo>
                    <a:pt x="35687" y="57277"/>
                  </a:lnTo>
                  <a:lnTo>
                    <a:pt x="37846" y="60833"/>
                  </a:lnTo>
                  <a:lnTo>
                    <a:pt x="40259" y="64135"/>
                  </a:lnTo>
                  <a:lnTo>
                    <a:pt x="42799" y="67310"/>
                  </a:lnTo>
                  <a:lnTo>
                    <a:pt x="45593" y="70104"/>
                  </a:lnTo>
                  <a:lnTo>
                    <a:pt x="48514" y="72644"/>
                  </a:lnTo>
                  <a:lnTo>
                    <a:pt x="51562" y="74930"/>
                  </a:lnTo>
                  <a:lnTo>
                    <a:pt x="54610" y="76708"/>
                  </a:lnTo>
                  <a:lnTo>
                    <a:pt x="60325" y="69469"/>
                  </a:lnTo>
                  <a:lnTo>
                    <a:pt x="60325" y="69469"/>
                  </a:lnTo>
                  <a:lnTo>
                    <a:pt x="56261" y="67056"/>
                  </a:lnTo>
                  <a:lnTo>
                    <a:pt x="52324" y="64008"/>
                  </a:lnTo>
                  <a:lnTo>
                    <a:pt x="48641" y="60452"/>
                  </a:lnTo>
                  <a:lnTo>
                    <a:pt x="45339" y="56388"/>
                  </a:lnTo>
                  <a:lnTo>
                    <a:pt x="42291" y="52070"/>
                  </a:lnTo>
                  <a:lnTo>
                    <a:pt x="39751" y="47244"/>
                  </a:lnTo>
                  <a:lnTo>
                    <a:pt x="37719" y="42291"/>
                  </a:lnTo>
                  <a:lnTo>
                    <a:pt x="36195" y="37211"/>
                  </a:lnTo>
                  <a:lnTo>
                    <a:pt x="35179" y="31877"/>
                  </a:lnTo>
                  <a:lnTo>
                    <a:pt x="34925" y="26543"/>
                  </a:lnTo>
                  <a:lnTo>
                    <a:pt x="34925" y="8636"/>
                  </a:lnTo>
                  <a:close/>
                  <a:moveTo>
                    <a:pt x="94869" y="40513"/>
                  </a:moveTo>
                  <a:lnTo>
                    <a:pt x="78359" y="40513"/>
                  </a:lnTo>
                  <a:lnTo>
                    <a:pt x="78359" y="0"/>
                  </a:lnTo>
                  <a:lnTo>
                    <a:pt x="69215" y="0"/>
                  </a:lnTo>
                  <a:lnTo>
                    <a:pt x="69215" y="100076"/>
                  </a:lnTo>
                  <a:lnTo>
                    <a:pt x="78359" y="100076"/>
                  </a:lnTo>
                  <a:lnTo>
                    <a:pt x="78359" y="48133"/>
                  </a:lnTo>
                  <a:lnTo>
                    <a:pt x="94869" y="48133"/>
                  </a:lnTo>
                  <a:lnTo>
                    <a:pt x="94869" y="4051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447F328-CCED-2A35-9D5B-0E18E56F9D17}"/>
                </a:ext>
              </a:extLst>
            </p:cNvPr>
            <p:cNvSpPr/>
            <p:nvPr/>
          </p:nvSpPr>
          <p:spPr>
            <a:xfrm>
              <a:off x="9364726" y="3122422"/>
              <a:ext cx="90678" cy="76072"/>
            </a:xfrm>
            <a:custGeom>
              <a:avLst/>
              <a:gdLst>
                <a:gd name="connsiteX0" fmla="*/ 70612 w 90678"/>
                <a:gd name="connsiteY0" fmla="*/ 10033 h 76072"/>
                <a:gd name="connsiteX1" fmla="*/ 70612 w 90678"/>
                <a:gd name="connsiteY1" fmla="*/ 10033 h 76072"/>
                <a:gd name="connsiteX2" fmla="*/ 70612 w 90678"/>
                <a:gd name="connsiteY2" fmla="*/ 13716 h 76072"/>
                <a:gd name="connsiteX3" fmla="*/ 70612 w 90678"/>
                <a:gd name="connsiteY3" fmla="*/ 17526 h 76072"/>
                <a:gd name="connsiteX4" fmla="*/ 70612 w 90678"/>
                <a:gd name="connsiteY4" fmla="*/ 21463 h 76072"/>
                <a:gd name="connsiteX5" fmla="*/ 70358 w 90678"/>
                <a:gd name="connsiteY5" fmla="*/ 25654 h 76072"/>
                <a:gd name="connsiteX6" fmla="*/ 70231 w 90678"/>
                <a:gd name="connsiteY6" fmla="*/ 29972 h 76072"/>
                <a:gd name="connsiteX7" fmla="*/ 69850 w 90678"/>
                <a:gd name="connsiteY7" fmla="*/ 34544 h 76072"/>
                <a:gd name="connsiteX8" fmla="*/ 69342 w 90678"/>
                <a:gd name="connsiteY8" fmla="*/ 39370 h 76072"/>
                <a:gd name="connsiteX9" fmla="*/ 68707 w 90678"/>
                <a:gd name="connsiteY9" fmla="*/ 44450 h 76072"/>
                <a:gd name="connsiteX10" fmla="*/ 67945 w 90678"/>
                <a:gd name="connsiteY10" fmla="*/ 49784 h 76072"/>
                <a:gd name="connsiteX11" fmla="*/ 66802 w 90678"/>
                <a:gd name="connsiteY11" fmla="*/ 55372 h 76072"/>
                <a:gd name="connsiteX12" fmla="*/ 76073 w 90678"/>
                <a:gd name="connsiteY12" fmla="*/ 56388 h 76072"/>
                <a:gd name="connsiteX13" fmla="*/ 76073 w 90678"/>
                <a:gd name="connsiteY13" fmla="*/ 56388 h 76072"/>
                <a:gd name="connsiteX14" fmla="*/ 77089 w 90678"/>
                <a:gd name="connsiteY14" fmla="*/ 50419 h 76072"/>
                <a:gd name="connsiteX15" fmla="*/ 77851 w 90678"/>
                <a:gd name="connsiteY15" fmla="*/ 44958 h 76072"/>
                <a:gd name="connsiteX16" fmla="*/ 78486 w 90678"/>
                <a:gd name="connsiteY16" fmla="*/ 39751 h 76072"/>
                <a:gd name="connsiteX17" fmla="*/ 78994 w 90678"/>
                <a:gd name="connsiteY17" fmla="*/ 34798 h 76072"/>
                <a:gd name="connsiteX18" fmla="*/ 79375 w 90678"/>
                <a:gd name="connsiteY18" fmla="*/ 30226 h 76072"/>
                <a:gd name="connsiteX19" fmla="*/ 79629 w 90678"/>
                <a:gd name="connsiteY19" fmla="*/ 25781 h 76072"/>
                <a:gd name="connsiteX20" fmla="*/ 79756 w 90678"/>
                <a:gd name="connsiteY20" fmla="*/ 21590 h 76072"/>
                <a:gd name="connsiteX21" fmla="*/ 79756 w 90678"/>
                <a:gd name="connsiteY21" fmla="*/ 17653 h 76072"/>
                <a:gd name="connsiteX22" fmla="*/ 79756 w 90678"/>
                <a:gd name="connsiteY22" fmla="*/ 13716 h 76072"/>
                <a:gd name="connsiteX23" fmla="*/ 79883 w 90678"/>
                <a:gd name="connsiteY23" fmla="*/ 10033 h 76072"/>
                <a:gd name="connsiteX24" fmla="*/ 79883 w 90678"/>
                <a:gd name="connsiteY24" fmla="*/ 0 h 76072"/>
                <a:gd name="connsiteX25" fmla="*/ 9525 w 90678"/>
                <a:gd name="connsiteY25" fmla="*/ 0 h 76072"/>
                <a:gd name="connsiteX26" fmla="*/ 9525 w 90678"/>
                <a:gd name="connsiteY26" fmla="*/ 7493 h 76072"/>
                <a:gd name="connsiteX27" fmla="*/ 70612 w 90678"/>
                <a:gd name="connsiteY27" fmla="*/ 7493 h 76072"/>
                <a:gd name="connsiteX28" fmla="*/ 70612 w 90678"/>
                <a:gd name="connsiteY28" fmla="*/ 10033 h 76072"/>
                <a:gd name="connsiteX29" fmla="*/ 44450 w 90678"/>
                <a:gd name="connsiteY29" fmla="*/ 68707 h 76072"/>
                <a:gd name="connsiteX30" fmla="*/ 44450 w 90678"/>
                <a:gd name="connsiteY30" fmla="*/ 32766 h 76072"/>
                <a:gd name="connsiteX31" fmla="*/ 35179 w 90678"/>
                <a:gd name="connsiteY31" fmla="*/ 32766 h 76072"/>
                <a:gd name="connsiteX32" fmla="*/ 35179 w 90678"/>
                <a:gd name="connsiteY32" fmla="*/ 68707 h 76072"/>
                <a:gd name="connsiteX33" fmla="*/ 0 w 90678"/>
                <a:gd name="connsiteY33" fmla="*/ 68707 h 76072"/>
                <a:gd name="connsiteX34" fmla="*/ 0 w 90678"/>
                <a:gd name="connsiteY34" fmla="*/ 76073 h 76072"/>
                <a:gd name="connsiteX35" fmla="*/ 90678 w 90678"/>
                <a:gd name="connsiteY35" fmla="*/ 76073 h 76072"/>
                <a:gd name="connsiteX36" fmla="*/ 90678 w 90678"/>
                <a:gd name="connsiteY36" fmla="*/ 68707 h 76072"/>
                <a:gd name="connsiteX37" fmla="*/ 44450 w 90678"/>
                <a:gd name="connsiteY37" fmla="*/ 68707 h 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678" h="76072">
                  <a:moveTo>
                    <a:pt x="70612" y="10033"/>
                  </a:moveTo>
                  <a:lnTo>
                    <a:pt x="70612" y="10033"/>
                  </a:lnTo>
                  <a:lnTo>
                    <a:pt x="70612" y="13716"/>
                  </a:lnTo>
                  <a:lnTo>
                    <a:pt x="70612" y="17526"/>
                  </a:lnTo>
                  <a:lnTo>
                    <a:pt x="70612" y="21463"/>
                  </a:lnTo>
                  <a:lnTo>
                    <a:pt x="70358" y="25654"/>
                  </a:lnTo>
                  <a:lnTo>
                    <a:pt x="70231" y="29972"/>
                  </a:lnTo>
                  <a:lnTo>
                    <a:pt x="69850" y="34544"/>
                  </a:lnTo>
                  <a:lnTo>
                    <a:pt x="69342" y="39370"/>
                  </a:lnTo>
                  <a:lnTo>
                    <a:pt x="68707" y="44450"/>
                  </a:lnTo>
                  <a:lnTo>
                    <a:pt x="67945" y="49784"/>
                  </a:lnTo>
                  <a:lnTo>
                    <a:pt x="66802" y="55372"/>
                  </a:lnTo>
                  <a:lnTo>
                    <a:pt x="76073" y="56388"/>
                  </a:lnTo>
                  <a:lnTo>
                    <a:pt x="76073" y="56388"/>
                  </a:lnTo>
                  <a:lnTo>
                    <a:pt x="77089" y="50419"/>
                  </a:lnTo>
                  <a:lnTo>
                    <a:pt x="77851" y="44958"/>
                  </a:lnTo>
                  <a:lnTo>
                    <a:pt x="78486" y="39751"/>
                  </a:lnTo>
                  <a:lnTo>
                    <a:pt x="78994" y="34798"/>
                  </a:lnTo>
                  <a:lnTo>
                    <a:pt x="79375" y="30226"/>
                  </a:lnTo>
                  <a:lnTo>
                    <a:pt x="79629" y="25781"/>
                  </a:lnTo>
                  <a:lnTo>
                    <a:pt x="79756" y="21590"/>
                  </a:lnTo>
                  <a:lnTo>
                    <a:pt x="79756" y="17653"/>
                  </a:lnTo>
                  <a:lnTo>
                    <a:pt x="79756" y="13716"/>
                  </a:lnTo>
                  <a:lnTo>
                    <a:pt x="79883" y="10033"/>
                  </a:lnTo>
                  <a:lnTo>
                    <a:pt x="79883" y="0"/>
                  </a:lnTo>
                  <a:lnTo>
                    <a:pt x="9525" y="0"/>
                  </a:lnTo>
                  <a:lnTo>
                    <a:pt x="9525" y="7493"/>
                  </a:lnTo>
                  <a:lnTo>
                    <a:pt x="70612" y="7493"/>
                  </a:lnTo>
                  <a:lnTo>
                    <a:pt x="70612" y="10033"/>
                  </a:lnTo>
                  <a:close/>
                  <a:moveTo>
                    <a:pt x="44450" y="68707"/>
                  </a:moveTo>
                  <a:lnTo>
                    <a:pt x="44450" y="32766"/>
                  </a:lnTo>
                  <a:lnTo>
                    <a:pt x="35179" y="32766"/>
                  </a:lnTo>
                  <a:lnTo>
                    <a:pt x="35179" y="68707"/>
                  </a:lnTo>
                  <a:lnTo>
                    <a:pt x="0" y="68707"/>
                  </a:lnTo>
                  <a:lnTo>
                    <a:pt x="0" y="76073"/>
                  </a:lnTo>
                  <a:lnTo>
                    <a:pt x="90678" y="76073"/>
                  </a:lnTo>
                  <a:lnTo>
                    <a:pt x="90678" y="68707"/>
                  </a:lnTo>
                  <a:lnTo>
                    <a:pt x="44450" y="6870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E881202C-B6E2-E7AC-711C-0AA3D7524D2D}"/>
                </a:ext>
              </a:extLst>
            </p:cNvPr>
            <p:cNvSpPr/>
            <p:nvPr/>
          </p:nvSpPr>
          <p:spPr>
            <a:xfrm>
              <a:off x="8619744" y="3333369"/>
              <a:ext cx="90804" cy="97663"/>
            </a:xfrm>
            <a:custGeom>
              <a:avLst/>
              <a:gdLst>
                <a:gd name="connsiteX0" fmla="*/ 69850 w 90804"/>
                <a:gd name="connsiteY0" fmla="*/ 26035 h 97663"/>
                <a:gd name="connsiteX1" fmla="*/ 21082 w 90804"/>
                <a:gd name="connsiteY1" fmla="*/ 26035 h 97663"/>
                <a:gd name="connsiteX2" fmla="*/ 21082 w 90804"/>
                <a:gd name="connsiteY2" fmla="*/ 16510 h 97663"/>
                <a:gd name="connsiteX3" fmla="*/ 69850 w 90804"/>
                <a:gd name="connsiteY3" fmla="*/ 16510 h 97663"/>
                <a:gd name="connsiteX4" fmla="*/ 69850 w 90804"/>
                <a:gd name="connsiteY4" fmla="*/ 26035 h 97663"/>
                <a:gd name="connsiteX5" fmla="*/ 78867 w 90804"/>
                <a:gd name="connsiteY5" fmla="*/ 0 h 97663"/>
                <a:gd name="connsiteX6" fmla="*/ 69850 w 90804"/>
                <a:gd name="connsiteY6" fmla="*/ 0 h 97663"/>
                <a:gd name="connsiteX7" fmla="*/ 69850 w 90804"/>
                <a:gd name="connsiteY7" fmla="*/ 9525 h 97663"/>
                <a:gd name="connsiteX8" fmla="*/ 21082 w 90804"/>
                <a:gd name="connsiteY8" fmla="*/ 9525 h 97663"/>
                <a:gd name="connsiteX9" fmla="*/ 21082 w 90804"/>
                <a:gd name="connsiteY9" fmla="*/ 0 h 97663"/>
                <a:gd name="connsiteX10" fmla="*/ 12065 w 90804"/>
                <a:gd name="connsiteY10" fmla="*/ 0 h 97663"/>
                <a:gd name="connsiteX11" fmla="*/ 12065 w 90804"/>
                <a:gd name="connsiteY11" fmla="*/ 33147 h 97663"/>
                <a:gd name="connsiteX12" fmla="*/ 78867 w 90804"/>
                <a:gd name="connsiteY12" fmla="*/ 33147 h 97663"/>
                <a:gd name="connsiteX13" fmla="*/ 78867 w 90804"/>
                <a:gd name="connsiteY13" fmla="*/ 0 h 97663"/>
                <a:gd name="connsiteX14" fmla="*/ 90805 w 90804"/>
                <a:gd name="connsiteY14" fmla="*/ 48641 h 97663"/>
                <a:gd name="connsiteX15" fmla="*/ 90805 w 90804"/>
                <a:gd name="connsiteY15" fmla="*/ 41275 h 97663"/>
                <a:gd name="connsiteX16" fmla="*/ 0 w 90804"/>
                <a:gd name="connsiteY16" fmla="*/ 41275 h 97663"/>
                <a:gd name="connsiteX17" fmla="*/ 0 w 90804"/>
                <a:gd name="connsiteY17" fmla="*/ 48641 h 97663"/>
                <a:gd name="connsiteX18" fmla="*/ 40767 w 90804"/>
                <a:gd name="connsiteY18" fmla="*/ 48641 h 97663"/>
                <a:gd name="connsiteX19" fmla="*/ 40767 w 90804"/>
                <a:gd name="connsiteY19" fmla="*/ 58547 h 97663"/>
                <a:gd name="connsiteX20" fmla="*/ 10922 w 90804"/>
                <a:gd name="connsiteY20" fmla="*/ 58547 h 97663"/>
                <a:gd name="connsiteX21" fmla="*/ 10922 w 90804"/>
                <a:gd name="connsiteY21" fmla="*/ 65405 h 97663"/>
                <a:gd name="connsiteX22" fmla="*/ 70104 w 90804"/>
                <a:gd name="connsiteY22" fmla="*/ 65405 h 97663"/>
                <a:gd name="connsiteX23" fmla="*/ 70104 w 90804"/>
                <a:gd name="connsiteY23" fmla="*/ 74168 h 97663"/>
                <a:gd name="connsiteX24" fmla="*/ 11303 w 90804"/>
                <a:gd name="connsiteY24" fmla="*/ 74168 h 97663"/>
                <a:gd name="connsiteX25" fmla="*/ 11303 w 90804"/>
                <a:gd name="connsiteY25" fmla="*/ 97663 h 97663"/>
                <a:gd name="connsiteX26" fmla="*/ 82169 w 90804"/>
                <a:gd name="connsiteY26" fmla="*/ 97663 h 97663"/>
                <a:gd name="connsiteX27" fmla="*/ 82169 w 90804"/>
                <a:gd name="connsiteY27" fmla="*/ 90551 h 97663"/>
                <a:gd name="connsiteX28" fmla="*/ 20193 w 90804"/>
                <a:gd name="connsiteY28" fmla="*/ 90551 h 97663"/>
                <a:gd name="connsiteX29" fmla="*/ 20193 w 90804"/>
                <a:gd name="connsiteY29" fmla="*/ 80899 h 97663"/>
                <a:gd name="connsiteX30" fmla="*/ 79121 w 90804"/>
                <a:gd name="connsiteY30" fmla="*/ 80899 h 97663"/>
                <a:gd name="connsiteX31" fmla="*/ 79121 w 90804"/>
                <a:gd name="connsiteY31" fmla="*/ 58547 h 97663"/>
                <a:gd name="connsiteX32" fmla="*/ 49911 w 90804"/>
                <a:gd name="connsiteY32" fmla="*/ 58547 h 97663"/>
                <a:gd name="connsiteX33" fmla="*/ 49911 w 90804"/>
                <a:gd name="connsiteY33" fmla="*/ 48641 h 97663"/>
                <a:gd name="connsiteX34" fmla="*/ 90805 w 90804"/>
                <a:gd name="connsiteY34" fmla="*/ 48641 h 9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804" h="97663">
                  <a:moveTo>
                    <a:pt x="69850" y="26035"/>
                  </a:moveTo>
                  <a:lnTo>
                    <a:pt x="21082" y="26035"/>
                  </a:lnTo>
                  <a:lnTo>
                    <a:pt x="21082" y="16510"/>
                  </a:lnTo>
                  <a:lnTo>
                    <a:pt x="69850" y="16510"/>
                  </a:lnTo>
                  <a:lnTo>
                    <a:pt x="69850" y="26035"/>
                  </a:lnTo>
                  <a:close/>
                  <a:moveTo>
                    <a:pt x="78867" y="0"/>
                  </a:moveTo>
                  <a:lnTo>
                    <a:pt x="69850" y="0"/>
                  </a:lnTo>
                  <a:lnTo>
                    <a:pt x="69850" y="9525"/>
                  </a:lnTo>
                  <a:lnTo>
                    <a:pt x="21082" y="9525"/>
                  </a:lnTo>
                  <a:lnTo>
                    <a:pt x="21082" y="0"/>
                  </a:lnTo>
                  <a:lnTo>
                    <a:pt x="12065" y="0"/>
                  </a:lnTo>
                  <a:lnTo>
                    <a:pt x="12065" y="33147"/>
                  </a:lnTo>
                  <a:lnTo>
                    <a:pt x="78867" y="33147"/>
                  </a:lnTo>
                  <a:lnTo>
                    <a:pt x="78867" y="0"/>
                  </a:lnTo>
                  <a:close/>
                  <a:moveTo>
                    <a:pt x="90805" y="48641"/>
                  </a:moveTo>
                  <a:lnTo>
                    <a:pt x="90805" y="41275"/>
                  </a:lnTo>
                  <a:lnTo>
                    <a:pt x="0" y="41275"/>
                  </a:lnTo>
                  <a:lnTo>
                    <a:pt x="0" y="48641"/>
                  </a:lnTo>
                  <a:lnTo>
                    <a:pt x="40767" y="48641"/>
                  </a:lnTo>
                  <a:lnTo>
                    <a:pt x="40767" y="58547"/>
                  </a:lnTo>
                  <a:lnTo>
                    <a:pt x="10922" y="58547"/>
                  </a:lnTo>
                  <a:lnTo>
                    <a:pt x="10922" y="65405"/>
                  </a:lnTo>
                  <a:lnTo>
                    <a:pt x="70104" y="65405"/>
                  </a:lnTo>
                  <a:lnTo>
                    <a:pt x="70104" y="74168"/>
                  </a:lnTo>
                  <a:lnTo>
                    <a:pt x="11303" y="74168"/>
                  </a:lnTo>
                  <a:lnTo>
                    <a:pt x="11303" y="97663"/>
                  </a:lnTo>
                  <a:lnTo>
                    <a:pt x="82169" y="97663"/>
                  </a:lnTo>
                  <a:lnTo>
                    <a:pt x="82169" y="90551"/>
                  </a:lnTo>
                  <a:lnTo>
                    <a:pt x="20193" y="90551"/>
                  </a:lnTo>
                  <a:lnTo>
                    <a:pt x="20193" y="80899"/>
                  </a:lnTo>
                  <a:lnTo>
                    <a:pt x="79121" y="80899"/>
                  </a:lnTo>
                  <a:lnTo>
                    <a:pt x="79121" y="58547"/>
                  </a:lnTo>
                  <a:lnTo>
                    <a:pt x="49911" y="58547"/>
                  </a:lnTo>
                  <a:lnTo>
                    <a:pt x="49911" y="48641"/>
                  </a:lnTo>
                  <a:lnTo>
                    <a:pt x="90805" y="4864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C4ACC6A-17CA-A8B5-0CE0-6764662D9DFD}"/>
                </a:ext>
              </a:extLst>
            </p:cNvPr>
            <p:cNvSpPr/>
            <p:nvPr/>
          </p:nvSpPr>
          <p:spPr>
            <a:xfrm>
              <a:off x="8722740" y="3337179"/>
              <a:ext cx="90932" cy="92710"/>
            </a:xfrm>
            <a:custGeom>
              <a:avLst/>
              <a:gdLst>
                <a:gd name="connsiteX0" fmla="*/ 20066 w 90932"/>
                <a:gd name="connsiteY0" fmla="*/ 61214 h 92710"/>
                <a:gd name="connsiteX1" fmla="*/ 11049 w 90932"/>
                <a:gd name="connsiteY1" fmla="*/ 61214 h 92710"/>
                <a:gd name="connsiteX2" fmla="*/ 11049 w 90932"/>
                <a:gd name="connsiteY2" fmla="*/ 92710 h 92710"/>
                <a:gd name="connsiteX3" fmla="*/ 81915 w 90932"/>
                <a:gd name="connsiteY3" fmla="*/ 92710 h 92710"/>
                <a:gd name="connsiteX4" fmla="*/ 81915 w 90932"/>
                <a:gd name="connsiteY4" fmla="*/ 85217 h 92710"/>
                <a:gd name="connsiteX5" fmla="*/ 20066 w 90932"/>
                <a:gd name="connsiteY5" fmla="*/ 85217 h 92710"/>
                <a:gd name="connsiteX6" fmla="*/ 20066 w 90932"/>
                <a:gd name="connsiteY6" fmla="*/ 61214 h 92710"/>
                <a:gd name="connsiteX7" fmla="*/ 76835 w 90932"/>
                <a:gd name="connsiteY7" fmla="*/ 37719 h 92710"/>
                <a:gd name="connsiteX8" fmla="*/ 76835 w 90932"/>
                <a:gd name="connsiteY8" fmla="*/ 37719 h 92710"/>
                <a:gd name="connsiteX9" fmla="*/ 77470 w 90932"/>
                <a:gd name="connsiteY9" fmla="*/ 34036 h 92710"/>
                <a:gd name="connsiteX10" fmla="*/ 77978 w 90932"/>
                <a:gd name="connsiteY10" fmla="*/ 30607 h 92710"/>
                <a:gd name="connsiteX11" fmla="*/ 78359 w 90932"/>
                <a:gd name="connsiteY11" fmla="*/ 27305 h 92710"/>
                <a:gd name="connsiteX12" fmla="*/ 78740 w 90932"/>
                <a:gd name="connsiteY12" fmla="*/ 24130 h 92710"/>
                <a:gd name="connsiteX13" fmla="*/ 78867 w 90932"/>
                <a:gd name="connsiteY13" fmla="*/ 21082 h 92710"/>
                <a:gd name="connsiteX14" fmla="*/ 78994 w 90932"/>
                <a:gd name="connsiteY14" fmla="*/ 18161 h 92710"/>
                <a:gd name="connsiteX15" fmla="*/ 79121 w 90932"/>
                <a:gd name="connsiteY15" fmla="*/ 15367 h 92710"/>
                <a:gd name="connsiteX16" fmla="*/ 79121 w 90932"/>
                <a:gd name="connsiteY16" fmla="*/ 12700 h 92710"/>
                <a:gd name="connsiteX17" fmla="*/ 79121 w 90932"/>
                <a:gd name="connsiteY17" fmla="*/ 10160 h 92710"/>
                <a:gd name="connsiteX18" fmla="*/ 79248 w 90932"/>
                <a:gd name="connsiteY18" fmla="*/ 7620 h 92710"/>
                <a:gd name="connsiteX19" fmla="*/ 79248 w 90932"/>
                <a:gd name="connsiteY19" fmla="*/ 0 h 92710"/>
                <a:gd name="connsiteX20" fmla="*/ 11303 w 90932"/>
                <a:gd name="connsiteY20" fmla="*/ 0 h 92710"/>
                <a:gd name="connsiteX21" fmla="*/ 11303 w 90932"/>
                <a:gd name="connsiteY21" fmla="*/ 7493 h 92710"/>
                <a:gd name="connsiteX22" fmla="*/ 70104 w 90932"/>
                <a:gd name="connsiteY22" fmla="*/ 7493 h 92710"/>
                <a:gd name="connsiteX23" fmla="*/ 70104 w 90932"/>
                <a:gd name="connsiteY23" fmla="*/ 7620 h 92710"/>
                <a:gd name="connsiteX24" fmla="*/ 70104 w 90932"/>
                <a:gd name="connsiteY24" fmla="*/ 7620 h 92710"/>
                <a:gd name="connsiteX25" fmla="*/ 70104 w 90932"/>
                <a:gd name="connsiteY25" fmla="*/ 10160 h 92710"/>
                <a:gd name="connsiteX26" fmla="*/ 70104 w 90932"/>
                <a:gd name="connsiteY26" fmla="*/ 12700 h 92710"/>
                <a:gd name="connsiteX27" fmla="*/ 70104 w 90932"/>
                <a:gd name="connsiteY27" fmla="*/ 15367 h 92710"/>
                <a:gd name="connsiteX28" fmla="*/ 69977 w 90932"/>
                <a:gd name="connsiteY28" fmla="*/ 18161 h 92710"/>
                <a:gd name="connsiteX29" fmla="*/ 69850 w 90932"/>
                <a:gd name="connsiteY29" fmla="*/ 20955 h 92710"/>
                <a:gd name="connsiteX30" fmla="*/ 69596 w 90932"/>
                <a:gd name="connsiteY30" fmla="*/ 24003 h 92710"/>
                <a:gd name="connsiteX31" fmla="*/ 69342 w 90932"/>
                <a:gd name="connsiteY31" fmla="*/ 27178 h 92710"/>
                <a:gd name="connsiteX32" fmla="*/ 68834 w 90932"/>
                <a:gd name="connsiteY32" fmla="*/ 30480 h 92710"/>
                <a:gd name="connsiteX33" fmla="*/ 68326 w 90932"/>
                <a:gd name="connsiteY33" fmla="*/ 34036 h 92710"/>
                <a:gd name="connsiteX34" fmla="*/ 67691 w 90932"/>
                <a:gd name="connsiteY34" fmla="*/ 37719 h 92710"/>
                <a:gd name="connsiteX35" fmla="*/ 0 w 90932"/>
                <a:gd name="connsiteY35" fmla="*/ 37719 h 92710"/>
                <a:gd name="connsiteX36" fmla="*/ 0 w 90932"/>
                <a:gd name="connsiteY36" fmla="*/ 45212 h 92710"/>
                <a:gd name="connsiteX37" fmla="*/ 30099 w 90932"/>
                <a:gd name="connsiteY37" fmla="*/ 45212 h 92710"/>
                <a:gd name="connsiteX38" fmla="*/ 30099 w 90932"/>
                <a:gd name="connsiteY38" fmla="*/ 69342 h 92710"/>
                <a:gd name="connsiteX39" fmla="*/ 39116 w 90932"/>
                <a:gd name="connsiteY39" fmla="*/ 69342 h 92710"/>
                <a:gd name="connsiteX40" fmla="*/ 39116 w 90932"/>
                <a:gd name="connsiteY40" fmla="*/ 45212 h 92710"/>
                <a:gd name="connsiteX41" fmla="*/ 56769 w 90932"/>
                <a:gd name="connsiteY41" fmla="*/ 45212 h 92710"/>
                <a:gd name="connsiteX42" fmla="*/ 56769 w 90932"/>
                <a:gd name="connsiteY42" fmla="*/ 69342 h 92710"/>
                <a:gd name="connsiteX43" fmla="*/ 65659 w 90932"/>
                <a:gd name="connsiteY43" fmla="*/ 69342 h 92710"/>
                <a:gd name="connsiteX44" fmla="*/ 65659 w 90932"/>
                <a:gd name="connsiteY44" fmla="*/ 45212 h 92710"/>
                <a:gd name="connsiteX45" fmla="*/ 90932 w 90932"/>
                <a:gd name="connsiteY45" fmla="*/ 45212 h 92710"/>
                <a:gd name="connsiteX46" fmla="*/ 90932 w 90932"/>
                <a:gd name="connsiteY46" fmla="*/ 37719 h 92710"/>
                <a:gd name="connsiteX47" fmla="*/ 76835 w 90932"/>
                <a:gd name="connsiteY47" fmla="*/ 37719 h 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0932" h="92710">
                  <a:moveTo>
                    <a:pt x="20066" y="61214"/>
                  </a:moveTo>
                  <a:lnTo>
                    <a:pt x="11049" y="61214"/>
                  </a:lnTo>
                  <a:lnTo>
                    <a:pt x="11049" y="92710"/>
                  </a:lnTo>
                  <a:lnTo>
                    <a:pt x="81915" y="92710"/>
                  </a:lnTo>
                  <a:lnTo>
                    <a:pt x="81915" y="85217"/>
                  </a:lnTo>
                  <a:lnTo>
                    <a:pt x="20066" y="85217"/>
                  </a:lnTo>
                  <a:lnTo>
                    <a:pt x="20066" y="61214"/>
                  </a:lnTo>
                  <a:close/>
                  <a:moveTo>
                    <a:pt x="76835" y="37719"/>
                  </a:moveTo>
                  <a:lnTo>
                    <a:pt x="76835" y="37719"/>
                  </a:lnTo>
                  <a:lnTo>
                    <a:pt x="77470" y="34036"/>
                  </a:lnTo>
                  <a:lnTo>
                    <a:pt x="77978" y="30607"/>
                  </a:lnTo>
                  <a:lnTo>
                    <a:pt x="78359" y="27305"/>
                  </a:lnTo>
                  <a:lnTo>
                    <a:pt x="78740" y="24130"/>
                  </a:lnTo>
                  <a:lnTo>
                    <a:pt x="78867" y="21082"/>
                  </a:lnTo>
                  <a:lnTo>
                    <a:pt x="78994" y="18161"/>
                  </a:lnTo>
                  <a:lnTo>
                    <a:pt x="79121" y="15367"/>
                  </a:lnTo>
                  <a:lnTo>
                    <a:pt x="79121" y="12700"/>
                  </a:lnTo>
                  <a:lnTo>
                    <a:pt x="79121" y="10160"/>
                  </a:lnTo>
                  <a:lnTo>
                    <a:pt x="79248" y="7620"/>
                  </a:lnTo>
                  <a:lnTo>
                    <a:pt x="79248" y="0"/>
                  </a:lnTo>
                  <a:lnTo>
                    <a:pt x="11303" y="0"/>
                  </a:lnTo>
                  <a:lnTo>
                    <a:pt x="11303" y="7493"/>
                  </a:lnTo>
                  <a:lnTo>
                    <a:pt x="70104" y="7493"/>
                  </a:lnTo>
                  <a:lnTo>
                    <a:pt x="70104" y="7620"/>
                  </a:lnTo>
                  <a:lnTo>
                    <a:pt x="70104" y="7620"/>
                  </a:lnTo>
                  <a:lnTo>
                    <a:pt x="70104" y="10160"/>
                  </a:lnTo>
                  <a:lnTo>
                    <a:pt x="70104" y="12700"/>
                  </a:lnTo>
                  <a:lnTo>
                    <a:pt x="70104" y="15367"/>
                  </a:lnTo>
                  <a:lnTo>
                    <a:pt x="69977" y="18161"/>
                  </a:lnTo>
                  <a:lnTo>
                    <a:pt x="69850" y="20955"/>
                  </a:lnTo>
                  <a:lnTo>
                    <a:pt x="69596" y="24003"/>
                  </a:lnTo>
                  <a:lnTo>
                    <a:pt x="69342" y="27178"/>
                  </a:lnTo>
                  <a:lnTo>
                    <a:pt x="68834" y="30480"/>
                  </a:lnTo>
                  <a:lnTo>
                    <a:pt x="68326" y="34036"/>
                  </a:lnTo>
                  <a:lnTo>
                    <a:pt x="67691" y="37719"/>
                  </a:lnTo>
                  <a:lnTo>
                    <a:pt x="0" y="37719"/>
                  </a:lnTo>
                  <a:lnTo>
                    <a:pt x="0" y="45212"/>
                  </a:lnTo>
                  <a:lnTo>
                    <a:pt x="30099" y="45212"/>
                  </a:lnTo>
                  <a:lnTo>
                    <a:pt x="30099" y="69342"/>
                  </a:lnTo>
                  <a:lnTo>
                    <a:pt x="39116" y="69342"/>
                  </a:lnTo>
                  <a:lnTo>
                    <a:pt x="39116" y="45212"/>
                  </a:lnTo>
                  <a:lnTo>
                    <a:pt x="56769" y="45212"/>
                  </a:lnTo>
                  <a:lnTo>
                    <a:pt x="56769" y="69342"/>
                  </a:lnTo>
                  <a:lnTo>
                    <a:pt x="65659" y="69342"/>
                  </a:lnTo>
                  <a:lnTo>
                    <a:pt x="65659" y="45212"/>
                  </a:lnTo>
                  <a:lnTo>
                    <a:pt x="90932" y="45212"/>
                  </a:lnTo>
                  <a:lnTo>
                    <a:pt x="90932" y="37719"/>
                  </a:lnTo>
                  <a:lnTo>
                    <a:pt x="76835" y="3771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D6845F8-FDDF-9DCD-80F2-3D818BAF6252}"/>
                </a:ext>
              </a:extLst>
            </p:cNvPr>
            <p:cNvSpPr/>
            <p:nvPr/>
          </p:nvSpPr>
          <p:spPr>
            <a:xfrm>
              <a:off x="8825738" y="3330955"/>
              <a:ext cx="82803" cy="100964"/>
            </a:xfrm>
            <a:custGeom>
              <a:avLst/>
              <a:gdLst>
                <a:gd name="connsiteX0" fmla="*/ 73025 w 82803"/>
                <a:gd name="connsiteY0" fmla="*/ 44450 h 100964"/>
                <a:gd name="connsiteX1" fmla="*/ 56134 w 82803"/>
                <a:gd name="connsiteY1" fmla="*/ 44450 h 100964"/>
                <a:gd name="connsiteX2" fmla="*/ 56134 w 82803"/>
                <a:gd name="connsiteY2" fmla="*/ 51943 h 100964"/>
                <a:gd name="connsiteX3" fmla="*/ 73025 w 82803"/>
                <a:gd name="connsiteY3" fmla="*/ 51943 h 100964"/>
                <a:gd name="connsiteX4" fmla="*/ 73025 w 82803"/>
                <a:gd name="connsiteY4" fmla="*/ 65659 h 100964"/>
                <a:gd name="connsiteX5" fmla="*/ 82423 w 82803"/>
                <a:gd name="connsiteY5" fmla="*/ 65659 h 100964"/>
                <a:gd name="connsiteX6" fmla="*/ 82423 w 82803"/>
                <a:gd name="connsiteY6" fmla="*/ 889 h 100964"/>
                <a:gd name="connsiteX7" fmla="*/ 73025 w 82803"/>
                <a:gd name="connsiteY7" fmla="*/ 889 h 100964"/>
                <a:gd name="connsiteX8" fmla="*/ 73025 w 82803"/>
                <a:gd name="connsiteY8" fmla="*/ 25019 h 100964"/>
                <a:gd name="connsiteX9" fmla="*/ 56261 w 82803"/>
                <a:gd name="connsiteY9" fmla="*/ 25019 h 100964"/>
                <a:gd name="connsiteX10" fmla="*/ 56261 w 82803"/>
                <a:gd name="connsiteY10" fmla="*/ 32385 h 100964"/>
                <a:gd name="connsiteX11" fmla="*/ 73025 w 82803"/>
                <a:gd name="connsiteY11" fmla="*/ 32385 h 100964"/>
                <a:gd name="connsiteX12" fmla="*/ 73025 w 82803"/>
                <a:gd name="connsiteY12" fmla="*/ 44450 h 100964"/>
                <a:gd name="connsiteX13" fmla="*/ 56134 w 82803"/>
                <a:gd name="connsiteY13" fmla="*/ 11938 h 100964"/>
                <a:gd name="connsiteX14" fmla="*/ 33020 w 82803"/>
                <a:gd name="connsiteY14" fmla="*/ 11938 h 100964"/>
                <a:gd name="connsiteX15" fmla="*/ 33020 w 82803"/>
                <a:gd name="connsiteY15" fmla="*/ 0 h 100964"/>
                <a:gd name="connsiteX16" fmla="*/ 23876 w 82803"/>
                <a:gd name="connsiteY16" fmla="*/ 0 h 100964"/>
                <a:gd name="connsiteX17" fmla="*/ 23876 w 82803"/>
                <a:gd name="connsiteY17" fmla="*/ 11938 h 100964"/>
                <a:gd name="connsiteX18" fmla="*/ 0 w 82803"/>
                <a:gd name="connsiteY18" fmla="*/ 11938 h 100964"/>
                <a:gd name="connsiteX19" fmla="*/ 0 w 82803"/>
                <a:gd name="connsiteY19" fmla="*/ 19304 h 100964"/>
                <a:gd name="connsiteX20" fmla="*/ 56134 w 82803"/>
                <a:gd name="connsiteY20" fmla="*/ 19304 h 100964"/>
                <a:gd name="connsiteX21" fmla="*/ 56134 w 82803"/>
                <a:gd name="connsiteY21" fmla="*/ 11938 h 100964"/>
                <a:gd name="connsiteX22" fmla="*/ 14351 w 82803"/>
                <a:gd name="connsiteY22" fmla="*/ 43053 h 100964"/>
                <a:gd name="connsiteX23" fmla="*/ 14351 w 82803"/>
                <a:gd name="connsiteY23" fmla="*/ 43053 h 100964"/>
                <a:gd name="connsiteX24" fmla="*/ 14478 w 82803"/>
                <a:gd name="connsiteY24" fmla="*/ 41021 h 100964"/>
                <a:gd name="connsiteX25" fmla="*/ 14986 w 82803"/>
                <a:gd name="connsiteY25" fmla="*/ 39116 h 100964"/>
                <a:gd name="connsiteX26" fmla="*/ 15748 w 82803"/>
                <a:gd name="connsiteY26" fmla="*/ 37465 h 100964"/>
                <a:gd name="connsiteX27" fmla="*/ 16891 w 82803"/>
                <a:gd name="connsiteY27" fmla="*/ 35941 h 100964"/>
                <a:gd name="connsiteX28" fmla="*/ 18161 w 82803"/>
                <a:gd name="connsiteY28" fmla="*/ 34671 h 100964"/>
                <a:gd name="connsiteX29" fmla="*/ 19812 w 82803"/>
                <a:gd name="connsiteY29" fmla="*/ 33528 h 100964"/>
                <a:gd name="connsiteX30" fmla="*/ 21590 w 82803"/>
                <a:gd name="connsiteY30" fmla="*/ 32639 h 100964"/>
                <a:gd name="connsiteX31" fmla="*/ 23749 w 82803"/>
                <a:gd name="connsiteY31" fmla="*/ 32004 h 100964"/>
                <a:gd name="connsiteX32" fmla="*/ 25908 w 82803"/>
                <a:gd name="connsiteY32" fmla="*/ 31623 h 100964"/>
                <a:gd name="connsiteX33" fmla="*/ 28321 w 82803"/>
                <a:gd name="connsiteY33" fmla="*/ 31496 h 100964"/>
                <a:gd name="connsiteX34" fmla="*/ 28321 w 82803"/>
                <a:gd name="connsiteY34" fmla="*/ 31496 h 100964"/>
                <a:gd name="connsiteX35" fmla="*/ 30861 w 82803"/>
                <a:gd name="connsiteY35" fmla="*/ 31623 h 100964"/>
                <a:gd name="connsiteX36" fmla="*/ 33020 w 82803"/>
                <a:gd name="connsiteY36" fmla="*/ 32004 h 100964"/>
                <a:gd name="connsiteX37" fmla="*/ 35179 w 82803"/>
                <a:gd name="connsiteY37" fmla="*/ 32639 h 100964"/>
                <a:gd name="connsiteX38" fmla="*/ 36957 w 82803"/>
                <a:gd name="connsiteY38" fmla="*/ 33528 h 100964"/>
                <a:gd name="connsiteX39" fmla="*/ 38608 w 82803"/>
                <a:gd name="connsiteY39" fmla="*/ 34671 h 100964"/>
                <a:gd name="connsiteX40" fmla="*/ 39878 w 82803"/>
                <a:gd name="connsiteY40" fmla="*/ 35941 h 100964"/>
                <a:gd name="connsiteX41" fmla="*/ 41021 w 82803"/>
                <a:gd name="connsiteY41" fmla="*/ 37465 h 100964"/>
                <a:gd name="connsiteX42" fmla="*/ 41783 w 82803"/>
                <a:gd name="connsiteY42" fmla="*/ 39116 h 100964"/>
                <a:gd name="connsiteX43" fmla="*/ 42291 w 82803"/>
                <a:gd name="connsiteY43" fmla="*/ 41021 h 100964"/>
                <a:gd name="connsiteX44" fmla="*/ 42418 w 82803"/>
                <a:gd name="connsiteY44" fmla="*/ 43053 h 100964"/>
                <a:gd name="connsiteX45" fmla="*/ 42418 w 82803"/>
                <a:gd name="connsiteY45" fmla="*/ 43053 h 100964"/>
                <a:gd name="connsiteX46" fmla="*/ 42291 w 82803"/>
                <a:gd name="connsiteY46" fmla="*/ 45085 h 100964"/>
                <a:gd name="connsiteX47" fmla="*/ 41783 w 82803"/>
                <a:gd name="connsiteY47" fmla="*/ 46990 h 100964"/>
                <a:gd name="connsiteX48" fmla="*/ 41021 w 82803"/>
                <a:gd name="connsiteY48" fmla="*/ 48641 h 100964"/>
                <a:gd name="connsiteX49" fmla="*/ 39878 w 82803"/>
                <a:gd name="connsiteY49" fmla="*/ 50165 h 100964"/>
                <a:gd name="connsiteX50" fmla="*/ 38608 w 82803"/>
                <a:gd name="connsiteY50" fmla="*/ 51435 h 100964"/>
                <a:gd name="connsiteX51" fmla="*/ 36957 w 82803"/>
                <a:gd name="connsiteY51" fmla="*/ 52578 h 100964"/>
                <a:gd name="connsiteX52" fmla="*/ 35179 w 82803"/>
                <a:gd name="connsiteY52" fmla="*/ 53467 h 100964"/>
                <a:gd name="connsiteX53" fmla="*/ 33020 w 82803"/>
                <a:gd name="connsiteY53" fmla="*/ 54102 h 100964"/>
                <a:gd name="connsiteX54" fmla="*/ 30861 w 82803"/>
                <a:gd name="connsiteY54" fmla="*/ 54483 h 100964"/>
                <a:gd name="connsiteX55" fmla="*/ 28321 w 82803"/>
                <a:gd name="connsiteY55" fmla="*/ 54610 h 100964"/>
                <a:gd name="connsiteX56" fmla="*/ 28321 w 82803"/>
                <a:gd name="connsiteY56" fmla="*/ 54610 h 100964"/>
                <a:gd name="connsiteX57" fmla="*/ 25908 w 82803"/>
                <a:gd name="connsiteY57" fmla="*/ 54483 h 100964"/>
                <a:gd name="connsiteX58" fmla="*/ 23749 w 82803"/>
                <a:gd name="connsiteY58" fmla="*/ 54102 h 100964"/>
                <a:gd name="connsiteX59" fmla="*/ 21590 w 82803"/>
                <a:gd name="connsiteY59" fmla="*/ 53467 h 100964"/>
                <a:gd name="connsiteX60" fmla="*/ 19812 w 82803"/>
                <a:gd name="connsiteY60" fmla="*/ 52578 h 100964"/>
                <a:gd name="connsiteX61" fmla="*/ 18161 w 82803"/>
                <a:gd name="connsiteY61" fmla="*/ 51435 h 100964"/>
                <a:gd name="connsiteX62" fmla="*/ 16891 w 82803"/>
                <a:gd name="connsiteY62" fmla="*/ 50165 h 100964"/>
                <a:gd name="connsiteX63" fmla="*/ 15748 w 82803"/>
                <a:gd name="connsiteY63" fmla="*/ 48641 h 100964"/>
                <a:gd name="connsiteX64" fmla="*/ 14986 w 82803"/>
                <a:gd name="connsiteY64" fmla="*/ 46990 h 100964"/>
                <a:gd name="connsiteX65" fmla="*/ 14478 w 82803"/>
                <a:gd name="connsiteY65" fmla="*/ 45085 h 100964"/>
                <a:gd name="connsiteX66" fmla="*/ 14351 w 82803"/>
                <a:gd name="connsiteY66" fmla="*/ 43053 h 100964"/>
                <a:gd name="connsiteX67" fmla="*/ 51054 w 82803"/>
                <a:gd name="connsiteY67" fmla="*/ 43053 h 100964"/>
                <a:gd name="connsiteX68" fmla="*/ 51054 w 82803"/>
                <a:gd name="connsiteY68" fmla="*/ 43053 h 100964"/>
                <a:gd name="connsiteX69" fmla="*/ 50800 w 82803"/>
                <a:gd name="connsiteY69" fmla="*/ 39751 h 100964"/>
                <a:gd name="connsiteX70" fmla="*/ 50038 w 82803"/>
                <a:gd name="connsiteY70" fmla="*/ 36830 h 100964"/>
                <a:gd name="connsiteX71" fmla="*/ 48641 w 82803"/>
                <a:gd name="connsiteY71" fmla="*/ 34036 h 100964"/>
                <a:gd name="connsiteX72" fmla="*/ 46863 w 82803"/>
                <a:gd name="connsiteY72" fmla="*/ 31623 h 100964"/>
                <a:gd name="connsiteX73" fmla="*/ 44704 w 82803"/>
                <a:gd name="connsiteY73" fmla="*/ 29591 h 100964"/>
                <a:gd name="connsiteX74" fmla="*/ 42164 w 82803"/>
                <a:gd name="connsiteY74" fmla="*/ 27813 h 100964"/>
                <a:gd name="connsiteX75" fmla="*/ 39116 w 82803"/>
                <a:gd name="connsiteY75" fmla="*/ 26416 h 100964"/>
                <a:gd name="connsiteX76" fmla="*/ 35814 w 82803"/>
                <a:gd name="connsiteY76" fmla="*/ 25273 h 100964"/>
                <a:gd name="connsiteX77" fmla="*/ 32258 w 82803"/>
                <a:gd name="connsiteY77" fmla="*/ 24638 h 100964"/>
                <a:gd name="connsiteX78" fmla="*/ 28321 w 82803"/>
                <a:gd name="connsiteY78" fmla="*/ 24511 h 100964"/>
                <a:gd name="connsiteX79" fmla="*/ 28321 w 82803"/>
                <a:gd name="connsiteY79" fmla="*/ 24511 h 100964"/>
                <a:gd name="connsiteX80" fmla="*/ 24511 w 82803"/>
                <a:gd name="connsiteY80" fmla="*/ 24638 h 100964"/>
                <a:gd name="connsiteX81" fmla="*/ 20828 w 82803"/>
                <a:gd name="connsiteY81" fmla="*/ 25273 h 100964"/>
                <a:gd name="connsiteX82" fmla="*/ 17526 w 82803"/>
                <a:gd name="connsiteY82" fmla="*/ 26416 h 100964"/>
                <a:gd name="connsiteX83" fmla="*/ 14605 w 82803"/>
                <a:gd name="connsiteY83" fmla="*/ 27813 h 100964"/>
                <a:gd name="connsiteX84" fmla="*/ 12065 w 82803"/>
                <a:gd name="connsiteY84" fmla="*/ 29591 h 100964"/>
                <a:gd name="connsiteX85" fmla="*/ 9779 w 82803"/>
                <a:gd name="connsiteY85" fmla="*/ 31623 h 100964"/>
                <a:gd name="connsiteX86" fmla="*/ 8001 w 82803"/>
                <a:gd name="connsiteY86" fmla="*/ 34036 h 100964"/>
                <a:gd name="connsiteX87" fmla="*/ 6731 w 82803"/>
                <a:gd name="connsiteY87" fmla="*/ 36830 h 100964"/>
                <a:gd name="connsiteX88" fmla="*/ 5969 w 82803"/>
                <a:gd name="connsiteY88" fmla="*/ 39751 h 100964"/>
                <a:gd name="connsiteX89" fmla="*/ 5715 w 82803"/>
                <a:gd name="connsiteY89" fmla="*/ 43053 h 100964"/>
                <a:gd name="connsiteX90" fmla="*/ 5715 w 82803"/>
                <a:gd name="connsiteY90" fmla="*/ 43053 h 100964"/>
                <a:gd name="connsiteX91" fmla="*/ 5969 w 82803"/>
                <a:gd name="connsiteY91" fmla="*/ 46228 h 100964"/>
                <a:gd name="connsiteX92" fmla="*/ 6731 w 82803"/>
                <a:gd name="connsiteY92" fmla="*/ 49276 h 100964"/>
                <a:gd name="connsiteX93" fmla="*/ 8001 w 82803"/>
                <a:gd name="connsiteY93" fmla="*/ 52070 h 100964"/>
                <a:gd name="connsiteX94" fmla="*/ 9779 w 82803"/>
                <a:gd name="connsiteY94" fmla="*/ 54483 h 100964"/>
                <a:gd name="connsiteX95" fmla="*/ 12065 w 82803"/>
                <a:gd name="connsiteY95" fmla="*/ 56642 h 100964"/>
                <a:gd name="connsiteX96" fmla="*/ 14605 w 82803"/>
                <a:gd name="connsiteY96" fmla="*/ 58420 h 100964"/>
                <a:gd name="connsiteX97" fmla="*/ 17526 w 82803"/>
                <a:gd name="connsiteY97" fmla="*/ 59817 h 100964"/>
                <a:gd name="connsiteX98" fmla="*/ 20828 w 82803"/>
                <a:gd name="connsiteY98" fmla="*/ 60833 h 100964"/>
                <a:gd name="connsiteX99" fmla="*/ 24511 w 82803"/>
                <a:gd name="connsiteY99" fmla="*/ 61468 h 100964"/>
                <a:gd name="connsiteX100" fmla="*/ 28321 w 82803"/>
                <a:gd name="connsiteY100" fmla="*/ 61722 h 100964"/>
                <a:gd name="connsiteX101" fmla="*/ 28321 w 82803"/>
                <a:gd name="connsiteY101" fmla="*/ 61722 h 100964"/>
                <a:gd name="connsiteX102" fmla="*/ 32258 w 82803"/>
                <a:gd name="connsiteY102" fmla="*/ 61468 h 100964"/>
                <a:gd name="connsiteX103" fmla="*/ 35814 w 82803"/>
                <a:gd name="connsiteY103" fmla="*/ 60833 h 100964"/>
                <a:gd name="connsiteX104" fmla="*/ 39116 w 82803"/>
                <a:gd name="connsiteY104" fmla="*/ 59817 h 100964"/>
                <a:gd name="connsiteX105" fmla="*/ 42164 w 82803"/>
                <a:gd name="connsiteY105" fmla="*/ 58420 h 100964"/>
                <a:gd name="connsiteX106" fmla="*/ 44704 w 82803"/>
                <a:gd name="connsiteY106" fmla="*/ 56642 h 100964"/>
                <a:gd name="connsiteX107" fmla="*/ 46863 w 82803"/>
                <a:gd name="connsiteY107" fmla="*/ 54483 h 100964"/>
                <a:gd name="connsiteX108" fmla="*/ 48641 w 82803"/>
                <a:gd name="connsiteY108" fmla="*/ 52070 h 100964"/>
                <a:gd name="connsiteX109" fmla="*/ 50038 w 82803"/>
                <a:gd name="connsiteY109" fmla="*/ 49276 h 100964"/>
                <a:gd name="connsiteX110" fmla="*/ 50800 w 82803"/>
                <a:gd name="connsiteY110" fmla="*/ 46228 h 100964"/>
                <a:gd name="connsiteX111" fmla="*/ 51054 w 82803"/>
                <a:gd name="connsiteY111" fmla="*/ 43053 h 100964"/>
                <a:gd name="connsiteX112" fmla="*/ 49530 w 82803"/>
                <a:gd name="connsiteY112" fmla="*/ 93980 h 100964"/>
                <a:gd name="connsiteX113" fmla="*/ 49530 w 82803"/>
                <a:gd name="connsiteY113" fmla="*/ 93980 h 100964"/>
                <a:gd name="connsiteX114" fmla="*/ 45212 w 82803"/>
                <a:gd name="connsiteY114" fmla="*/ 93853 h 100964"/>
                <a:gd name="connsiteX115" fmla="*/ 41402 w 82803"/>
                <a:gd name="connsiteY115" fmla="*/ 93599 h 100964"/>
                <a:gd name="connsiteX116" fmla="*/ 37846 w 82803"/>
                <a:gd name="connsiteY116" fmla="*/ 92964 h 100964"/>
                <a:gd name="connsiteX117" fmla="*/ 34671 w 82803"/>
                <a:gd name="connsiteY117" fmla="*/ 92329 h 100964"/>
                <a:gd name="connsiteX118" fmla="*/ 32004 w 82803"/>
                <a:gd name="connsiteY118" fmla="*/ 91313 h 100964"/>
                <a:gd name="connsiteX119" fmla="*/ 29718 w 82803"/>
                <a:gd name="connsiteY119" fmla="*/ 90170 h 100964"/>
                <a:gd name="connsiteX120" fmla="*/ 27940 w 82803"/>
                <a:gd name="connsiteY120" fmla="*/ 88900 h 100964"/>
                <a:gd name="connsiteX121" fmla="*/ 26670 w 82803"/>
                <a:gd name="connsiteY121" fmla="*/ 87376 h 100964"/>
                <a:gd name="connsiteX122" fmla="*/ 25908 w 82803"/>
                <a:gd name="connsiteY122" fmla="*/ 85725 h 100964"/>
                <a:gd name="connsiteX123" fmla="*/ 25527 w 82803"/>
                <a:gd name="connsiteY123" fmla="*/ 83947 h 100964"/>
                <a:gd name="connsiteX124" fmla="*/ 25527 w 82803"/>
                <a:gd name="connsiteY124" fmla="*/ 83947 h 100964"/>
                <a:gd name="connsiteX125" fmla="*/ 25908 w 82803"/>
                <a:gd name="connsiteY125" fmla="*/ 82042 h 100964"/>
                <a:gd name="connsiteX126" fmla="*/ 26670 w 82803"/>
                <a:gd name="connsiteY126" fmla="*/ 80391 h 100964"/>
                <a:gd name="connsiteX127" fmla="*/ 27940 w 82803"/>
                <a:gd name="connsiteY127" fmla="*/ 78867 h 100964"/>
                <a:gd name="connsiteX128" fmla="*/ 29718 w 82803"/>
                <a:gd name="connsiteY128" fmla="*/ 77597 h 100964"/>
                <a:gd name="connsiteX129" fmla="*/ 32004 w 82803"/>
                <a:gd name="connsiteY129" fmla="*/ 76454 h 100964"/>
                <a:gd name="connsiteX130" fmla="*/ 34671 w 82803"/>
                <a:gd name="connsiteY130" fmla="*/ 75565 h 100964"/>
                <a:gd name="connsiteX131" fmla="*/ 37846 w 82803"/>
                <a:gd name="connsiteY131" fmla="*/ 74803 h 100964"/>
                <a:gd name="connsiteX132" fmla="*/ 41402 w 82803"/>
                <a:gd name="connsiteY132" fmla="*/ 74295 h 100964"/>
                <a:gd name="connsiteX133" fmla="*/ 45212 w 82803"/>
                <a:gd name="connsiteY133" fmla="*/ 73914 h 100964"/>
                <a:gd name="connsiteX134" fmla="*/ 49530 w 82803"/>
                <a:gd name="connsiteY134" fmla="*/ 73914 h 100964"/>
                <a:gd name="connsiteX135" fmla="*/ 49530 w 82803"/>
                <a:gd name="connsiteY135" fmla="*/ 73914 h 100964"/>
                <a:gd name="connsiteX136" fmla="*/ 53721 w 82803"/>
                <a:gd name="connsiteY136" fmla="*/ 73914 h 100964"/>
                <a:gd name="connsiteX137" fmla="*/ 57658 w 82803"/>
                <a:gd name="connsiteY137" fmla="*/ 74295 h 100964"/>
                <a:gd name="connsiteX138" fmla="*/ 61214 w 82803"/>
                <a:gd name="connsiteY138" fmla="*/ 74803 h 100964"/>
                <a:gd name="connsiteX139" fmla="*/ 64262 w 82803"/>
                <a:gd name="connsiteY139" fmla="*/ 75565 h 100964"/>
                <a:gd name="connsiteX140" fmla="*/ 66929 w 82803"/>
                <a:gd name="connsiteY140" fmla="*/ 76454 h 100964"/>
                <a:gd name="connsiteX141" fmla="*/ 69215 w 82803"/>
                <a:gd name="connsiteY141" fmla="*/ 77597 h 100964"/>
                <a:gd name="connsiteX142" fmla="*/ 70993 w 82803"/>
                <a:gd name="connsiteY142" fmla="*/ 78867 h 100964"/>
                <a:gd name="connsiteX143" fmla="*/ 72263 w 82803"/>
                <a:gd name="connsiteY143" fmla="*/ 80391 h 100964"/>
                <a:gd name="connsiteX144" fmla="*/ 73025 w 82803"/>
                <a:gd name="connsiteY144" fmla="*/ 82042 h 100964"/>
                <a:gd name="connsiteX145" fmla="*/ 73279 w 82803"/>
                <a:gd name="connsiteY145" fmla="*/ 83947 h 100964"/>
                <a:gd name="connsiteX146" fmla="*/ 73279 w 82803"/>
                <a:gd name="connsiteY146" fmla="*/ 83947 h 100964"/>
                <a:gd name="connsiteX147" fmla="*/ 73025 w 82803"/>
                <a:gd name="connsiteY147" fmla="*/ 85725 h 100964"/>
                <a:gd name="connsiteX148" fmla="*/ 72263 w 82803"/>
                <a:gd name="connsiteY148" fmla="*/ 87376 h 100964"/>
                <a:gd name="connsiteX149" fmla="*/ 70993 w 82803"/>
                <a:gd name="connsiteY149" fmla="*/ 88900 h 100964"/>
                <a:gd name="connsiteX150" fmla="*/ 69215 w 82803"/>
                <a:gd name="connsiteY150" fmla="*/ 90170 h 100964"/>
                <a:gd name="connsiteX151" fmla="*/ 66929 w 82803"/>
                <a:gd name="connsiteY151" fmla="*/ 91313 h 100964"/>
                <a:gd name="connsiteX152" fmla="*/ 64262 w 82803"/>
                <a:gd name="connsiteY152" fmla="*/ 92329 h 100964"/>
                <a:gd name="connsiteX153" fmla="*/ 61214 w 82803"/>
                <a:gd name="connsiteY153" fmla="*/ 92964 h 100964"/>
                <a:gd name="connsiteX154" fmla="*/ 57658 w 82803"/>
                <a:gd name="connsiteY154" fmla="*/ 93599 h 100964"/>
                <a:gd name="connsiteX155" fmla="*/ 53721 w 82803"/>
                <a:gd name="connsiteY155" fmla="*/ 93853 h 100964"/>
                <a:gd name="connsiteX156" fmla="*/ 49530 w 82803"/>
                <a:gd name="connsiteY156" fmla="*/ 93980 h 100964"/>
                <a:gd name="connsiteX157" fmla="*/ 49530 w 82803"/>
                <a:gd name="connsiteY157" fmla="*/ 66802 h 100964"/>
                <a:gd name="connsiteX158" fmla="*/ 49530 w 82803"/>
                <a:gd name="connsiteY158" fmla="*/ 66802 h 100964"/>
                <a:gd name="connsiteX159" fmla="*/ 43561 w 82803"/>
                <a:gd name="connsiteY159" fmla="*/ 67056 h 100964"/>
                <a:gd name="connsiteX160" fmla="*/ 38100 w 82803"/>
                <a:gd name="connsiteY160" fmla="*/ 67564 h 100964"/>
                <a:gd name="connsiteX161" fmla="*/ 33147 w 82803"/>
                <a:gd name="connsiteY161" fmla="*/ 68453 h 100964"/>
                <a:gd name="connsiteX162" fmla="*/ 28702 w 82803"/>
                <a:gd name="connsiteY162" fmla="*/ 69723 h 100964"/>
                <a:gd name="connsiteX163" fmla="*/ 25019 w 82803"/>
                <a:gd name="connsiteY163" fmla="*/ 71247 h 100964"/>
                <a:gd name="connsiteX164" fmla="*/ 21844 w 82803"/>
                <a:gd name="connsiteY164" fmla="*/ 73152 h 100964"/>
                <a:gd name="connsiteX165" fmla="*/ 19431 w 82803"/>
                <a:gd name="connsiteY165" fmla="*/ 75438 h 100964"/>
                <a:gd name="connsiteX166" fmla="*/ 17526 w 82803"/>
                <a:gd name="connsiteY166" fmla="*/ 77978 h 100964"/>
                <a:gd name="connsiteX167" fmla="*/ 16510 w 82803"/>
                <a:gd name="connsiteY167" fmla="*/ 80772 h 100964"/>
                <a:gd name="connsiteX168" fmla="*/ 16129 w 82803"/>
                <a:gd name="connsiteY168" fmla="*/ 83947 h 100964"/>
                <a:gd name="connsiteX169" fmla="*/ 16129 w 82803"/>
                <a:gd name="connsiteY169" fmla="*/ 83947 h 100964"/>
                <a:gd name="connsiteX170" fmla="*/ 16510 w 82803"/>
                <a:gd name="connsiteY170" fmla="*/ 86995 h 100964"/>
                <a:gd name="connsiteX171" fmla="*/ 17526 w 82803"/>
                <a:gd name="connsiteY171" fmla="*/ 89916 h 100964"/>
                <a:gd name="connsiteX172" fmla="*/ 19431 w 82803"/>
                <a:gd name="connsiteY172" fmla="*/ 92456 h 100964"/>
                <a:gd name="connsiteX173" fmla="*/ 21844 w 82803"/>
                <a:gd name="connsiteY173" fmla="*/ 94615 h 100964"/>
                <a:gd name="connsiteX174" fmla="*/ 25019 w 82803"/>
                <a:gd name="connsiteY174" fmla="*/ 96520 h 100964"/>
                <a:gd name="connsiteX175" fmla="*/ 28702 w 82803"/>
                <a:gd name="connsiteY175" fmla="*/ 98171 h 100964"/>
                <a:gd name="connsiteX176" fmla="*/ 33147 w 82803"/>
                <a:gd name="connsiteY176" fmla="*/ 99441 h 100964"/>
                <a:gd name="connsiteX177" fmla="*/ 38100 w 82803"/>
                <a:gd name="connsiteY177" fmla="*/ 100330 h 100964"/>
                <a:gd name="connsiteX178" fmla="*/ 43561 w 82803"/>
                <a:gd name="connsiteY178" fmla="*/ 100838 h 100964"/>
                <a:gd name="connsiteX179" fmla="*/ 49530 w 82803"/>
                <a:gd name="connsiteY179" fmla="*/ 100965 h 100964"/>
                <a:gd name="connsiteX180" fmla="*/ 49530 w 82803"/>
                <a:gd name="connsiteY180" fmla="*/ 100965 h 100964"/>
                <a:gd name="connsiteX181" fmla="*/ 55499 w 82803"/>
                <a:gd name="connsiteY181" fmla="*/ 100838 h 100964"/>
                <a:gd name="connsiteX182" fmla="*/ 60960 w 82803"/>
                <a:gd name="connsiteY182" fmla="*/ 100330 h 100964"/>
                <a:gd name="connsiteX183" fmla="*/ 65786 w 82803"/>
                <a:gd name="connsiteY183" fmla="*/ 99441 h 100964"/>
                <a:gd name="connsiteX184" fmla="*/ 70104 w 82803"/>
                <a:gd name="connsiteY184" fmla="*/ 98171 h 100964"/>
                <a:gd name="connsiteX185" fmla="*/ 73914 w 82803"/>
                <a:gd name="connsiteY185" fmla="*/ 96520 h 100964"/>
                <a:gd name="connsiteX186" fmla="*/ 77089 w 82803"/>
                <a:gd name="connsiteY186" fmla="*/ 94615 h 100964"/>
                <a:gd name="connsiteX187" fmla="*/ 79502 w 82803"/>
                <a:gd name="connsiteY187" fmla="*/ 92456 h 100964"/>
                <a:gd name="connsiteX188" fmla="*/ 81280 w 82803"/>
                <a:gd name="connsiteY188" fmla="*/ 89916 h 100964"/>
                <a:gd name="connsiteX189" fmla="*/ 82423 w 82803"/>
                <a:gd name="connsiteY189" fmla="*/ 86995 h 100964"/>
                <a:gd name="connsiteX190" fmla="*/ 82804 w 82803"/>
                <a:gd name="connsiteY190" fmla="*/ 83947 h 100964"/>
                <a:gd name="connsiteX191" fmla="*/ 82804 w 82803"/>
                <a:gd name="connsiteY191" fmla="*/ 83947 h 100964"/>
                <a:gd name="connsiteX192" fmla="*/ 82423 w 82803"/>
                <a:gd name="connsiteY192" fmla="*/ 80772 h 100964"/>
                <a:gd name="connsiteX193" fmla="*/ 81280 w 82803"/>
                <a:gd name="connsiteY193" fmla="*/ 77978 h 100964"/>
                <a:gd name="connsiteX194" fmla="*/ 79502 w 82803"/>
                <a:gd name="connsiteY194" fmla="*/ 75438 h 100964"/>
                <a:gd name="connsiteX195" fmla="*/ 77089 w 82803"/>
                <a:gd name="connsiteY195" fmla="*/ 73152 h 100964"/>
                <a:gd name="connsiteX196" fmla="*/ 73914 w 82803"/>
                <a:gd name="connsiteY196" fmla="*/ 71247 h 100964"/>
                <a:gd name="connsiteX197" fmla="*/ 70104 w 82803"/>
                <a:gd name="connsiteY197" fmla="*/ 69723 h 100964"/>
                <a:gd name="connsiteX198" fmla="*/ 65786 w 82803"/>
                <a:gd name="connsiteY198" fmla="*/ 68453 h 100964"/>
                <a:gd name="connsiteX199" fmla="*/ 60960 w 82803"/>
                <a:gd name="connsiteY199" fmla="*/ 67564 h 100964"/>
                <a:gd name="connsiteX200" fmla="*/ 55499 w 82803"/>
                <a:gd name="connsiteY200" fmla="*/ 67056 h 100964"/>
                <a:gd name="connsiteX201" fmla="*/ 49530 w 82803"/>
                <a:gd name="connsiteY201" fmla="*/ 66802 h 10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82803" h="100964">
                  <a:moveTo>
                    <a:pt x="73025" y="44450"/>
                  </a:moveTo>
                  <a:lnTo>
                    <a:pt x="56134" y="44450"/>
                  </a:lnTo>
                  <a:lnTo>
                    <a:pt x="56134" y="51943"/>
                  </a:lnTo>
                  <a:lnTo>
                    <a:pt x="73025" y="51943"/>
                  </a:lnTo>
                  <a:lnTo>
                    <a:pt x="73025" y="65659"/>
                  </a:lnTo>
                  <a:lnTo>
                    <a:pt x="82423" y="65659"/>
                  </a:lnTo>
                  <a:lnTo>
                    <a:pt x="82423" y="889"/>
                  </a:lnTo>
                  <a:lnTo>
                    <a:pt x="73025" y="889"/>
                  </a:lnTo>
                  <a:lnTo>
                    <a:pt x="73025" y="25019"/>
                  </a:lnTo>
                  <a:lnTo>
                    <a:pt x="56261" y="25019"/>
                  </a:lnTo>
                  <a:lnTo>
                    <a:pt x="56261" y="32385"/>
                  </a:lnTo>
                  <a:lnTo>
                    <a:pt x="73025" y="32385"/>
                  </a:lnTo>
                  <a:lnTo>
                    <a:pt x="73025" y="44450"/>
                  </a:lnTo>
                  <a:close/>
                  <a:moveTo>
                    <a:pt x="56134" y="11938"/>
                  </a:moveTo>
                  <a:lnTo>
                    <a:pt x="33020" y="11938"/>
                  </a:lnTo>
                  <a:lnTo>
                    <a:pt x="33020" y="0"/>
                  </a:lnTo>
                  <a:lnTo>
                    <a:pt x="23876" y="0"/>
                  </a:lnTo>
                  <a:lnTo>
                    <a:pt x="23876" y="11938"/>
                  </a:lnTo>
                  <a:lnTo>
                    <a:pt x="0" y="11938"/>
                  </a:lnTo>
                  <a:lnTo>
                    <a:pt x="0" y="19304"/>
                  </a:lnTo>
                  <a:lnTo>
                    <a:pt x="56134" y="19304"/>
                  </a:lnTo>
                  <a:lnTo>
                    <a:pt x="56134" y="11938"/>
                  </a:lnTo>
                  <a:close/>
                  <a:moveTo>
                    <a:pt x="14351" y="43053"/>
                  </a:moveTo>
                  <a:lnTo>
                    <a:pt x="14351" y="43053"/>
                  </a:lnTo>
                  <a:lnTo>
                    <a:pt x="14478" y="41021"/>
                  </a:lnTo>
                  <a:lnTo>
                    <a:pt x="14986" y="39116"/>
                  </a:lnTo>
                  <a:lnTo>
                    <a:pt x="15748" y="37465"/>
                  </a:lnTo>
                  <a:lnTo>
                    <a:pt x="16891" y="35941"/>
                  </a:lnTo>
                  <a:lnTo>
                    <a:pt x="18161" y="34671"/>
                  </a:lnTo>
                  <a:lnTo>
                    <a:pt x="19812" y="33528"/>
                  </a:lnTo>
                  <a:lnTo>
                    <a:pt x="21590" y="32639"/>
                  </a:lnTo>
                  <a:lnTo>
                    <a:pt x="23749" y="32004"/>
                  </a:lnTo>
                  <a:lnTo>
                    <a:pt x="25908" y="31623"/>
                  </a:lnTo>
                  <a:lnTo>
                    <a:pt x="28321" y="31496"/>
                  </a:lnTo>
                  <a:lnTo>
                    <a:pt x="28321" y="31496"/>
                  </a:lnTo>
                  <a:lnTo>
                    <a:pt x="30861" y="31623"/>
                  </a:lnTo>
                  <a:lnTo>
                    <a:pt x="33020" y="32004"/>
                  </a:lnTo>
                  <a:lnTo>
                    <a:pt x="35179" y="32639"/>
                  </a:lnTo>
                  <a:lnTo>
                    <a:pt x="36957" y="33528"/>
                  </a:lnTo>
                  <a:lnTo>
                    <a:pt x="38608" y="34671"/>
                  </a:lnTo>
                  <a:lnTo>
                    <a:pt x="39878" y="35941"/>
                  </a:lnTo>
                  <a:lnTo>
                    <a:pt x="41021" y="37465"/>
                  </a:lnTo>
                  <a:lnTo>
                    <a:pt x="41783" y="39116"/>
                  </a:lnTo>
                  <a:lnTo>
                    <a:pt x="42291" y="41021"/>
                  </a:lnTo>
                  <a:lnTo>
                    <a:pt x="42418" y="43053"/>
                  </a:lnTo>
                  <a:lnTo>
                    <a:pt x="42418" y="43053"/>
                  </a:lnTo>
                  <a:lnTo>
                    <a:pt x="42291" y="45085"/>
                  </a:lnTo>
                  <a:lnTo>
                    <a:pt x="41783" y="46990"/>
                  </a:lnTo>
                  <a:lnTo>
                    <a:pt x="41021" y="48641"/>
                  </a:lnTo>
                  <a:lnTo>
                    <a:pt x="39878" y="50165"/>
                  </a:lnTo>
                  <a:lnTo>
                    <a:pt x="38608" y="51435"/>
                  </a:lnTo>
                  <a:lnTo>
                    <a:pt x="36957" y="52578"/>
                  </a:lnTo>
                  <a:lnTo>
                    <a:pt x="35179" y="53467"/>
                  </a:lnTo>
                  <a:lnTo>
                    <a:pt x="33020" y="54102"/>
                  </a:lnTo>
                  <a:lnTo>
                    <a:pt x="30861" y="54483"/>
                  </a:lnTo>
                  <a:lnTo>
                    <a:pt x="28321" y="54610"/>
                  </a:lnTo>
                  <a:lnTo>
                    <a:pt x="28321" y="54610"/>
                  </a:lnTo>
                  <a:lnTo>
                    <a:pt x="25908" y="54483"/>
                  </a:lnTo>
                  <a:lnTo>
                    <a:pt x="23749" y="54102"/>
                  </a:lnTo>
                  <a:lnTo>
                    <a:pt x="21590" y="53467"/>
                  </a:lnTo>
                  <a:lnTo>
                    <a:pt x="19812" y="52578"/>
                  </a:lnTo>
                  <a:lnTo>
                    <a:pt x="18161" y="51435"/>
                  </a:lnTo>
                  <a:lnTo>
                    <a:pt x="16891" y="50165"/>
                  </a:lnTo>
                  <a:lnTo>
                    <a:pt x="15748" y="48641"/>
                  </a:lnTo>
                  <a:lnTo>
                    <a:pt x="14986" y="46990"/>
                  </a:lnTo>
                  <a:lnTo>
                    <a:pt x="14478" y="45085"/>
                  </a:lnTo>
                  <a:lnTo>
                    <a:pt x="14351" y="43053"/>
                  </a:lnTo>
                  <a:close/>
                  <a:moveTo>
                    <a:pt x="51054" y="43053"/>
                  </a:moveTo>
                  <a:lnTo>
                    <a:pt x="51054" y="43053"/>
                  </a:lnTo>
                  <a:lnTo>
                    <a:pt x="50800" y="39751"/>
                  </a:lnTo>
                  <a:lnTo>
                    <a:pt x="50038" y="36830"/>
                  </a:lnTo>
                  <a:lnTo>
                    <a:pt x="48641" y="34036"/>
                  </a:lnTo>
                  <a:lnTo>
                    <a:pt x="46863" y="31623"/>
                  </a:lnTo>
                  <a:lnTo>
                    <a:pt x="44704" y="29591"/>
                  </a:lnTo>
                  <a:lnTo>
                    <a:pt x="42164" y="27813"/>
                  </a:lnTo>
                  <a:lnTo>
                    <a:pt x="39116" y="26416"/>
                  </a:lnTo>
                  <a:lnTo>
                    <a:pt x="35814" y="25273"/>
                  </a:lnTo>
                  <a:lnTo>
                    <a:pt x="32258" y="24638"/>
                  </a:lnTo>
                  <a:lnTo>
                    <a:pt x="28321" y="24511"/>
                  </a:lnTo>
                  <a:lnTo>
                    <a:pt x="28321" y="24511"/>
                  </a:lnTo>
                  <a:lnTo>
                    <a:pt x="24511" y="24638"/>
                  </a:lnTo>
                  <a:lnTo>
                    <a:pt x="20828" y="25273"/>
                  </a:lnTo>
                  <a:lnTo>
                    <a:pt x="17526" y="26416"/>
                  </a:lnTo>
                  <a:lnTo>
                    <a:pt x="14605" y="27813"/>
                  </a:lnTo>
                  <a:lnTo>
                    <a:pt x="12065" y="29591"/>
                  </a:lnTo>
                  <a:lnTo>
                    <a:pt x="9779" y="31623"/>
                  </a:lnTo>
                  <a:lnTo>
                    <a:pt x="8001" y="34036"/>
                  </a:lnTo>
                  <a:lnTo>
                    <a:pt x="6731" y="36830"/>
                  </a:lnTo>
                  <a:lnTo>
                    <a:pt x="5969" y="39751"/>
                  </a:lnTo>
                  <a:lnTo>
                    <a:pt x="5715" y="43053"/>
                  </a:lnTo>
                  <a:lnTo>
                    <a:pt x="5715" y="43053"/>
                  </a:lnTo>
                  <a:lnTo>
                    <a:pt x="5969" y="46228"/>
                  </a:lnTo>
                  <a:lnTo>
                    <a:pt x="6731" y="49276"/>
                  </a:lnTo>
                  <a:lnTo>
                    <a:pt x="8001" y="52070"/>
                  </a:lnTo>
                  <a:lnTo>
                    <a:pt x="9779" y="54483"/>
                  </a:lnTo>
                  <a:lnTo>
                    <a:pt x="12065" y="56642"/>
                  </a:lnTo>
                  <a:lnTo>
                    <a:pt x="14605" y="58420"/>
                  </a:lnTo>
                  <a:lnTo>
                    <a:pt x="17526" y="59817"/>
                  </a:lnTo>
                  <a:lnTo>
                    <a:pt x="20828" y="60833"/>
                  </a:lnTo>
                  <a:lnTo>
                    <a:pt x="24511" y="61468"/>
                  </a:lnTo>
                  <a:lnTo>
                    <a:pt x="28321" y="61722"/>
                  </a:lnTo>
                  <a:lnTo>
                    <a:pt x="28321" y="61722"/>
                  </a:lnTo>
                  <a:lnTo>
                    <a:pt x="32258" y="61468"/>
                  </a:lnTo>
                  <a:lnTo>
                    <a:pt x="35814" y="60833"/>
                  </a:lnTo>
                  <a:lnTo>
                    <a:pt x="39116" y="59817"/>
                  </a:lnTo>
                  <a:lnTo>
                    <a:pt x="42164" y="58420"/>
                  </a:lnTo>
                  <a:lnTo>
                    <a:pt x="44704" y="56642"/>
                  </a:lnTo>
                  <a:lnTo>
                    <a:pt x="46863" y="54483"/>
                  </a:lnTo>
                  <a:lnTo>
                    <a:pt x="48641" y="52070"/>
                  </a:lnTo>
                  <a:lnTo>
                    <a:pt x="50038" y="49276"/>
                  </a:lnTo>
                  <a:lnTo>
                    <a:pt x="50800" y="46228"/>
                  </a:lnTo>
                  <a:lnTo>
                    <a:pt x="51054" y="43053"/>
                  </a:lnTo>
                  <a:close/>
                  <a:moveTo>
                    <a:pt x="49530" y="93980"/>
                  </a:moveTo>
                  <a:lnTo>
                    <a:pt x="49530" y="93980"/>
                  </a:lnTo>
                  <a:lnTo>
                    <a:pt x="45212" y="93853"/>
                  </a:lnTo>
                  <a:lnTo>
                    <a:pt x="41402" y="93599"/>
                  </a:lnTo>
                  <a:lnTo>
                    <a:pt x="37846" y="92964"/>
                  </a:lnTo>
                  <a:lnTo>
                    <a:pt x="34671" y="92329"/>
                  </a:lnTo>
                  <a:lnTo>
                    <a:pt x="32004" y="91313"/>
                  </a:lnTo>
                  <a:lnTo>
                    <a:pt x="29718" y="90170"/>
                  </a:lnTo>
                  <a:lnTo>
                    <a:pt x="27940" y="88900"/>
                  </a:lnTo>
                  <a:lnTo>
                    <a:pt x="26670" y="87376"/>
                  </a:lnTo>
                  <a:lnTo>
                    <a:pt x="25908" y="85725"/>
                  </a:lnTo>
                  <a:lnTo>
                    <a:pt x="25527" y="83947"/>
                  </a:lnTo>
                  <a:lnTo>
                    <a:pt x="25527" y="83947"/>
                  </a:lnTo>
                  <a:lnTo>
                    <a:pt x="25908" y="82042"/>
                  </a:lnTo>
                  <a:lnTo>
                    <a:pt x="26670" y="80391"/>
                  </a:lnTo>
                  <a:lnTo>
                    <a:pt x="27940" y="78867"/>
                  </a:lnTo>
                  <a:lnTo>
                    <a:pt x="29718" y="77597"/>
                  </a:lnTo>
                  <a:lnTo>
                    <a:pt x="32004" y="76454"/>
                  </a:lnTo>
                  <a:lnTo>
                    <a:pt x="34671" y="75565"/>
                  </a:lnTo>
                  <a:lnTo>
                    <a:pt x="37846" y="74803"/>
                  </a:lnTo>
                  <a:lnTo>
                    <a:pt x="41402" y="74295"/>
                  </a:lnTo>
                  <a:lnTo>
                    <a:pt x="45212" y="73914"/>
                  </a:lnTo>
                  <a:lnTo>
                    <a:pt x="49530" y="73914"/>
                  </a:lnTo>
                  <a:lnTo>
                    <a:pt x="49530" y="73914"/>
                  </a:lnTo>
                  <a:lnTo>
                    <a:pt x="53721" y="73914"/>
                  </a:lnTo>
                  <a:lnTo>
                    <a:pt x="57658" y="74295"/>
                  </a:lnTo>
                  <a:lnTo>
                    <a:pt x="61214" y="74803"/>
                  </a:lnTo>
                  <a:lnTo>
                    <a:pt x="64262" y="75565"/>
                  </a:lnTo>
                  <a:lnTo>
                    <a:pt x="66929" y="76454"/>
                  </a:lnTo>
                  <a:lnTo>
                    <a:pt x="69215" y="77597"/>
                  </a:lnTo>
                  <a:lnTo>
                    <a:pt x="70993" y="78867"/>
                  </a:lnTo>
                  <a:lnTo>
                    <a:pt x="72263" y="80391"/>
                  </a:lnTo>
                  <a:lnTo>
                    <a:pt x="73025" y="82042"/>
                  </a:lnTo>
                  <a:lnTo>
                    <a:pt x="73279" y="83947"/>
                  </a:lnTo>
                  <a:lnTo>
                    <a:pt x="73279" y="83947"/>
                  </a:lnTo>
                  <a:lnTo>
                    <a:pt x="73025" y="85725"/>
                  </a:lnTo>
                  <a:lnTo>
                    <a:pt x="72263" y="87376"/>
                  </a:lnTo>
                  <a:lnTo>
                    <a:pt x="70993" y="88900"/>
                  </a:lnTo>
                  <a:lnTo>
                    <a:pt x="69215" y="90170"/>
                  </a:lnTo>
                  <a:lnTo>
                    <a:pt x="66929" y="91313"/>
                  </a:lnTo>
                  <a:lnTo>
                    <a:pt x="64262" y="92329"/>
                  </a:lnTo>
                  <a:lnTo>
                    <a:pt x="61214" y="92964"/>
                  </a:lnTo>
                  <a:lnTo>
                    <a:pt x="57658" y="93599"/>
                  </a:lnTo>
                  <a:lnTo>
                    <a:pt x="53721" y="93853"/>
                  </a:lnTo>
                  <a:lnTo>
                    <a:pt x="49530" y="93980"/>
                  </a:lnTo>
                  <a:close/>
                  <a:moveTo>
                    <a:pt x="49530" y="66802"/>
                  </a:moveTo>
                  <a:lnTo>
                    <a:pt x="49530" y="66802"/>
                  </a:lnTo>
                  <a:lnTo>
                    <a:pt x="43561" y="67056"/>
                  </a:lnTo>
                  <a:lnTo>
                    <a:pt x="38100" y="67564"/>
                  </a:lnTo>
                  <a:lnTo>
                    <a:pt x="33147" y="68453"/>
                  </a:lnTo>
                  <a:lnTo>
                    <a:pt x="28702" y="69723"/>
                  </a:lnTo>
                  <a:lnTo>
                    <a:pt x="25019" y="71247"/>
                  </a:lnTo>
                  <a:lnTo>
                    <a:pt x="21844" y="73152"/>
                  </a:lnTo>
                  <a:lnTo>
                    <a:pt x="19431" y="75438"/>
                  </a:lnTo>
                  <a:lnTo>
                    <a:pt x="17526" y="77978"/>
                  </a:lnTo>
                  <a:lnTo>
                    <a:pt x="16510" y="80772"/>
                  </a:lnTo>
                  <a:lnTo>
                    <a:pt x="16129" y="83947"/>
                  </a:lnTo>
                  <a:lnTo>
                    <a:pt x="16129" y="83947"/>
                  </a:lnTo>
                  <a:lnTo>
                    <a:pt x="16510" y="86995"/>
                  </a:lnTo>
                  <a:lnTo>
                    <a:pt x="17526" y="89916"/>
                  </a:lnTo>
                  <a:lnTo>
                    <a:pt x="19431" y="92456"/>
                  </a:lnTo>
                  <a:lnTo>
                    <a:pt x="21844" y="94615"/>
                  </a:lnTo>
                  <a:lnTo>
                    <a:pt x="25019" y="96520"/>
                  </a:lnTo>
                  <a:lnTo>
                    <a:pt x="28702" y="98171"/>
                  </a:lnTo>
                  <a:lnTo>
                    <a:pt x="33147" y="99441"/>
                  </a:lnTo>
                  <a:lnTo>
                    <a:pt x="38100" y="100330"/>
                  </a:lnTo>
                  <a:lnTo>
                    <a:pt x="43561" y="100838"/>
                  </a:lnTo>
                  <a:lnTo>
                    <a:pt x="49530" y="100965"/>
                  </a:lnTo>
                  <a:lnTo>
                    <a:pt x="49530" y="100965"/>
                  </a:lnTo>
                  <a:lnTo>
                    <a:pt x="55499" y="100838"/>
                  </a:lnTo>
                  <a:lnTo>
                    <a:pt x="60960" y="100330"/>
                  </a:lnTo>
                  <a:lnTo>
                    <a:pt x="65786" y="99441"/>
                  </a:lnTo>
                  <a:lnTo>
                    <a:pt x="70104" y="98171"/>
                  </a:lnTo>
                  <a:lnTo>
                    <a:pt x="73914" y="96520"/>
                  </a:lnTo>
                  <a:lnTo>
                    <a:pt x="77089" y="94615"/>
                  </a:lnTo>
                  <a:lnTo>
                    <a:pt x="79502" y="92456"/>
                  </a:lnTo>
                  <a:lnTo>
                    <a:pt x="81280" y="89916"/>
                  </a:lnTo>
                  <a:lnTo>
                    <a:pt x="82423" y="86995"/>
                  </a:lnTo>
                  <a:lnTo>
                    <a:pt x="82804" y="83947"/>
                  </a:lnTo>
                  <a:lnTo>
                    <a:pt x="82804" y="83947"/>
                  </a:lnTo>
                  <a:lnTo>
                    <a:pt x="82423" y="80772"/>
                  </a:lnTo>
                  <a:lnTo>
                    <a:pt x="81280" y="77978"/>
                  </a:lnTo>
                  <a:lnTo>
                    <a:pt x="79502" y="75438"/>
                  </a:lnTo>
                  <a:lnTo>
                    <a:pt x="77089" y="73152"/>
                  </a:lnTo>
                  <a:lnTo>
                    <a:pt x="73914" y="71247"/>
                  </a:lnTo>
                  <a:lnTo>
                    <a:pt x="70104" y="69723"/>
                  </a:lnTo>
                  <a:lnTo>
                    <a:pt x="65786" y="68453"/>
                  </a:lnTo>
                  <a:lnTo>
                    <a:pt x="60960" y="67564"/>
                  </a:lnTo>
                  <a:lnTo>
                    <a:pt x="55499" y="67056"/>
                  </a:lnTo>
                  <a:lnTo>
                    <a:pt x="49530" y="6680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F2C1780-CBCD-5E4D-A1D5-AAB38C9D6F55}"/>
                </a:ext>
              </a:extLst>
            </p:cNvPr>
            <p:cNvSpPr/>
            <p:nvPr/>
          </p:nvSpPr>
          <p:spPr>
            <a:xfrm>
              <a:off x="8958580" y="3331845"/>
              <a:ext cx="82803" cy="99948"/>
            </a:xfrm>
            <a:custGeom>
              <a:avLst/>
              <a:gdLst>
                <a:gd name="connsiteX0" fmla="*/ 76962 w 82803"/>
                <a:gd name="connsiteY0" fmla="*/ 0 h 99948"/>
                <a:gd name="connsiteX1" fmla="*/ 67818 w 82803"/>
                <a:gd name="connsiteY1" fmla="*/ 0 h 99948"/>
                <a:gd name="connsiteX2" fmla="*/ 67818 w 82803"/>
                <a:gd name="connsiteY2" fmla="*/ 57531 h 99948"/>
                <a:gd name="connsiteX3" fmla="*/ 76962 w 82803"/>
                <a:gd name="connsiteY3" fmla="*/ 57531 h 99948"/>
                <a:gd name="connsiteX4" fmla="*/ 76962 w 82803"/>
                <a:gd name="connsiteY4" fmla="*/ 0 h 99948"/>
                <a:gd name="connsiteX5" fmla="*/ 37973 w 82803"/>
                <a:gd name="connsiteY5" fmla="*/ 40132 h 99948"/>
                <a:gd name="connsiteX6" fmla="*/ 9017 w 82803"/>
                <a:gd name="connsiteY6" fmla="*/ 40132 h 99948"/>
                <a:gd name="connsiteX7" fmla="*/ 9017 w 82803"/>
                <a:gd name="connsiteY7" fmla="*/ 13716 h 99948"/>
                <a:gd name="connsiteX8" fmla="*/ 37973 w 82803"/>
                <a:gd name="connsiteY8" fmla="*/ 13716 h 99948"/>
                <a:gd name="connsiteX9" fmla="*/ 37973 w 82803"/>
                <a:gd name="connsiteY9" fmla="*/ 40132 h 99948"/>
                <a:gd name="connsiteX10" fmla="*/ 46863 w 82803"/>
                <a:gd name="connsiteY10" fmla="*/ 6477 h 99948"/>
                <a:gd name="connsiteX11" fmla="*/ 0 w 82803"/>
                <a:gd name="connsiteY11" fmla="*/ 6477 h 99948"/>
                <a:gd name="connsiteX12" fmla="*/ 0 w 82803"/>
                <a:gd name="connsiteY12" fmla="*/ 47498 h 99948"/>
                <a:gd name="connsiteX13" fmla="*/ 46863 w 82803"/>
                <a:gd name="connsiteY13" fmla="*/ 47498 h 99948"/>
                <a:gd name="connsiteX14" fmla="*/ 46863 w 82803"/>
                <a:gd name="connsiteY14" fmla="*/ 6477 h 99948"/>
                <a:gd name="connsiteX15" fmla="*/ 79248 w 82803"/>
                <a:gd name="connsiteY15" fmla="*/ 71374 h 99948"/>
                <a:gd name="connsiteX16" fmla="*/ 79248 w 82803"/>
                <a:gd name="connsiteY16" fmla="*/ 64389 h 99948"/>
                <a:gd name="connsiteX17" fmla="*/ 49911 w 82803"/>
                <a:gd name="connsiteY17" fmla="*/ 64389 h 99948"/>
                <a:gd name="connsiteX18" fmla="*/ 49911 w 82803"/>
                <a:gd name="connsiteY18" fmla="*/ 54610 h 99948"/>
                <a:gd name="connsiteX19" fmla="*/ 40639 w 82803"/>
                <a:gd name="connsiteY19" fmla="*/ 54610 h 99948"/>
                <a:gd name="connsiteX20" fmla="*/ 40639 w 82803"/>
                <a:gd name="connsiteY20" fmla="*/ 64389 h 99948"/>
                <a:gd name="connsiteX21" fmla="*/ 11176 w 82803"/>
                <a:gd name="connsiteY21" fmla="*/ 64389 h 99948"/>
                <a:gd name="connsiteX22" fmla="*/ 11176 w 82803"/>
                <a:gd name="connsiteY22" fmla="*/ 71374 h 99948"/>
                <a:gd name="connsiteX23" fmla="*/ 40513 w 82803"/>
                <a:gd name="connsiteY23" fmla="*/ 71374 h 99948"/>
                <a:gd name="connsiteX24" fmla="*/ 40513 w 82803"/>
                <a:gd name="connsiteY24" fmla="*/ 71374 h 99948"/>
                <a:gd name="connsiteX25" fmla="*/ 40005 w 82803"/>
                <a:gd name="connsiteY25" fmla="*/ 74422 h 99948"/>
                <a:gd name="connsiteX26" fmla="*/ 38608 w 82803"/>
                <a:gd name="connsiteY26" fmla="*/ 77216 h 99948"/>
                <a:gd name="connsiteX27" fmla="*/ 36449 w 82803"/>
                <a:gd name="connsiteY27" fmla="*/ 80010 h 99948"/>
                <a:gd name="connsiteX28" fmla="*/ 33655 w 82803"/>
                <a:gd name="connsiteY28" fmla="*/ 82677 h 99948"/>
                <a:gd name="connsiteX29" fmla="*/ 30226 w 82803"/>
                <a:gd name="connsiteY29" fmla="*/ 85090 h 99948"/>
                <a:gd name="connsiteX30" fmla="*/ 26288 w 82803"/>
                <a:gd name="connsiteY30" fmla="*/ 87376 h 99948"/>
                <a:gd name="connsiteX31" fmla="*/ 21971 w 82803"/>
                <a:gd name="connsiteY31" fmla="*/ 89281 h 99948"/>
                <a:gd name="connsiteX32" fmla="*/ 17272 w 82803"/>
                <a:gd name="connsiteY32" fmla="*/ 90805 h 99948"/>
                <a:gd name="connsiteX33" fmla="*/ 12319 w 82803"/>
                <a:gd name="connsiteY33" fmla="*/ 92075 h 99948"/>
                <a:gd name="connsiteX34" fmla="*/ 7238 w 82803"/>
                <a:gd name="connsiteY34" fmla="*/ 92837 h 99948"/>
                <a:gd name="connsiteX35" fmla="*/ 10287 w 82803"/>
                <a:gd name="connsiteY35" fmla="*/ 99949 h 99948"/>
                <a:gd name="connsiteX36" fmla="*/ 10287 w 82803"/>
                <a:gd name="connsiteY36" fmla="*/ 99949 h 99948"/>
                <a:gd name="connsiteX37" fmla="*/ 14859 w 82803"/>
                <a:gd name="connsiteY37" fmla="*/ 99187 h 99948"/>
                <a:gd name="connsiteX38" fmla="*/ 19176 w 82803"/>
                <a:gd name="connsiteY38" fmla="*/ 98044 h 99948"/>
                <a:gd name="connsiteX39" fmla="*/ 23368 w 82803"/>
                <a:gd name="connsiteY39" fmla="*/ 96774 h 99948"/>
                <a:gd name="connsiteX40" fmla="*/ 27432 w 82803"/>
                <a:gd name="connsiteY40" fmla="*/ 95250 h 99948"/>
                <a:gd name="connsiteX41" fmla="*/ 31242 w 82803"/>
                <a:gd name="connsiteY41" fmla="*/ 93472 h 99948"/>
                <a:gd name="connsiteX42" fmla="*/ 34671 w 82803"/>
                <a:gd name="connsiteY42" fmla="*/ 91567 h 99948"/>
                <a:gd name="connsiteX43" fmla="*/ 37973 w 82803"/>
                <a:gd name="connsiteY43" fmla="*/ 89281 h 99948"/>
                <a:gd name="connsiteX44" fmla="*/ 40767 w 82803"/>
                <a:gd name="connsiteY44" fmla="*/ 86995 h 99948"/>
                <a:gd name="connsiteX45" fmla="*/ 43307 w 82803"/>
                <a:gd name="connsiteY45" fmla="*/ 84328 h 99948"/>
                <a:gd name="connsiteX46" fmla="*/ 45338 w 82803"/>
                <a:gd name="connsiteY46" fmla="*/ 81534 h 99948"/>
                <a:gd name="connsiteX47" fmla="*/ 45338 w 82803"/>
                <a:gd name="connsiteY47" fmla="*/ 81534 h 99948"/>
                <a:gd name="connsiteX48" fmla="*/ 47244 w 82803"/>
                <a:gd name="connsiteY48" fmla="*/ 84328 h 99948"/>
                <a:gd name="connsiteX49" fmla="*/ 49657 w 82803"/>
                <a:gd name="connsiteY49" fmla="*/ 86868 h 99948"/>
                <a:gd name="connsiteX50" fmla="*/ 52451 w 82803"/>
                <a:gd name="connsiteY50" fmla="*/ 89281 h 99948"/>
                <a:gd name="connsiteX51" fmla="*/ 55626 w 82803"/>
                <a:gd name="connsiteY51" fmla="*/ 91440 h 99948"/>
                <a:gd name="connsiteX52" fmla="*/ 59055 w 82803"/>
                <a:gd name="connsiteY52" fmla="*/ 93472 h 99948"/>
                <a:gd name="connsiteX53" fmla="*/ 62738 w 82803"/>
                <a:gd name="connsiteY53" fmla="*/ 95250 h 99948"/>
                <a:gd name="connsiteX54" fmla="*/ 66801 w 82803"/>
                <a:gd name="connsiteY54" fmla="*/ 96774 h 99948"/>
                <a:gd name="connsiteX55" fmla="*/ 70865 w 82803"/>
                <a:gd name="connsiteY55" fmla="*/ 98044 h 99948"/>
                <a:gd name="connsiteX56" fmla="*/ 75311 w 82803"/>
                <a:gd name="connsiteY56" fmla="*/ 99187 h 99948"/>
                <a:gd name="connsiteX57" fmla="*/ 79756 w 82803"/>
                <a:gd name="connsiteY57" fmla="*/ 99949 h 99948"/>
                <a:gd name="connsiteX58" fmla="*/ 82803 w 82803"/>
                <a:gd name="connsiteY58" fmla="*/ 92837 h 99948"/>
                <a:gd name="connsiteX59" fmla="*/ 82803 w 82803"/>
                <a:gd name="connsiteY59" fmla="*/ 92837 h 99948"/>
                <a:gd name="connsiteX60" fmla="*/ 77724 w 82803"/>
                <a:gd name="connsiteY60" fmla="*/ 92075 h 99948"/>
                <a:gd name="connsiteX61" fmla="*/ 72771 w 82803"/>
                <a:gd name="connsiteY61" fmla="*/ 90805 h 99948"/>
                <a:gd name="connsiteX62" fmla="*/ 68199 w 82803"/>
                <a:gd name="connsiteY62" fmla="*/ 89154 h 99948"/>
                <a:gd name="connsiteX63" fmla="*/ 63881 w 82803"/>
                <a:gd name="connsiteY63" fmla="*/ 87122 h 99948"/>
                <a:gd name="connsiteX64" fmla="*/ 59944 w 82803"/>
                <a:gd name="connsiteY64" fmla="*/ 84963 h 99948"/>
                <a:gd name="connsiteX65" fmla="*/ 56642 w 82803"/>
                <a:gd name="connsiteY65" fmla="*/ 82550 h 99948"/>
                <a:gd name="connsiteX66" fmla="*/ 53848 w 82803"/>
                <a:gd name="connsiteY66" fmla="*/ 79883 h 99948"/>
                <a:gd name="connsiteX67" fmla="*/ 51815 w 82803"/>
                <a:gd name="connsiteY67" fmla="*/ 77089 h 99948"/>
                <a:gd name="connsiteX68" fmla="*/ 50419 w 82803"/>
                <a:gd name="connsiteY68" fmla="*/ 74295 h 99948"/>
                <a:gd name="connsiteX69" fmla="*/ 50038 w 82803"/>
                <a:gd name="connsiteY69" fmla="*/ 71374 h 99948"/>
                <a:gd name="connsiteX70" fmla="*/ 79248 w 82803"/>
                <a:gd name="connsiteY70" fmla="*/ 71374 h 9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82803" h="99948">
                  <a:moveTo>
                    <a:pt x="76962" y="0"/>
                  </a:moveTo>
                  <a:lnTo>
                    <a:pt x="67818" y="0"/>
                  </a:lnTo>
                  <a:lnTo>
                    <a:pt x="67818" y="57531"/>
                  </a:lnTo>
                  <a:lnTo>
                    <a:pt x="76962" y="57531"/>
                  </a:lnTo>
                  <a:lnTo>
                    <a:pt x="76962" y="0"/>
                  </a:lnTo>
                  <a:close/>
                  <a:moveTo>
                    <a:pt x="37973" y="40132"/>
                  </a:moveTo>
                  <a:lnTo>
                    <a:pt x="9017" y="40132"/>
                  </a:lnTo>
                  <a:lnTo>
                    <a:pt x="9017" y="13716"/>
                  </a:lnTo>
                  <a:lnTo>
                    <a:pt x="37973" y="13716"/>
                  </a:lnTo>
                  <a:lnTo>
                    <a:pt x="37973" y="40132"/>
                  </a:lnTo>
                  <a:close/>
                  <a:moveTo>
                    <a:pt x="46863" y="6477"/>
                  </a:moveTo>
                  <a:lnTo>
                    <a:pt x="0" y="6477"/>
                  </a:lnTo>
                  <a:lnTo>
                    <a:pt x="0" y="47498"/>
                  </a:lnTo>
                  <a:lnTo>
                    <a:pt x="46863" y="47498"/>
                  </a:lnTo>
                  <a:lnTo>
                    <a:pt x="46863" y="6477"/>
                  </a:lnTo>
                  <a:close/>
                  <a:moveTo>
                    <a:pt x="79248" y="71374"/>
                  </a:moveTo>
                  <a:lnTo>
                    <a:pt x="79248" y="64389"/>
                  </a:lnTo>
                  <a:lnTo>
                    <a:pt x="49911" y="64389"/>
                  </a:lnTo>
                  <a:lnTo>
                    <a:pt x="49911" y="54610"/>
                  </a:lnTo>
                  <a:lnTo>
                    <a:pt x="40639" y="54610"/>
                  </a:lnTo>
                  <a:lnTo>
                    <a:pt x="40639" y="64389"/>
                  </a:lnTo>
                  <a:lnTo>
                    <a:pt x="11176" y="64389"/>
                  </a:lnTo>
                  <a:lnTo>
                    <a:pt x="11176" y="71374"/>
                  </a:lnTo>
                  <a:lnTo>
                    <a:pt x="40513" y="71374"/>
                  </a:lnTo>
                  <a:lnTo>
                    <a:pt x="40513" y="71374"/>
                  </a:lnTo>
                  <a:lnTo>
                    <a:pt x="40005" y="74422"/>
                  </a:lnTo>
                  <a:lnTo>
                    <a:pt x="38608" y="77216"/>
                  </a:lnTo>
                  <a:lnTo>
                    <a:pt x="36449" y="80010"/>
                  </a:lnTo>
                  <a:lnTo>
                    <a:pt x="33655" y="82677"/>
                  </a:lnTo>
                  <a:lnTo>
                    <a:pt x="30226" y="85090"/>
                  </a:lnTo>
                  <a:lnTo>
                    <a:pt x="26288" y="87376"/>
                  </a:lnTo>
                  <a:lnTo>
                    <a:pt x="21971" y="89281"/>
                  </a:lnTo>
                  <a:lnTo>
                    <a:pt x="17272" y="90805"/>
                  </a:lnTo>
                  <a:lnTo>
                    <a:pt x="12319" y="92075"/>
                  </a:lnTo>
                  <a:lnTo>
                    <a:pt x="7238" y="92837"/>
                  </a:lnTo>
                  <a:lnTo>
                    <a:pt x="10287" y="99949"/>
                  </a:lnTo>
                  <a:lnTo>
                    <a:pt x="10287" y="99949"/>
                  </a:lnTo>
                  <a:lnTo>
                    <a:pt x="14859" y="99187"/>
                  </a:lnTo>
                  <a:lnTo>
                    <a:pt x="19176" y="98044"/>
                  </a:lnTo>
                  <a:lnTo>
                    <a:pt x="23368" y="96774"/>
                  </a:lnTo>
                  <a:lnTo>
                    <a:pt x="27432" y="95250"/>
                  </a:lnTo>
                  <a:lnTo>
                    <a:pt x="31242" y="93472"/>
                  </a:lnTo>
                  <a:lnTo>
                    <a:pt x="34671" y="91567"/>
                  </a:lnTo>
                  <a:lnTo>
                    <a:pt x="37973" y="89281"/>
                  </a:lnTo>
                  <a:lnTo>
                    <a:pt x="40767" y="86995"/>
                  </a:lnTo>
                  <a:lnTo>
                    <a:pt x="43307" y="84328"/>
                  </a:lnTo>
                  <a:lnTo>
                    <a:pt x="45338" y="81534"/>
                  </a:lnTo>
                  <a:lnTo>
                    <a:pt x="45338" y="81534"/>
                  </a:lnTo>
                  <a:lnTo>
                    <a:pt x="47244" y="84328"/>
                  </a:lnTo>
                  <a:lnTo>
                    <a:pt x="49657" y="86868"/>
                  </a:lnTo>
                  <a:lnTo>
                    <a:pt x="52451" y="89281"/>
                  </a:lnTo>
                  <a:lnTo>
                    <a:pt x="55626" y="91440"/>
                  </a:lnTo>
                  <a:lnTo>
                    <a:pt x="59055" y="93472"/>
                  </a:lnTo>
                  <a:lnTo>
                    <a:pt x="62738" y="95250"/>
                  </a:lnTo>
                  <a:lnTo>
                    <a:pt x="66801" y="96774"/>
                  </a:lnTo>
                  <a:lnTo>
                    <a:pt x="70865" y="98044"/>
                  </a:lnTo>
                  <a:lnTo>
                    <a:pt x="75311" y="99187"/>
                  </a:lnTo>
                  <a:lnTo>
                    <a:pt x="79756" y="99949"/>
                  </a:lnTo>
                  <a:lnTo>
                    <a:pt x="82803" y="92837"/>
                  </a:lnTo>
                  <a:lnTo>
                    <a:pt x="82803" y="92837"/>
                  </a:lnTo>
                  <a:lnTo>
                    <a:pt x="77724" y="92075"/>
                  </a:lnTo>
                  <a:lnTo>
                    <a:pt x="72771" y="90805"/>
                  </a:lnTo>
                  <a:lnTo>
                    <a:pt x="68199" y="89154"/>
                  </a:lnTo>
                  <a:lnTo>
                    <a:pt x="63881" y="87122"/>
                  </a:lnTo>
                  <a:lnTo>
                    <a:pt x="59944" y="84963"/>
                  </a:lnTo>
                  <a:lnTo>
                    <a:pt x="56642" y="82550"/>
                  </a:lnTo>
                  <a:lnTo>
                    <a:pt x="53848" y="79883"/>
                  </a:lnTo>
                  <a:lnTo>
                    <a:pt x="51815" y="77089"/>
                  </a:lnTo>
                  <a:lnTo>
                    <a:pt x="50419" y="74295"/>
                  </a:lnTo>
                  <a:lnTo>
                    <a:pt x="50038" y="71374"/>
                  </a:lnTo>
                  <a:lnTo>
                    <a:pt x="79248" y="71374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129C83E-980F-6267-9DCA-A566FCBF937C}"/>
                </a:ext>
              </a:extLst>
            </p:cNvPr>
            <p:cNvSpPr/>
            <p:nvPr/>
          </p:nvSpPr>
          <p:spPr>
            <a:xfrm>
              <a:off x="9081134" y="3337432"/>
              <a:ext cx="90932" cy="94488"/>
            </a:xfrm>
            <a:custGeom>
              <a:avLst/>
              <a:gdLst>
                <a:gd name="connsiteX0" fmla="*/ 70231 w 90932"/>
                <a:gd name="connsiteY0" fmla="*/ 31750 h 94488"/>
                <a:gd name="connsiteX1" fmla="*/ 20574 w 90932"/>
                <a:gd name="connsiteY1" fmla="*/ 31750 h 94488"/>
                <a:gd name="connsiteX2" fmla="*/ 20574 w 90932"/>
                <a:gd name="connsiteY2" fmla="*/ 7366 h 94488"/>
                <a:gd name="connsiteX3" fmla="*/ 70231 w 90932"/>
                <a:gd name="connsiteY3" fmla="*/ 7366 h 94488"/>
                <a:gd name="connsiteX4" fmla="*/ 70231 w 90932"/>
                <a:gd name="connsiteY4" fmla="*/ 31750 h 94488"/>
                <a:gd name="connsiteX5" fmla="*/ 79375 w 90932"/>
                <a:gd name="connsiteY5" fmla="*/ 0 h 94488"/>
                <a:gd name="connsiteX6" fmla="*/ 11557 w 90932"/>
                <a:gd name="connsiteY6" fmla="*/ 0 h 94488"/>
                <a:gd name="connsiteX7" fmla="*/ 11557 w 90932"/>
                <a:gd name="connsiteY7" fmla="*/ 38989 h 94488"/>
                <a:gd name="connsiteX8" fmla="*/ 79375 w 90932"/>
                <a:gd name="connsiteY8" fmla="*/ 38989 h 94488"/>
                <a:gd name="connsiteX9" fmla="*/ 79375 w 90932"/>
                <a:gd name="connsiteY9" fmla="*/ 0 h 94488"/>
                <a:gd name="connsiteX10" fmla="*/ 90932 w 90932"/>
                <a:gd name="connsiteY10" fmla="*/ 52578 h 94488"/>
                <a:gd name="connsiteX11" fmla="*/ 0 w 90932"/>
                <a:gd name="connsiteY11" fmla="*/ 52578 h 94488"/>
                <a:gd name="connsiteX12" fmla="*/ 0 w 90932"/>
                <a:gd name="connsiteY12" fmla="*/ 60071 h 94488"/>
                <a:gd name="connsiteX13" fmla="*/ 40640 w 90932"/>
                <a:gd name="connsiteY13" fmla="*/ 60071 h 94488"/>
                <a:gd name="connsiteX14" fmla="*/ 40640 w 90932"/>
                <a:gd name="connsiteY14" fmla="*/ 94488 h 94488"/>
                <a:gd name="connsiteX15" fmla="*/ 49784 w 90932"/>
                <a:gd name="connsiteY15" fmla="*/ 94488 h 94488"/>
                <a:gd name="connsiteX16" fmla="*/ 49784 w 90932"/>
                <a:gd name="connsiteY16" fmla="*/ 60071 h 94488"/>
                <a:gd name="connsiteX17" fmla="*/ 90932 w 90932"/>
                <a:gd name="connsiteY17" fmla="*/ 60071 h 94488"/>
                <a:gd name="connsiteX18" fmla="*/ 90932 w 90932"/>
                <a:gd name="connsiteY18" fmla="*/ 52578 h 9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932" h="94488">
                  <a:moveTo>
                    <a:pt x="70231" y="31750"/>
                  </a:moveTo>
                  <a:lnTo>
                    <a:pt x="20574" y="31750"/>
                  </a:lnTo>
                  <a:lnTo>
                    <a:pt x="20574" y="7366"/>
                  </a:lnTo>
                  <a:lnTo>
                    <a:pt x="70231" y="7366"/>
                  </a:lnTo>
                  <a:lnTo>
                    <a:pt x="70231" y="31750"/>
                  </a:lnTo>
                  <a:close/>
                  <a:moveTo>
                    <a:pt x="79375" y="0"/>
                  </a:moveTo>
                  <a:lnTo>
                    <a:pt x="11557" y="0"/>
                  </a:lnTo>
                  <a:lnTo>
                    <a:pt x="11557" y="38989"/>
                  </a:lnTo>
                  <a:lnTo>
                    <a:pt x="79375" y="38989"/>
                  </a:lnTo>
                  <a:lnTo>
                    <a:pt x="79375" y="0"/>
                  </a:lnTo>
                  <a:close/>
                  <a:moveTo>
                    <a:pt x="90932" y="52578"/>
                  </a:moveTo>
                  <a:lnTo>
                    <a:pt x="0" y="52578"/>
                  </a:lnTo>
                  <a:lnTo>
                    <a:pt x="0" y="60071"/>
                  </a:lnTo>
                  <a:lnTo>
                    <a:pt x="40640" y="60071"/>
                  </a:lnTo>
                  <a:lnTo>
                    <a:pt x="40640" y="94488"/>
                  </a:lnTo>
                  <a:lnTo>
                    <a:pt x="49784" y="94488"/>
                  </a:lnTo>
                  <a:lnTo>
                    <a:pt x="49784" y="60071"/>
                  </a:lnTo>
                  <a:lnTo>
                    <a:pt x="90932" y="60071"/>
                  </a:lnTo>
                  <a:lnTo>
                    <a:pt x="90932" y="5257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54E7DC4-BC44-BE26-2568-8EA509314225}"/>
                </a:ext>
              </a:extLst>
            </p:cNvPr>
            <p:cNvSpPr/>
            <p:nvPr/>
          </p:nvSpPr>
          <p:spPr>
            <a:xfrm>
              <a:off x="9189466" y="3331717"/>
              <a:ext cx="76834" cy="100457"/>
            </a:xfrm>
            <a:custGeom>
              <a:avLst/>
              <a:gdLst>
                <a:gd name="connsiteX0" fmla="*/ 9525 w 76834"/>
                <a:gd name="connsiteY0" fmla="*/ 45212 h 100457"/>
                <a:gd name="connsiteX1" fmla="*/ 46482 w 76834"/>
                <a:gd name="connsiteY1" fmla="*/ 45212 h 100457"/>
                <a:gd name="connsiteX2" fmla="*/ 46482 w 76834"/>
                <a:gd name="connsiteY2" fmla="*/ 9398 h 100457"/>
                <a:gd name="connsiteX3" fmla="*/ 0 w 76834"/>
                <a:gd name="connsiteY3" fmla="*/ 9398 h 100457"/>
                <a:gd name="connsiteX4" fmla="*/ 0 w 76834"/>
                <a:gd name="connsiteY4" fmla="*/ 16891 h 100457"/>
                <a:gd name="connsiteX5" fmla="*/ 37211 w 76834"/>
                <a:gd name="connsiteY5" fmla="*/ 16891 h 100457"/>
                <a:gd name="connsiteX6" fmla="*/ 37211 w 76834"/>
                <a:gd name="connsiteY6" fmla="*/ 37846 h 100457"/>
                <a:gd name="connsiteX7" fmla="*/ 381 w 76834"/>
                <a:gd name="connsiteY7" fmla="*/ 37846 h 100457"/>
                <a:gd name="connsiteX8" fmla="*/ 381 w 76834"/>
                <a:gd name="connsiteY8" fmla="*/ 76200 h 100457"/>
                <a:gd name="connsiteX9" fmla="*/ 8636 w 76834"/>
                <a:gd name="connsiteY9" fmla="*/ 76200 h 100457"/>
                <a:gd name="connsiteX10" fmla="*/ 8636 w 76834"/>
                <a:gd name="connsiteY10" fmla="*/ 76200 h 100457"/>
                <a:gd name="connsiteX11" fmla="*/ 13715 w 76834"/>
                <a:gd name="connsiteY11" fmla="*/ 76200 h 100457"/>
                <a:gd name="connsiteX12" fmla="*/ 18796 w 76834"/>
                <a:gd name="connsiteY12" fmla="*/ 76200 h 100457"/>
                <a:gd name="connsiteX13" fmla="*/ 23749 w 76834"/>
                <a:gd name="connsiteY13" fmla="*/ 75946 h 100457"/>
                <a:gd name="connsiteX14" fmla="*/ 28702 w 76834"/>
                <a:gd name="connsiteY14" fmla="*/ 75819 h 100457"/>
                <a:gd name="connsiteX15" fmla="*/ 33527 w 76834"/>
                <a:gd name="connsiteY15" fmla="*/ 75565 h 100457"/>
                <a:gd name="connsiteX16" fmla="*/ 38481 w 76834"/>
                <a:gd name="connsiteY16" fmla="*/ 75184 h 100457"/>
                <a:gd name="connsiteX17" fmla="*/ 43561 w 76834"/>
                <a:gd name="connsiteY17" fmla="*/ 74676 h 100457"/>
                <a:gd name="connsiteX18" fmla="*/ 48640 w 76834"/>
                <a:gd name="connsiteY18" fmla="*/ 74041 h 100457"/>
                <a:gd name="connsiteX19" fmla="*/ 53848 w 76834"/>
                <a:gd name="connsiteY19" fmla="*/ 73406 h 100457"/>
                <a:gd name="connsiteX20" fmla="*/ 59182 w 76834"/>
                <a:gd name="connsiteY20" fmla="*/ 72517 h 100457"/>
                <a:gd name="connsiteX21" fmla="*/ 58293 w 76834"/>
                <a:gd name="connsiteY21" fmla="*/ 65024 h 100457"/>
                <a:gd name="connsiteX22" fmla="*/ 58293 w 76834"/>
                <a:gd name="connsiteY22" fmla="*/ 65024 h 100457"/>
                <a:gd name="connsiteX23" fmla="*/ 53086 w 76834"/>
                <a:gd name="connsiteY23" fmla="*/ 65786 h 100457"/>
                <a:gd name="connsiteX24" fmla="*/ 48006 w 76834"/>
                <a:gd name="connsiteY24" fmla="*/ 66548 h 100457"/>
                <a:gd name="connsiteX25" fmla="*/ 43052 w 76834"/>
                <a:gd name="connsiteY25" fmla="*/ 67056 h 100457"/>
                <a:gd name="connsiteX26" fmla="*/ 38227 w 76834"/>
                <a:gd name="connsiteY26" fmla="*/ 67564 h 100457"/>
                <a:gd name="connsiteX27" fmla="*/ 33527 w 76834"/>
                <a:gd name="connsiteY27" fmla="*/ 67945 h 100457"/>
                <a:gd name="connsiteX28" fmla="*/ 28702 w 76834"/>
                <a:gd name="connsiteY28" fmla="*/ 68199 h 100457"/>
                <a:gd name="connsiteX29" fmla="*/ 24002 w 76834"/>
                <a:gd name="connsiteY29" fmla="*/ 68453 h 100457"/>
                <a:gd name="connsiteX30" fmla="*/ 19177 w 76834"/>
                <a:gd name="connsiteY30" fmla="*/ 68580 h 100457"/>
                <a:gd name="connsiteX31" fmla="*/ 14477 w 76834"/>
                <a:gd name="connsiteY31" fmla="*/ 68580 h 100457"/>
                <a:gd name="connsiteX32" fmla="*/ 9525 w 76834"/>
                <a:gd name="connsiteY32" fmla="*/ 68580 h 100457"/>
                <a:gd name="connsiteX33" fmla="*/ 9525 w 76834"/>
                <a:gd name="connsiteY33" fmla="*/ 45212 h 100457"/>
                <a:gd name="connsiteX34" fmla="*/ 67690 w 76834"/>
                <a:gd name="connsiteY34" fmla="*/ 0 h 100457"/>
                <a:gd name="connsiteX35" fmla="*/ 67690 w 76834"/>
                <a:gd name="connsiteY35" fmla="*/ 100457 h 100457"/>
                <a:gd name="connsiteX36" fmla="*/ 76835 w 76834"/>
                <a:gd name="connsiteY36" fmla="*/ 100457 h 100457"/>
                <a:gd name="connsiteX37" fmla="*/ 76835 w 76834"/>
                <a:gd name="connsiteY37" fmla="*/ 0 h 100457"/>
                <a:gd name="connsiteX38" fmla="*/ 67690 w 76834"/>
                <a:gd name="connsiteY38" fmla="*/ 0 h 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34" h="100457">
                  <a:moveTo>
                    <a:pt x="9525" y="45212"/>
                  </a:moveTo>
                  <a:lnTo>
                    <a:pt x="46482" y="45212"/>
                  </a:lnTo>
                  <a:lnTo>
                    <a:pt x="46482" y="9398"/>
                  </a:lnTo>
                  <a:lnTo>
                    <a:pt x="0" y="9398"/>
                  </a:lnTo>
                  <a:lnTo>
                    <a:pt x="0" y="16891"/>
                  </a:lnTo>
                  <a:lnTo>
                    <a:pt x="37211" y="16891"/>
                  </a:lnTo>
                  <a:lnTo>
                    <a:pt x="37211" y="37846"/>
                  </a:lnTo>
                  <a:lnTo>
                    <a:pt x="381" y="37846"/>
                  </a:lnTo>
                  <a:lnTo>
                    <a:pt x="381" y="76200"/>
                  </a:lnTo>
                  <a:lnTo>
                    <a:pt x="8636" y="76200"/>
                  </a:lnTo>
                  <a:lnTo>
                    <a:pt x="8636" y="76200"/>
                  </a:lnTo>
                  <a:lnTo>
                    <a:pt x="13715" y="76200"/>
                  </a:lnTo>
                  <a:lnTo>
                    <a:pt x="18796" y="76200"/>
                  </a:lnTo>
                  <a:lnTo>
                    <a:pt x="23749" y="75946"/>
                  </a:lnTo>
                  <a:lnTo>
                    <a:pt x="28702" y="75819"/>
                  </a:lnTo>
                  <a:lnTo>
                    <a:pt x="33527" y="75565"/>
                  </a:lnTo>
                  <a:lnTo>
                    <a:pt x="38481" y="75184"/>
                  </a:lnTo>
                  <a:lnTo>
                    <a:pt x="43561" y="74676"/>
                  </a:lnTo>
                  <a:lnTo>
                    <a:pt x="48640" y="74041"/>
                  </a:lnTo>
                  <a:lnTo>
                    <a:pt x="53848" y="73406"/>
                  </a:lnTo>
                  <a:lnTo>
                    <a:pt x="59182" y="72517"/>
                  </a:lnTo>
                  <a:lnTo>
                    <a:pt x="58293" y="65024"/>
                  </a:lnTo>
                  <a:lnTo>
                    <a:pt x="58293" y="65024"/>
                  </a:lnTo>
                  <a:lnTo>
                    <a:pt x="53086" y="65786"/>
                  </a:lnTo>
                  <a:lnTo>
                    <a:pt x="48006" y="66548"/>
                  </a:lnTo>
                  <a:lnTo>
                    <a:pt x="43052" y="67056"/>
                  </a:lnTo>
                  <a:lnTo>
                    <a:pt x="38227" y="67564"/>
                  </a:lnTo>
                  <a:lnTo>
                    <a:pt x="33527" y="67945"/>
                  </a:lnTo>
                  <a:lnTo>
                    <a:pt x="28702" y="68199"/>
                  </a:lnTo>
                  <a:lnTo>
                    <a:pt x="24002" y="68453"/>
                  </a:lnTo>
                  <a:lnTo>
                    <a:pt x="19177" y="68580"/>
                  </a:lnTo>
                  <a:lnTo>
                    <a:pt x="14477" y="68580"/>
                  </a:lnTo>
                  <a:lnTo>
                    <a:pt x="9525" y="68580"/>
                  </a:lnTo>
                  <a:lnTo>
                    <a:pt x="9525" y="45212"/>
                  </a:lnTo>
                  <a:close/>
                  <a:moveTo>
                    <a:pt x="67690" y="0"/>
                  </a:moveTo>
                  <a:lnTo>
                    <a:pt x="67690" y="100457"/>
                  </a:lnTo>
                  <a:lnTo>
                    <a:pt x="76835" y="100457"/>
                  </a:lnTo>
                  <a:lnTo>
                    <a:pt x="76835" y="0"/>
                  </a:lnTo>
                  <a:lnTo>
                    <a:pt x="67690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67A7ACE-77B4-75DA-3F0A-B37E22C634B4}"/>
                </a:ext>
              </a:extLst>
            </p:cNvPr>
            <p:cNvSpPr/>
            <p:nvPr/>
          </p:nvSpPr>
          <p:spPr>
            <a:xfrm>
              <a:off x="9287129" y="3331845"/>
              <a:ext cx="92202" cy="98044"/>
            </a:xfrm>
            <a:custGeom>
              <a:avLst/>
              <a:gdLst>
                <a:gd name="connsiteX0" fmla="*/ 59182 w 92202"/>
                <a:gd name="connsiteY0" fmla="*/ 12319 h 98044"/>
                <a:gd name="connsiteX1" fmla="*/ 34163 w 92202"/>
                <a:gd name="connsiteY1" fmla="*/ 12319 h 98044"/>
                <a:gd name="connsiteX2" fmla="*/ 34163 w 92202"/>
                <a:gd name="connsiteY2" fmla="*/ 0 h 98044"/>
                <a:gd name="connsiteX3" fmla="*/ 25019 w 92202"/>
                <a:gd name="connsiteY3" fmla="*/ 0 h 98044"/>
                <a:gd name="connsiteX4" fmla="*/ 25019 w 92202"/>
                <a:gd name="connsiteY4" fmla="*/ 12319 h 98044"/>
                <a:gd name="connsiteX5" fmla="*/ 0 w 92202"/>
                <a:gd name="connsiteY5" fmla="*/ 12319 h 98044"/>
                <a:gd name="connsiteX6" fmla="*/ 0 w 92202"/>
                <a:gd name="connsiteY6" fmla="*/ 19685 h 98044"/>
                <a:gd name="connsiteX7" fmla="*/ 59182 w 92202"/>
                <a:gd name="connsiteY7" fmla="*/ 19685 h 98044"/>
                <a:gd name="connsiteX8" fmla="*/ 59182 w 92202"/>
                <a:gd name="connsiteY8" fmla="*/ 12319 h 98044"/>
                <a:gd name="connsiteX9" fmla="*/ 14351 w 92202"/>
                <a:gd name="connsiteY9" fmla="*/ 43815 h 98044"/>
                <a:gd name="connsiteX10" fmla="*/ 14351 w 92202"/>
                <a:gd name="connsiteY10" fmla="*/ 43815 h 98044"/>
                <a:gd name="connsiteX11" fmla="*/ 14605 w 92202"/>
                <a:gd name="connsiteY11" fmla="*/ 41783 h 98044"/>
                <a:gd name="connsiteX12" fmla="*/ 15113 w 92202"/>
                <a:gd name="connsiteY12" fmla="*/ 40005 h 98044"/>
                <a:gd name="connsiteX13" fmla="*/ 15875 w 92202"/>
                <a:gd name="connsiteY13" fmla="*/ 38354 h 98044"/>
                <a:gd name="connsiteX14" fmla="*/ 17145 w 92202"/>
                <a:gd name="connsiteY14" fmla="*/ 36830 h 98044"/>
                <a:gd name="connsiteX15" fmla="*/ 18542 w 92202"/>
                <a:gd name="connsiteY15" fmla="*/ 35560 h 98044"/>
                <a:gd name="connsiteX16" fmla="*/ 20320 w 92202"/>
                <a:gd name="connsiteY16" fmla="*/ 34417 h 98044"/>
                <a:gd name="connsiteX17" fmla="*/ 22352 w 92202"/>
                <a:gd name="connsiteY17" fmla="*/ 33528 h 98044"/>
                <a:gd name="connsiteX18" fmla="*/ 24511 w 92202"/>
                <a:gd name="connsiteY18" fmla="*/ 32893 h 98044"/>
                <a:gd name="connsiteX19" fmla="*/ 26924 w 92202"/>
                <a:gd name="connsiteY19" fmla="*/ 32512 h 98044"/>
                <a:gd name="connsiteX20" fmla="*/ 29590 w 92202"/>
                <a:gd name="connsiteY20" fmla="*/ 32385 h 98044"/>
                <a:gd name="connsiteX21" fmla="*/ 29590 w 92202"/>
                <a:gd name="connsiteY21" fmla="*/ 32385 h 98044"/>
                <a:gd name="connsiteX22" fmla="*/ 32131 w 92202"/>
                <a:gd name="connsiteY22" fmla="*/ 32512 h 98044"/>
                <a:gd name="connsiteX23" fmla="*/ 34671 w 92202"/>
                <a:gd name="connsiteY23" fmla="*/ 32893 h 98044"/>
                <a:gd name="connsiteX24" fmla="*/ 36830 w 92202"/>
                <a:gd name="connsiteY24" fmla="*/ 33528 h 98044"/>
                <a:gd name="connsiteX25" fmla="*/ 38862 w 92202"/>
                <a:gd name="connsiteY25" fmla="*/ 34417 h 98044"/>
                <a:gd name="connsiteX26" fmla="*/ 40639 w 92202"/>
                <a:gd name="connsiteY26" fmla="*/ 35560 h 98044"/>
                <a:gd name="connsiteX27" fmla="*/ 42037 w 92202"/>
                <a:gd name="connsiteY27" fmla="*/ 36830 h 98044"/>
                <a:gd name="connsiteX28" fmla="*/ 43307 w 92202"/>
                <a:gd name="connsiteY28" fmla="*/ 38354 h 98044"/>
                <a:gd name="connsiteX29" fmla="*/ 44196 w 92202"/>
                <a:gd name="connsiteY29" fmla="*/ 40005 h 98044"/>
                <a:gd name="connsiteX30" fmla="*/ 44703 w 92202"/>
                <a:gd name="connsiteY30" fmla="*/ 41783 h 98044"/>
                <a:gd name="connsiteX31" fmla="*/ 44831 w 92202"/>
                <a:gd name="connsiteY31" fmla="*/ 43815 h 98044"/>
                <a:gd name="connsiteX32" fmla="*/ 44831 w 92202"/>
                <a:gd name="connsiteY32" fmla="*/ 43815 h 98044"/>
                <a:gd name="connsiteX33" fmla="*/ 44703 w 92202"/>
                <a:gd name="connsiteY33" fmla="*/ 45847 h 98044"/>
                <a:gd name="connsiteX34" fmla="*/ 44196 w 92202"/>
                <a:gd name="connsiteY34" fmla="*/ 47752 h 98044"/>
                <a:gd name="connsiteX35" fmla="*/ 43307 w 92202"/>
                <a:gd name="connsiteY35" fmla="*/ 49403 h 98044"/>
                <a:gd name="connsiteX36" fmla="*/ 42037 w 92202"/>
                <a:gd name="connsiteY36" fmla="*/ 50927 h 98044"/>
                <a:gd name="connsiteX37" fmla="*/ 40639 w 92202"/>
                <a:gd name="connsiteY37" fmla="*/ 52197 h 98044"/>
                <a:gd name="connsiteX38" fmla="*/ 38862 w 92202"/>
                <a:gd name="connsiteY38" fmla="*/ 53340 h 98044"/>
                <a:gd name="connsiteX39" fmla="*/ 36830 w 92202"/>
                <a:gd name="connsiteY39" fmla="*/ 54102 h 98044"/>
                <a:gd name="connsiteX40" fmla="*/ 34671 w 92202"/>
                <a:gd name="connsiteY40" fmla="*/ 54737 h 98044"/>
                <a:gd name="connsiteX41" fmla="*/ 32131 w 92202"/>
                <a:gd name="connsiteY41" fmla="*/ 55245 h 98044"/>
                <a:gd name="connsiteX42" fmla="*/ 29590 w 92202"/>
                <a:gd name="connsiteY42" fmla="*/ 55372 h 98044"/>
                <a:gd name="connsiteX43" fmla="*/ 29590 w 92202"/>
                <a:gd name="connsiteY43" fmla="*/ 55372 h 98044"/>
                <a:gd name="connsiteX44" fmla="*/ 26924 w 92202"/>
                <a:gd name="connsiteY44" fmla="*/ 55245 h 98044"/>
                <a:gd name="connsiteX45" fmla="*/ 24511 w 92202"/>
                <a:gd name="connsiteY45" fmla="*/ 54737 h 98044"/>
                <a:gd name="connsiteX46" fmla="*/ 22352 w 92202"/>
                <a:gd name="connsiteY46" fmla="*/ 54102 h 98044"/>
                <a:gd name="connsiteX47" fmla="*/ 20320 w 92202"/>
                <a:gd name="connsiteY47" fmla="*/ 53340 h 98044"/>
                <a:gd name="connsiteX48" fmla="*/ 18542 w 92202"/>
                <a:gd name="connsiteY48" fmla="*/ 52197 h 98044"/>
                <a:gd name="connsiteX49" fmla="*/ 17145 w 92202"/>
                <a:gd name="connsiteY49" fmla="*/ 50927 h 98044"/>
                <a:gd name="connsiteX50" fmla="*/ 15875 w 92202"/>
                <a:gd name="connsiteY50" fmla="*/ 49403 h 98044"/>
                <a:gd name="connsiteX51" fmla="*/ 15113 w 92202"/>
                <a:gd name="connsiteY51" fmla="*/ 47752 h 98044"/>
                <a:gd name="connsiteX52" fmla="*/ 14605 w 92202"/>
                <a:gd name="connsiteY52" fmla="*/ 45847 h 98044"/>
                <a:gd name="connsiteX53" fmla="*/ 14351 w 92202"/>
                <a:gd name="connsiteY53" fmla="*/ 43815 h 98044"/>
                <a:gd name="connsiteX54" fmla="*/ 53594 w 92202"/>
                <a:gd name="connsiteY54" fmla="*/ 43815 h 98044"/>
                <a:gd name="connsiteX55" fmla="*/ 53594 w 92202"/>
                <a:gd name="connsiteY55" fmla="*/ 43815 h 98044"/>
                <a:gd name="connsiteX56" fmla="*/ 53339 w 92202"/>
                <a:gd name="connsiteY56" fmla="*/ 40513 h 98044"/>
                <a:gd name="connsiteX57" fmla="*/ 52451 w 92202"/>
                <a:gd name="connsiteY57" fmla="*/ 37592 h 98044"/>
                <a:gd name="connsiteX58" fmla="*/ 51053 w 92202"/>
                <a:gd name="connsiteY58" fmla="*/ 34925 h 98044"/>
                <a:gd name="connsiteX59" fmla="*/ 49276 w 92202"/>
                <a:gd name="connsiteY59" fmla="*/ 32512 h 98044"/>
                <a:gd name="connsiteX60" fmla="*/ 46863 w 92202"/>
                <a:gd name="connsiteY60" fmla="*/ 30353 h 98044"/>
                <a:gd name="connsiteX61" fmla="*/ 44196 w 92202"/>
                <a:gd name="connsiteY61" fmla="*/ 28575 h 98044"/>
                <a:gd name="connsiteX62" fmla="*/ 41021 w 92202"/>
                <a:gd name="connsiteY62" fmla="*/ 27178 h 98044"/>
                <a:gd name="connsiteX63" fmla="*/ 37464 w 92202"/>
                <a:gd name="connsiteY63" fmla="*/ 26162 h 98044"/>
                <a:gd name="connsiteX64" fmla="*/ 33655 w 92202"/>
                <a:gd name="connsiteY64" fmla="*/ 25527 h 98044"/>
                <a:gd name="connsiteX65" fmla="*/ 29590 w 92202"/>
                <a:gd name="connsiteY65" fmla="*/ 25273 h 98044"/>
                <a:gd name="connsiteX66" fmla="*/ 29590 w 92202"/>
                <a:gd name="connsiteY66" fmla="*/ 25273 h 98044"/>
                <a:gd name="connsiteX67" fmla="*/ 25400 w 92202"/>
                <a:gd name="connsiteY67" fmla="*/ 25527 h 98044"/>
                <a:gd name="connsiteX68" fmla="*/ 21589 w 92202"/>
                <a:gd name="connsiteY68" fmla="*/ 26162 h 98044"/>
                <a:gd name="connsiteX69" fmla="*/ 18161 w 92202"/>
                <a:gd name="connsiteY69" fmla="*/ 27178 h 98044"/>
                <a:gd name="connsiteX70" fmla="*/ 14986 w 92202"/>
                <a:gd name="connsiteY70" fmla="*/ 28575 h 98044"/>
                <a:gd name="connsiteX71" fmla="*/ 12319 w 92202"/>
                <a:gd name="connsiteY71" fmla="*/ 30353 h 98044"/>
                <a:gd name="connsiteX72" fmla="*/ 10033 w 92202"/>
                <a:gd name="connsiteY72" fmla="*/ 32512 h 98044"/>
                <a:gd name="connsiteX73" fmla="*/ 8127 w 92202"/>
                <a:gd name="connsiteY73" fmla="*/ 34925 h 98044"/>
                <a:gd name="connsiteX74" fmla="*/ 6731 w 92202"/>
                <a:gd name="connsiteY74" fmla="*/ 37592 h 98044"/>
                <a:gd name="connsiteX75" fmla="*/ 5969 w 92202"/>
                <a:gd name="connsiteY75" fmla="*/ 40513 h 98044"/>
                <a:gd name="connsiteX76" fmla="*/ 5588 w 92202"/>
                <a:gd name="connsiteY76" fmla="*/ 43815 h 98044"/>
                <a:gd name="connsiteX77" fmla="*/ 5588 w 92202"/>
                <a:gd name="connsiteY77" fmla="*/ 43815 h 98044"/>
                <a:gd name="connsiteX78" fmla="*/ 5969 w 92202"/>
                <a:gd name="connsiteY78" fmla="*/ 47117 h 98044"/>
                <a:gd name="connsiteX79" fmla="*/ 6731 w 92202"/>
                <a:gd name="connsiteY79" fmla="*/ 50038 h 98044"/>
                <a:gd name="connsiteX80" fmla="*/ 8127 w 92202"/>
                <a:gd name="connsiteY80" fmla="*/ 52832 h 98044"/>
                <a:gd name="connsiteX81" fmla="*/ 10033 w 92202"/>
                <a:gd name="connsiteY81" fmla="*/ 55245 h 98044"/>
                <a:gd name="connsiteX82" fmla="*/ 12319 w 92202"/>
                <a:gd name="connsiteY82" fmla="*/ 57404 h 98044"/>
                <a:gd name="connsiteX83" fmla="*/ 14986 w 92202"/>
                <a:gd name="connsiteY83" fmla="*/ 59182 h 98044"/>
                <a:gd name="connsiteX84" fmla="*/ 18161 w 92202"/>
                <a:gd name="connsiteY84" fmla="*/ 60579 h 98044"/>
                <a:gd name="connsiteX85" fmla="*/ 21589 w 92202"/>
                <a:gd name="connsiteY85" fmla="*/ 61595 h 98044"/>
                <a:gd name="connsiteX86" fmla="*/ 25400 w 92202"/>
                <a:gd name="connsiteY86" fmla="*/ 62230 h 98044"/>
                <a:gd name="connsiteX87" fmla="*/ 29590 w 92202"/>
                <a:gd name="connsiteY87" fmla="*/ 62484 h 98044"/>
                <a:gd name="connsiteX88" fmla="*/ 29590 w 92202"/>
                <a:gd name="connsiteY88" fmla="*/ 62484 h 98044"/>
                <a:gd name="connsiteX89" fmla="*/ 33655 w 92202"/>
                <a:gd name="connsiteY89" fmla="*/ 62230 h 98044"/>
                <a:gd name="connsiteX90" fmla="*/ 37464 w 92202"/>
                <a:gd name="connsiteY90" fmla="*/ 61595 h 98044"/>
                <a:gd name="connsiteX91" fmla="*/ 41021 w 92202"/>
                <a:gd name="connsiteY91" fmla="*/ 60579 h 98044"/>
                <a:gd name="connsiteX92" fmla="*/ 44196 w 92202"/>
                <a:gd name="connsiteY92" fmla="*/ 59182 h 98044"/>
                <a:gd name="connsiteX93" fmla="*/ 46863 w 92202"/>
                <a:gd name="connsiteY93" fmla="*/ 57404 h 98044"/>
                <a:gd name="connsiteX94" fmla="*/ 49276 w 92202"/>
                <a:gd name="connsiteY94" fmla="*/ 55245 h 98044"/>
                <a:gd name="connsiteX95" fmla="*/ 51053 w 92202"/>
                <a:gd name="connsiteY95" fmla="*/ 52832 h 98044"/>
                <a:gd name="connsiteX96" fmla="*/ 52451 w 92202"/>
                <a:gd name="connsiteY96" fmla="*/ 50038 h 98044"/>
                <a:gd name="connsiteX97" fmla="*/ 53339 w 92202"/>
                <a:gd name="connsiteY97" fmla="*/ 47117 h 98044"/>
                <a:gd name="connsiteX98" fmla="*/ 53594 w 92202"/>
                <a:gd name="connsiteY98" fmla="*/ 43815 h 98044"/>
                <a:gd name="connsiteX99" fmla="*/ 24257 w 92202"/>
                <a:gd name="connsiteY99" fmla="*/ 69342 h 98044"/>
                <a:gd name="connsiteX100" fmla="*/ 15113 w 92202"/>
                <a:gd name="connsiteY100" fmla="*/ 69342 h 98044"/>
                <a:gd name="connsiteX101" fmla="*/ 15113 w 92202"/>
                <a:gd name="connsiteY101" fmla="*/ 98044 h 98044"/>
                <a:gd name="connsiteX102" fmla="*/ 82042 w 92202"/>
                <a:gd name="connsiteY102" fmla="*/ 98044 h 98044"/>
                <a:gd name="connsiteX103" fmla="*/ 82042 w 92202"/>
                <a:gd name="connsiteY103" fmla="*/ 90551 h 98044"/>
                <a:gd name="connsiteX104" fmla="*/ 24257 w 92202"/>
                <a:gd name="connsiteY104" fmla="*/ 90551 h 98044"/>
                <a:gd name="connsiteX105" fmla="*/ 24257 w 92202"/>
                <a:gd name="connsiteY105" fmla="*/ 69342 h 98044"/>
                <a:gd name="connsiteX106" fmla="*/ 77470 w 92202"/>
                <a:gd name="connsiteY106" fmla="*/ 33020 h 98044"/>
                <a:gd name="connsiteX107" fmla="*/ 77470 w 92202"/>
                <a:gd name="connsiteY107" fmla="*/ 0 h 98044"/>
                <a:gd name="connsiteX108" fmla="*/ 68326 w 92202"/>
                <a:gd name="connsiteY108" fmla="*/ 0 h 98044"/>
                <a:gd name="connsiteX109" fmla="*/ 68326 w 92202"/>
                <a:gd name="connsiteY109" fmla="*/ 75184 h 98044"/>
                <a:gd name="connsiteX110" fmla="*/ 77470 w 92202"/>
                <a:gd name="connsiteY110" fmla="*/ 75184 h 98044"/>
                <a:gd name="connsiteX111" fmla="*/ 77470 w 92202"/>
                <a:gd name="connsiteY111" fmla="*/ 40767 h 98044"/>
                <a:gd name="connsiteX112" fmla="*/ 92202 w 92202"/>
                <a:gd name="connsiteY112" fmla="*/ 40767 h 98044"/>
                <a:gd name="connsiteX113" fmla="*/ 92202 w 92202"/>
                <a:gd name="connsiteY113" fmla="*/ 33020 h 98044"/>
                <a:gd name="connsiteX114" fmla="*/ 77470 w 92202"/>
                <a:gd name="connsiteY114" fmla="*/ 33020 h 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2202" h="98044">
                  <a:moveTo>
                    <a:pt x="59182" y="12319"/>
                  </a:moveTo>
                  <a:lnTo>
                    <a:pt x="34163" y="12319"/>
                  </a:lnTo>
                  <a:lnTo>
                    <a:pt x="34163" y="0"/>
                  </a:lnTo>
                  <a:lnTo>
                    <a:pt x="25019" y="0"/>
                  </a:lnTo>
                  <a:lnTo>
                    <a:pt x="25019" y="12319"/>
                  </a:lnTo>
                  <a:lnTo>
                    <a:pt x="0" y="12319"/>
                  </a:lnTo>
                  <a:lnTo>
                    <a:pt x="0" y="19685"/>
                  </a:lnTo>
                  <a:lnTo>
                    <a:pt x="59182" y="19685"/>
                  </a:lnTo>
                  <a:lnTo>
                    <a:pt x="59182" y="12319"/>
                  </a:lnTo>
                  <a:close/>
                  <a:moveTo>
                    <a:pt x="14351" y="43815"/>
                  </a:moveTo>
                  <a:lnTo>
                    <a:pt x="14351" y="43815"/>
                  </a:lnTo>
                  <a:lnTo>
                    <a:pt x="14605" y="41783"/>
                  </a:lnTo>
                  <a:lnTo>
                    <a:pt x="15113" y="40005"/>
                  </a:lnTo>
                  <a:lnTo>
                    <a:pt x="15875" y="38354"/>
                  </a:lnTo>
                  <a:lnTo>
                    <a:pt x="17145" y="36830"/>
                  </a:lnTo>
                  <a:lnTo>
                    <a:pt x="18542" y="35560"/>
                  </a:lnTo>
                  <a:lnTo>
                    <a:pt x="20320" y="34417"/>
                  </a:lnTo>
                  <a:lnTo>
                    <a:pt x="22352" y="33528"/>
                  </a:lnTo>
                  <a:lnTo>
                    <a:pt x="24511" y="32893"/>
                  </a:lnTo>
                  <a:lnTo>
                    <a:pt x="26924" y="32512"/>
                  </a:lnTo>
                  <a:lnTo>
                    <a:pt x="29590" y="32385"/>
                  </a:lnTo>
                  <a:lnTo>
                    <a:pt x="29590" y="32385"/>
                  </a:lnTo>
                  <a:lnTo>
                    <a:pt x="32131" y="32512"/>
                  </a:lnTo>
                  <a:lnTo>
                    <a:pt x="34671" y="32893"/>
                  </a:lnTo>
                  <a:lnTo>
                    <a:pt x="36830" y="33528"/>
                  </a:lnTo>
                  <a:lnTo>
                    <a:pt x="38862" y="34417"/>
                  </a:lnTo>
                  <a:lnTo>
                    <a:pt x="40639" y="35560"/>
                  </a:lnTo>
                  <a:lnTo>
                    <a:pt x="42037" y="36830"/>
                  </a:lnTo>
                  <a:lnTo>
                    <a:pt x="43307" y="38354"/>
                  </a:lnTo>
                  <a:lnTo>
                    <a:pt x="44196" y="40005"/>
                  </a:lnTo>
                  <a:lnTo>
                    <a:pt x="44703" y="41783"/>
                  </a:lnTo>
                  <a:lnTo>
                    <a:pt x="44831" y="43815"/>
                  </a:lnTo>
                  <a:lnTo>
                    <a:pt x="44831" y="43815"/>
                  </a:lnTo>
                  <a:lnTo>
                    <a:pt x="44703" y="45847"/>
                  </a:lnTo>
                  <a:lnTo>
                    <a:pt x="44196" y="47752"/>
                  </a:lnTo>
                  <a:lnTo>
                    <a:pt x="43307" y="49403"/>
                  </a:lnTo>
                  <a:lnTo>
                    <a:pt x="42037" y="50927"/>
                  </a:lnTo>
                  <a:lnTo>
                    <a:pt x="40639" y="52197"/>
                  </a:lnTo>
                  <a:lnTo>
                    <a:pt x="38862" y="53340"/>
                  </a:lnTo>
                  <a:lnTo>
                    <a:pt x="36830" y="54102"/>
                  </a:lnTo>
                  <a:lnTo>
                    <a:pt x="34671" y="54737"/>
                  </a:lnTo>
                  <a:lnTo>
                    <a:pt x="32131" y="55245"/>
                  </a:lnTo>
                  <a:lnTo>
                    <a:pt x="29590" y="55372"/>
                  </a:lnTo>
                  <a:lnTo>
                    <a:pt x="29590" y="55372"/>
                  </a:lnTo>
                  <a:lnTo>
                    <a:pt x="26924" y="55245"/>
                  </a:lnTo>
                  <a:lnTo>
                    <a:pt x="24511" y="54737"/>
                  </a:lnTo>
                  <a:lnTo>
                    <a:pt x="22352" y="54102"/>
                  </a:lnTo>
                  <a:lnTo>
                    <a:pt x="20320" y="53340"/>
                  </a:lnTo>
                  <a:lnTo>
                    <a:pt x="18542" y="52197"/>
                  </a:lnTo>
                  <a:lnTo>
                    <a:pt x="17145" y="50927"/>
                  </a:lnTo>
                  <a:lnTo>
                    <a:pt x="15875" y="49403"/>
                  </a:lnTo>
                  <a:lnTo>
                    <a:pt x="15113" y="47752"/>
                  </a:lnTo>
                  <a:lnTo>
                    <a:pt x="14605" y="45847"/>
                  </a:lnTo>
                  <a:lnTo>
                    <a:pt x="14351" y="43815"/>
                  </a:lnTo>
                  <a:close/>
                  <a:moveTo>
                    <a:pt x="53594" y="43815"/>
                  </a:moveTo>
                  <a:lnTo>
                    <a:pt x="53594" y="43815"/>
                  </a:lnTo>
                  <a:lnTo>
                    <a:pt x="53339" y="40513"/>
                  </a:lnTo>
                  <a:lnTo>
                    <a:pt x="52451" y="37592"/>
                  </a:lnTo>
                  <a:lnTo>
                    <a:pt x="51053" y="34925"/>
                  </a:lnTo>
                  <a:lnTo>
                    <a:pt x="49276" y="32512"/>
                  </a:lnTo>
                  <a:lnTo>
                    <a:pt x="46863" y="30353"/>
                  </a:lnTo>
                  <a:lnTo>
                    <a:pt x="44196" y="28575"/>
                  </a:lnTo>
                  <a:lnTo>
                    <a:pt x="41021" y="27178"/>
                  </a:lnTo>
                  <a:lnTo>
                    <a:pt x="37464" y="26162"/>
                  </a:lnTo>
                  <a:lnTo>
                    <a:pt x="33655" y="25527"/>
                  </a:lnTo>
                  <a:lnTo>
                    <a:pt x="29590" y="25273"/>
                  </a:lnTo>
                  <a:lnTo>
                    <a:pt x="29590" y="25273"/>
                  </a:lnTo>
                  <a:lnTo>
                    <a:pt x="25400" y="25527"/>
                  </a:lnTo>
                  <a:lnTo>
                    <a:pt x="21589" y="26162"/>
                  </a:lnTo>
                  <a:lnTo>
                    <a:pt x="18161" y="27178"/>
                  </a:lnTo>
                  <a:lnTo>
                    <a:pt x="14986" y="28575"/>
                  </a:lnTo>
                  <a:lnTo>
                    <a:pt x="12319" y="30353"/>
                  </a:lnTo>
                  <a:lnTo>
                    <a:pt x="10033" y="32512"/>
                  </a:lnTo>
                  <a:lnTo>
                    <a:pt x="8127" y="34925"/>
                  </a:lnTo>
                  <a:lnTo>
                    <a:pt x="6731" y="37592"/>
                  </a:lnTo>
                  <a:lnTo>
                    <a:pt x="5969" y="40513"/>
                  </a:lnTo>
                  <a:lnTo>
                    <a:pt x="5588" y="43815"/>
                  </a:lnTo>
                  <a:lnTo>
                    <a:pt x="5588" y="43815"/>
                  </a:lnTo>
                  <a:lnTo>
                    <a:pt x="5969" y="47117"/>
                  </a:lnTo>
                  <a:lnTo>
                    <a:pt x="6731" y="50038"/>
                  </a:lnTo>
                  <a:lnTo>
                    <a:pt x="8127" y="52832"/>
                  </a:lnTo>
                  <a:lnTo>
                    <a:pt x="10033" y="55245"/>
                  </a:lnTo>
                  <a:lnTo>
                    <a:pt x="12319" y="57404"/>
                  </a:lnTo>
                  <a:lnTo>
                    <a:pt x="14986" y="59182"/>
                  </a:lnTo>
                  <a:lnTo>
                    <a:pt x="18161" y="60579"/>
                  </a:lnTo>
                  <a:lnTo>
                    <a:pt x="21589" y="61595"/>
                  </a:lnTo>
                  <a:lnTo>
                    <a:pt x="25400" y="62230"/>
                  </a:lnTo>
                  <a:lnTo>
                    <a:pt x="29590" y="62484"/>
                  </a:lnTo>
                  <a:lnTo>
                    <a:pt x="29590" y="62484"/>
                  </a:lnTo>
                  <a:lnTo>
                    <a:pt x="33655" y="62230"/>
                  </a:lnTo>
                  <a:lnTo>
                    <a:pt x="37464" y="61595"/>
                  </a:lnTo>
                  <a:lnTo>
                    <a:pt x="41021" y="60579"/>
                  </a:lnTo>
                  <a:lnTo>
                    <a:pt x="44196" y="59182"/>
                  </a:lnTo>
                  <a:lnTo>
                    <a:pt x="46863" y="57404"/>
                  </a:lnTo>
                  <a:lnTo>
                    <a:pt x="49276" y="55245"/>
                  </a:lnTo>
                  <a:lnTo>
                    <a:pt x="51053" y="52832"/>
                  </a:lnTo>
                  <a:lnTo>
                    <a:pt x="52451" y="50038"/>
                  </a:lnTo>
                  <a:lnTo>
                    <a:pt x="53339" y="47117"/>
                  </a:lnTo>
                  <a:lnTo>
                    <a:pt x="53594" y="43815"/>
                  </a:lnTo>
                  <a:close/>
                  <a:moveTo>
                    <a:pt x="24257" y="69342"/>
                  </a:moveTo>
                  <a:lnTo>
                    <a:pt x="15113" y="69342"/>
                  </a:lnTo>
                  <a:lnTo>
                    <a:pt x="15113" y="98044"/>
                  </a:lnTo>
                  <a:lnTo>
                    <a:pt x="82042" y="98044"/>
                  </a:lnTo>
                  <a:lnTo>
                    <a:pt x="82042" y="90551"/>
                  </a:lnTo>
                  <a:lnTo>
                    <a:pt x="24257" y="90551"/>
                  </a:lnTo>
                  <a:lnTo>
                    <a:pt x="24257" y="69342"/>
                  </a:lnTo>
                  <a:close/>
                  <a:moveTo>
                    <a:pt x="77470" y="33020"/>
                  </a:moveTo>
                  <a:lnTo>
                    <a:pt x="77470" y="0"/>
                  </a:lnTo>
                  <a:lnTo>
                    <a:pt x="68326" y="0"/>
                  </a:lnTo>
                  <a:lnTo>
                    <a:pt x="68326" y="75184"/>
                  </a:lnTo>
                  <a:lnTo>
                    <a:pt x="77470" y="75184"/>
                  </a:lnTo>
                  <a:lnTo>
                    <a:pt x="77470" y="40767"/>
                  </a:lnTo>
                  <a:lnTo>
                    <a:pt x="92202" y="40767"/>
                  </a:lnTo>
                  <a:lnTo>
                    <a:pt x="92202" y="33020"/>
                  </a:lnTo>
                  <a:lnTo>
                    <a:pt x="77470" y="3302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EDF0DD1B-599F-2C21-BB0C-B9626BB57CE5}"/>
                </a:ext>
              </a:extLst>
            </p:cNvPr>
            <p:cNvSpPr/>
            <p:nvPr/>
          </p:nvSpPr>
          <p:spPr>
            <a:xfrm>
              <a:off x="9414764" y="3336417"/>
              <a:ext cx="90678" cy="95630"/>
            </a:xfrm>
            <a:custGeom>
              <a:avLst/>
              <a:gdLst>
                <a:gd name="connsiteX0" fmla="*/ 45339 w 90678"/>
                <a:gd name="connsiteY0" fmla="*/ 88519 h 95630"/>
                <a:gd name="connsiteX1" fmla="*/ 45339 w 90678"/>
                <a:gd name="connsiteY1" fmla="*/ 88519 h 95630"/>
                <a:gd name="connsiteX2" fmla="*/ 40767 w 90678"/>
                <a:gd name="connsiteY2" fmla="*/ 88392 h 95630"/>
                <a:gd name="connsiteX3" fmla="*/ 36576 w 90678"/>
                <a:gd name="connsiteY3" fmla="*/ 88011 h 95630"/>
                <a:gd name="connsiteX4" fmla="*/ 32893 w 90678"/>
                <a:gd name="connsiteY4" fmla="*/ 87503 h 95630"/>
                <a:gd name="connsiteX5" fmla="*/ 29591 w 90678"/>
                <a:gd name="connsiteY5" fmla="*/ 86741 h 95630"/>
                <a:gd name="connsiteX6" fmla="*/ 26797 w 90678"/>
                <a:gd name="connsiteY6" fmla="*/ 85725 h 95630"/>
                <a:gd name="connsiteX7" fmla="*/ 24511 w 90678"/>
                <a:gd name="connsiteY7" fmla="*/ 84455 h 95630"/>
                <a:gd name="connsiteX8" fmla="*/ 22606 w 90678"/>
                <a:gd name="connsiteY8" fmla="*/ 83058 h 95630"/>
                <a:gd name="connsiteX9" fmla="*/ 21209 w 90678"/>
                <a:gd name="connsiteY9" fmla="*/ 81407 h 95630"/>
                <a:gd name="connsiteX10" fmla="*/ 20447 w 90678"/>
                <a:gd name="connsiteY10" fmla="*/ 79629 h 95630"/>
                <a:gd name="connsiteX11" fmla="*/ 20193 w 90678"/>
                <a:gd name="connsiteY11" fmla="*/ 77597 h 95630"/>
                <a:gd name="connsiteX12" fmla="*/ 20193 w 90678"/>
                <a:gd name="connsiteY12" fmla="*/ 77597 h 95630"/>
                <a:gd name="connsiteX13" fmla="*/ 20447 w 90678"/>
                <a:gd name="connsiteY13" fmla="*/ 75565 h 95630"/>
                <a:gd name="connsiteX14" fmla="*/ 21209 w 90678"/>
                <a:gd name="connsiteY14" fmla="*/ 73787 h 95630"/>
                <a:gd name="connsiteX15" fmla="*/ 22606 w 90678"/>
                <a:gd name="connsiteY15" fmla="*/ 72136 h 95630"/>
                <a:gd name="connsiteX16" fmla="*/ 24511 w 90678"/>
                <a:gd name="connsiteY16" fmla="*/ 70612 h 95630"/>
                <a:gd name="connsiteX17" fmla="*/ 26797 w 90678"/>
                <a:gd name="connsiteY17" fmla="*/ 69469 h 95630"/>
                <a:gd name="connsiteX18" fmla="*/ 29591 w 90678"/>
                <a:gd name="connsiteY18" fmla="*/ 68453 h 95630"/>
                <a:gd name="connsiteX19" fmla="*/ 32893 w 90678"/>
                <a:gd name="connsiteY19" fmla="*/ 67691 h 95630"/>
                <a:gd name="connsiteX20" fmla="*/ 36576 w 90678"/>
                <a:gd name="connsiteY20" fmla="*/ 67056 h 95630"/>
                <a:gd name="connsiteX21" fmla="*/ 40767 w 90678"/>
                <a:gd name="connsiteY21" fmla="*/ 66675 h 95630"/>
                <a:gd name="connsiteX22" fmla="*/ 45339 w 90678"/>
                <a:gd name="connsiteY22" fmla="*/ 66675 h 95630"/>
                <a:gd name="connsiteX23" fmla="*/ 45339 w 90678"/>
                <a:gd name="connsiteY23" fmla="*/ 66675 h 95630"/>
                <a:gd name="connsiteX24" fmla="*/ 49784 w 90678"/>
                <a:gd name="connsiteY24" fmla="*/ 66675 h 95630"/>
                <a:gd name="connsiteX25" fmla="*/ 53975 w 90678"/>
                <a:gd name="connsiteY25" fmla="*/ 67056 h 95630"/>
                <a:gd name="connsiteX26" fmla="*/ 57658 w 90678"/>
                <a:gd name="connsiteY26" fmla="*/ 67691 h 95630"/>
                <a:gd name="connsiteX27" fmla="*/ 60833 w 90678"/>
                <a:gd name="connsiteY27" fmla="*/ 68453 h 95630"/>
                <a:gd name="connsiteX28" fmla="*/ 63627 w 90678"/>
                <a:gd name="connsiteY28" fmla="*/ 69469 h 95630"/>
                <a:gd name="connsiteX29" fmla="*/ 65913 w 90678"/>
                <a:gd name="connsiteY29" fmla="*/ 70612 h 95630"/>
                <a:gd name="connsiteX30" fmla="*/ 67818 w 90678"/>
                <a:gd name="connsiteY30" fmla="*/ 72136 h 95630"/>
                <a:gd name="connsiteX31" fmla="*/ 69088 w 90678"/>
                <a:gd name="connsiteY31" fmla="*/ 73787 h 95630"/>
                <a:gd name="connsiteX32" fmla="*/ 69977 w 90678"/>
                <a:gd name="connsiteY32" fmla="*/ 75565 h 95630"/>
                <a:gd name="connsiteX33" fmla="*/ 70231 w 90678"/>
                <a:gd name="connsiteY33" fmla="*/ 77597 h 95630"/>
                <a:gd name="connsiteX34" fmla="*/ 70231 w 90678"/>
                <a:gd name="connsiteY34" fmla="*/ 77597 h 95630"/>
                <a:gd name="connsiteX35" fmla="*/ 69977 w 90678"/>
                <a:gd name="connsiteY35" fmla="*/ 79629 h 95630"/>
                <a:gd name="connsiteX36" fmla="*/ 69088 w 90678"/>
                <a:gd name="connsiteY36" fmla="*/ 81407 h 95630"/>
                <a:gd name="connsiteX37" fmla="*/ 67818 w 90678"/>
                <a:gd name="connsiteY37" fmla="*/ 83058 h 95630"/>
                <a:gd name="connsiteX38" fmla="*/ 65913 w 90678"/>
                <a:gd name="connsiteY38" fmla="*/ 84455 h 95630"/>
                <a:gd name="connsiteX39" fmla="*/ 63627 w 90678"/>
                <a:gd name="connsiteY39" fmla="*/ 85725 h 95630"/>
                <a:gd name="connsiteX40" fmla="*/ 60833 w 90678"/>
                <a:gd name="connsiteY40" fmla="*/ 86741 h 95630"/>
                <a:gd name="connsiteX41" fmla="*/ 57658 w 90678"/>
                <a:gd name="connsiteY41" fmla="*/ 87503 h 95630"/>
                <a:gd name="connsiteX42" fmla="*/ 53975 w 90678"/>
                <a:gd name="connsiteY42" fmla="*/ 88011 h 95630"/>
                <a:gd name="connsiteX43" fmla="*/ 49784 w 90678"/>
                <a:gd name="connsiteY43" fmla="*/ 88392 h 95630"/>
                <a:gd name="connsiteX44" fmla="*/ 45339 w 90678"/>
                <a:gd name="connsiteY44" fmla="*/ 88519 h 95630"/>
                <a:gd name="connsiteX45" fmla="*/ 45339 w 90678"/>
                <a:gd name="connsiteY45" fmla="*/ 59436 h 95630"/>
                <a:gd name="connsiteX46" fmla="*/ 45339 w 90678"/>
                <a:gd name="connsiteY46" fmla="*/ 59436 h 95630"/>
                <a:gd name="connsiteX47" fmla="*/ 39116 w 90678"/>
                <a:gd name="connsiteY47" fmla="*/ 59690 h 95630"/>
                <a:gd name="connsiteX48" fmla="*/ 33528 w 90678"/>
                <a:gd name="connsiteY48" fmla="*/ 60198 h 95630"/>
                <a:gd name="connsiteX49" fmla="*/ 28448 w 90678"/>
                <a:gd name="connsiteY49" fmla="*/ 61214 h 95630"/>
                <a:gd name="connsiteX50" fmla="*/ 23876 w 90678"/>
                <a:gd name="connsiteY50" fmla="*/ 62484 h 95630"/>
                <a:gd name="connsiteX51" fmla="*/ 20066 w 90678"/>
                <a:gd name="connsiteY51" fmla="*/ 64135 h 95630"/>
                <a:gd name="connsiteX52" fmla="*/ 16891 w 90678"/>
                <a:gd name="connsiteY52" fmla="*/ 66167 h 95630"/>
                <a:gd name="connsiteX53" fmla="*/ 14224 w 90678"/>
                <a:gd name="connsiteY53" fmla="*/ 68580 h 95630"/>
                <a:gd name="connsiteX54" fmla="*/ 12446 w 90678"/>
                <a:gd name="connsiteY54" fmla="*/ 71247 h 95630"/>
                <a:gd name="connsiteX55" fmla="*/ 11303 w 90678"/>
                <a:gd name="connsiteY55" fmla="*/ 74295 h 95630"/>
                <a:gd name="connsiteX56" fmla="*/ 10922 w 90678"/>
                <a:gd name="connsiteY56" fmla="*/ 77597 h 95630"/>
                <a:gd name="connsiteX57" fmla="*/ 10922 w 90678"/>
                <a:gd name="connsiteY57" fmla="*/ 77597 h 95630"/>
                <a:gd name="connsiteX58" fmla="*/ 11303 w 90678"/>
                <a:gd name="connsiteY58" fmla="*/ 80899 h 95630"/>
                <a:gd name="connsiteX59" fmla="*/ 12446 w 90678"/>
                <a:gd name="connsiteY59" fmla="*/ 83947 h 95630"/>
                <a:gd name="connsiteX60" fmla="*/ 14224 w 90678"/>
                <a:gd name="connsiteY60" fmla="*/ 86614 h 95630"/>
                <a:gd name="connsiteX61" fmla="*/ 16891 w 90678"/>
                <a:gd name="connsiteY61" fmla="*/ 89027 h 95630"/>
                <a:gd name="connsiteX62" fmla="*/ 20066 w 90678"/>
                <a:gd name="connsiteY62" fmla="*/ 90932 h 95630"/>
                <a:gd name="connsiteX63" fmla="*/ 23876 w 90678"/>
                <a:gd name="connsiteY63" fmla="*/ 92710 h 95630"/>
                <a:gd name="connsiteX64" fmla="*/ 28448 w 90678"/>
                <a:gd name="connsiteY64" fmla="*/ 93980 h 95630"/>
                <a:gd name="connsiteX65" fmla="*/ 33528 w 90678"/>
                <a:gd name="connsiteY65" fmla="*/ 94869 h 95630"/>
                <a:gd name="connsiteX66" fmla="*/ 39116 w 90678"/>
                <a:gd name="connsiteY66" fmla="*/ 95504 h 95630"/>
                <a:gd name="connsiteX67" fmla="*/ 45339 w 90678"/>
                <a:gd name="connsiteY67" fmla="*/ 95631 h 95630"/>
                <a:gd name="connsiteX68" fmla="*/ 45339 w 90678"/>
                <a:gd name="connsiteY68" fmla="*/ 95631 h 95630"/>
                <a:gd name="connsiteX69" fmla="*/ 51435 w 90678"/>
                <a:gd name="connsiteY69" fmla="*/ 95504 h 95630"/>
                <a:gd name="connsiteX70" fmla="*/ 57023 w 90678"/>
                <a:gd name="connsiteY70" fmla="*/ 94869 h 95630"/>
                <a:gd name="connsiteX71" fmla="*/ 62103 w 90678"/>
                <a:gd name="connsiteY71" fmla="*/ 93980 h 95630"/>
                <a:gd name="connsiteX72" fmla="*/ 66548 w 90678"/>
                <a:gd name="connsiteY72" fmla="*/ 92710 h 95630"/>
                <a:gd name="connsiteX73" fmla="*/ 70358 w 90678"/>
                <a:gd name="connsiteY73" fmla="*/ 90932 h 95630"/>
                <a:gd name="connsiteX74" fmla="*/ 73533 w 90678"/>
                <a:gd name="connsiteY74" fmla="*/ 89027 h 95630"/>
                <a:gd name="connsiteX75" fmla="*/ 76200 w 90678"/>
                <a:gd name="connsiteY75" fmla="*/ 86614 h 95630"/>
                <a:gd name="connsiteX76" fmla="*/ 77978 w 90678"/>
                <a:gd name="connsiteY76" fmla="*/ 83947 h 95630"/>
                <a:gd name="connsiteX77" fmla="*/ 79121 w 90678"/>
                <a:gd name="connsiteY77" fmla="*/ 80899 h 95630"/>
                <a:gd name="connsiteX78" fmla="*/ 79502 w 90678"/>
                <a:gd name="connsiteY78" fmla="*/ 77597 h 95630"/>
                <a:gd name="connsiteX79" fmla="*/ 79502 w 90678"/>
                <a:gd name="connsiteY79" fmla="*/ 77597 h 95630"/>
                <a:gd name="connsiteX80" fmla="*/ 79121 w 90678"/>
                <a:gd name="connsiteY80" fmla="*/ 74295 h 95630"/>
                <a:gd name="connsiteX81" fmla="*/ 77978 w 90678"/>
                <a:gd name="connsiteY81" fmla="*/ 71247 h 95630"/>
                <a:gd name="connsiteX82" fmla="*/ 76200 w 90678"/>
                <a:gd name="connsiteY82" fmla="*/ 68580 h 95630"/>
                <a:gd name="connsiteX83" fmla="*/ 73533 w 90678"/>
                <a:gd name="connsiteY83" fmla="*/ 66167 h 95630"/>
                <a:gd name="connsiteX84" fmla="*/ 70358 w 90678"/>
                <a:gd name="connsiteY84" fmla="*/ 64135 h 95630"/>
                <a:gd name="connsiteX85" fmla="*/ 66548 w 90678"/>
                <a:gd name="connsiteY85" fmla="*/ 62484 h 95630"/>
                <a:gd name="connsiteX86" fmla="*/ 62103 w 90678"/>
                <a:gd name="connsiteY86" fmla="*/ 61214 h 95630"/>
                <a:gd name="connsiteX87" fmla="*/ 57023 w 90678"/>
                <a:gd name="connsiteY87" fmla="*/ 60198 h 95630"/>
                <a:gd name="connsiteX88" fmla="*/ 51435 w 90678"/>
                <a:gd name="connsiteY88" fmla="*/ 59690 h 95630"/>
                <a:gd name="connsiteX89" fmla="*/ 45339 w 90678"/>
                <a:gd name="connsiteY89" fmla="*/ 59436 h 95630"/>
                <a:gd name="connsiteX90" fmla="*/ 49911 w 90678"/>
                <a:gd name="connsiteY90" fmla="*/ 44958 h 95630"/>
                <a:gd name="connsiteX91" fmla="*/ 49911 w 90678"/>
                <a:gd name="connsiteY91" fmla="*/ 33274 h 95630"/>
                <a:gd name="connsiteX92" fmla="*/ 80137 w 90678"/>
                <a:gd name="connsiteY92" fmla="*/ 33274 h 95630"/>
                <a:gd name="connsiteX93" fmla="*/ 80137 w 90678"/>
                <a:gd name="connsiteY93" fmla="*/ 25908 h 95630"/>
                <a:gd name="connsiteX94" fmla="*/ 20447 w 90678"/>
                <a:gd name="connsiteY94" fmla="*/ 25908 h 95630"/>
                <a:gd name="connsiteX95" fmla="*/ 20447 w 90678"/>
                <a:gd name="connsiteY95" fmla="*/ 7366 h 95630"/>
                <a:gd name="connsiteX96" fmla="*/ 79375 w 90678"/>
                <a:gd name="connsiteY96" fmla="*/ 7366 h 95630"/>
                <a:gd name="connsiteX97" fmla="*/ 79375 w 90678"/>
                <a:gd name="connsiteY97" fmla="*/ 0 h 95630"/>
                <a:gd name="connsiteX98" fmla="*/ 11303 w 90678"/>
                <a:gd name="connsiteY98" fmla="*/ 0 h 95630"/>
                <a:gd name="connsiteX99" fmla="*/ 11303 w 90678"/>
                <a:gd name="connsiteY99" fmla="*/ 33274 h 95630"/>
                <a:gd name="connsiteX100" fmla="*/ 40767 w 90678"/>
                <a:gd name="connsiteY100" fmla="*/ 33274 h 95630"/>
                <a:gd name="connsiteX101" fmla="*/ 40767 w 90678"/>
                <a:gd name="connsiteY101" fmla="*/ 44958 h 95630"/>
                <a:gd name="connsiteX102" fmla="*/ 0 w 90678"/>
                <a:gd name="connsiteY102" fmla="*/ 44958 h 95630"/>
                <a:gd name="connsiteX103" fmla="*/ 0 w 90678"/>
                <a:gd name="connsiteY103" fmla="*/ 52324 h 95630"/>
                <a:gd name="connsiteX104" fmla="*/ 90678 w 90678"/>
                <a:gd name="connsiteY104" fmla="*/ 52324 h 95630"/>
                <a:gd name="connsiteX105" fmla="*/ 90678 w 90678"/>
                <a:gd name="connsiteY105" fmla="*/ 44958 h 95630"/>
                <a:gd name="connsiteX106" fmla="*/ 49911 w 90678"/>
                <a:gd name="connsiteY106" fmla="*/ 44958 h 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90678" h="95630">
                  <a:moveTo>
                    <a:pt x="45339" y="88519"/>
                  </a:moveTo>
                  <a:lnTo>
                    <a:pt x="45339" y="88519"/>
                  </a:lnTo>
                  <a:lnTo>
                    <a:pt x="40767" y="88392"/>
                  </a:lnTo>
                  <a:lnTo>
                    <a:pt x="36576" y="88011"/>
                  </a:lnTo>
                  <a:lnTo>
                    <a:pt x="32893" y="87503"/>
                  </a:lnTo>
                  <a:lnTo>
                    <a:pt x="29591" y="86741"/>
                  </a:lnTo>
                  <a:lnTo>
                    <a:pt x="26797" y="85725"/>
                  </a:lnTo>
                  <a:lnTo>
                    <a:pt x="24511" y="84455"/>
                  </a:lnTo>
                  <a:lnTo>
                    <a:pt x="22606" y="83058"/>
                  </a:lnTo>
                  <a:lnTo>
                    <a:pt x="21209" y="81407"/>
                  </a:lnTo>
                  <a:lnTo>
                    <a:pt x="20447" y="79629"/>
                  </a:lnTo>
                  <a:lnTo>
                    <a:pt x="20193" y="77597"/>
                  </a:lnTo>
                  <a:lnTo>
                    <a:pt x="20193" y="77597"/>
                  </a:lnTo>
                  <a:lnTo>
                    <a:pt x="20447" y="75565"/>
                  </a:lnTo>
                  <a:lnTo>
                    <a:pt x="21209" y="73787"/>
                  </a:lnTo>
                  <a:lnTo>
                    <a:pt x="22606" y="72136"/>
                  </a:lnTo>
                  <a:lnTo>
                    <a:pt x="24511" y="70612"/>
                  </a:lnTo>
                  <a:lnTo>
                    <a:pt x="26797" y="69469"/>
                  </a:lnTo>
                  <a:lnTo>
                    <a:pt x="29591" y="68453"/>
                  </a:lnTo>
                  <a:lnTo>
                    <a:pt x="32893" y="67691"/>
                  </a:lnTo>
                  <a:lnTo>
                    <a:pt x="36576" y="67056"/>
                  </a:lnTo>
                  <a:lnTo>
                    <a:pt x="40767" y="66675"/>
                  </a:lnTo>
                  <a:lnTo>
                    <a:pt x="45339" y="66675"/>
                  </a:lnTo>
                  <a:lnTo>
                    <a:pt x="45339" y="66675"/>
                  </a:lnTo>
                  <a:lnTo>
                    <a:pt x="49784" y="66675"/>
                  </a:lnTo>
                  <a:lnTo>
                    <a:pt x="53975" y="67056"/>
                  </a:lnTo>
                  <a:lnTo>
                    <a:pt x="57658" y="67691"/>
                  </a:lnTo>
                  <a:lnTo>
                    <a:pt x="60833" y="68453"/>
                  </a:lnTo>
                  <a:lnTo>
                    <a:pt x="63627" y="69469"/>
                  </a:lnTo>
                  <a:lnTo>
                    <a:pt x="65913" y="70612"/>
                  </a:lnTo>
                  <a:lnTo>
                    <a:pt x="67818" y="72136"/>
                  </a:lnTo>
                  <a:lnTo>
                    <a:pt x="69088" y="73787"/>
                  </a:lnTo>
                  <a:lnTo>
                    <a:pt x="69977" y="75565"/>
                  </a:lnTo>
                  <a:lnTo>
                    <a:pt x="70231" y="77597"/>
                  </a:lnTo>
                  <a:lnTo>
                    <a:pt x="70231" y="77597"/>
                  </a:lnTo>
                  <a:lnTo>
                    <a:pt x="69977" y="79629"/>
                  </a:lnTo>
                  <a:lnTo>
                    <a:pt x="69088" y="81407"/>
                  </a:lnTo>
                  <a:lnTo>
                    <a:pt x="67818" y="83058"/>
                  </a:lnTo>
                  <a:lnTo>
                    <a:pt x="65913" y="84455"/>
                  </a:lnTo>
                  <a:lnTo>
                    <a:pt x="63627" y="85725"/>
                  </a:lnTo>
                  <a:lnTo>
                    <a:pt x="60833" y="86741"/>
                  </a:lnTo>
                  <a:lnTo>
                    <a:pt x="57658" y="87503"/>
                  </a:lnTo>
                  <a:lnTo>
                    <a:pt x="53975" y="88011"/>
                  </a:lnTo>
                  <a:lnTo>
                    <a:pt x="49784" y="88392"/>
                  </a:lnTo>
                  <a:lnTo>
                    <a:pt x="45339" y="88519"/>
                  </a:lnTo>
                  <a:close/>
                  <a:moveTo>
                    <a:pt x="45339" y="59436"/>
                  </a:moveTo>
                  <a:lnTo>
                    <a:pt x="45339" y="59436"/>
                  </a:lnTo>
                  <a:lnTo>
                    <a:pt x="39116" y="59690"/>
                  </a:lnTo>
                  <a:lnTo>
                    <a:pt x="33528" y="60198"/>
                  </a:lnTo>
                  <a:lnTo>
                    <a:pt x="28448" y="61214"/>
                  </a:lnTo>
                  <a:lnTo>
                    <a:pt x="23876" y="62484"/>
                  </a:lnTo>
                  <a:lnTo>
                    <a:pt x="20066" y="64135"/>
                  </a:lnTo>
                  <a:lnTo>
                    <a:pt x="16891" y="66167"/>
                  </a:lnTo>
                  <a:lnTo>
                    <a:pt x="14224" y="68580"/>
                  </a:lnTo>
                  <a:lnTo>
                    <a:pt x="12446" y="71247"/>
                  </a:lnTo>
                  <a:lnTo>
                    <a:pt x="11303" y="74295"/>
                  </a:lnTo>
                  <a:lnTo>
                    <a:pt x="10922" y="77597"/>
                  </a:lnTo>
                  <a:lnTo>
                    <a:pt x="10922" y="77597"/>
                  </a:lnTo>
                  <a:lnTo>
                    <a:pt x="11303" y="80899"/>
                  </a:lnTo>
                  <a:lnTo>
                    <a:pt x="12446" y="83947"/>
                  </a:lnTo>
                  <a:lnTo>
                    <a:pt x="14224" y="86614"/>
                  </a:lnTo>
                  <a:lnTo>
                    <a:pt x="16891" y="89027"/>
                  </a:lnTo>
                  <a:lnTo>
                    <a:pt x="20066" y="90932"/>
                  </a:lnTo>
                  <a:lnTo>
                    <a:pt x="23876" y="92710"/>
                  </a:lnTo>
                  <a:lnTo>
                    <a:pt x="28448" y="93980"/>
                  </a:lnTo>
                  <a:lnTo>
                    <a:pt x="33528" y="94869"/>
                  </a:lnTo>
                  <a:lnTo>
                    <a:pt x="39116" y="95504"/>
                  </a:lnTo>
                  <a:lnTo>
                    <a:pt x="45339" y="95631"/>
                  </a:lnTo>
                  <a:lnTo>
                    <a:pt x="45339" y="95631"/>
                  </a:lnTo>
                  <a:lnTo>
                    <a:pt x="51435" y="95504"/>
                  </a:lnTo>
                  <a:lnTo>
                    <a:pt x="57023" y="94869"/>
                  </a:lnTo>
                  <a:lnTo>
                    <a:pt x="62103" y="93980"/>
                  </a:lnTo>
                  <a:lnTo>
                    <a:pt x="66548" y="92710"/>
                  </a:lnTo>
                  <a:lnTo>
                    <a:pt x="70358" y="90932"/>
                  </a:lnTo>
                  <a:lnTo>
                    <a:pt x="73533" y="89027"/>
                  </a:lnTo>
                  <a:lnTo>
                    <a:pt x="76200" y="86614"/>
                  </a:lnTo>
                  <a:lnTo>
                    <a:pt x="77978" y="83947"/>
                  </a:lnTo>
                  <a:lnTo>
                    <a:pt x="79121" y="80899"/>
                  </a:lnTo>
                  <a:lnTo>
                    <a:pt x="79502" y="77597"/>
                  </a:lnTo>
                  <a:lnTo>
                    <a:pt x="79502" y="77597"/>
                  </a:lnTo>
                  <a:lnTo>
                    <a:pt x="79121" y="74295"/>
                  </a:lnTo>
                  <a:lnTo>
                    <a:pt x="77978" y="71247"/>
                  </a:lnTo>
                  <a:lnTo>
                    <a:pt x="76200" y="68580"/>
                  </a:lnTo>
                  <a:lnTo>
                    <a:pt x="73533" y="66167"/>
                  </a:lnTo>
                  <a:lnTo>
                    <a:pt x="70358" y="64135"/>
                  </a:lnTo>
                  <a:lnTo>
                    <a:pt x="66548" y="62484"/>
                  </a:lnTo>
                  <a:lnTo>
                    <a:pt x="62103" y="61214"/>
                  </a:lnTo>
                  <a:lnTo>
                    <a:pt x="57023" y="60198"/>
                  </a:lnTo>
                  <a:lnTo>
                    <a:pt x="51435" y="59690"/>
                  </a:lnTo>
                  <a:lnTo>
                    <a:pt x="45339" y="59436"/>
                  </a:lnTo>
                  <a:close/>
                  <a:moveTo>
                    <a:pt x="49911" y="44958"/>
                  </a:moveTo>
                  <a:lnTo>
                    <a:pt x="49911" y="33274"/>
                  </a:lnTo>
                  <a:lnTo>
                    <a:pt x="80137" y="33274"/>
                  </a:lnTo>
                  <a:lnTo>
                    <a:pt x="80137" y="25908"/>
                  </a:lnTo>
                  <a:lnTo>
                    <a:pt x="20447" y="25908"/>
                  </a:lnTo>
                  <a:lnTo>
                    <a:pt x="20447" y="7366"/>
                  </a:lnTo>
                  <a:lnTo>
                    <a:pt x="79375" y="7366"/>
                  </a:lnTo>
                  <a:lnTo>
                    <a:pt x="79375" y="0"/>
                  </a:lnTo>
                  <a:lnTo>
                    <a:pt x="11303" y="0"/>
                  </a:lnTo>
                  <a:lnTo>
                    <a:pt x="11303" y="33274"/>
                  </a:lnTo>
                  <a:lnTo>
                    <a:pt x="40767" y="33274"/>
                  </a:lnTo>
                  <a:lnTo>
                    <a:pt x="40767" y="44958"/>
                  </a:lnTo>
                  <a:lnTo>
                    <a:pt x="0" y="44958"/>
                  </a:lnTo>
                  <a:lnTo>
                    <a:pt x="0" y="52324"/>
                  </a:lnTo>
                  <a:lnTo>
                    <a:pt x="90678" y="52324"/>
                  </a:lnTo>
                  <a:lnTo>
                    <a:pt x="90678" y="44958"/>
                  </a:lnTo>
                  <a:lnTo>
                    <a:pt x="49911" y="4495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EDCA166-D7C8-9291-C441-BBE6C12DE39B}"/>
                </a:ext>
              </a:extLst>
            </p:cNvPr>
            <p:cNvSpPr/>
            <p:nvPr/>
          </p:nvSpPr>
          <p:spPr>
            <a:xfrm>
              <a:off x="9517126" y="3331972"/>
              <a:ext cx="93091" cy="100202"/>
            </a:xfrm>
            <a:custGeom>
              <a:avLst/>
              <a:gdLst>
                <a:gd name="connsiteX0" fmla="*/ 58674 w 93091"/>
                <a:gd name="connsiteY0" fmla="*/ 48895 h 100202"/>
                <a:gd name="connsiteX1" fmla="*/ 58674 w 93091"/>
                <a:gd name="connsiteY1" fmla="*/ 48895 h 100202"/>
                <a:gd name="connsiteX2" fmla="*/ 54356 w 93091"/>
                <a:gd name="connsiteY2" fmla="*/ 47244 h 100202"/>
                <a:gd name="connsiteX3" fmla="*/ 50419 w 93091"/>
                <a:gd name="connsiteY3" fmla="*/ 45085 h 100202"/>
                <a:gd name="connsiteX4" fmla="*/ 46863 w 93091"/>
                <a:gd name="connsiteY4" fmla="*/ 42545 h 100202"/>
                <a:gd name="connsiteX5" fmla="*/ 43688 w 93091"/>
                <a:gd name="connsiteY5" fmla="*/ 39751 h 100202"/>
                <a:gd name="connsiteX6" fmla="*/ 40894 w 93091"/>
                <a:gd name="connsiteY6" fmla="*/ 36703 h 100202"/>
                <a:gd name="connsiteX7" fmla="*/ 38608 w 93091"/>
                <a:gd name="connsiteY7" fmla="*/ 33274 h 100202"/>
                <a:gd name="connsiteX8" fmla="*/ 36703 w 93091"/>
                <a:gd name="connsiteY8" fmla="*/ 29718 h 100202"/>
                <a:gd name="connsiteX9" fmla="*/ 35433 w 93091"/>
                <a:gd name="connsiteY9" fmla="*/ 26035 h 100202"/>
                <a:gd name="connsiteX10" fmla="*/ 34544 w 93091"/>
                <a:gd name="connsiteY10" fmla="*/ 22098 h 100202"/>
                <a:gd name="connsiteX11" fmla="*/ 34290 w 93091"/>
                <a:gd name="connsiteY11" fmla="*/ 18161 h 100202"/>
                <a:gd name="connsiteX12" fmla="*/ 34290 w 93091"/>
                <a:gd name="connsiteY12" fmla="*/ 14351 h 100202"/>
                <a:gd name="connsiteX13" fmla="*/ 56388 w 93091"/>
                <a:gd name="connsiteY13" fmla="*/ 14351 h 100202"/>
                <a:gd name="connsiteX14" fmla="*/ 56388 w 93091"/>
                <a:gd name="connsiteY14" fmla="*/ 6858 h 100202"/>
                <a:gd name="connsiteX15" fmla="*/ 2667 w 93091"/>
                <a:gd name="connsiteY15" fmla="*/ 6858 h 100202"/>
                <a:gd name="connsiteX16" fmla="*/ 2667 w 93091"/>
                <a:gd name="connsiteY16" fmla="*/ 14351 h 100202"/>
                <a:gd name="connsiteX17" fmla="*/ 25146 w 93091"/>
                <a:gd name="connsiteY17" fmla="*/ 14351 h 100202"/>
                <a:gd name="connsiteX18" fmla="*/ 25146 w 93091"/>
                <a:gd name="connsiteY18" fmla="*/ 18288 h 100202"/>
                <a:gd name="connsiteX19" fmla="*/ 25146 w 93091"/>
                <a:gd name="connsiteY19" fmla="*/ 18288 h 100202"/>
                <a:gd name="connsiteX20" fmla="*/ 24765 w 93091"/>
                <a:gd name="connsiteY20" fmla="*/ 22606 h 100202"/>
                <a:gd name="connsiteX21" fmla="*/ 23876 w 93091"/>
                <a:gd name="connsiteY21" fmla="*/ 26670 h 100202"/>
                <a:gd name="connsiteX22" fmla="*/ 22479 w 93091"/>
                <a:gd name="connsiteY22" fmla="*/ 30607 h 100202"/>
                <a:gd name="connsiteX23" fmla="*/ 20574 w 93091"/>
                <a:gd name="connsiteY23" fmla="*/ 34417 h 100202"/>
                <a:gd name="connsiteX24" fmla="*/ 18161 w 93091"/>
                <a:gd name="connsiteY24" fmla="*/ 37973 h 100202"/>
                <a:gd name="connsiteX25" fmla="*/ 15367 w 93091"/>
                <a:gd name="connsiteY25" fmla="*/ 41275 h 100202"/>
                <a:gd name="connsiteX26" fmla="*/ 12065 w 93091"/>
                <a:gd name="connsiteY26" fmla="*/ 44196 h 100202"/>
                <a:gd name="connsiteX27" fmla="*/ 8382 w 93091"/>
                <a:gd name="connsiteY27" fmla="*/ 46863 h 100202"/>
                <a:gd name="connsiteX28" fmla="*/ 4318 w 93091"/>
                <a:gd name="connsiteY28" fmla="*/ 49022 h 100202"/>
                <a:gd name="connsiteX29" fmla="*/ 0 w 93091"/>
                <a:gd name="connsiteY29" fmla="*/ 50800 h 100202"/>
                <a:gd name="connsiteX30" fmla="*/ 4699 w 93091"/>
                <a:gd name="connsiteY30" fmla="*/ 58039 h 100202"/>
                <a:gd name="connsiteX31" fmla="*/ 4699 w 93091"/>
                <a:gd name="connsiteY31" fmla="*/ 58039 h 100202"/>
                <a:gd name="connsiteX32" fmla="*/ 8255 w 93091"/>
                <a:gd name="connsiteY32" fmla="*/ 56642 h 100202"/>
                <a:gd name="connsiteX33" fmla="*/ 11430 w 93091"/>
                <a:gd name="connsiteY33" fmla="*/ 54991 h 100202"/>
                <a:gd name="connsiteX34" fmla="*/ 14478 w 93091"/>
                <a:gd name="connsiteY34" fmla="*/ 53086 h 100202"/>
                <a:gd name="connsiteX35" fmla="*/ 17399 w 93091"/>
                <a:gd name="connsiteY35" fmla="*/ 50800 h 100202"/>
                <a:gd name="connsiteX36" fmla="*/ 20066 w 93091"/>
                <a:gd name="connsiteY36" fmla="*/ 48514 h 100202"/>
                <a:gd name="connsiteX37" fmla="*/ 22479 w 93091"/>
                <a:gd name="connsiteY37" fmla="*/ 45847 h 100202"/>
                <a:gd name="connsiteX38" fmla="*/ 24765 w 93091"/>
                <a:gd name="connsiteY38" fmla="*/ 43053 h 100202"/>
                <a:gd name="connsiteX39" fmla="*/ 26670 w 93091"/>
                <a:gd name="connsiteY39" fmla="*/ 40132 h 100202"/>
                <a:gd name="connsiteX40" fmla="*/ 28321 w 93091"/>
                <a:gd name="connsiteY40" fmla="*/ 36957 h 100202"/>
                <a:gd name="connsiteX41" fmla="*/ 29845 w 93091"/>
                <a:gd name="connsiteY41" fmla="*/ 33782 h 100202"/>
                <a:gd name="connsiteX42" fmla="*/ 29845 w 93091"/>
                <a:gd name="connsiteY42" fmla="*/ 33782 h 100202"/>
                <a:gd name="connsiteX43" fmla="*/ 31242 w 93091"/>
                <a:gd name="connsiteY43" fmla="*/ 36703 h 100202"/>
                <a:gd name="connsiteX44" fmla="*/ 32893 w 93091"/>
                <a:gd name="connsiteY44" fmla="*/ 39624 h 100202"/>
                <a:gd name="connsiteX45" fmla="*/ 34798 w 93091"/>
                <a:gd name="connsiteY45" fmla="*/ 42418 h 100202"/>
                <a:gd name="connsiteX46" fmla="*/ 36957 w 93091"/>
                <a:gd name="connsiteY46" fmla="*/ 44958 h 100202"/>
                <a:gd name="connsiteX47" fmla="*/ 39243 w 93091"/>
                <a:gd name="connsiteY47" fmla="*/ 47244 h 100202"/>
                <a:gd name="connsiteX48" fmla="*/ 41910 w 93091"/>
                <a:gd name="connsiteY48" fmla="*/ 49530 h 100202"/>
                <a:gd name="connsiteX49" fmla="*/ 44577 w 93091"/>
                <a:gd name="connsiteY49" fmla="*/ 51435 h 100202"/>
                <a:gd name="connsiteX50" fmla="*/ 47498 w 93091"/>
                <a:gd name="connsiteY50" fmla="*/ 53213 h 100202"/>
                <a:gd name="connsiteX51" fmla="*/ 50673 w 93091"/>
                <a:gd name="connsiteY51" fmla="*/ 54737 h 100202"/>
                <a:gd name="connsiteX52" fmla="*/ 53975 w 93091"/>
                <a:gd name="connsiteY52" fmla="*/ 56134 h 100202"/>
                <a:gd name="connsiteX53" fmla="*/ 58674 w 93091"/>
                <a:gd name="connsiteY53" fmla="*/ 48895 h 100202"/>
                <a:gd name="connsiteX54" fmla="*/ 12954 w 93091"/>
                <a:gd name="connsiteY54" fmla="*/ 73025 h 100202"/>
                <a:gd name="connsiteX55" fmla="*/ 68961 w 93091"/>
                <a:gd name="connsiteY55" fmla="*/ 73025 h 100202"/>
                <a:gd name="connsiteX56" fmla="*/ 68961 w 93091"/>
                <a:gd name="connsiteY56" fmla="*/ 100203 h 100202"/>
                <a:gd name="connsiteX57" fmla="*/ 78232 w 93091"/>
                <a:gd name="connsiteY57" fmla="*/ 100203 h 100202"/>
                <a:gd name="connsiteX58" fmla="*/ 78232 w 93091"/>
                <a:gd name="connsiteY58" fmla="*/ 65659 h 100202"/>
                <a:gd name="connsiteX59" fmla="*/ 12954 w 93091"/>
                <a:gd name="connsiteY59" fmla="*/ 65659 h 100202"/>
                <a:gd name="connsiteX60" fmla="*/ 12954 w 93091"/>
                <a:gd name="connsiteY60" fmla="*/ 73025 h 100202"/>
                <a:gd name="connsiteX61" fmla="*/ 93091 w 93091"/>
                <a:gd name="connsiteY61" fmla="*/ 26289 h 100202"/>
                <a:gd name="connsiteX62" fmla="*/ 78232 w 93091"/>
                <a:gd name="connsiteY62" fmla="*/ 26289 h 100202"/>
                <a:gd name="connsiteX63" fmla="*/ 78232 w 93091"/>
                <a:gd name="connsiteY63" fmla="*/ 0 h 100202"/>
                <a:gd name="connsiteX64" fmla="*/ 68961 w 93091"/>
                <a:gd name="connsiteY64" fmla="*/ 0 h 100202"/>
                <a:gd name="connsiteX65" fmla="*/ 68961 w 93091"/>
                <a:gd name="connsiteY65" fmla="*/ 60325 h 100202"/>
                <a:gd name="connsiteX66" fmla="*/ 78232 w 93091"/>
                <a:gd name="connsiteY66" fmla="*/ 60325 h 100202"/>
                <a:gd name="connsiteX67" fmla="*/ 78232 w 93091"/>
                <a:gd name="connsiteY67" fmla="*/ 33909 h 100202"/>
                <a:gd name="connsiteX68" fmla="*/ 93091 w 93091"/>
                <a:gd name="connsiteY68" fmla="*/ 33909 h 100202"/>
                <a:gd name="connsiteX69" fmla="*/ 93091 w 93091"/>
                <a:gd name="connsiteY69" fmla="*/ 26289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93091" h="100202">
                  <a:moveTo>
                    <a:pt x="58674" y="48895"/>
                  </a:moveTo>
                  <a:lnTo>
                    <a:pt x="58674" y="48895"/>
                  </a:lnTo>
                  <a:lnTo>
                    <a:pt x="54356" y="47244"/>
                  </a:lnTo>
                  <a:lnTo>
                    <a:pt x="50419" y="45085"/>
                  </a:lnTo>
                  <a:lnTo>
                    <a:pt x="46863" y="42545"/>
                  </a:lnTo>
                  <a:lnTo>
                    <a:pt x="43688" y="39751"/>
                  </a:lnTo>
                  <a:lnTo>
                    <a:pt x="40894" y="36703"/>
                  </a:lnTo>
                  <a:lnTo>
                    <a:pt x="38608" y="33274"/>
                  </a:lnTo>
                  <a:lnTo>
                    <a:pt x="36703" y="29718"/>
                  </a:lnTo>
                  <a:lnTo>
                    <a:pt x="35433" y="26035"/>
                  </a:lnTo>
                  <a:lnTo>
                    <a:pt x="34544" y="22098"/>
                  </a:lnTo>
                  <a:lnTo>
                    <a:pt x="34290" y="18161"/>
                  </a:lnTo>
                  <a:lnTo>
                    <a:pt x="34290" y="14351"/>
                  </a:lnTo>
                  <a:lnTo>
                    <a:pt x="56388" y="14351"/>
                  </a:lnTo>
                  <a:lnTo>
                    <a:pt x="56388" y="6858"/>
                  </a:lnTo>
                  <a:lnTo>
                    <a:pt x="2667" y="6858"/>
                  </a:lnTo>
                  <a:lnTo>
                    <a:pt x="2667" y="14351"/>
                  </a:lnTo>
                  <a:lnTo>
                    <a:pt x="25146" y="14351"/>
                  </a:lnTo>
                  <a:lnTo>
                    <a:pt x="25146" y="18288"/>
                  </a:lnTo>
                  <a:lnTo>
                    <a:pt x="25146" y="18288"/>
                  </a:lnTo>
                  <a:lnTo>
                    <a:pt x="24765" y="22606"/>
                  </a:lnTo>
                  <a:lnTo>
                    <a:pt x="23876" y="26670"/>
                  </a:lnTo>
                  <a:lnTo>
                    <a:pt x="22479" y="30607"/>
                  </a:lnTo>
                  <a:lnTo>
                    <a:pt x="20574" y="34417"/>
                  </a:lnTo>
                  <a:lnTo>
                    <a:pt x="18161" y="37973"/>
                  </a:lnTo>
                  <a:lnTo>
                    <a:pt x="15367" y="41275"/>
                  </a:lnTo>
                  <a:lnTo>
                    <a:pt x="12065" y="44196"/>
                  </a:lnTo>
                  <a:lnTo>
                    <a:pt x="8382" y="46863"/>
                  </a:lnTo>
                  <a:lnTo>
                    <a:pt x="4318" y="49022"/>
                  </a:lnTo>
                  <a:lnTo>
                    <a:pt x="0" y="50800"/>
                  </a:lnTo>
                  <a:lnTo>
                    <a:pt x="4699" y="58039"/>
                  </a:lnTo>
                  <a:lnTo>
                    <a:pt x="4699" y="58039"/>
                  </a:lnTo>
                  <a:lnTo>
                    <a:pt x="8255" y="56642"/>
                  </a:lnTo>
                  <a:lnTo>
                    <a:pt x="11430" y="54991"/>
                  </a:lnTo>
                  <a:lnTo>
                    <a:pt x="14478" y="53086"/>
                  </a:lnTo>
                  <a:lnTo>
                    <a:pt x="17399" y="50800"/>
                  </a:lnTo>
                  <a:lnTo>
                    <a:pt x="20066" y="48514"/>
                  </a:lnTo>
                  <a:lnTo>
                    <a:pt x="22479" y="45847"/>
                  </a:lnTo>
                  <a:lnTo>
                    <a:pt x="24765" y="43053"/>
                  </a:lnTo>
                  <a:lnTo>
                    <a:pt x="26670" y="40132"/>
                  </a:lnTo>
                  <a:lnTo>
                    <a:pt x="28321" y="36957"/>
                  </a:lnTo>
                  <a:lnTo>
                    <a:pt x="29845" y="33782"/>
                  </a:lnTo>
                  <a:lnTo>
                    <a:pt x="29845" y="33782"/>
                  </a:lnTo>
                  <a:lnTo>
                    <a:pt x="31242" y="36703"/>
                  </a:lnTo>
                  <a:lnTo>
                    <a:pt x="32893" y="39624"/>
                  </a:lnTo>
                  <a:lnTo>
                    <a:pt x="34798" y="42418"/>
                  </a:lnTo>
                  <a:lnTo>
                    <a:pt x="36957" y="44958"/>
                  </a:lnTo>
                  <a:lnTo>
                    <a:pt x="39243" y="47244"/>
                  </a:lnTo>
                  <a:lnTo>
                    <a:pt x="41910" y="49530"/>
                  </a:lnTo>
                  <a:lnTo>
                    <a:pt x="44577" y="51435"/>
                  </a:lnTo>
                  <a:lnTo>
                    <a:pt x="47498" y="53213"/>
                  </a:lnTo>
                  <a:lnTo>
                    <a:pt x="50673" y="54737"/>
                  </a:lnTo>
                  <a:lnTo>
                    <a:pt x="53975" y="56134"/>
                  </a:lnTo>
                  <a:lnTo>
                    <a:pt x="58674" y="48895"/>
                  </a:lnTo>
                  <a:close/>
                  <a:moveTo>
                    <a:pt x="12954" y="73025"/>
                  </a:moveTo>
                  <a:lnTo>
                    <a:pt x="68961" y="73025"/>
                  </a:lnTo>
                  <a:lnTo>
                    <a:pt x="68961" y="100203"/>
                  </a:lnTo>
                  <a:lnTo>
                    <a:pt x="78232" y="100203"/>
                  </a:lnTo>
                  <a:lnTo>
                    <a:pt x="78232" y="65659"/>
                  </a:lnTo>
                  <a:lnTo>
                    <a:pt x="12954" y="65659"/>
                  </a:lnTo>
                  <a:lnTo>
                    <a:pt x="12954" y="73025"/>
                  </a:lnTo>
                  <a:close/>
                  <a:moveTo>
                    <a:pt x="93091" y="26289"/>
                  </a:moveTo>
                  <a:lnTo>
                    <a:pt x="78232" y="26289"/>
                  </a:lnTo>
                  <a:lnTo>
                    <a:pt x="78232" y="0"/>
                  </a:lnTo>
                  <a:lnTo>
                    <a:pt x="68961" y="0"/>
                  </a:lnTo>
                  <a:lnTo>
                    <a:pt x="68961" y="60325"/>
                  </a:lnTo>
                  <a:lnTo>
                    <a:pt x="78232" y="60325"/>
                  </a:lnTo>
                  <a:lnTo>
                    <a:pt x="78232" y="33909"/>
                  </a:lnTo>
                  <a:lnTo>
                    <a:pt x="93091" y="33909"/>
                  </a:lnTo>
                  <a:lnTo>
                    <a:pt x="93091" y="2628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2A1447AB-15F1-9D91-7F69-C058BDC1F197}"/>
                </a:ext>
              </a:extLst>
            </p:cNvPr>
            <p:cNvSpPr/>
            <p:nvPr/>
          </p:nvSpPr>
          <p:spPr>
            <a:xfrm>
              <a:off x="8619744" y="3555364"/>
              <a:ext cx="90932" cy="96266"/>
            </a:xfrm>
            <a:custGeom>
              <a:avLst/>
              <a:gdLst>
                <a:gd name="connsiteX0" fmla="*/ 70358 w 90932"/>
                <a:gd name="connsiteY0" fmla="*/ 35814 h 96266"/>
                <a:gd name="connsiteX1" fmla="*/ 20574 w 90932"/>
                <a:gd name="connsiteY1" fmla="*/ 35814 h 96266"/>
                <a:gd name="connsiteX2" fmla="*/ 20574 w 90932"/>
                <a:gd name="connsiteY2" fmla="*/ 21082 h 96266"/>
                <a:gd name="connsiteX3" fmla="*/ 70358 w 90932"/>
                <a:gd name="connsiteY3" fmla="*/ 21082 h 96266"/>
                <a:gd name="connsiteX4" fmla="*/ 70358 w 90932"/>
                <a:gd name="connsiteY4" fmla="*/ 35814 h 96266"/>
                <a:gd name="connsiteX5" fmla="*/ 79502 w 90932"/>
                <a:gd name="connsiteY5" fmla="*/ 0 h 96266"/>
                <a:gd name="connsiteX6" fmla="*/ 70358 w 90932"/>
                <a:gd name="connsiteY6" fmla="*/ 0 h 96266"/>
                <a:gd name="connsiteX7" fmla="*/ 70358 w 90932"/>
                <a:gd name="connsiteY7" fmla="*/ 13716 h 96266"/>
                <a:gd name="connsiteX8" fmla="*/ 20574 w 90932"/>
                <a:gd name="connsiteY8" fmla="*/ 13716 h 96266"/>
                <a:gd name="connsiteX9" fmla="*/ 20574 w 90932"/>
                <a:gd name="connsiteY9" fmla="*/ 0 h 96266"/>
                <a:gd name="connsiteX10" fmla="*/ 11557 w 90932"/>
                <a:gd name="connsiteY10" fmla="*/ 0 h 96266"/>
                <a:gd name="connsiteX11" fmla="*/ 11557 w 90932"/>
                <a:gd name="connsiteY11" fmla="*/ 43307 h 96266"/>
                <a:gd name="connsiteX12" fmla="*/ 79502 w 90932"/>
                <a:gd name="connsiteY12" fmla="*/ 43307 h 96266"/>
                <a:gd name="connsiteX13" fmla="*/ 79502 w 90932"/>
                <a:gd name="connsiteY13" fmla="*/ 0 h 96266"/>
                <a:gd name="connsiteX14" fmla="*/ 90932 w 90932"/>
                <a:gd name="connsiteY14" fmla="*/ 55372 h 96266"/>
                <a:gd name="connsiteX15" fmla="*/ 0 w 90932"/>
                <a:gd name="connsiteY15" fmla="*/ 55372 h 96266"/>
                <a:gd name="connsiteX16" fmla="*/ 0 w 90932"/>
                <a:gd name="connsiteY16" fmla="*/ 62738 h 96266"/>
                <a:gd name="connsiteX17" fmla="*/ 40640 w 90932"/>
                <a:gd name="connsiteY17" fmla="*/ 62738 h 96266"/>
                <a:gd name="connsiteX18" fmla="*/ 40640 w 90932"/>
                <a:gd name="connsiteY18" fmla="*/ 96266 h 96266"/>
                <a:gd name="connsiteX19" fmla="*/ 49911 w 90932"/>
                <a:gd name="connsiteY19" fmla="*/ 96266 h 96266"/>
                <a:gd name="connsiteX20" fmla="*/ 49911 w 90932"/>
                <a:gd name="connsiteY20" fmla="*/ 62738 h 96266"/>
                <a:gd name="connsiteX21" fmla="*/ 90932 w 90932"/>
                <a:gd name="connsiteY21" fmla="*/ 62738 h 96266"/>
                <a:gd name="connsiteX22" fmla="*/ 90932 w 90932"/>
                <a:gd name="connsiteY22" fmla="*/ 55372 h 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932" h="96266">
                  <a:moveTo>
                    <a:pt x="70358" y="35814"/>
                  </a:moveTo>
                  <a:lnTo>
                    <a:pt x="20574" y="35814"/>
                  </a:lnTo>
                  <a:lnTo>
                    <a:pt x="20574" y="21082"/>
                  </a:lnTo>
                  <a:lnTo>
                    <a:pt x="70358" y="21082"/>
                  </a:lnTo>
                  <a:lnTo>
                    <a:pt x="70358" y="35814"/>
                  </a:lnTo>
                  <a:close/>
                  <a:moveTo>
                    <a:pt x="79502" y="0"/>
                  </a:moveTo>
                  <a:lnTo>
                    <a:pt x="70358" y="0"/>
                  </a:lnTo>
                  <a:lnTo>
                    <a:pt x="70358" y="13716"/>
                  </a:lnTo>
                  <a:lnTo>
                    <a:pt x="20574" y="13716"/>
                  </a:lnTo>
                  <a:lnTo>
                    <a:pt x="20574" y="0"/>
                  </a:lnTo>
                  <a:lnTo>
                    <a:pt x="11557" y="0"/>
                  </a:lnTo>
                  <a:lnTo>
                    <a:pt x="11557" y="43307"/>
                  </a:lnTo>
                  <a:lnTo>
                    <a:pt x="79502" y="43307"/>
                  </a:lnTo>
                  <a:lnTo>
                    <a:pt x="79502" y="0"/>
                  </a:lnTo>
                  <a:close/>
                  <a:moveTo>
                    <a:pt x="90932" y="55372"/>
                  </a:moveTo>
                  <a:lnTo>
                    <a:pt x="0" y="55372"/>
                  </a:lnTo>
                  <a:lnTo>
                    <a:pt x="0" y="62738"/>
                  </a:lnTo>
                  <a:lnTo>
                    <a:pt x="40640" y="62738"/>
                  </a:lnTo>
                  <a:lnTo>
                    <a:pt x="40640" y="96266"/>
                  </a:lnTo>
                  <a:lnTo>
                    <a:pt x="49911" y="96266"/>
                  </a:lnTo>
                  <a:lnTo>
                    <a:pt x="49911" y="62738"/>
                  </a:lnTo>
                  <a:lnTo>
                    <a:pt x="90932" y="62738"/>
                  </a:lnTo>
                  <a:lnTo>
                    <a:pt x="90932" y="5537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5A457F7-3B57-6994-0A44-16E9670A06CD}"/>
                </a:ext>
              </a:extLst>
            </p:cNvPr>
            <p:cNvSpPr/>
            <p:nvPr/>
          </p:nvSpPr>
          <p:spPr>
            <a:xfrm>
              <a:off x="8728709" y="3551427"/>
              <a:ext cx="81280" cy="99822"/>
            </a:xfrm>
            <a:custGeom>
              <a:avLst/>
              <a:gdLst>
                <a:gd name="connsiteX0" fmla="*/ 76200 w 81280"/>
                <a:gd name="connsiteY0" fmla="*/ 0 h 99822"/>
                <a:gd name="connsiteX1" fmla="*/ 67056 w 81280"/>
                <a:gd name="connsiteY1" fmla="*/ 0 h 99822"/>
                <a:gd name="connsiteX2" fmla="*/ 67056 w 81280"/>
                <a:gd name="connsiteY2" fmla="*/ 57912 h 99822"/>
                <a:gd name="connsiteX3" fmla="*/ 76200 w 81280"/>
                <a:gd name="connsiteY3" fmla="*/ 57912 h 99822"/>
                <a:gd name="connsiteX4" fmla="*/ 76200 w 81280"/>
                <a:gd name="connsiteY4" fmla="*/ 0 h 99822"/>
                <a:gd name="connsiteX5" fmla="*/ 57023 w 81280"/>
                <a:gd name="connsiteY5" fmla="*/ 38989 h 99822"/>
                <a:gd name="connsiteX6" fmla="*/ 57023 w 81280"/>
                <a:gd name="connsiteY6" fmla="*/ 38989 h 99822"/>
                <a:gd name="connsiteX7" fmla="*/ 52578 w 81280"/>
                <a:gd name="connsiteY7" fmla="*/ 39751 h 99822"/>
                <a:gd name="connsiteX8" fmla="*/ 48387 w 81280"/>
                <a:gd name="connsiteY8" fmla="*/ 40513 h 99822"/>
                <a:gd name="connsiteX9" fmla="*/ 44069 w 81280"/>
                <a:gd name="connsiteY9" fmla="*/ 41021 h 99822"/>
                <a:gd name="connsiteX10" fmla="*/ 39624 w 81280"/>
                <a:gd name="connsiteY10" fmla="*/ 41402 h 99822"/>
                <a:gd name="connsiteX11" fmla="*/ 35179 w 81280"/>
                <a:gd name="connsiteY11" fmla="*/ 41783 h 99822"/>
                <a:gd name="connsiteX12" fmla="*/ 30607 w 81280"/>
                <a:gd name="connsiteY12" fmla="*/ 42037 h 99822"/>
                <a:gd name="connsiteX13" fmla="*/ 25654 w 81280"/>
                <a:gd name="connsiteY13" fmla="*/ 42291 h 99822"/>
                <a:gd name="connsiteX14" fmla="*/ 20574 w 81280"/>
                <a:gd name="connsiteY14" fmla="*/ 42418 h 99822"/>
                <a:gd name="connsiteX15" fmla="*/ 15113 w 81280"/>
                <a:gd name="connsiteY15" fmla="*/ 42418 h 99822"/>
                <a:gd name="connsiteX16" fmla="*/ 9144 w 81280"/>
                <a:gd name="connsiteY16" fmla="*/ 42418 h 99822"/>
                <a:gd name="connsiteX17" fmla="*/ 9144 w 81280"/>
                <a:gd name="connsiteY17" fmla="*/ 14351 h 99822"/>
                <a:gd name="connsiteX18" fmla="*/ 47498 w 81280"/>
                <a:gd name="connsiteY18" fmla="*/ 14351 h 99822"/>
                <a:gd name="connsiteX19" fmla="*/ 47498 w 81280"/>
                <a:gd name="connsiteY19" fmla="*/ 6858 h 99822"/>
                <a:gd name="connsiteX20" fmla="*/ 0 w 81280"/>
                <a:gd name="connsiteY20" fmla="*/ 6858 h 99822"/>
                <a:gd name="connsiteX21" fmla="*/ 0 w 81280"/>
                <a:gd name="connsiteY21" fmla="*/ 50038 h 99822"/>
                <a:gd name="connsiteX22" fmla="*/ 8255 w 81280"/>
                <a:gd name="connsiteY22" fmla="*/ 50038 h 99822"/>
                <a:gd name="connsiteX23" fmla="*/ 8255 w 81280"/>
                <a:gd name="connsiteY23" fmla="*/ 50038 h 99822"/>
                <a:gd name="connsiteX24" fmla="*/ 14351 w 81280"/>
                <a:gd name="connsiteY24" fmla="*/ 50038 h 99822"/>
                <a:gd name="connsiteX25" fmla="*/ 20066 w 81280"/>
                <a:gd name="connsiteY25" fmla="*/ 49911 h 99822"/>
                <a:gd name="connsiteX26" fmla="*/ 25400 w 81280"/>
                <a:gd name="connsiteY26" fmla="*/ 49784 h 99822"/>
                <a:gd name="connsiteX27" fmla="*/ 30480 w 81280"/>
                <a:gd name="connsiteY27" fmla="*/ 49657 h 99822"/>
                <a:gd name="connsiteX28" fmla="*/ 35179 w 81280"/>
                <a:gd name="connsiteY28" fmla="*/ 49403 h 99822"/>
                <a:gd name="connsiteX29" fmla="*/ 39878 w 81280"/>
                <a:gd name="connsiteY29" fmla="*/ 49022 h 99822"/>
                <a:gd name="connsiteX30" fmla="*/ 44323 w 81280"/>
                <a:gd name="connsiteY30" fmla="*/ 48514 h 99822"/>
                <a:gd name="connsiteX31" fmla="*/ 48895 w 81280"/>
                <a:gd name="connsiteY31" fmla="*/ 48006 h 99822"/>
                <a:gd name="connsiteX32" fmla="*/ 53340 w 81280"/>
                <a:gd name="connsiteY32" fmla="*/ 47244 h 99822"/>
                <a:gd name="connsiteX33" fmla="*/ 57912 w 81280"/>
                <a:gd name="connsiteY33" fmla="*/ 46482 h 99822"/>
                <a:gd name="connsiteX34" fmla="*/ 57023 w 81280"/>
                <a:gd name="connsiteY34" fmla="*/ 38989 h 99822"/>
                <a:gd name="connsiteX35" fmla="*/ 77216 w 81280"/>
                <a:gd name="connsiteY35" fmla="*/ 70231 h 99822"/>
                <a:gd name="connsiteX36" fmla="*/ 77216 w 81280"/>
                <a:gd name="connsiteY36" fmla="*/ 62738 h 99822"/>
                <a:gd name="connsiteX37" fmla="*/ 11684 w 81280"/>
                <a:gd name="connsiteY37" fmla="*/ 62738 h 99822"/>
                <a:gd name="connsiteX38" fmla="*/ 11684 w 81280"/>
                <a:gd name="connsiteY38" fmla="*/ 70231 h 99822"/>
                <a:gd name="connsiteX39" fmla="*/ 39497 w 81280"/>
                <a:gd name="connsiteY39" fmla="*/ 70231 h 99822"/>
                <a:gd name="connsiteX40" fmla="*/ 39497 w 81280"/>
                <a:gd name="connsiteY40" fmla="*/ 70231 h 99822"/>
                <a:gd name="connsiteX41" fmla="*/ 38735 w 81280"/>
                <a:gd name="connsiteY41" fmla="*/ 73533 h 99822"/>
                <a:gd name="connsiteX42" fmla="*/ 37211 w 81280"/>
                <a:gd name="connsiteY42" fmla="*/ 76581 h 99822"/>
                <a:gd name="connsiteX43" fmla="*/ 35052 w 81280"/>
                <a:gd name="connsiteY43" fmla="*/ 79375 h 99822"/>
                <a:gd name="connsiteX44" fmla="*/ 32385 w 81280"/>
                <a:gd name="connsiteY44" fmla="*/ 82169 h 99822"/>
                <a:gd name="connsiteX45" fmla="*/ 29210 w 81280"/>
                <a:gd name="connsiteY45" fmla="*/ 84582 h 99822"/>
                <a:gd name="connsiteX46" fmla="*/ 25527 w 81280"/>
                <a:gd name="connsiteY46" fmla="*/ 86868 h 99822"/>
                <a:gd name="connsiteX47" fmla="*/ 21463 w 81280"/>
                <a:gd name="connsiteY47" fmla="*/ 88773 h 99822"/>
                <a:gd name="connsiteX48" fmla="*/ 17018 w 81280"/>
                <a:gd name="connsiteY48" fmla="*/ 90424 h 99822"/>
                <a:gd name="connsiteX49" fmla="*/ 12319 w 81280"/>
                <a:gd name="connsiteY49" fmla="*/ 91821 h 99822"/>
                <a:gd name="connsiteX50" fmla="*/ 7493 w 81280"/>
                <a:gd name="connsiteY50" fmla="*/ 92710 h 99822"/>
                <a:gd name="connsiteX51" fmla="*/ 10795 w 81280"/>
                <a:gd name="connsiteY51" fmla="*/ 99822 h 99822"/>
                <a:gd name="connsiteX52" fmla="*/ 10795 w 81280"/>
                <a:gd name="connsiteY52" fmla="*/ 99822 h 99822"/>
                <a:gd name="connsiteX53" fmla="*/ 15240 w 81280"/>
                <a:gd name="connsiteY53" fmla="*/ 98933 h 99822"/>
                <a:gd name="connsiteX54" fmla="*/ 19431 w 81280"/>
                <a:gd name="connsiteY54" fmla="*/ 97790 h 99822"/>
                <a:gd name="connsiteX55" fmla="*/ 23495 w 81280"/>
                <a:gd name="connsiteY55" fmla="*/ 96393 h 99822"/>
                <a:gd name="connsiteX56" fmla="*/ 27305 w 81280"/>
                <a:gd name="connsiteY56" fmla="*/ 94742 h 99822"/>
                <a:gd name="connsiteX57" fmla="*/ 30988 w 81280"/>
                <a:gd name="connsiteY57" fmla="*/ 92837 h 99822"/>
                <a:gd name="connsiteX58" fmla="*/ 34290 w 81280"/>
                <a:gd name="connsiteY58" fmla="*/ 90678 h 99822"/>
                <a:gd name="connsiteX59" fmla="*/ 37338 w 81280"/>
                <a:gd name="connsiteY59" fmla="*/ 88392 h 99822"/>
                <a:gd name="connsiteX60" fmla="*/ 40005 w 81280"/>
                <a:gd name="connsiteY60" fmla="*/ 85852 h 99822"/>
                <a:gd name="connsiteX61" fmla="*/ 42291 w 81280"/>
                <a:gd name="connsiteY61" fmla="*/ 83058 h 99822"/>
                <a:gd name="connsiteX62" fmla="*/ 44323 w 81280"/>
                <a:gd name="connsiteY62" fmla="*/ 80137 h 99822"/>
                <a:gd name="connsiteX63" fmla="*/ 44323 w 81280"/>
                <a:gd name="connsiteY63" fmla="*/ 80137 h 99822"/>
                <a:gd name="connsiteX64" fmla="*/ 46228 w 81280"/>
                <a:gd name="connsiteY64" fmla="*/ 83058 h 99822"/>
                <a:gd name="connsiteX65" fmla="*/ 48641 w 81280"/>
                <a:gd name="connsiteY65" fmla="*/ 85852 h 99822"/>
                <a:gd name="connsiteX66" fmla="*/ 51308 w 81280"/>
                <a:gd name="connsiteY66" fmla="*/ 88392 h 99822"/>
                <a:gd name="connsiteX67" fmla="*/ 54356 w 81280"/>
                <a:gd name="connsiteY67" fmla="*/ 90678 h 99822"/>
                <a:gd name="connsiteX68" fmla="*/ 57785 w 81280"/>
                <a:gd name="connsiteY68" fmla="*/ 92837 h 99822"/>
                <a:gd name="connsiteX69" fmla="*/ 61341 w 81280"/>
                <a:gd name="connsiteY69" fmla="*/ 94742 h 99822"/>
                <a:gd name="connsiteX70" fmla="*/ 65278 w 81280"/>
                <a:gd name="connsiteY70" fmla="*/ 96393 h 99822"/>
                <a:gd name="connsiteX71" fmla="*/ 69342 w 81280"/>
                <a:gd name="connsiteY71" fmla="*/ 97790 h 99822"/>
                <a:gd name="connsiteX72" fmla="*/ 73533 w 81280"/>
                <a:gd name="connsiteY72" fmla="*/ 98933 h 99822"/>
                <a:gd name="connsiteX73" fmla="*/ 77851 w 81280"/>
                <a:gd name="connsiteY73" fmla="*/ 99822 h 99822"/>
                <a:gd name="connsiteX74" fmla="*/ 81280 w 81280"/>
                <a:gd name="connsiteY74" fmla="*/ 92710 h 99822"/>
                <a:gd name="connsiteX75" fmla="*/ 81280 w 81280"/>
                <a:gd name="connsiteY75" fmla="*/ 92710 h 99822"/>
                <a:gd name="connsiteX76" fmla="*/ 76454 w 81280"/>
                <a:gd name="connsiteY76" fmla="*/ 91821 h 99822"/>
                <a:gd name="connsiteX77" fmla="*/ 71755 w 81280"/>
                <a:gd name="connsiteY77" fmla="*/ 90551 h 99822"/>
                <a:gd name="connsiteX78" fmla="*/ 67310 w 81280"/>
                <a:gd name="connsiteY78" fmla="*/ 88900 h 99822"/>
                <a:gd name="connsiteX79" fmla="*/ 63246 w 81280"/>
                <a:gd name="connsiteY79" fmla="*/ 86868 h 99822"/>
                <a:gd name="connsiteX80" fmla="*/ 59563 w 81280"/>
                <a:gd name="connsiteY80" fmla="*/ 84709 h 99822"/>
                <a:gd name="connsiteX81" fmla="*/ 56261 w 81280"/>
                <a:gd name="connsiteY81" fmla="*/ 82169 h 99822"/>
                <a:gd name="connsiteX82" fmla="*/ 53594 w 81280"/>
                <a:gd name="connsiteY82" fmla="*/ 79502 h 99822"/>
                <a:gd name="connsiteX83" fmla="*/ 51435 w 81280"/>
                <a:gd name="connsiteY83" fmla="*/ 76581 h 99822"/>
                <a:gd name="connsiteX84" fmla="*/ 49911 w 81280"/>
                <a:gd name="connsiteY84" fmla="*/ 73533 h 99822"/>
                <a:gd name="connsiteX85" fmla="*/ 49149 w 81280"/>
                <a:gd name="connsiteY85" fmla="*/ 70231 h 99822"/>
                <a:gd name="connsiteX86" fmla="*/ 77216 w 81280"/>
                <a:gd name="connsiteY86" fmla="*/ 70231 h 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81280" h="99822">
                  <a:moveTo>
                    <a:pt x="76200" y="0"/>
                  </a:moveTo>
                  <a:lnTo>
                    <a:pt x="67056" y="0"/>
                  </a:lnTo>
                  <a:lnTo>
                    <a:pt x="67056" y="57912"/>
                  </a:lnTo>
                  <a:lnTo>
                    <a:pt x="76200" y="57912"/>
                  </a:lnTo>
                  <a:lnTo>
                    <a:pt x="76200" y="0"/>
                  </a:lnTo>
                  <a:close/>
                  <a:moveTo>
                    <a:pt x="57023" y="38989"/>
                  </a:moveTo>
                  <a:lnTo>
                    <a:pt x="57023" y="38989"/>
                  </a:lnTo>
                  <a:lnTo>
                    <a:pt x="52578" y="39751"/>
                  </a:lnTo>
                  <a:lnTo>
                    <a:pt x="48387" y="40513"/>
                  </a:lnTo>
                  <a:lnTo>
                    <a:pt x="44069" y="41021"/>
                  </a:lnTo>
                  <a:lnTo>
                    <a:pt x="39624" y="41402"/>
                  </a:lnTo>
                  <a:lnTo>
                    <a:pt x="35179" y="41783"/>
                  </a:lnTo>
                  <a:lnTo>
                    <a:pt x="30607" y="42037"/>
                  </a:lnTo>
                  <a:lnTo>
                    <a:pt x="25654" y="42291"/>
                  </a:lnTo>
                  <a:lnTo>
                    <a:pt x="20574" y="42418"/>
                  </a:lnTo>
                  <a:lnTo>
                    <a:pt x="15113" y="42418"/>
                  </a:lnTo>
                  <a:lnTo>
                    <a:pt x="9144" y="42418"/>
                  </a:lnTo>
                  <a:lnTo>
                    <a:pt x="9144" y="14351"/>
                  </a:lnTo>
                  <a:lnTo>
                    <a:pt x="47498" y="14351"/>
                  </a:lnTo>
                  <a:lnTo>
                    <a:pt x="47498" y="6858"/>
                  </a:lnTo>
                  <a:lnTo>
                    <a:pt x="0" y="6858"/>
                  </a:lnTo>
                  <a:lnTo>
                    <a:pt x="0" y="50038"/>
                  </a:lnTo>
                  <a:lnTo>
                    <a:pt x="8255" y="50038"/>
                  </a:lnTo>
                  <a:lnTo>
                    <a:pt x="8255" y="50038"/>
                  </a:lnTo>
                  <a:lnTo>
                    <a:pt x="14351" y="50038"/>
                  </a:lnTo>
                  <a:lnTo>
                    <a:pt x="20066" y="49911"/>
                  </a:lnTo>
                  <a:lnTo>
                    <a:pt x="25400" y="49784"/>
                  </a:lnTo>
                  <a:lnTo>
                    <a:pt x="30480" y="49657"/>
                  </a:lnTo>
                  <a:lnTo>
                    <a:pt x="35179" y="49403"/>
                  </a:lnTo>
                  <a:lnTo>
                    <a:pt x="39878" y="49022"/>
                  </a:lnTo>
                  <a:lnTo>
                    <a:pt x="44323" y="48514"/>
                  </a:lnTo>
                  <a:lnTo>
                    <a:pt x="48895" y="48006"/>
                  </a:lnTo>
                  <a:lnTo>
                    <a:pt x="53340" y="47244"/>
                  </a:lnTo>
                  <a:lnTo>
                    <a:pt x="57912" y="46482"/>
                  </a:lnTo>
                  <a:lnTo>
                    <a:pt x="57023" y="38989"/>
                  </a:lnTo>
                  <a:close/>
                  <a:moveTo>
                    <a:pt x="77216" y="70231"/>
                  </a:moveTo>
                  <a:lnTo>
                    <a:pt x="77216" y="62738"/>
                  </a:lnTo>
                  <a:lnTo>
                    <a:pt x="11684" y="62738"/>
                  </a:lnTo>
                  <a:lnTo>
                    <a:pt x="11684" y="70231"/>
                  </a:lnTo>
                  <a:lnTo>
                    <a:pt x="39497" y="70231"/>
                  </a:lnTo>
                  <a:lnTo>
                    <a:pt x="39497" y="70231"/>
                  </a:lnTo>
                  <a:lnTo>
                    <a:pt x="38735" y="73533"/>
                  </a:lnTo>
                  <a:lnTo>
                    <a:pt x="37211" y="76581"/>
                  </a:lnTo>
                  <a:lnTo>
                    <a:pt x="35052" y="79375"/>
                  </a:lnTo>
                  <a:lnTo>
                    <a:pt x="32385" y="82169"/>
                  </a:lnTo>
                  <a:lnTo>
                    <a:pt x="29210" y="84582"/>
                  </a:lnTo>
                  <a:lnTo>
                    <a:pt x="25527" y="86868"/>
                  </a:lnTo>
                  <a:lnTo>
                    <a:pt x="21463" y="88773"/>
                  </a:lnTo>
                  <a:lnTo>
                    <a:pt x="17018" y="90424"/>
                  </a:lnTo>
                  <a:lnTo>
                    <a:pt x="12319" y="91821"/>
                  </a:lnTo>
                  <a:lnTo>
                    <a:pt x="7493" y="92710"/>
                  </a:lnTo>
                  <a:lnTo>
                    <a:pt x="10795" y="99822"/>
                  </a:lnTo>
                  <a:lnTo>
                    <a:pt x="10795" y="99822"/>
                  </a:lnTo>
                  <a:lnTo>
                    <a:pt x="15240" y="98933"/>
                  </a:lnTo>
                  <a:lnTo>
                    <a:pt x="19431" y="97790"/>
                  </a:lnTo>
                  <a:lnTo>
                    <a:pt x="23495" y="96393"/>
                  </a:lnTo>
                  <a:lnTo>
                    <a:pt x="27305" y="94742"/>
                  </a:lnTo>
                  <a:lnTo>
                    <a:pt x="30988" y="92837"/>
                  </a:lnTo>
                  <a:lnTo>
                    <a:pt x="34290" y="90678"/>
                  </a:lnTo>
                  <a:lnTo>
                    <a:pt x="37338" y="88392"/>
                  </a:lnTo>
                  <a:lnTo>
                    <a:pt x="40005" y="85852"/>
                  </a:lnTo>
                  <a:lnTo>
                    <a:pt x="42291" y="83058"/>
                  </a:lnTo>
                  <a:lnTo>
                    <a:pt x="44323" y="80137"/>
                  </a:lnTo>
                  <a:lnTo>
                    <a:pt x="44323" y="80137"/>
                  </a:lnTo>
                  <a:lnTo>
                    <a:pt x="46228" y="83058"/>
                  </a:lnTo>
                  <a:lnTo>
                    <a:pt x="48641" y="85852"/>
                  </a:lnTo>
                  <a:lnTo>
                    <a:pt x="51308" y="88392"/>
                  </a:lnTo>
                  <a:lnTo>
                    <a:pt x="54356" y="90678"/>
                  </a:lnTo>
                  <a:lnTo>
                    <a:pt x="57785" y="92837"/>
                  </a:lnTo>
                  <a:lnTo>
                    <a:pt x="61341" y="94742"/>
                  </a:lnTo>
                  <a:lnTo>
                    <a:pt x="65278" y="96393"/>
                  </a:lnTo>
                  <a:lnTo>
                    <a:pt x="69342" y="97790"/>
                  </a:lnTo>
                  <a:lnTo>
                    <a:pt x="73533" y="98933"/>
                  </a:lnTo>
                  <a:lnTo>
                    <a:pt x="77851" y="99822"/>
                  </a:lnTo>
                  <a:lnTo>
                    <a:pt x="81280" y="92710"/>
                  </a:lnTo>
                  <a:lnTo>
                    <a:pt x="81280" y="92710"/>
                  </a:lnTo>
                  <a:lnTo>
                    <a:pt x="76454" y="91821"/>
                  </a:lnTo>
                  <a:lnTo>
                    <a:pt x="71755" y="90551"/>
                  </a:lnTo>
                  <a:lnTo>
                    <a:pt x="67310" y="88900"/>
                  </a:lnTo>
                  <a:lnTo>
                    <a:pt x="63246" y="86868"/>
                  </a:lnTo>
                  <a:lnTo>
                    <a:pt x="59563" y="84709"/>
                  </a:lnTo>
                  <a:lnTo>
                    <a:pt x="56261" y="82169"/>
                  </a:lnTo>
                  <a:lnTo>
                    <a:pt x="53594" y="79502"/>
                  </a:lnTo>
                  <a:lnTo>
                    <a:pt x="51435" y="76581"/>
                  </a:lnTo>
                  <a:lnTo>
                    <a:pt x="49911" y="73533"/>
                  </a:lnTo>
                  <a:lnTo>
                    <a:pt x="49149" y="70231"/>
                  </a:lnTo>
                  <a:lnTo>
                    <a:pt x="77216" y="7023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CD3958B-44FC-91F4-7550-CF6E33E7D0F8}"/>
                </a:ext>
              </a:extLst>
            </p:cNvPr>
            <p:cNvSpPr/>
            <p:nvPr/>
          </p:nvSpPr>
          <p:spPr>
            <a:xfrm>
              <a:off x="8827008" y="3550411"/>
              <a:ext cx="80771" cy="99822"/>
            </a:xfrm>
            <a:custGeom>
              <a:avLst/>
              <a:gdLst>
                <a:gd name="connsiteX0" fmla="*/ 60833 w 80771"/>
                <a:gd name="connsiteY0" fmla="*/ 11557 h 99822"/>
                <a:gd name="connsiteX1" fmla="*/ 35052 w 80771"/>
                <a:gd name="connsiteY1" fmla="*/ 11557 h 99822"/>
                <a:gd name="connsiteX2" fmla="*/ 35052 w 80771"/>
                <a:gd name="connsiteY2" fmla="*/ 0 h 99822"/>
                <a:gd name="connsiteX3" fmla="*/ 25908 w 80771"/>
                <a:gd name="connsiteY3" fmla="*/ 0 h 99822"/>
                <a:gd name="connsiteX4" fmla="*/ 25908 w 80771"/>
                <a:gd name="connsiteY4" fmla="*/ 11557 h 99822"/>
                <a:gd name="connsiteX5" fmla="*/ 0 w 80771"/>
                <a:gd name="connsiteY5" fmla="*/ 11557 h 99822"/>
                <a:gd name="connsiteX6" fmla="*/ 0 w 80771"/>
                <a:gd name="connsiteY6" fmla="*/ 19050 h 99822"/>
                <a:gd name="connsiteX7" fmla="*/ 60833 w 80771"/>
                <a:gd name="connsiteY7" fmla="*/ 19050 h 99822"/>
                <a:gd name="connsiteX8" fmla="*/ 60833 w 80771"/>
                <a:gd name="connsiteY8" fmla="*/ 11557 h 99822"/>
                <a:gd name="connsiteX9" fmla="*/ 14732 w 80771"/>
                <a:gd name="connsiteY9" fmla="*/ 41783 h 99822"/>
                <a:gd name="connsiteX10" fmla="*/ 14732 w 80771"/>
                <a:gd name="connsiteY10" fmla="*/ 41783 h 99822"/>
                <a:gd name="connsiteX11" fmla="*/ 14859 w 80771"/>
                <a:gd name="connsiteY11" fmla="*/ 39878 h 99822"/>
                <a:gd name="connsiteX12" fmla="*/ 15367 w 80771"/>
                <a:gd name="connsiteY12" fmla="*/ 38100 h 99822"/>
                <a:gd name="connsiteX13" fmla="*/ 16256 w 80771"/>
                <a:gd name="connsiteY13" fmla="*/ 36449 h 99822"/>
                <a:gd name="connsiteX14" fmla="*/ 17526 w 80771"/>
                <a:gd name="connsiteY14" fmla="*/ 35052 h 99822"/>
                <a:gd name="connsiteX15" fmla="*/ 18923 w 80771"/>
                <a:gd name="connsiteY15" fmla="*/ 33782 h 99822"/>
                <a:gd name="connsiteX16" fmla="*/ 20701 w 80771"/>
                <a:gd name="connsiteY16" fmla="*/ 32766 h 99822"/>
                <a:gd name="connsiteX17" fmla="*/ 22860 w 80771"/>
                <a:gd name="connsiteY17" fmla="*/ 31877 h 99822"/>
                <a:gd name="connsiteX18" fmla="*/ 25146 w 80771"/>
                <a:gd name="connsiteY18" fmla="*/ 31369 h 99822"/>
                <a:gd name="connsiteX19" fmla="*/ 27686 w 80771"/>
                <a:gd name="connsiteY19" fmla="*/ 30988 h 99822"/>
                <a:gd name="connsiteX20" fmla="*/ 30480 w 80771"/>
                <a:gd name="connsiteY20" fmla="*/ 30861 h 99822"/>
                <a:gd name="connsiteX21" fmla="*/ 30480 w 80771"/>
                <a:gd name="connsiteY21" fmla="*/ 30861 h 99822"/>
                <a:gd name="connsiteX22" fmla="*/ 33274 w 80771"/>
                <a:gd name="connsiteY22" fmla="*/ 30988 h 99822"/>
                <a:gd name="connsiteX23" fmla="*/ 35687 w 80771"/>
                <a:gd name="connsiteY23" fmla="*/ 31369 h 99822"/>
                <a:gd name="connsiteX24" fmla="*/ 38100 w 80771"/>
                <a:gd name="connsiteY24" fmla="*/ 31877 h 99822"/>
                <a:gd name="connsiteX25" fmla="*/ 40132 w 80771"/>
                <a:gd name="connsiteY25" fmla="*/ 32766 h 99822"/>
                <a:gd name="connsiteX26" fmla="*/ 41910 w 80771"/>
                <a:gd name="connsiteY26" fmla="*/ 33782 h 99822"/>
                <a:gd name="connsiteX27" fmla="*/ 43434 w 80771"/>
                <a:gd name="connsiteY27" fmla="*/ 35052 h 99822"/>
                <a:gd name="connsiteX28" fmla="*/ 44577 w 80771"/>
                <a:gd name="connsiteY28" fmla="*/ 36449 h 99822"/>
                <a:gd name="connsiteX29" fmla="*/ 45466 w 80771"/>
                <a:gd name="connsiteY29" fmla="*/ 38100 h 99822"/>
                <a:gd name="connsiteX30" fmla="*/ 45974 w 80771"/>
                <a:gd name="connsiteY30" fmla="*/ 39878 h 99822"/>
                <a:gd name="connsiteX31" fmla="*/ 46228 w 80771"/>
                <a:gd name="connsiteY31" fmla="*/ 41783 h 99822"/>
                <a:gd name="connsiteX32" fmla="*/ 46228 w 80771"/>
                <a:gd name="connsiteY32" fmla="*/ 41783 h 99822"/>
                <a:gd name="connsiteX33" fmla="*/ 45974 w 80771"/>
                <a:gd name="connsiteY33" fmla="*/ 43688 h 99822"/>
                <a:gd name="connsiteX34" fmla="*/ 45466 w 80771"/>
                <a:gd name="connsiteY34" fmla="*/ 45466 h 99822"/>
                <a:gd name="connsiteX35" fmla="*/ 44577 w 80771"/>
                <a:gd name="connsiteY35" fmla="*/ 47117 h 99822"/>
                <a:gd name="connsiteX36" fmla="*/ 43434 w 80771"/>
                <a:gd name="connsiteY36" fmla="*/ 48514 h 99822"/>
                <a:gd name="connsiteX37" fmla="*/ 41910 w 80771"/>
                <a:gd name="connsiteY37" fmla="*/ 49784 h 99822"/>
                <a:gd name="connsiteX38" fmla="*/ 40132 w 80771"/>
                <a:gd name="connsiteY38" fmla="*/ 50800 h 99822"/>
                <a:gd name="connsiteX39" fmla="*/ 38100 w 80771"/>
                <a:gd name="connsiteY39" fmla="*/ 51562 h 99822"/>
                <a:gd name="connsiteX40" fmla="*/ 35687 w 80771"/>
                <a:gd name="connsiteY40" fmla="*/ 52197 h 99822"/>
                <a:gd name="connsiteX41" fmla="*/ 33274 w 80771"/>
                <a:gd name="connsiteY41" fmla="*/ 52578 h 99822"/>
                <a:gd name="connsiteX42" fmla="*/ 30480 w 80771"/>
                <a:gd name="connsiteY42" fmla="*/ 52705 h 99822"/>
                <a:gd name="connsiteX43" fmla="*/ 30480 w 80771"/>
                <a:gd name="connsiteY43" fmla="*/ 52705 h 99822"/>
                <a:gd name="connsiteX44" fmla="*/ 27686 w 80771"/>
                <a:gd name="connsiteY44" fmla="*/ 52578 h 99822"/>
                <a:gd name="connsiteX45" fmla="*/ 25146 w 80771"/>
                <a:gd name="connsiteY45" fmla="*/ 52197 h 99822"/>
                <a:gd name="connsiteX46" fmla="*/ 22860 w 80771"/>
                <a:gd name="connsiteY46" fmla="*/ 51562 h 99822"/>
                <a:gd name="connsiteX47" fmla="*/ 20701 w 80771"/>
                <a:gd name="connsiteY47" fmla="*/ 50800 h 99822"/>
                <a:gd name="connsiteX48" fmla="*/ 18923 w 80771"/>
                <a:gd name="connsiteY48" fmla="*/ 49784 h 99822"/>
                <a:gd name="connsiteX49" fmla="*/ 17526 w 80771"/>
                <a:gd name="connsiteY49" fmla="*/ 48514 h 99822"/>
                <a:gd name="connsiteX50" fmla="*/ 16256 w 80771"/>
                <a:gd name="connsiteY50" fmla="*/ 47117 h 99822"/>
                <a:gd name="connsiteX51" fmla="*/ 15367 w 80771"/>
                <a:gd name="connsiteY51" fmla="*/ 45466 h 99822"/>
                <a:gd name="connsiteX52" fmla="*/ 14859 w 80771"/>
                <a:gd name="connsiteY52" fmla="*/ 43688 h 99822"/>
                <a:gd name="connsiteX53" fmla="*/ 14732 w 80771"/>
                <a:gd name="connsiteY53" fmla="*/ 41783 h 99822"/>
                <a:gd name="connsiteX54" fmla="*/ 54991 w 80771"/>
                <a:gd name="connsiteY54" fmla="*/ 41783 h 99822"/>
                <a:gd name="connsiteX55" fmla="*/ 54991 w 80771"/>
                <a:gd name="connsiteY55" fmla="*/ 41783 h 99822"/>
                <a:gd name="connsiteX56" fmla="*/ 54610 w 80771"/>
                <a:gd name="connsiteY56" fmla="*/ 38608 h 99822"/>
                <a:gd name="connsiteX57" fmla="*/ 53848 w 80771"/>
                <a:gd name="connsiteY57" fmla="*/ 35687 h 99822"/>
                <a:gd name="connsiteX58" fmla="*/ 52451 w 80771"/>
                <a:gd name="connsiteY58" fmla="*/ 33020 h 99822"/>
                <a:gd name="connsiteX59" fmla="*/ 50546 w 80771"/>
                <a:gd name="connsiteY59" fmla="*/ 30734 h 99822"/>
                <a:gd name="connsiteX60" fmla="*/ 48133 w 80771"/>
                <a:gd name="connsiteY60" fmla="*/ 28702 h 99822"/>
                <a:gd name="connsiteX61" fmla="*/ 45466 w 80771"/>
                <a:gd name="connsiteY61" fmla="*/ 27051 h 99822"/>
                <a:gd name="connsiteX62" fmla="*/ 42164 w 80771"/>
                <a:gd name="connsiteY62" fmla="*/ 25654 h 99822"/>
                <a:gd name="connsiteX63" fmla="*/ 38608 w 80771"/>
                <a:gd name="connsiteY63" fmla="*/ 24765 h 99822"/>
                <a:gd name="connsiteX64" fmla="*/ 34671 w 80771"/>
                <a:gd name="connsiteY64" fmla="*/ 24130 h 99822"/>
                <a:gd name="connsiteX65" fmla="*/ 30480 w 80771"/>
                <a:gd name="connsiteY65" fmla="*/ 23876 h 99822"/>
                <a:gd name="connsiteX66" fmla="*/ 30480 w 80771"/>
                <a:gd name="connsiteY66" fmla="*/ 23876 h 99822"/>
                <a:gd name="connsiteX67" fmla="*/ 26162 w 80771"/>
                <a:gd name="connsiteY67" fmla="*/ 24130 h 99822"/>
                <a:gd name="connsiteX68" fmla="*/ 22352 w 80771"/>
                <a:gd name="connsiteY68" fmla="*/ 24765 h 99822"/>
                <a:gd name="connsiteX69" fmla="*/ 18669 w 80771"/>
                <a:gd name="connsiteY69" fmla="*/ 25654 h 99822"/>
                <a:gd name="connsiteX70" fmla="*/ 15494 w 80771"/>
                <a:gd name="connsiteY70" fmla="*/ 27051 h 99822"/>
                <a:gd name="connsiteX71" fmla="*/ 12700 w 80771"/>
                <a:gd name="connsiteY71" fmla="*/ 28702 h 99822"/>
                <a:gd name="connsiteX72" fmla="*/ 10414 w 80771"/>
                <a:gd name="connsiteY72" fmla="*/ 30734 h 99822"/>
                <a:gd name="connsiteX73" fmla="*/ 8509 w 80771"/>
                <a:gd name="connsiteY73" fmla="*/ 33020 h 99822"/>
                <a:gd name="connsiteX74" fmla="*/ 7112 w 80771"/>
                <a:gd name="connsiteY74" fmla="*/ 35687 h 99822"/>
                <a:gd name="connsiteX75" fmla="*/ 6223 w 80771"/>
                <a:gd name="connsiteY75" fmla="*/ 38608 h 99822"/>
                <a:gd name="connsiteX76" fmla="*/ 5969 w 80771"/>
                <a:gd name="connsiteY76" fmla="*/ 41783 h 99822"/>
                <a:gd name="connsiteX77" fmla="*/ 5969 w 80771"/>
                <a:gd name="connsiteY77" fmla="*/ 41783 h 99822"/>
                <a:gd name="connsiteX78" fmla="*/ 6223 w 80771"/>
                <a:gd name="connsiteY78" fmla="*/ 44958 h 99822"/>
                <a:gd name="connsiteX79" fmla="*/ 7112 w 80771"/>
                <a:gd name="connsiteY79" fmla="*/ 47879 h 99822"/>
                <a:gd name="connsiteX80" fmla="*/ 8509 w 80771"/>
                <a:gd name="connsiteY80" fmla="*/ 50419 h 99822"/>
                <a:gd name="connsiteX81" fmla="*/ 10414 w 80771"/>
                <a:gd name="connsiteY81" fmla="*/ 52832 h 99822"/>
                <a:gd name="connsiteX82" fmla="*/ 12700 w 80771"/>
                <a:gd name="connsiteY82" fmla="*/ 54737 h 99822"/>
                <a:gd name="connsiteX83" fmla="*/ 15494 w 80771"/>
                <a:gd name="connsiteY83" fmla="*/ 56515 h 99822"/>
                <a:gd name="connsiteX84" fmla="*/ 18669 w 80771"/>
                <a:gd name="connsiteY84" fmla="*/ 57785 h 99822"/>
                <a:gd name="connsiteX85" fmla="*/ 22352 w 80771"/>
                <a:gd name="connsiteY85" fmla="*/ 58801 h 99822"/>
                <a:gd name="connsiteX86" fmla="*/ 26162 w 80771"/>
                <a:gd name="connsiteY86" fmla="*/ 59309 h 99822"/>
                <a:gd name="connsiteX87" fmla="*/ 30480 w 80771"/>
                <a:gd name="connsiteY87" fmla="*/ 59563 h 99822"/>
                <a:gd name="connsiteX88" fmla="*/ 30480 w 80771"/>
                <a:gd name="connsiteY88" fmla="*/ 59563 h 99822"/>
                <a:gd name="connsiteX89" fmla="*/ 34671 w 80771"/>
                <a:gd name="connsiteY89" fmla="*/ 59309 h 99822"/>
                <a:gd name="connsiteX90" fmla="*/ 38608 w 80771"/>
                <a:gd name="connsiteY90" fmla="*/ 58801 h 99822"/>
                <a:gd name="connsiteX91" fmla="*/ 42164 w 80771"/>
                <a:gd name="connsiteY91" fmla="*/ 57785 h 99822"/>
                <a:gd name="connsiteX92" fmla="*/ 45466 w 80771"/>
                <a:gd name="connsiteY92" fmla="*/ 56515 h 99822"/>
                <a:gd name="connsiteX93" fmla="*/ 48133 w 80771"/>
                <a:gd name="connsiteY93" fmla="*/ 54737 h 99822"/>
                <a:gd name="connsiteX94" fmla="*/ 50546 w 80771"/>
                <a:gd name="connsiteY94" fmla="*/ 52832 h 99822"/>
                <a:gd name="connsiteX95" fmla="*/ 52451 w 80771"/>
                <a:gd name="connsiteY95" fmla="*/ 50419 h 99822"/>
                <a:gd name="connsiteX96" fmla="*/ 53848 w 80771"/>
                <a:gd name="connsiteY96" fmla="*/ 47879 h 99822"/>
                <a:gd name="connsiteX97" fmla="*/ 54610 w 80771"/>
                <a:gd name="connsiteY97" fmla="*/ 44958 h 99822"/>
                <a:gd name="connsiteX98" fmla="*/ 54991 w 80771"/>
                <a:gd name="connsiteY98" fmla="*/ 41783 h 99822"/>
                <a:gd name="connsiteX99" fmla="*/ 24892 w 80771"/>
                <a:gd name="connsiteY99" fmla="*/ 74168 h 99822"/>
                <a:gd name="connsiteX100" fmla="*/ 71755 w 80771"/>
                <a:gd name="connsiteY100" fmla="*/ 74168 h 99822"/>
                <a:gd name="connsiteX101" fmla="*/ 71755 w 80771"/>
                <a:gd name="connsiteY101" fmla="*/ 92456 h 99822"/>
                <a:gd name="connsiteX102" fmla="*/ 24892 w 80771"/>
                <a:gd name="connsiteY102" fmla="*/ 92456 h 99822"/>
                <a:gd name="connsiteX103" fmla="*/ 24892 w 80771"/>
                <a:gd name="connsiteY103" fmla="*/ 74168 h 99822"/>
                <a:gd name="connsiteX104" fmla="*/ 15875 w 80771"/>
                <a:gd name="connsiteY104" fmla="*/ 99822 h 99822"/>
                <a:gd name="connsiteX105" fmla="*/ 80772 w 80771"/>
                <a:gd name="connsiteY105" fmla="*/ 99822 h 99822"/>
                <a:gd name="connsiteX106" fmla="*/ 80772 w 80771"/>
                <a:gd name="connsiteY106" fmla="*/ 66929 h 99822"/>
                <a:gd name="connsiteX107" fmla="*/ 15875 w 80771"/>
                <a:gd name="connsiteY107" fmla="*/ 66929 h 99822"/>
                <a:gd name="connsiteX108" fmla="*/ 15875 w 80771"/>
                <a:gd name="connsiteY108" fmla="*/ 99822 h 99822"/>
                <a:gd name="connsiteX109" fmla="*/ 71628 w 80771"/>
                <a:gd name="connsiteY109" fmla="*/ 889 h 99822"/>
                <a:gd name="connsiteX110" fmla="*/ 71628 w 80771"/>
                <a:gd name="connsiteY110" fmla="*/ 61595 h 99822"/>
                <a:gd name="connsiteX111" fmla="*/ 80772 w 80771"/>
                <a:gd name="connsiteY111" fmla="*/ 61595 h 99822"/>
                <a:gd name="connsiteX112" fmla="*/ 80772 w 80771"/>
                <a:gd name="connsiteY112" fmla="*/ 889 h 99822"/>
                <a:gd name="connsiteX113" fmla="*/ 71628 w 80771"/>
                <a:gd name="connsiteY113" fmla="*/ 889 h 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80771" h="99822">
                  <a:moveTo>
                    <a:pt x="60833" y="11557"/>
                  </a:moveTo>
                  <a:lnTo>
                    <a:pt x="35052" y="11557"/>
                  </a:lnTo>
                  <a:lnTo>
                    <a:pt x="35052" y="0"/>
                  </a:lnTo>
                  <a:lnTo>
                    <a:pt x="25908" y="0"/>
                  </a:lnTo>
                  <a:lnTo>
                    <a:pt x="25908" y="11557"/>
                  </a:lnTo>
                  <a:lnTo>
                    <a:pt x="0" y="11557"/>
                  </a:lnTo>
                  <a:lnTo>
                    <a:pt x="0" y="19050"/>
                  </a:lnTo>
                  <a:lnTo>
                    <a:pt x="60833" y="19050"/>
                  </a:lnTo>
                  <a:lnTo>
                    <a:pt x="60833" y="11557"/>
                  </a:lnTo>
                  <a:close/>
                  <a:moveTo>
                    <a:pt x="14732" y="41783"/>
                  </a:moveTo>
                  <a:lnTo>
                    <a:pt x="14732" y="41783"/>
                  </a:lnTo>
                  <a:lnTo>
                    <a:pt x="14859" y="39878"/>
                  </a:lnTo>
                  <a:lnTo>
                    <a:pt x="15367" y="38100"/>
                  </a:lnTo>
                  <a:lnTo>
                    <a:pt x="16256" y="36449"/>
                  </a:lnTo>
                  <a:lnTo>
                    <a:pt x="17526" y="35052"/>
                  </a:lnTo>
                  <a:lnTo>
                    <a:pt x="18923" y="33782"/>
                  </a:lnTo>
                  <a:lnTo>
                    <a:pt x="20701" y="32766"/>
                  </a:lnTo>
                  <a:lnTo>
                    <a:pt x="22860" y="31877"/>
                  </a:lnTo>
                  <a:lnTo>
                    <a:pt x="25146" y="31369"/>
                  </a:lnTo>
                  <a:lnTo>
                    <a:pt x="27686" y="30988"/>
                  </a:lnTo>
                  <a:lnTo>
                    <a:pt x="30480" y="30861"/>
                  </a:lnTo>
                  <a:lnTo>
                    <a:pt x="30480" y="30861"/>
                  </a:lnTo>
                  <a:lnTo>
                    <a:pt x="33274" y="30988"/>
                  </a:lnTo>
                  <a:lnTo>
                    <a:pt x="35687" y="31369"/>
                  </a:lnTo>
                  <a:lnTo>
                    <a:pt x="38100" y="31877"/>
                  </a:lnTo>
                  <a:lnTo>
                    <a:pt x="40132" y="32766"/>
                  </a:lnTo>
                  <a:lnTo>
                    <a:pt x="41910" y="33782"/>
                  </a:lnTo>
                  <a:lnTo>
                    <a:pt x="43434" y="35052"/>
                  </a:lnTo>
                  <a:lnTo>
                    <a:pt x="44577" y="36449"/>
                  </a:lnTo>
                  <a:lnTo>
                    <a:pt x="45466" y="38100"/>
                  </a:lnTo>
                  <a:lnTo>
                    <a:pt x="45974" y="39878"/>
                  </a:lnTo>
                  <a:lnTo>
                    <a:pt x="46228" y="41783"/>
                  </a:lnTo>
                  <a:lnTo>
                    <a:pt x="46228" y="41783"/>
                  </a:lnTo>
                  <a:lnTo>
                    <a:pt x="45974" y="43688"/>
                  </a:lnTo>
                  <a:lnTo>
                    <a:pt x="45466" y="45466"/>
                  </a:lnTo>
                  <a:lnTo>
                    <a:pt x="44577" y="47117"/>
                  </a:lnTo>
                  <a:lnTo>
                    <a:pt x="43434" y="48514"/>
                  </a:lnTo>
                  <a:lnTo>
                    <a:pt x="41910" y="49784"/>
                  </a:lnTo>
                  <a:lnTo>
                    <a:pt x="40132" y="50800"/>
                  </a:lnTo>
                  <a:lnTo>
                    <a:pt x="38100" y="51562"/>
                  </a:lnTo>
                  <a:lnTo>
                    <a:pt x="35687" y="52197"/>
                  </a:lnTo>
                  <a:lnTo>
                    <a:pt x="33274" y="52578"/>
                  </a:lnTo>
                  <a:lnTo>
                    <a:pt x="30480" y="52705"/>
                  </a:lnTo>
                  <a:lnTo>
                    <a:pt x="30480" y="52705"/>
                  </a:lnTo>
                  <a:lnTo>
                    <a:pt x="27686" y="52578"/>
                  </a:lnTo>
                  <a:lnTo>
                    <a:pt x="25146" y="52197"/>
                  </a:lnTo>
                  <a:lnTo>
                    <a:pt x="22860" y="51562"/>
                  </a:lnTo>
                  <a:lnTo>
                    <a:pt x="20701" y="50800"/>
                  </a:lnTo>
                  <a:lnTo>
                    <a:pt x="18923" y="49784"/>
                  </a:lnTo>
                  <a:lnTo>
                    <a:pt x="17526" y="48514"/>
                  </a:lnTo>
                  <a:lnTo>
                    <a:pt x="16256" y="47117"/>
                  </a:lnTo>
                  <a:lnTo>
                    <a:pt x="15367" y="45466"/>
                  </a:lnTo>
                  <a:lnTo>
                    <a:pt x="14859" y="43688"/>
                  </a:lnTo>
                  <a:lnTo>
                    <a:pt x="14732" y="41783"/>
                  </a:lnTo>
                  <a:close/>
                  <a:moveTo>
                    <a:pt x="54991" y="41783"/>
                  </a:moveTo>
                  <a:lnTo>
                    <a:pt x="54991" y="41783"/>
                  </a:lnTo>
                  <a:lnTo>
                    <a:pt x="54610" y="38608"/>
                  </a:lnTo>
                  <a:lnTo>
                    <a:pt x="53848" y="35687"/>
                  </a:lnTo>
                  <a:lnTo>
                    <a:pt x="52451" y="33020"/>
                  </a:lnTo>
                  <a:lnTo>
                    <a:pt x="50546" y="30734"/>
                  </a:lnTo>
                  <a:lnTo>
                    <a:pt x="48133" y="28702"/>
                  </a:lnTo>
                  <a:lnTo>
                    <a:pt x="45466" y="27051"/>
                  </a:lnTo>
                  <a:lnTo>
                    <a:pt x="42164" y="25654"/>
                  </a:lnTo>
                  <a:lnTo>
                    <a:pt x="38608" y="24765"/>
                  </a:lnTo>
                  <a:lnTo>
                    <a:pt x="34671" y="24130"/>
                  </a:lnTo>
                  <a:lnTo>
                    <a:pt x="30480" y="23876"/>
                  </a:lnTo>
                  <a:lnTo>
                    <a:pt x="30480" y="23876"/>
                  </a:lnTo>
                  <a:lnTo>
                    <a:pt x="26162" y="24130"/>
                  </a:lnTo>
                  <a:lnTo>
                    <a:pt x="22352" y="24765"/>
                  </a:lnTo>
                  <a:lnTo>
                    <a:pt x="18669" y="25654"/>
                  </a:lnTo>
                  <a:lnTo>
                    <a:pt x="15494" y="27051"/>
                  </a:lnTo>
                  <a:lnTo>
                    <a:pt x="12700" y="28702"/>
                  </a:lnTo>
                  <a:lnTo>
                    <a:pt x="10414" y="30734"/>
                  </a:lnTo>
                  <a:lnTo>
                    <a:pt x="8509" y="33020"/>
                  </a:lnTo>
                  <a:lnTo>
                    <a:pt x="7112" y="35687"/>
                  </a:lnTo>
                  <a:lnTo>
                    <a:pt x="6223" y="38608"/>
                  </a:lnTo>
                  <a:lnTo>
                    <a:pt x="5969" y="41783"/>
                  </a:lnTo>
                  <a:lnTo>
                    <a:pt x="5969" y="41783"/>
                  </a:lnTo>
                  <a:lnTo>
                    <a:pt x="6223" y="44958"/>
                  </a:lnTo>
                  <a:lnTo>
                    <a:pt x="7112" y="47879"/>
                  </a:lnTo>
                  <a:lnTo>
                    <a:pt x="8509" y="50419"/>
                  </a:lnTo>
                  <a:lnTo>
                    <a:pt x="10414" y="52832"/>
                  </a:lnTo>
                  <a:lnTo>
                    <a:pt x="12700" y="54737"/>
                  </a:lnTo>
                  <a:lnTo>
                    <a:pt x="15494" y="56515"/>
                  </a:lnTo>
                  <a:lnTo>
                    <a:pt x="18669" y="57785"/>
                  </a:lnTo>
                  <a:lnTo>
                    <a:pt x="22352" y="58801"/>
                  </a:lnTo>
                  <a:lnTo>
                    <a:pt x="26162" y="59309"/>
                  </a:lnTo>
                  <a:lnTo>
                    <a:pt x="30480" y="59563"/>
                  </a:lnTo>
                  <a:lnTo>
                    <a:pt x="30480" y="59563"/>
                  </a:lnTo>
                  <a:lnTo>
                    <a:pt x="34671" y="59309"/>
                  </a:lnTo>
                  <a:lnTo>
                    <a:pt x="38608" y="58801"/>
                  </a:lnTo>
                  <a:lnTo>
                    <a:pt x="42164" y="57785"/>
                  </a:lnTo>
                  <a:lnTo>
                    <a:pt x="45466" y="56515"/>
                  </a:lnTo>
                  <a:lnTo>
                    <a:pt x="48133" y="54737"/>
                  </a:lnTo>
                  <a:lnTo>
                    <a:pt x="50546" y="52832"/>
                  </a:lnTo>
                  <a:lnTo>
                    <a:pt x="52451" y="50419"/>
                  </a:lnTo>
                  <a:lnTo>
                    <a:pt x="53848" y="47879"/>
                  </a:lnTo>
                  <a:lnTo>
                    <a:pt x="54610" y="44958"/>
                  </a:lnTo>
                  <a:lnTo>
                    <a:pt x="54991" y="41783"/>
                  </a:lnTo>
                  <a:close/>
                  <a:moveTo>
                    <a:pt x="24892" y="74168"/>
                  </a:moveTo>
                  <a:lnTo>
                    <a:pt x="71755" y="74168"/>
                  </a:lnTo>
                  <a:lnTo>
                    <a:pt x="71755" y="92456"/>
                  </a:lnTo>
                  <a:lnTo>
                    <a:pt x="24892" y="92456"/>
                  </a:lnTo>
                  <a:lnTo>
                    <a:pt x="24892" y="74168"/>
                  </a:lnTo>
                  <a:close/>
                  <a:moveTo>
                    <a:pt x="15875" y="99822"/>
                  </a:moveTo>
                  <a:lnTo>
                    <a:pt x="80772" y="99822"/>
                  </a:lnTo>
                  <a:lnTo>
                    <a:pt x="80772" y="66929"/>
                  </a:lnTo>
                  <a:lnTo>
                    <a:pt x="15875" y="66929"/>
                  </a:lnTo>
                  <a:lnTo>
                    <a:pt x="15875" y="99822"/>
                  </a:lnTo>
                  <a:close/>
                  <a:moveTo>
                    <a:pt x="71628" y="889"/>
                  </a:moveTo>
                  <a:lnTo>
                    <a:pt x="71628" y="61595"/>
                  </a:lnTo>
                  <a:lnTo>
                    <a:pt x="80772" y="61595"/>
                  </a:lnTo>
                  <a:lnTo>
                    <a:pt x="80772" y="889"/>
                  </a:lnTo>
                  <a:lnTo>
                    <a:pt x="71628" y="88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635EA58-7DA5-FAA0-1524-77B4344CEFA6}"/>
                </a:ext>
              </a:extLst>
            </p:cNvPr>
            <p:cNvSpPr/>
            <p:nvPr/>
          </p:nvSpPr>
          <p:spPr>
            <a:xfrm>
              <a:off x="8619744" y="3774058"/>
              <a:ext cx="90804" cy="95885"/>
            </a:xfrm>
            <a:custGeom>
              <a:avLst/>
              <a:gdLst>
                <a:gd name="connsiteX0" fmla="*/ 69977 w 90804"/>
                <a:gd name="connsiteY0" fmla="*/ 23241 h 95885"/>
                <a:gd name="connsiteX1" fmla="*/ 20828 w 90804"/>
                <a:gd name="connsiteY1" fmla="*/ 23241 h 95885"/>
                <a:gd name="connsiteX2" fmla="*/ 20828 w 90804"/>
                <a:gd name="connsiteY2" fmla="*/ 7366 h 95885"/>
                <a:gd name="connsiteX3" fmla="*/ 69977 w 90804"/>
                <a:gd name="connsiteY3" fmla="*/ 7366 h 95885"/>
                <a:gd name="connsiteX4" fmla="*/ 69977 w 90804"/>
                <a:gd name="connsiteY4" fmla="*/ 23241 h 95885"/>
                <a:gd name="connsiteX5" fmla="*/ 78994 w 90804"/>
                <a:gd name="connsiteY5" fmla="*/ 0 h 95885"/>
                <a:gd name="connsiteX6" fmla="*/ 11811 w 90804"/>
                <a:gd name="connsiteY6" fmla="*/ 0 h 95885"/>
                <a:gd name="connsiteX7" fmla="*/ 11811 w 90804"/>
                <a:gd name="connsiteY7" fmla="*/ 30607 h 95885"/>
                <a:gd name="connsiteX8" fmla="*/ 78994 w 90804"/>
                <a:gd name="connsiteY8" fmla="*/ 30607 h 95885"/>
                <a:gd name="connsiteX9" fmla="*/ 78994 w 90804"/>
                <a:gd name="connsiteY9" fmla="*/ 0 h 95885"/>
                <a:gd name="connsiteX10" fmla="*/ 90805 w 90804"/>
                <a:gd name="connsiteY10" fmla="*/ 46355 h 95885"/>
                <a:gd name="connsiteX11" fmla="*/ 90805 w 90804"/>
                <a:gd name="connsiteY11" fmla="*/ 38989 h 95885"/>
                <a:gd name="connsiteX12" fmla="*/ 0 w 90804"/>
                <a:gd name="connsiteY12" fmla="*/ 38989 h 95885"/>
                <a:gd name="connsiteX13" fmla="*/ 0 w 90804"/>
                <a:gd name="connsiteY13" fmla="*/ 46355 h 95885"/>
                <a:gd name="connsiteX14" fmla="*/ 40767 w 90804"/>
                <a:gd name="connsiteY14" fmla="*/ 46355 h 95885"/>
                <a:gd name="connsiteX15" fmla="*/ 40767 w 90804"/>
                <a:gd name="connsiteY15" fmla="*/ 56134 h 95885"/>
                <a:gd name="connsiteX16" fmla="*/ 10922 w 90804"/>
                <a:gd name="connsiteY16" fmla="*/ 56134 h 95885"/>
                <a:gd name="connsiteX17" fmla="*/ 10922 w 90804"/>
                <a:gd name="connsiteY17" fmla="*/ 63119 h 95885"/>
                <a:gd name="connsiteX18" fmla="*/ 70104 w 90804"/>
                <a:gd name="connsiteY18" fmla="*/ 63119 h 95885"/>
                <a:gd name="connsiteX19" fmla="*/ 70104 w 90804"/>
                <a:gd name="connsiteY19" fmla="*/ 72009 h 95885"/>
                <a:gd name="connsiteX20" fmla="*/ 11303 w 90804"/>
                <a:gd name="connsiteY20" fmla="*/ 72009 h 95885"/>
                <a:gd name="connsiteX21" fmla="*/ 11303 w 90804"/>
                <a:gd name="connsiteY21" fmla="*/ 95885 h 95885"/>
                <a:gd name="connsiteX22" fmla="*/ 82169 w 90804"/>
                <a:gd name="connsiteY22" fmla="*/ 95885 h 95885"/>
                <a:gd name="connsiteX23" fmla="*/ 82169 w 90804"/>
                <a:gd name="connsiteY23" fmla="*/ 88646 h 95885"/>
                <a:gd name="connsiteX24" fmla="*/ 20193 w 90804"/>
                <a:gd name="connsiteY24" fmla="*/ 88646 h 95885"/>
                <a:gd name="connsiteX25" fmla="*/ 20193 w 90804"/>
                <a:gd name="connsiteY25" fmla="*/ 78740 h 95885"/>
                <a:gd name="connsiteX26" fmla="*/ 79121 w 90804"/>
                <a:gd name="connsiteY26" fmla="*/ 78740 h 95885"/>
                <a:gd name="connsiteX27" fmla="*/ 79121 w 90804"/>
                <a:gd name="connsiteY27" fmla="*/ 56134 h 95885"/>
                <a:gd name="connsiteX28" fmla="*/ 49911 w 90804"/>
                <a:gd name="connsiteY28" fmla="*/ 56134 h 95885"/>
                <a:gd name="connsiteX29" fmla="*/ 49911 w 90804"/>
                <a:gd name="connsiteY29" fmla="*/ 46355 h 95885"/>
                <a:gd name="connsiteX30" fmla="*/ 90805 w 90804"/>
                <a:gd name="connsiteY30" fmla="*/ 46355 h 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804" h="95885">
                  <a:moveTo>
                    <a:pt x="69977" y="23241"/>
                  </a:moveTo>
                  <a:lnTo>
                    <a:pt x="20828" y="23241"/>
                  </a:lnTo>
                  <a:lnTo>
                    <a:pt x="20828" y="7366"/>
                  </a:lnTo>
                  <a:lnTo>
                    <a:pt x="69977" y="7366"/>
                  </a:lnTo>
                  <a:lnTo>
                    <a:pt x="69977" y="23241"/>
                  </a:lnTo>
                  <a:close/>
                  <a:moveTo>
                    <a:pt x="78994" y="0"/>
                  </a:moveTo>
                  <a:lnTo>
                    <a:pt x="11811" y="0"/>
                  </a:lnTo>
                  <a:lnTo>
                    <a:pt x="11811" y="30607"/>
                  </a:lnTo>
                  <a:lnTo>
                    <a:pt x="78994" y="30607"/>
                  </a:lnTo>
                  <a:lnTo>
                    <a:pt x="78994" y="0"/>
                  </a:lnTo>
                  <a:close/>
                  <a:moveTo>
                    <a:pt x="90805" y="46355"/>
                  </a:moveTo>
                  <a:lnTo>
                    <a:pt x="90805" y="38989"/>
                  </a:lnTo>
                  <a:lnTo>
                    <a:pt x="0" y="38989"/>
                  </a:lnTo>
                  <a:lnTo>
                    <a:pt x="0" y="46355"/>
                  </a:lnTo>
                  <a:lnTo>
                    <a:pt x="40767" y="46355"/>
                  </a:lnTo>
                  <a:lnTo>
                    <a:pt x="40767" y="56134"/>
                  </a:lnTo>
                  <a:lnTo>
                    <a:pt x="10922" y="56134"/>
                  </a:lnTo>
                  <a:lnTo>
                    <a:pt x="10922" y="63119"/>
                  </a:lnTo>
                  <a:lnTo>
                    <a:pt x="70104" y="63119"/>
                  </a:lnTo>
                  <a:lnTo>
                    <a:pt x="70104" y="72009"/>
                  </a:lnTo>
                  <a:lnTo>
                    <a:pt x="11303" y="72009"/>
                  </a:lnTo>
                  <a:lnTo>
                    <a:pt x="11303" y="95885"/>
                  </a:lnTo>
                  <a:lnTo>
                    <a:pt x="82169" y="95885"/>
                  </a:lnTo>
                  <a:lnTo>
                    <a:pt x="82169" y="88646"/>
                  </a:lnTo>
                  <a:lnTo>
                    <a:pt x="20193" y="88646"/>
                  </a:lnTo>
                  <a:lnTo>
                    <a:pt x="20193" y="78740"/>
                  </a:lnTo>
                  <a:lnTo>
                    <a:pt x="79121" y="78740"/>
                  </a:lnTo>
                  <a:lnTo>
                    <a:pt x="79121" y="56134"/>
                  </a:lnTo>
                  <a:lnTo>
                    <a:pt x="49911" y="56134"/>
                  </a:lnTo>
                  <a:lnTo>
                    <a:pt x="49911" y="46355"/>
                  </a:lnTo>
                  <a:lnTo>
                    <a:pt x="90805" y="46355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A665396-B850-989B-D82A-639C8B38EB53}"/>
                </a:ext>
              </a:extLst>
            </p:cNvPr>
            <p:cNvSpPr/>
            <p:nvPr/>
          </p:nvSpPr>
          <p:spPr>
            <a:xfrm>
              <a:off x="8721852" y="3770757"/>
              <a:ext cx="85978" cy="100075"/>
            </a:xfrm>
            <a:custGeom>
              <a:avLst/>
              <a:gdLst>
                <a:gd name="connsiteX0" fmla="*/ 29972 w 85978"/>
                <a:gd name="connsiteY0" fmla="*/ 26035 h 100075"/>
                <a:gd name="connsiteX1" fmla="*/ 48514 w 85978"/>
                <a:gd name="connsiteY1" fmla="*/ 26035 h 100075"/>
                <a:gd name="connsiteX2" fmla="*/ 48514 w 85978"/>
                <a:gd name="connsiteY2" fmla="*/ 18415 h 100075"/>
                <a:gd name="connsiteX3" fmla="*/ 30099 w 85978"/>
                <a:gd name="connsiteY3" fmla="*/ 18415 h 100075"/>
                <a:gd name="connsiteX4" fmla="*/ 30099 w 85978"/>
                <a:gd name="connsiteY4" fmla="*/ 3556 h 100075"/>
                <a:gd name="connsiteX5" fmla="*/ 21336 w 85978"/>
                <a:gd name="connsiteY5" fmla="*/ 3556 h 100075"/>
                <a:gd name="connsiteX6" fmla="*/ 21336 w 85978"/>
                <a:gd name="connsiteY6" fmla="*/ 18415 h 100075"/>
                <a:gd name="connsiteX7" fmla="*/ 2794 w 85978"/>
                <a:gd name="connsiteY7" fmla="*/ 18415 h 100075"/>
                <a:gd name="connsiteX8" fmla="*/ 2794 w 85978"/>
                <a:gd name="connsiteY8" fmla="*/ 26035 h 100075"/>
                <a:gd name="connsiteX9" fmla="*/ 21336 w 85978"/>
                <a:gd name="connsiteY9" fmla="*/ 26035 h 100075"/>
                <a:gd name="connsiteX10" fmla="*/ 21336 w 85978"/>
                <a:gd name="connsiteY10" fmla="*/ 30861 h 100075"/>
                <a:gd name="connsiteX11" fmla="*/ 21336 w 85978"/>
                <a:gd name="connsiteY11" fmla="*/ 30861 h 100075"/>
                <a:gd name="connsiteX12" fmla="*/ 21082 w 85978"/>
                <a:gd name="connsiteY12" fmla="*/ 35814 h 100075"/>
                <a:gd name="connsiteX13" fmla="*/ 20320 w 85978"/>
                <a:gd name="connsiteY13" fmla="*/ 40767 h 100075"/>
                <a:gd name="connsiteX14" fmla="*/ 19304 w 85978"/>
                <a:gd name="connsiteY14" fmla="*/ 45593 h 100075"/>
                <a:gd name="connsiteX15" fmla="*/ 17653 w 85978"/>
                <a:gd name="connsiteY15" fmla="*/ 50419 h 100075"/>
                <a:gd name="connsiteX16" fmla="*/ 15748 w 85978"/>
                <a:gd name="connsiteY16" fmla="*/ 54991 h 100075"/>
                <a:gd name="connsiteX17" fmla="*/ 13335 w 85978"/>
                <a:gd name="connsiteY17" fmla="*/ 59309 h 100075"/>
                <a:gd name="connsiteX18" fmla="*/ 10668 w 85978"/>
                <a:gd name="connsiteY18" fmla="*/ 63373 h 100075"/>
                <a:gd name="connsiteX19" fmla="*/ 7493 w 85978"/>
                <a:gd name="connsiteY19" fmla="*/ 66929 h 100075"/>
                <a:gd name="connsiteX20" fmla="*/ 3937 w 85978"/>
                <a:gd name="connsiteY20" fmla="*/ 70231 h 100075"/>
                <a:gd name="connsiteX21" fmla="*/ 0 w 85978"/>
                <a:gd name="connsiteY21" fmla="*/ 72898 h 100075"/>
                <a:gd name="connsiteX22" fmla="*/ 5461 w 85978"/>
                <a:gd name="connsiteY22" fmla="*/ 79629 h 100075"/>
                <a:gd name="connsiteX23" fmla="*/ 5461 w 85978"/>
                <a:gd name="connsiteY23" fmla="*/ 79629 h 100075"/>
                <a:gd name="connsiteX24" fmla="*/ 8255 w 85978"/>
                <a:gd name="connsiteY24" fmla="*/ 77724 h 100075"/>
                <a:gd name="connsiteX25" fmla="*/ 10922 w 85978"/>
                <a:gd name="connsiteY25" fmla="*/ 75565 h 100075"/>
                <a:gd name="connsiteX26" fmla="*/ 13462 w 85978"/>
                <a:gd name="connsiteY26" fmla="*/ 73025 h 100075"/>
                <a:gd name="connsiteX27" fmla="*/ 15875 w 85978"/>
                <a:gd name="connsiteY27" fmla="*/ 70231 h 100075"/>
                <a:gd name="connsiteX28" fmla="*/ 18034 w 85978"/>
                <a:gd name="connsiteY28" fmla="*/ 67310 h 100075"/>
                <a:gd name="connsiteX29" fmla="*/ 19939 w 85978"/>
                <a:gd name="connsiteY29" fmla="*/ 64135 h 100075"/>
                <a:gd name="connsiteX30" fmla="*/ 21717 w 85978"/>
                <a:gd name="connsiteY30" fmla="*/ 60833 h 100075"/>
                <a:gd name="connsiteX31" fmla="*/ 23241 w 85978"/>
                <a:gd name="connsiteY31" fmla="*/ 57277 h 100075"/>
                <a:gd name="connsiteX32" fmla="*/ 24638 w 85978"/>
                <a:gd name="connsiteY32" fmla="*/ 53594 h 100075"/>
                <a:gd name="connsiteX33" fmla="*/ 25781 w 85978"/>
                <a:gd name="connsiteY33" fmla="*/ 49784 h 100075"/>
                <a:gd name="connsiteX34" fmla="*/ 25781 w 85978"/>
                <a:gd name="connsiteY34" fmla="*/ 49784 h 100075"/>
                <a:gd name="connsiteX35" fmla="*/ 26924 w 85978"/>
                <a:gd name="connsiteY35" fmla="*/ 53467 h 100075"/>
                <a:gd name="connsiteX36" fmla="*/ 28321 w 85978"/>
                <a:gd name="connsiteY36" fmla="*/ 56896 h 100075"/>
                <a:gd name="connsiteX37" fmla="*/ 29972 w 85978"/>
                <a:gd name="connsiteY37" fmla="*/ 60071 h 100075"/>
                <a:gd name="connsiteX38" fmla="*/ 31750 w 85978"/>
                <a:gd name="connsiteY38" fmla="*/ 63246 h 100075"/>
                <a:gd name="connsiteX39" fmla="*/ 33782 w 85978"/>
                <a:gd name="connsiteY39" fmla="*/ 66167 h 100075"/>
                <a:gd name="connsiteX40" fmla="*/ 35941 w 85978"/>
                <a:gd name="connsiteY40" fmla="*/ 68961 h 100075"/>
                <a:gd name="connsiteX41" fmla="*/ 38354 w 85978"/>
                <a:gd name="connsiteY41" fmla="*/ 71501 h 100075"/>
                <a:gd name="connsiteX42" fmla="*/ 40767 w 85978"/>
                <a:gd name="connsiteY42" fmla="*/ 73787 h 100075"/>
                <a:gd name="connsiteX43" fmla="*/ 43434 w 85978"/>
                <a:gd name="connsiteY43" fmla="*/ 75819 h 100075"/>
                <a:gd name="connsiteX44" fmla="*/ 46355 w 85978"/>
                <a:gd name="connsiteY44" fmla="*/ 77597 h 100075"/>
                <a:gd name="connsiteX45" fmla="*/ 51562 w 85978"/>
                <a:gd name="connsiteY45" fmla="*/ 70612 h 100075"/>
                <a:gd name="connsiteX46" fmla="*/ 51562 w 85978"/>
                <a:gd name="connsiteY46" fmla="*/ 70612 h 100075"/>
                <a:gd name="connsiteX47" fmla="*/ 47625 w 85978"/>
                <a:gd name="connsiteY47" fmla="*/ 68199 h 100075"/>
                <a:gd name="connsiteX48" fmla="*/ 44196 w 85978"/>
                <a:gd name="connsiteY48" fmla="*/ 65278 h 100075"/>
                <a:gd name="connsiteX49" fmla="*/ 40894 w 85978"/>
                <a:gd name="connsiteY49" fmla="*/ 61849 h 100075"/>
                <a:gd name="connsiteX50" fmla="*/ 38100 w 85978"/>
                <a:gd name="connsiteY50" fmla="*/ 58039 h 100075"/>
                <a:gd name="connsiteX51" fmla="*/ 35687 w 85978"/>
                <a:gd name="connsiteY51" fmla="*/ 53975 h 100075"/>
                <a:gd name="connsiteX52" fmla="*/ 33655 w 85978"/>
                <a:gd name="connsiteY52" fmla="*/ 49657 h 100075"/>
                <a:gd name="connsiteX53" fmla="*/ 32131 w 85978"/>
                <a:gd name="connsiteY53" fmla="*/ 45085 h 100075"/>
                <a:gd name="connsiteX54" fmla="*/ 30988 w 85978"/>
                <a:gd name="connsiteY54" fmla="*/ 40386 h 100075"/>
                <a:gd name="connsiteX55" fmla="*/ 30226 w 85978"/>
                <a:gd name="connsiteY55" fmla="*/ 35687 h 100075"/>
                <a:gd name="connsiteX56" fmla="*/ 29972 w 85978"/>
                <a:gd name="connsiteY56" fmla="*/ 30861 h 100075"/>
                <a:gd name="connsiteX57" fmla="*/ 29972 w 85978"/>
                <a:gd name="connsiteY57" fmla="*/ 26035 h 100075"/>
                <a:gd name="connsiteX58" fmla="*/ 57023 w 85978"/>
                <a:gd name="connsiteY58" fmla="*/ 39624 h 100075"/>
                <a:gd name="connsiteX59" fmla="*/ 41783 w 85978"/>
                <a:gd name="connsiteY59" fmla="*/ 39624 h 100075"/>
                <a:gd name="connsiteX60" fmla="*/ 41783 w 85978"/>
                <a:gd name="connsiteY60" fmla="*/ 47117 h 100075"/>
                <a:gd name="connsiteX61" fmla="*/ 57023 w 85978"/>
                <a:gd name="connsiteY61" fmla="*/ 47117 h 100075"/>
                <a:gd name="connsiteX62" fmla="*/ 57023 w 85978"/>
                <a:gd name="connsiteY62" fmla="*/ 94996 h 100075"/>
                <a:gd name="connsiteX63" fmla="*/ 65786 w 85978"/>
                <a:gd name="connsiteY63" fmla="*/ 94996 h 100075"/>
                <a:gd name="connsiteX64" fmla="*/ 65786 w 85978"/>
                <a:gd name="connsiteY64" fmla="*/ 2286 h 100075"/>
                <a:gd name="connsiteX65" fmla="*/ 57023 w 85978"/>
                <a:gd name="connsiteY65" fmla="*/ 2286 h 100075"/>
                <a:gd name="connsiteX66" fmla="*/ 57023 w 85978"/>
                <a:gd name="connsiteY66" fmla="*/ 39624 h 100075"/>
                <a:gd name="connsiteX67" fmla="*/ 77216 w 85978"/>
                <a:gd name="connsiteY67" fmla="*/ 0 h 100075"/>
                <a:gd name="connsiteX68" fmla="*/ 77216 w 85978"/>
                <a:gd name="connsiteY68" fmla="*/ 100076 h 100075"/>
                <a:gd name="connsiteX69" fmla="*/ 85979 w 85978"/>
                <a:gd name="connsiteY69" fmla="*/ 100076 h 100075"/>
                <a:gd name="connsiteX70" fmla="*/ 85979 w 85978"/>
                <a:gd name="connsiteY70" fmla="*/ 0 h 100075"/>
                <a:gd name="connsiteX71" fmla="*/ 77216 w 85978"/>
                <a:gd name="connsiteY71" fmla="*/ 0 h 1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978" h="100075">
                  <a:moveTo>
                    <a:pt x="29972" y="26035"/>
                  </a:moveTo>
                  <a:lnTo>
                    <a:pt x="48514" y="26035"/>
                  </a:lnTo>
                  <a:lnTo>
                    <a:pt x="48514" y="18415"/>
                  </a:lnTo>
                  <a:lnTo>
                    <a:pt x="30099" y="18415"/>
                  </a:lnTo>
                  <a:lnTo>
                    <a:pt x="30099" y="3556"/>
                  </a:lnTo>
                  <a:lnTo>
                    <a:pt x="21336" y="3556"/>
                  </a:lnTo>
                  <a:lnTo>
                    <a:pt x="21336" y="18415"/>
                  </a:lnTo>
                  <a:lnTo>
                    <a:pt x="2794" y="18415"/>
                  </a:lnTo>
                  <a:lnTo>
                    <a:pt x="2794" y="26035"/>
                  </a:lnTo>
                  <a:lnTo>
                    <a:pt x="21336" y="26035"/>
                  </a:lnTo>
                  <a:lnTo>
                    <a:pt x="21336" y="30861"/>
                  </a:lnTo>
                  <a:lnTo>
                    <a:pt x="21336" y="30861"/>
                  </a:lnTo>
                  <a:lnTo>
                    <a:pt x="21082" y="35814"/>
                  </a:lnTo>
                  <a:lnTo>
                    <a:pt x="20320" y="40767"/>
                  </a:lnTo>
                  <a:lnTo>
                    <a:pt x="19304" y="45593"/>
                  </a:lnTo>
                  <a:lnTo>
                    <a:pt x="17653" y="50419"/>
                  </a:lnTo>
                  <a:lnTo>
                    <a:pt x="15748" y="54991"/>
                  </a:lnTo>
                  <a:lnTo>
                    <a:pt x="13335" y="59309"/>
                  </a:lnTo>
                  <a:lnTo>
                    <a:pt x="10668" y="63373"/>
                  </a:lnTo>
                  <a:lnTo>
                    <a:pt x="7493" y="66929"/>
                  </a:lnTo>
                  <a:lnTo>
                    <a:pt x="3937" y="70231"/>
                  </a:lnTo>
                  <a:lnTo>
                    <a:pt x="0" y="72898"/>
                  </a:lnTo>
                  <a:lnTo>
                    <a:pt x="5461" y="79629"/>
                  </a:lnTo>
                  <a:lnTo>
                    <a:pt x="5461" y="79629"/>
                  </a:lnTo>
                  <a:lnTo>
                    <a:pt x="8255" y="77724"/>
                  </a:lnTo>
                  <a:lnTo>
                    <a:pt x="10922" y="75565"/>
                  </a:lnTo>
                  <a:lnTo>
                    <a:pt x="13462" y="73025"/>
                  </a:lnTo>
                  <a:lnTo>
                    <a:pt x="15875" y="70231"/>
                  </a:lnTo>
                  <a:lnTo>
                    <a:pt x="18034" y="67310"/>
                  </a:lnTo>
                  <a:lnTo>
                    <a:pt x="19939" y="64135"/>
                  </a:lnTo>
                  <a:lnTo>
                    <a:pt x="21717" y="60833"/>
                  </a:lnTo>
                  <a:lnTo>
                    <a:pt x="23241" y="57277"/>
                  </a:lnTo>
                  <a:lnTo>
                    <a:pt x="24638" y="53594"/>
                  </a:lnTo>
                  <a:lnTo>
                    <a:pt x="25781" y="49784"/>
                  </a:lnTo>
                  <a:lnTo>
                    <a:pt x="25781" y="49784"/>
                  </a:lnTo>
                  <a:lnTo>
                    <a:pt x="26924" y="53467"/>
                  </a:lnTo>
                  <a:lnTo>
                    <a:pt x="28321" y="56896"/>
                  </a:lnTo>
                  <a:lnTo>
                    <a:pt x="29972" y="60071"/>
                  </a:lnTo>
                  <a:lnTo>
                    <a:pt x="31750" y="63246"/>
                  </a:lnTo>
                  <a:lnTo>
                    <a:pt x="33782" y="66167"/>
                  </a:lnTo>
                  <a:lnTo>
                    <a:pt x="35941" y="68961"/>
                  </a:lnTo>
                  <a:lnTo>
                    <a:pt x="38354" y="71501"/>
                  </a:lnTo>
                  <a:lnTo>
                    <a:pt x="40767" y="73787"/>
                  </a:lnTo>
                  <a:lnTo>
                    <a:pt x="43434" y="75819"/>
                  </a:lnTo>
                  <a:lnTo>
                    <a:pt x="46355" y="77597"/>
                  </a:lnTo>
                  <a:lnTo>
                    <a:pt x="51562" y="70612"/>
                  </a:lnTo>
                  <a:lnTo>
                    <a:pt x="51562" y="70612"/>
                  </a:lnTo>
                  <a:lnTo>
                    <a:pt x="47625" y="68199"/>
                  </a:lnTo>
                  <a:lnTo>
                    <a:pt x="44196" y="65278"/>
                  </a:lnTo>
                  <a:lnTo>
                    <a:pt x="40894" y="61849"/>
                  </a:lnTo>
                  <a:lnTo>
                    <a:pt x="38100" y="58039"/>
                  </a:lnTo>
                  <a:lnTo>
                    <a:pt x="35687" y="53975"/>
                  </a:lnTo>
                  <a:lnTo>
                    <a:pt x="33655" y="49657"/>
                  </a:lnTo>
                  <a:lnTo>
                    <a:pt x="32131" y="45085"/>
                  </a:lnTo>
                  <a:lnTo>
                    <a:pt x="30988" y="40386"/>
                  </a:lnTo>
                  <a:lnTo>
                    <a:pt x="30226" y="35687"/>
                  </a:lnTo>
                  <a:lnTo>
                    <a:pt x="29972" y="30861"/>
                  </a:lnTo>
                  <a:lnTo>
                    <a:pt x="29972" y="26035"/>
                  </a:lnTo>
                  <a:close/>
                  <a:moveTo>
                    <a:pt x="57023" y="39624"/>
                  </a:moveTo>
                  <a:lnTo>
                    <a:pt x="41783" y="39624"/>
                  </a:lnTo>
                  <a:lnTo>
                    <a:pt x="41783" y="47117"/>
                  </a:lnTo>
                  <a:lnTo>
                    <a:pt x="57023" y="47117"/>
                  </a:lnTo>
                  <a:lnTo>
                    <a:pt x="57023" y="94996"/>
                  </a:lnTo>
                  <a:lnTo>
                    <a:pt x="65786" y="94996"/>
                  </a:lnTo>
                  <a:lnTo>
                    <a:pt x="65786" y="2286"/>
                  </a:lnTo>
                  <a:lnTo>
                    <a:pt x="57023" y="2286"/>
                  </a:lnTo>
                  <a:lnTo>
                    <a:pt x="57023" y="39624"/>
                  </a:lnTo>
                  <a:close/>
                  <a:moveTo>
                    <a:pt x="77216" y="0"/>
                  </a:moveTo>
                  <a:lnTo>
                    <a:pt x="77216" y="100076"/>
                  </a:lnTo>
                  <a:lnTo>
                    <a:pt x="85979" y="100076"/>
                  </a:lnTo>
                  <a:lnTo>
                    <a:pt x="85979" y="0"/>
                  </a:lnTo>
                  <a:lnTo>
                    <a:pt x="77216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109155C-AAC2-572B-2A59-13B305659152}"/>
                </a:ext>
              </a:extLst>
            </p:cNvPr>
            <p:cNvSpPr/>
            <p:nvPr/>
          </p:nvSpPr>
          <p:spPr>
            <a:xfrm>
              <a:off x="8826753" y="3770757"/>
              <a:ext cx="83947" cy="100202"/>
            </a:xfrm>
            <a:custGeom>
              <a:avLst/>
              <a:gdLst>
                <a:gd name="connsiteX0" fmla="*/ 21463 w 83947"/>
                <a:gd name="connsiteY0" fmla="*/ 69723 h 100202"/>
                <a:gd name="connsiteX1" fmla="*/ 21463 w 83947"/>
                <a:gd name="connsiteY1" fmla="*/ 69723 h 100202"/>
                <a:gd name="connsiteX2" fmla="*/ 19177 w 83947"/>
                <a:gd name="connsiteY2" fmla="*/ 69469 h 100202"/>
                <a:gd name="connsiteX3" fmla="*/ 17018 w 83947"/>
                <a:gd name="connsiteY3" fmla="*/ 68580 h 100202"/>
                <a:gd name="connsiteX4" fmla="*/ 15113 w 83947"/>
                <a:gd name="connsiteY4" fmla="*/ 67056 h 100202"/>
                <a:gd name="connsiteX5" fmla="*/ 13335 w 83947"/>
                <a:gd name="connsiteY5" fmla="*/ 65151 h 100202"/>
                <a:gd name="connsiteX6" fmla="*/ 11938 w 83947"/>
                <a:gd name="connsiteY6" fmla="*/ 62611 h 100202"/>
                <a:gd name="connsiteX7" fmla="*/ 10668 w 83947"/>
                <a:gd name="connsiteY7" fmla="*/ 59563 h 100202"/>
                <a:gd name="connsiteX8" fmla="*/ 9652 w 83947"/>
                <a:gd name="connsiteY8" fmla="*/ 56134 h 100202"/>
                <a:gd name="connsiteX9" fmla="*/ 8890 w 83947"/>
                <a:gd name="connsiteY9" fmla="*/ 52197 h 100202"/>
                <a:gd name="connsiteX10" fmla="*/ 8509 w 83947"/>
                <a:gd name="connsiteY10" fmla="*/ 47879 h 100202"/>
                <a:gd name="connsiteX11" fmla="*/ 8382 w 83947"/>
                <a:gd name="connsiteY11" fmla="*/ 43180 h 100202"/>
                <a:gd name="connsiteX12" fmla="*/ 8382 w 83947"/>
                <a:gd name="connsiteY12" fmla="*/ 43180 h 100202"/>
                <a:gd name="connsiteX13" fmla="*/ 8509 w 83947"/>
                <a:gd name="connsiteY13" fmla="*/ 38481 h 100202"/>
                <a:gd name="connsiteX14" fmla="*/ 8890 w 83947"/>
                <a:gd name="connsiteY14" fmla="*/ 34290 h 100202"/>
                <a:gd name="connsiteX15" fmla="*/ 9652 w 83947"/>
                <a:gd name="connsiteY15" fmla="*/ 30353 h 100202"/>
                <a:gd name="connsiteX16" fmla="*/ 10668 w 83947"/>
                <a:gd name="connsiteY16" fmla="*/ 26924 h 100202"/>
                <a:gd name="connsiteX17" fmla="*/ 11938 w 83947"/>
                <a:gd name="connsiteY17" fmla="*/ 24003 h 100202"/>
                <a:gd name="connsiteX18" fmla="*/ 13335 w 83947"/>
                <a:gd name="connsiteY18" fmla="*/ 21463 h 100202"/>
                <a:gd name="connsiteX19" fmla="*/ 15113 w 83947"/>
                <a:gd name="connsiteY19" fmla="*/ 19558 h 100202"/>
                <a:gd name="connsiteX20" fmla="*/ 17018 w 83947"/>
                <a:gd name="connsiteY20" fmla="*/ 18034 h 100202"/>
                <a:gd name="connsiteX21" fmla="*/ 19177 w 83947"/>
                <a:gd name="connsiteY21" fmla="*/ 17145 h 100202"/>
                <a:gd name="connsiteX22" fmla="*/ 21463 w 83947"/>
                <a:gd name="connsiteY22" fmla="*/ 16891 h 100202"/>
                <a:gd name="connsiteX23" fmla="*/ 21463 w 83947"/>
                <a:gd name="connsiteY23" fmla="*/ 16891 h 100202"/>
                <a:gd name="connsiteX24" fmla="*/ 23749 w 83947"/>
                <a:gd name="connsiteY24" fmla="*/ 17145 h 100202"/>
                <a:gd name="connsiteX25" fmla="*/ 25781 w 83947"/>
                <a:gd name="connsiteY25" fmla="*/ 18034 h 100202"/>
                <a:gd name="connsiteX26" fmla="*/ 27686 w 83947"/>
                <a:gd name="connsiteY26" fmla="*/ 19558 h 100202"/>
                <a:gd name="connsiteX27" fmla="*/ 29337 w 83947"/>
                <a:gd name="connsiteY27" fmla="*/ 21463 h 100202"/>
                <a:gd name="connsiteX28" fmla="*/ 30861 w 83947"/>
                <a:gd name="connsiteY28" fmla="*/ 24003 h 100202"/>
                <a:gd name="connsiteX29" fmla="*/ 32131 w 83947"/>
                <a:gd name="connsiteY29" fmla="*/ 26924 h 100202"/>
                <a:gd name="connsiteX30" fmla="*/ 33147 w 83947"/>
                <a:gd name="connsiteY30" fmla="*/ 30353 h 100202"/>
                <a:gd name="connsiteX31" fmla="*/ 33782 w 83947"/>
                <a:gd name="connsiteY31" fmla="*/ 34290 h 100202"/>
                <a:gd name="connsiteX32" fmla="*/ 34290 w 83947"/>
                <a:gd name="connsiteY32" fmla="*/ 38481 h 100202"/>
                <a:gd name="connsiteX33" fmla="*/ 34417 w 83947"/>
                <a:gd name="connsiteY33" fmla="*/ 43180 h 100202"/>
                <a:gd name="connsiteX34" fmla="*/ 34417 w 83947"/>
                <a:gd name="connsiteY34" fmla="*/ 43180 h 100202"/>
                <a:gd name="connsiteX35" fmla="*/ 34290 w 83947"/>
                <a:gd name="connsiteY35" fmla="*/ 47879 h 100202"/>
                <a:gd name="connsiteX36" fmla="*/ 33782 w 83947"/>
                <a:gd name="connsiteY36" fmla="*/ 52197 h 100202"/>
                <a:gd name="connsiteX37" fmla="*/ 33147 w 83947"/>
                <a:gd name="connsiteY37" fmla="*/ 56134 h 100202"/>
                <a:gd name="connsiteX38" fmla="*/ 32131 w 83947"/>
                <a:gd name="connsiteY38" fmla="*/ 59563 h 100202"/>
                <a:gd name="connsiteX39" fmla="*/ 30861 w 83947"/>
                <a:gd name="connsiteY39" fmla="*/ 62611 h 100202"/>
                <a:gd name="connsiteX40" fmla="*/ 29337 w 83947"/>
                <a:gd name="connsiteY40" fmla="*/ 65151 h 100202"/>
                <a:gd name="connsiteX41" fmla="*/ 27686 w 83947"/>
                <a:gd name="connsiteY41" fmla="*/ 67056 h 100202"/>
                <a:gd name="connsiteX42" fmla="*/ 25781 w 83947"/>
                <a:gd name="connsiteY42" fmla="*/ 68580 h 100202"/>
                <a:gd name="connsiteX43" fmla="*/ 23749 w 83947"/>
                <a:gd name="connsiteY43" fmla="*/ 69469 h 100202"/>
                <a:gd name="connsiteX44" fmla="*/ 21463 w 83947"/>
                <a:gd name="connsiteY44" fmla="*/ 69723 h 100202"/>
                <a:gd name="connsiteX45" fmla="*/ 55245 w 83947"/>
                <a:gd name="connsiteY45" fmla="*/ 38989 h 100202"/>
                <a:gd name="connsiteX46" fmla="*/ 42672 w 83947"/>
                <a:gd name="connsiteY46" fmla="*/ 38989 h 100202"/>
                <a:gd name="connsiteX47" fmla="*/ 42672 w 83947"/>
                <a:gd name="connsiteY47" fmla="*/ 38989 h 100202"/>
                <a:gd name="connsiteX48" fmla="*/ 42164 w 83947"/>
                <a:gd name="connsiteY48" fmla="*/ 33528 h 100202"/>
                <a:gd name="connsiteX49" fmla="*/ 41148 w 83947"/>
                <a:gd name="connsiteY49" fmla="*/ 28575 h 100202"/>
                <a:gd name="connsiteX50" fmla="*/ 39878 w 83947"/>
                <a:gd name="connsiteY50" fmla="*/ 24003 h 100202"/>
                <a:gd name="connsiteX51" fmla="*/ 38227 w 83947"/>
                <a:gd name="connsiteY51" fmla="*/ 20066 h 100202"/>
                <a:gd name="connsiteX52" fmla="*/ 36195 w 83947"/>
                <a:gd name="connsiteY52" fmla="*/ 16637 h 100202"/>
                <a:gd name="connsiteX53" fmla="*/ 33782 w 83947"/>
                <a:gd name="connsiteY53" fmla="*/ 13716 h 100202"/>
                <a:gd name="connsiteX54" fmla="*/ 31115 w 83947"/>
                <a:gd name="connsiteY54" fmla="*/ 11430 h 100202"/>
                <a:gd name="connsiteX55" fmla="*/ 28194 w 83947"/>
                <a:gd name="connsiteY55" fmla="*/ 9779 h 100202"/>
                <a:gd name="connsiteX56" fmla="*/ 24892 w 83947"/>
                <a:gd name="connsiteY56" fmla="*/ 8763 h 100202"/>
                <a:gd name="connsiteX57" fmla="*/ 21463 w 83947"/>
                <a:gd name="connsiteY57" fmla="*/ 8382 h 100202"/>
                <a:gd name="connsiteX58" fmla="*/ 21463 w 83947"/>
                <a:gd name="connsiteY58" fmla="*/ 8382 h 100202"/>
                <a:gd name="connsiteX59" fmla="*/ 17653 w 83947"/>
                <a:gd name="connsiteY59" fmla="*/ 8763 h 100202"/>
                <a:gd name="connsiteX60" fmla="*/ 14224 w 83947"/>
                <a:gd name="connsiteY60" fmla="*/ 9906 h 100202"/>
                <a:gd name="connsiteX61" fmla="*/ 11049 w 83947"/>
                <a:gd name="connsiteY61" fmla="*/ 11811 h 100202"/>
                <a:gd name="connsiteX62" fmla="*/ 8255 w 83947"/>
                <a:gd name="connsiteY62" fmla="*/ 14478 h 100202"/>
                <a:gd name="connsiteX63" fmla="*/ 5842 w 83947"/>
                <a:gd name="connsiteY63" fmla="*/ 17780 h 100202"/>
                <a:gd name="connsiteX64" fmla="*/ 3810 w 83947"/>
                <a:gd name="connsiteY64" fmla="*/ 21717 h 100202"/>
                <a:gd name="connsiteX65" fmla="*/ 2159 w 83947"/>
                <a:gd name="connsiteY65" fmla="*/ 26162 h 100202"/>
                <a:gd name="connsiteX66" fmla="*/ 1016 w 83947"/>
                <a:gd name="connsiteY66" fmla="*/ 31369 h 100202"/>
                <a:gd name="connsiteX67" fmla="*/ 254 w 83947"/>
                <a:gd name="connsiteY67" fmla="*/ 36957 h 100202"/>
                <a:gd name="connsiteX68" fmla="*/ 0 w 83947"/>
                <a:gd name="connsiteY68" fmla="*/ 43180 h 100202"/>
                <a:gd name="connsiteX69" fmla="*/ 0 w 83947"/>
                <a:gd name="connsiteY69" fmla="*/ 43180 h 100202"/>
                <a:gd name="connsiteX70" fmla="*/ 254 w 83947"/>
                <a:gd name="connsiteY70" fmla="*/ 49403 h 100202"/>
                <a:gd name="connsiteX71" fmla="*/ 1016 w 83947"/>
                <a:gd name="connsiteY71" fmla="*/ 55118 h 100202"/>
                <a:gd name="connsiteX72" fmla="*/ 2159 w 83947"/>
                <a:gd name="connsiteY72" fmla="*/ 60325 h 100202"/>
                <a:gd name="connsiteX73" fmla="*/ 3810 w 83947"/>
                <a:gd name="connsiteY73" fmla="*/ 64897 h 100202"/>
                <a:gd name="connsiteX74" fmla="*/ 5842 w 83947"/>
                <a:gd name="connsiteY74" fmla="*/ 68834 h 100202"/>
                <a:gd name="connsiteX75" fmla="*/ 8255 w 83947"/>
                <a:gd name="connsiteY75" fmla="*/ 72136 h 100202"/>
                <a:gd name="connsiteX76" fmla="*/ 11049 w 83947"/>
                <a:gd name="connsiteY76" fmla="*/ 74803 h 100202"/>
                <a:gd name="connsiteX77" fmla="*/ 14224 w 83947"/>
                <a:gd name="connsiteY77" fmla="*/ 76708 h 100202"/>
                <a:gd name="connsiteX78" fmla="*/ 17653 w 83947"/>
                <a:gd name="connsiteY78" fmla="*/ 77851 h 100202"/>
                <a:gd name="connsiteX79" fmla="*/ 21463 w 83947"/>
                <a:gd name="connsiteY79" fmla="*/ 78232 h 100202"/>
                <a:gd name="connsiteX80" fmla="*/ 21463 w 83947"/>
                <a:gd name="connsiteY80" fmla="*/ 78232 h 100202"/>
                <a:gd name="connsiteX81" fmla="*/ 25019 w 83947"/>
                <a:gd name="connsiteY81" fmla="*/ 77851 h 100202"/>
                <a:gd name="connsiteX82" fmla="*/ 28321 w 83947"/>
                <a:gd name="connsiteY82" fmla="*/ 76835 h 100202"/>
                <a:gd name="connsiteX83" fmla="*/ 31242 w 83947"/>
                <a:gd name="connsiteY83" fmla="*/ 75057 h 100202"/>
                <a:gd name="connsiteX84" fmla="*/ 34036 w 83947"/>
                <a:gd name="connsiteY84" fmla="*/ 72771 h 100202"/>
                <a:gd name="connsiteX85" fmla="*/ 36322 w 83947"/>
                <a:gd name="connsiteY85" fmla="*/ 69723 h 100202"/>
                <a:gd name="connsiteX86" fmla="*/ 38354 w 83947"/>
                <a:gd name="connsiteY86" fmla="*/ 66167 h 100202"/>
                <a:gd name="connsiteX87" fmla="*/ 40005 w 83947"/>
                <a:gd name="connsiteY87" fmla="*/ 61976 h 100202"/>
                <a:gd name="connsiteX88" fmla="*/ 41402 w 83947"/>
                <a:gd name="connsiteY88" fmla="*/ 57404 h 100202"/>
                <a:gd name="connsiteX89" fmla="*/ 42164 w 83947"/>
                <a:gd name="connsiteY89" fmla="*/ 52197 h 100202"/>
                <a:gd name="connsiteX90" fmla="*/ 42672 w 83947"/>
                <a:gd name="connsiteY90" fmla="*/ 46482 h 100202"/>
                <a:gd name="connsiteX91" fmla="*/ 55245 w 83947"/>
                <a:gd name="connsiteY91" fmla="*/ 46482 h 100202"/>
                <a:gd name="connsiteX92" fmla="*/ 55245 w 83947"/>
                <a:gd name="connsiteY92" fmla="*/ 95377 h 100202"/>
                <a:gd name="connsiteX93" fmla="*/ 64008 w 83947"/>
                <a:gd name="connsiteY93" fmla="*/ 95377 h 100202"/>
                <a:gd name="connsiteX94" fmla="*/ 64008 w 83947"/>
                <a:gd name="connsiteY94" fmla="*/ 2286 h 100202"/>
                <a:gd name="connsiteX95" fmla="*/ 55245 w 83947"/>
                <a:gd name="connsiteY95" fmla="*/ 2286 h 100202"/>
                <a:gd name="connsiteX96" fmla="*/ 55245 w 83947"/>
                <a:gd name="connsiteY96" fmla="*/ 38989 h 100202"/>
                <a:gd name="connsiteX97" fmla="*/ 75184 w 83947"/>
                <a:gd name="connsiteY97" fmla="*/ 0 h 100202"/>
                <a:gd name="connsiteX98" fmla="*/ 75184 w 83947"/>
                <a:gd name="connsiteY98" fmla="*/ 100203 h 100202"/>
                <a:gd name="connsiteX99" fmla="*/ 83947 w 83947"/>
                <a:gd name="connsiteY99" fmla="*/ 100203 h 100202"/>
                <a:gd name="connsiteX100" fmla="*/ 83947 w 83947"/>
                <a:gd name="connsiteY100" fmla="*/ 0 h 100202"/>
                <a:gd name="connsiteX101" fmla="*/ 75184 w 83947"/>
                <a:gd name="connsiteY101" fmla="*/ 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83947" h="100202">
                  <a:moveTo>
                    <a:pt x="21463" y="69723"/>
                  </a:moveTo>
                  <a:lnTo>
                    <a:pt x="21463" y="69723"/>
                  </a:lnTo>
                  <a:lnTo>
                    <a:pt x="19177" y="69469"/>
                  </a:lnTo>
                  <a:lnTo>
                    <a:pt x="17018" y="68580"/>
                  </a:lnTo>
                  <a:lnTo>
                    <a:pt x="15113" y="67056"/>
                  </a:lnTo>
                  <a:lnTo>
                    <a:pt x="13335" y="65151"/>
                  </a:lnTo>
                  <a:lnTo>
                    <a:pt x="11938" y="62611"/>
                  </a:lnTo>
                  <a:lnTo>
                    <a:pt x="10668" y="59563"/>
                  </a:lnTo>
                  <a:lnTo>
                    <a:pt x="9652" y="56134"/>
                  </a:lnTo>
                  <a:lnTo>
                    <a:pt x="8890" y="52197"/>
                  </a:lnTo>
                  <a:lnTo>
                    <a:pt x="8509" y="47879"/>
                  </a:lnTo>
                  <a:lnTo>
                    <a:pt x="8382" y="43180"/>
                  </a:lnTo>
                  <a:lnTo>
                    <a:pt x="8382" y="43180"/>
                  </a:lnTo>
                  <a:lnTo>
                    <a:pt x="8509" y="38481"/>
                  </a:lnTo>
                  <a:lnTo>
                    <a:pt x="8890" y="34290"/>
                  </a:lnTo>
                  <a:lnTo>
                    <a:pt x="9652" y="30353"/>
                  </a:lnTo>
                  <a:lnTo>
                    <a:pt x="10668" y="26924"/>
                  </a:lnTo>
                  <a:lnTo>
                    <a:pt x="11938" y="24003"/>
                  </a:lnTo>
                  <a:lnTo>
                    <a:pt x="13335" y="21463"/>
                  </a:lnTo>
                  <a:lnTo>
                    <a:pt x="15113" y="19558"/>
                  </a:lnTo>
                  <a:lnTo>
                    <a:pt x="17018" y="18034"/>
                  </a:lnTo>
                  <a:lnTo>
                    <a:pt x="19177" y="17145"/>
                  </a:lnTo>
                  <a:lnTo>
                    <a:pt x="21463" y="16891"/>
                  </a:lnTo>
                  <a:lnTo>
                    <a:pt x="21463" y="16891"/>
                  </a:lnTo>
                  <a:lnTo>
                    <a:pt x="23749" y="17145"/>
                  </a:lnTo>
                  <a:lnTo>
                    <a:pt x="25781" y="18034"/>
                  </a:lnTo>
                  <a:lnTo>
                    <a:pt x="27686" y="19558"/>
                  </a:lnTo>
                  <a:lnTo>
                    <a:pt x="29337" y="21463"/>
                  </a:lnTo>
                  <a:lnTo>
                    <a:pt x="30861" y="24003"/>
                  </a:lnTo>
                  <a:lnTo>
                    <a:pt x="32131" y="26924"/>
                  </a:lnTo>
                  <a:lnTo>
                    <a:pt x="33147" y="30353"/>
                  </a:lnTo>
                  <a:lnTo>
                    <a:pt x="33782" y="34290"/>
                  </a:lnTo>
                  <a:lnTo>
                    <a:pt x="34290" y="38481"/>
                  </a:lnTo>
                  <a:lnTo>
                    <a:pt x="34417" y="43180"/>
                  </a:lnTo>
                  <a:lnTo>
                    <a:pt x="34417" y="43180"/>
                  </a:lnTo>
                  <a:lnTo>
                    <a:pt x="34290" y="47879"/>
                  </a:lnTo>
                  <a:lnTo>
                    <a:pt x="33782" y="52197"/>
                  </a:lnTo>
                  <a:lnTo>
                    <a:pt x="33147" y="56134"/>
                  </a:lnTo>
                  <a:lnTo>
                    <a:pt x="32131" y="59563"/>
                  </a:lnTo>
                  <a:lnTo>
                    <a:pt x="30861" y="62611"/>
                  </a:lnTo>
                  <a:lnTo>
                    <a:pt x="29337" y="65151"/>
                  </a:lnTo>
                  <a:lnTo>
                    <a:pt x="27686" y="67056"/>
                  </a:lnTo>
                  <a:lnTo>
                    <a:pt x="25781" y="68580"/>
                  </a:lnTo>
                  <a:lnTo>
                    <a:pt x="23749" y="69469"/>
                  </a:lnTo>
                  <a:lnTo>
                    <a:pt x="21463" y="69723"/>
                  </a:lnTo>
                  <a:close/>
                  <a:moveTo>
                    <a:pt x="55245" y="38989"/>
                  </a:moveTo>
                  <a:lnTo>
                    <a:pt x="42672" y="38989"/>
                  </a:lnTo>
                  <a:lnTo>
                    <a:pt x="42672" y="38989"/>
                  </a:lnTo>
                  <a:lnTo>
                    <a:pt x="42164" y="33528"/>
                  </a:lnTo>
                  <a:lnTo>
                    <a:pt x="41148" y="28575"/>
                  </a:lnTo>
                  <a:lnTo>
                    <a:pt x="39878" y="24003"/>
                  </a:lnTo>
                  <a:lnTo>
                    <a:pt x="38227" y="20066"/>
                  </a:lnTo>
                  <a:lnTo>
                    <a:pt x="36195" y="16637"/>
                  </a:lnTo>
                  <a:lnTo>
                    <a:pt x="33782" y="13716"/>
                  </a:lnTo>
                  <a:lnTo>
                    <a:pt x="31115" y="11430"/>
                  </a:lnTo>
                  <a:lnTo>
                    <a:pt x="28194" y="9779"/>
                  </a:lnTo>
                  <a:lnTo>
                    <a:pt x="24892" y="8763"/>
                  </a:lnTo>
                  <a:lnTo>
                    <a:pt x="21463" y="8382"/>
                  </a:lnTo>
                  <a:lnTo>
                    <a:pt x="21463" y="8382"/>
                  </a:lnTo>
                  <a:lnTo>
                    <a:pt x="17653" y="8763"/>
                  </a:lnTo>
                  <a:lnTo>
                    <a:pt x="14224" y="9906"/>
                  </a:lnTo>
                  <a:lnTo>
                    <a:pt x="11049" y="11811"/>
                  </a:lnTo>
                  <a:lnTo>
                    <a:pt x="8255" y="14478"/>
                  </a:lnTo>
                  <a:lnTo>
                    <a:pt x="5842" y="17780"/>
                  </a:lnTo>
                  <a:lnTo>
                    <a:pt x="3810" y="21717"/>
                  </a:lnTo>
                  <a:lnTo>
                    <a:pt x="2159" y="26162"/>
                  </a:lnTo>
                  <a:lnTo>
                    <a:pt x="1016" y="31369"/>
                  </a:lnTo>
                  <a:lnTo>
                    <a:pt x="254" y="36957"/>
                  </a:lnTo>
                  <a:lnTo>
                    <a:pt x="0" y="43180"/>
                  </a:lnTo>
                  <a:lnTo>
                    <a:pt x="0" y="43180"/>
                  </a:lnTo>
                  <a:lnTo>
                    <a:pt x="254" y="49403"/>
                  </a:lnTo>
                  <a:lnTo>
                    <a:pt x="1016" y="55118"/>
                  </a:lnTo>
                  <a:lnTo>
                    <a:pt x="2159" y="60325"/>
                  </a:lnTo>
                  <a:lnTo>
                    <a:pt x="3810" y="64897"/>
                  </a:lnTo>
                  <a:lnTo>
                    <a:pt x="5842" y="68834"/>
                  </a:lnTo>
                  <a:lnTo>
                    <a:pt x="8255" y="72136"/>
                  </a:lnTo>
                  <a:lnTo>
                    <a:pt x="11049" y="74803"/>
                  </a:lnTo>
                  <a:lnTo>
                    <a:pt x="14224" y="76708"/>
                  </a:lnTo>
                  <a:lnTo>
                    <a:pt x="17653" y="77851"/>
                  </a:lnTo>
                  <a:lnTo>
                    <a:pt x="21463" y="78232"/>
                  </a:lnTo>
                  <a:lnTo>
                    <a:pt x="21463" y="78232"/>
                  </a:lnTo>
                  <a:lnTo>
                    <a:pt x="25019" y="77851"/>
                  </a:lnTo>
                  <a:lnTo>
                    <a:pt x="28321" y="76835"/>
                  </a:lnTo>
                  <a:lnTo>
                    <a:pt x="31242" y="75057"/>
                  </a:lnTo>
                  <a:lnTo>
                    <a:pt x="34036" y="72771"/>
                  </a:lnTo>
                  <a:lnTo>
                    <a:pt x="36322" y="69723"/>
                  </a:lnTo>
                  <a:lnTo>
                    <a:pt x="38354" y="66167"/>
                  </a:lnTo>
                  <a:lnTo>
                    <a:pt x="40005" y="61976"/>
                  </a:lnTo>
                  <a:lnTo>
                    <a:pt x="41402" y="57404"/>
                  </a:lnTo>
                  <a:lnTo>
                    <a:pt x="42164" y="52197"/>
                  </a:lnTo>
                  <a:lnTo>
                    <a:pt x="42672" y="46482"/>
                  </a:lnTo>
                  <a:lnTo>
                    <a:pt x="55245" y="46482"/>
                  </a:lnTo>
                  <a:lnTo>
                    <a:pt x="55245" y="95377"/>
                  </a:lnTo>
                  <a:lnTo>
                    <a:pt x="64008" y="95377"/>
                  </a:lnTo>
                  <a:lnTo>
                    <a:pt x="64008" y="2286"/>
                  </a:lnTo>
                  <a:lnTo>
                    <a:pt x="55245" y="2286"/>
                  </a:lnTo>
                  <a:lnTo>
                    <a:pt x="55245" y="38989"/>
                  </a:lnTo>
                  <a:close/>
                  <a:moveTo>
                    <a:pt x="75184" y="0"/>
                  </a:moveTo>
                  <a:lnTo>
                    <a:pt x="75184" y="100203"/>
                  </a:lnTo>
                  <a:lnTo>
                    <a:pt x="83947" y="100203"/>
                  </a:lnTo>
                  <a:lnTo>
                    <a:pt x="83947" y="0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AB1D79C1-57DC-6710-F805-E77A9F1228D2}"/>
                </a:ext>
              </a:extLst>
            </p:cNvPr>
            <p:cNvSpPr/>
            <p:nvPr/>
          </p:nvSpPr>
          <p:spPr>
            <a:xfrm>
              <a:off x="8957436" y="3770757"/>
              <a:ext cx="88519" cy="100075"/>
            </a:xfrm>
            <a:custGeom>
              <a:avLst/>
              <a:gdLst>
                <a:gd name="connsiteX0" fmla="*/ 37211 w 88519"/>
                <a:gd name="connsiteY0" fmla="*/ 42418 h 100075"/>
                <a:gd name="connsiteX1" fmla="*/ 9017 w 88519"/>
                <a:gd name="connsiteY1" fmla="*/ 42418 h 100075"/>
                <a:gd name="connsiteX2" fmla="*/ 9017 w 88519"/>
                <a:gd name="connsiteY2" fmla="*/ 14097 h 100075"/>
                <a:gd name="connsiteX3" fmla="*/ 37211 w 88519"/>
                <a:gd name="connsiteY3" fmla="*/ 14097 h 100075"/>
                <a:gd name="connsiteX4" fmla="*/ 37211 w 88519"/>
                <a:gd name="connsiteY4" fmla="*/ 42418 h 100075"/>
                <a:gd name="connsiteX5" fmla="*/ 46101 w 88519"/>
                <a:gd name="connsiteY5" fmla="*/ 6858 h 100075"/>
                <a:gd name="connsiteX6" fmla="*/ 0 w 88519"/>
                <a:gd name="connsiteY6" fmla="*/ 6858 h 100075"/>
                <a:gd name="connsiteX7" fmla="*/ 0 w 88519"/>
                <a:gd name="connsiteY7" fmla="*/ 49784 h 100075"/>
                <a:gd name="connsiteX8" fmla="*/ 46101 w 88519"/>
                <a:gd name="connsiteY8" fmla="*/ 49784 h 100075"/>
                <a:gd name="connsiteX9" fmla="*/ 46101 w 88519"/>
                <a:gd name="connsiteY9" fmla="*/ 6858 h 100075"/>
                <a:gd name="connsiteX10" fmla="*/ 75438 w 88519"/>
                <a:gd name="connsiteY10" fmla="*/ 70485 h 100075"/>
                <a:gd name="connsiteX11" fmla="*/ 75438 w 88519"/>
                <a:gd name="connsiteY11" fmla="*/ 63119 h 100075"/>
                <a:gd name="connsiteX12" fmla="*/ 9906 w 88519"/>
                <a:gd name="connsiteY12" fmla="*/ 63119 h 100075"/>
                <a:gd name="connsiteX13" fmla="*/ 9906 w 88519"/>
                <a:gd name="connsiteY13" fmla="*/ 70485 h 100075"/>
                <a:gd name="connsiteX14" fmla="*/ 37846 w 88519"/>
                <a:gd name="connsiteY14" fmla="*/ 70485 h 100075"/>
                <a:gd name="connsiteX15" fmla="*/ 37846 w 88519"/>
                <a:gd name="connsiteY15" fmla="*/ 70485 h 100075"/>
                <a:gd name="connsiteX16" fmla="*/ 37084 w 88519"/>
                <a:gd name="connsiteY16" fmla="*/ 73660 h 100075"/>
                <a:gd name="connsiteX17" fmla="*/ 35687 w 88519"/>
                <a:gd name="connsiteY17" fmla="*/ 76708 h 100075"/>
                <a:gd name="connsiteX18" fmla="*/ 33528 w 88519"/>
                <a:gd name="connsiteY18" fmla="*/ 79629 h 100075"/>
                <a:gd name="connsiteX19" fmla="*/ 30861 w 88519"/>
                <a:gd name="connsiteY19" fmla="*/ 82296 h 100075"/>
                <a:gd name="connsiteX20" fmla="*/ 27686 w 88519"/>
                <a:gd name="connsiteY20" fmla="*/ 84836 h 100075"/>
                <a:gd name="connsiteX21" fmla="*/ 24003 w 88519"/>
                <a:gd name="connsiteY21" fmla="*/ 86995 h 100075"/>
                <a:gd name="connsiteX22" fmla="*/ 19939 w 88519"/>
                <a:gd name="connsiteY22" fmla="*/ 89027 h 100075"/>
                <a:gd name="connsiteX23" fmla="*/ 15494 w 88519"/>
                <a:gd name="connsiteY23" fmla="*/ 90678 h 100075"/>
                <a:gd name="connsiteX24" fmla="*/ 10922 w 88519"/>
                <a:gd name="connsiteY24" fmla="*/ 91948 h 100075"/>
                <a:gd name="connsiteX25" fmla="*/ 5969 w 88519"/>
                <a:gd name="connsiteY25" fmla="*/ 92837 h 100075"/>
                <a:gd name="connsiteX26" fmla="*/ 9398 w 88519"/>
                <a:gd name="connsiteY26" fmla="*/ 99949 h 100075"/>
                <a:gd name="connsiteX27" fmla="*/ 9398 w 88519"/>
                <a:gd name="connsiteY27" fmla="*/ 99949 h 100075"/>
                <a:gd name="connsiteX28" fmla="*/ 13716 w 88519"/>
                <a:gd name="connsiteY28" fmla="*/ 99060 h 100075"/>
                <a:gd name="connsiteX29" fmla="*/ 18034 w 88519"/>
                <a:gd name="connsiteY29" fmla="*/ 97917 h 100075"/>
                <a:gd name="connsiteX30" fmla="*/ 21971 w 88519"/>
                <a:gd name="connsiteY30" fmla="*/ 96520 h 100075"/>
                <a:gd name="connsiteX31" fmla="*/ 25908 w 88519"/>
                <a:gd name="connsiteY31" fmla="*/ 94869 h 100075"/>
                <a:gd name="connsiteX32" fmla="*/ 29464 w 88519"/>
                <a:gd name="connsiteY32" fmla="*/ 92964 h 100075"/>
                <a:gd name="connsiteX33" fmla="*/ 32766 w 88519"/>
                <a:gd name="connsiteY33" fmla="*/ 90932 h 100075"/>
                <a:gd name="connsiteX34" fmla="*/ 35814 w 88519"/>
                <a:gd name="connsiteY34" fmla="*/ 88519 h 100075"/>
                <a:gd name="connsiteX35" fmla="*/ 38481 w 88519"/>
                <a:gd name="connsiteY35" fmla="*/ 85979 h 100075"/>
                <a:gd name="connsiteX36" fmla="*/ 40894 w 88519"/>
                <a:gd name="connsiteY36" fmla="*/ 83185 h 100075"/>
                <a:gd name="connsiteX37" fmla="*/ 42799 w 88519"/>
                <a:gd name="connsiteY37" fmla="*/ 80264 h 100075"/>
                <a:gd name="connsiteX38" fmla="*/ 42799 w 88519"/>
                <a:gd name="connsiteY38" fmla="*/ 80264 h 100075"/>
                <a:gd name="connsiteX39" fmla="*/ 44704 w 88519"/>
                <a:gd name="connsiteY39" fmla="*/ 83185 h 100075"/>
                <a:gd name="connsiteX40" fmla="*/ 46990 w 88519"/>
                <a:gd name="connsiteY40" fmla="*/ 85979 h 100075"/>
                <a:gd name="connsiteX41" fmla="*/ 49657 w 88519"/>
                <a:gd name="connsiteY41" fmla="*/ 88519 h 100075"/>
                <a:gd name="connsiteX42" fmla="*/ 52705 w 88519"/>
                <a:gd name="connsiteY42" fmla="*/ 90805 h 100075"/>
                <a:gd name="connsiteX43" fmla="*/ 56007 w 88519"/>
                <a:gd name="connsiteY43" fmla="*/ 92964 h 100075"/>
                <a:gd name="connsiteX44" fmla="*/ 59563 w 88519"/>
                <a:gd name="connsiteY44" fmla="*/ 94869 h 100075"/>
                <a:gd name="connsiteX45" fmla="*/ 63373 w 88519"/>
                <a:gd name="connsiteY45" fmla="*/ 96520 h 100075"/>
                <a:gd name="connsiteX46" fmla="*/ 67310 w 88519"/>
                <a:gd name="connsiteY46" fmla="*/ 98044 h 100075"/>
                <a:gd name="connsiteX47" fmla="*/ 71501 w 88519"/>
                <a:gd name="connsiteY47" fmla="*/ 99187 h 100075"/>
                <a:gd name="connsiteX48" fmla="*/ 75819 w 88519"/>
                <a:gd name="connsiteY48" fmla="*/ 100076 h 100075"/>
                <a:gd name="connsiteX49" fmla="*/ 79248 w 88519"/>
                <a:gd name="connsiteY49" fmla="*/ 92964 h 100075"/>
                <a:gd name="connsiteX50" fmla="*/ 79248 w 88519"/>
                <a:gd name="connsiteY50" fmla="*/ 92964 h 100075"/>
                <a:gd name="connsiteX51" fmla="*/ 74422 w 88519"/>
                <a:gd name="connsiteY51" fmla="*/ 92075 h 100075"/>
                <a:gd name="connsiteX52" fmla="*/ 69850 w 88519"/>
                <a:gd name="connsiteY52" fmla="*/ 90678 h 100075"/>
                <a:gd name="connsiteX53" fmla="*/ 65405 w 88519"/>
                <a:gd name="connsiteY53" fmla="*/ 89027 h 100075"/>
                <a:gd name="connsiteX54" fmla="*/ 61341 w 88519"/>
                <a:gd name="connsiteY54" fmla="*/ 86995 h 100075"/>
                <a:gd name="connsiteX55" fmla="*/ 57658 w 88519"/>
                <a:gd name="connsiteY55" fmla="*/ 84709 h 100075"/>
                <a:gd name="connsiteX56" fmla="*/ 54483 w 88519"/>
                <a:gd name="connsiteY56" fmla="*/ 82169 h 100075"/>
                <a:gd name="connsiteX57" fmla="*/ 51689 w 88519"/>
                <a:gd name="connsiteY57" fmla="*/ 79502 h 100075"/>
                <a:gd name="connsiteX58" fmla="*/ 49657 w 88519"/>
                <a:gd name="connsiteY58" fmla="*/ 76581 h 100075"/>
                <a:gd name="connsiteX59" fmla="*/ 48133 w 88519"/>
                <a:gd name="connsiteY59" fmla="*/ 73660 h 100075"/>
                <a:gd name="connsiteX60" fmla="*/ 47498 w 88519"/>
                <a:gd name="connsiteY60" fmla="*/ 70485 h 100075"/>
                <a:gd name="connsiteX61" fmla="*/ 75438 w 88519"/>
                <a:gd name="connsiteY61" fmla="*/ 70485 h 100075"/>
                <a:gd name="connsiteX62" fmla="*/ 73660 w 88519"/>
                <a:gd name="connsiteY62" fmla="*/ 24003 h 100075"/>
                <a:gd name="connsiteX63" fmla="*/ 73660 w 88519"/>
                <a:gd name="connsiteY63" fmla="*/ 0 h 100075"/>
                <a:gd name="connsiteX64" fmla="*/ 64516 w 88519"/>
                <a:gd name="connsiteY64" fmla="*/ 0 h 100075"/>
                <a:gd name="connsiteX65" fmla="*/ 64516 w 88519"/>
                <a:gd name="connsiteY65" fmla="*/ 57277 h 100075"/>
                <a:gd name="connsiteX66" fmla="*/ 73660 w 88519"/>
                <a:gd name="connsiteY66" fmla="*/ 57277 h 100075"/>
                <a:gd name="connsiteX67" fmla="*/ 73660 w 88519"/>
                <a:gd name="connsiteY67" fmla="*/ 31623 h 100075"/>
                <a:gd name="connsiteX68" fmla="*/ 88519 w 88519"/>
                <a:gd name="connsiteY68" fmla="*/ 31623 h 100075"/>
                <a:gd name="connsiteX69" fmla="*/ 88519 w 88519"/>
                <a:gd name="connsiteY69" fmla="*/ 24003 h 100075"/>
                <a:gd name="connsiteX70" fmla="*/ 73660 w 88519"/>
                <a:gd name="connsiteY70" fmla="*/ 24003 h 1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88519" h="100075">
                  <a:moveTo>
                    <a:pt x="37211" y="42418"/>
                  </a:moveTo>
                  <a:lnTo>
                    <a:pt x="9017" y="42418"/>
                  </a:lnTo>
                  <a:lnTo>
                    <a:pt x="9017" y="14097"/>
                  </a:lnTo>
                  <a:lnTo>
                    <a:pt x="37211" y="14097"/>
                  </a:lnTo>
                  <a:lnTo>
                    <a:pt x="37211" y="42418"/>
                  </a:lnTo>
                  <a:close/>
                  <a:moveTo>
                    <a:pt x="46101" y="6858"/>
                  </a:moveTo>
                  <a:lnTo>
                    <a:pt x="0" y="6858"/>
                  </a:lnTo>
                  <a:lnTo>
                    <a:pt x="0" y="49784"/>
                  </a:lnTo>
                  <a:lnTo>
                    <a:pt x="46101" y="49784"/>
                  </a:lnTo>
                  <a:lnTo>
                    <a:pt x="46101" y="6858"/>
                  </a:lnTo>
                  <a:close/>
                  <a:moveTo>
                    <a:pt x="75438" y="70485"/>
                  </a:moveTo>
                  <a:lnTo>
                    <a:pt x="75438" y="63119"/>
                  </a:lnTo>
                  <a:lnTo>
                    <a:pt x="9906" y="63119"/>
                  </a:lnTo>
                  <a:lnTo>
                    <a:pt x="9906" y="70485"/>
                  </a:lnTo>
                  <a:lnTo>
                    <a:pt x="37846" y="70485"/>
                  </a:lnTo>
                  <a:lnTo>
                    <a:pt x="37846" y="70485"/>
                  </a:lnTo>
                  <a:lnTo>
                    <a:pt x="37084" y="73660"/>
                  </a:lnTo>
                  <a:lnTo>
                    <a:pt x="35687" y="76708"/>
                  </a:lnTo>
                  <a:lnTo>
                    <a:pt x="33528" y="79629"/>
                  </a:lnTo>
                  <a:lnTo>
                    <a:pt x="30861" y="82296"/>
                  </a:lnTo>
                  <a:lnTo>
                    <a:pt x="27686" y="84836"/>
                  </a:lnTo>
                  <a:lnTo>
                    <a:pt x="24003" y="86995"/>
                  </a:lnTo>
                  <a:lnTo>
                    <a:pt x="19939" y="89027"/>
                  </a:lnTo>
                  <a:lnTo>
                    <a:pt x="15494" y="90678"/>
                  </a:lnTo>
                  <a:lnTo>
                    <a:pt x="10922" y="91948"/>
                  </a:lnTo>
                  <a:lnTo>
                    <a:pt x="5969" y="92837"/>
                  </a:lnTo>
                  <a:lnTo>
                    <a:pt x="9398" y="99949"/>
                  </a:lnTo>
                  <a:lnTo>
                    <a:pt x="9398" y="99949"/>
                  </a:lnTo>
                  <a:lnTo>
                    <a:pt x="13716" y="99060"/>
                  </a:lnTo>
                  <a:lnTo>
                    <a:pt x="18034" y="97917"/>
                  </a:lnTo>
                  <a:lnTo>
                    <a:pt x="21971" y="96520"/>
                  </a:lnTo>
                  <a:lnTo>
                    <a:pt x="25908" y="94869"/>
                  </a:lnTo>
                  <a:lnTo>
                    <a:pt x="29464" y="92964"/>
                  </a:lnTo>
                  <a:lnTo>
                    <a:pt x="32766" y="90932"/>
                  </a:lnTo>
                  <a:lnTo>
                    <a:pt x="35814" y="88519"/>
                  </a:lnTo>
                  <a:lnTo>
                    <a:pt x="38481" y="85979"/>
                  </a:lnTo>
                  <a:lnTo>
                    <a:pt x="40894" y="83185"/>
                  </a:lnTo>
                  <a:lnTo>
                    <a:pt x="42799" y="80264"/>
                  </a:lnTo>
                  <a:lnTo>
                    <a:pt x="42799" y="80264"/>
                  </a:lnTo>
                  <a:lnTo>
                    <a:pt x="44704" y="83185"/>
                  </a:lnTo>
                  <a:lnTo>
                    <a:pt x="46990" y="85979"/>
                  </a:lnTo>
                  <a:lnTo>
                    <a:pt x="49657" y="88519"/>
                  </a:lnTo>
                  <a:lnTo>
                    <a:pt x="52705" y="90805"/>
                  </a:lnTo>
                  <a:lnTo>
                    <a:pt x="56007" y="92964"/>
                  </a:lnTo>
                  <a:lnTo>
                    <a:pt x="59563" y="94869"/>
                  </a:lnTo>
                  <a:lnTo>
                    <a:pt x="63373" y="96520"/>
                  </a:lnTo>
                  <a:lnTo>
                    <a:pt x="67310" y="98044"/>
                  </a:lnTo>
                  <a:lnTo>
                    <a:pt x="71501" y="99187"/>
                  </a:lnTo>
                  <a:lnTo>
                    <a:pt x="75819" y="100076"/>
                  </a:lnTo>
                  <a:lnTo>
                    <a:pt x="79248" y="92964"/>
                  </a:lnTo>
                  <a:lnTo>
                    <a:pt x="79248" y="92964"/>
                  </a:lnTo>
                  <a:lnTo>
                    <a:pt x="74422" y="92075"/>
                  </a:lnTo>
                  <a:lnTo>
                    <a:pt x="69850" y="90678"/>
                  </a:lnTo>
                  <a:lnTo>
                    <a:pt x="65405" y="89027"/>
                  </a:lnTo>
                  <a:lnTo>
                    <a:pt x="61341" y="86995"/>
                  </a:lnTo>
                  <a:lnTo>
                    <a:pt x="57658" y="84709"/>
                  </a:lnTo>
                  <a:lnTo>
                    <a:pt x="54483" y="82169"/>
                  </a:lnTo>
                  <a:lnTo>
                    <a:pt x="51689" y="79502"/>
                  </a:lnTo>
                  <a:lnTo>
                    <a:pt x="49657" y="76581"/>
                  </a:lnTo>
                  <a:lnTo>
                    <a:pt x="48133" y="73660"/>
                  </a:lnTo>
                  <a:lnTo>
                    <a:pt x="47498" y="70485"/>
                  </a:lnTo>
                  <a:lnTo>
                    <a:pt x="75438" y="70485"/>
                  </a:lnTo>
                  <a:close/>
                  <a:moveTo>
                    <a:pt x="73660" y="24003"/>
                  </a:moveTo>
                  <a:lnTo>
                    <a:pt x="73660" y="0"/>
                  </a:lnTo>
                  <a:lnTo>
                    <a:pt x="64516" y="0"/>
                  </a:lnTo>
                  <a:lnTo>
                    <a:pt x="64516" y="57277"/>
                  </a:lnTo>
                  <a:lnTo>
                    <a:pt x="73660" y="57277"/>
                  </a:lnTo>
                  <a:lnTo>
                    <a:pt x="73660" y="31623"/>
                  </a:lnTo>
                  <a:lnTo>
                    <a:pt x="88519" y="31623"/>
                  </a:lnTo>
                  <a:lnTo>
                    <a:pt x="88519" y="24003"/>
                  </a:lnTo>
                  <a:lnTo>
                    <a:pt x="73660" y="2400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7BD02FAE-6935-C759-D538-D2A6D9CE9950}"/>
                </a:ext>
              </a:extLst>
            </p:cNvPr>
            <p:cNvSpPr/>
            <p:nvPr/>
          </p:nvSpPr>
          <p:spPr>
            <a:xfrm>
              <a:off x="9056243" y="3773042"/>
              <a:ext cx="90550" cy="96647"/>
            </a:xfrm>
            <a:custGeom>
              <a:avLst/>
              <a:gdLst>
                <a:gd name="connsiteX0" fmla="*/ 45212 w 90550"/>
                <a:gd name="connsiteY0" fmla="*/ 0 h 96647"/>
                <a:gd name="connsiteX1" fmla="*/ 45212 w 90550"/>
                <a:gd name="connsiteY1" fmla="*/ 0 h 96647"/>
                <a:gd name="connsiteX2" fmla="*/ 38988 w 90550"/>
                <a:gd name="connsiteY2" fmla="*/ 127 h 96647"/>
                <a:gd name="connsiteX3" fmla="*/ 33274 w 90550"/>
                <a:gd name="connsiteY3" fmla="*/ 762 h 96647"/>
                <a:gd name="connsiteX4" fmla="*/ 28067 w 90550"/>
                <a:gd name="connsiteY4" fmla="*/ 1778 h 96647"/>
                <a:gd name="connsiteX5" fmla="*/ 23495 w 90550"/>
                <a:gd name="connsiteY5" fmla="*/ 3175 h 96647"/>
                <a:gd name="connsiteX6" fmla="*/ 19431 w 90550"/>
                <a:gd name="connsiteY6" fmla="*/ 4953 h 96647"/>
                <a:gd name="connsiteX7" fmla="*/ 16128 w 90550"/>
                <a:gd name="connsiteY7" fmla="*/ 7112 h 96647"/>
                <a:gd name="connsiteX8" fmla="*/ 13462 w 90550"/>
                <a:gd name="connsiteY8" fmla="*/ 9525 h 96647"/>
                <a:gd name="connsiteX9" fmla="*/ 11557 w 90550"/>
                <a:gd name="connsiteY9" fmla="*/ 12319 h 96647"/>
                <a:gd name="connsiteX10" fmla="*/ 10413 w 90550"/>
                <a:gd name="connsiteY10" fmla="*/ 15494 h 96647"/>
                <a:gd name="connsiteX11" fmla="*/ 10033 w 90550"/>
                <a:gd name="connsiteY11" fmla="*/ 18923 h 96647"/>
                <a:gd name="connsiteX12" fmla="*/ 10033 w 90550"/>
                <a:gd name="connsiteY12" fmla="*/ 18923 h 96647"/>
                <a:gd name="connsiteX13" fmla="*/ 10413 w 90550"/>
                <a:gd name="connsiteY13" fmla="*/ 22352 h 96647"/>
                <a:gd name="connsiteX14" fmla="*/ 11557 w 90550"/>
                <a:gd name="connsiteY14" fmla="*/ 25400 h 96647"/>
                <a:gd name="connsiteX15" fmla="*/ 13462 w 90550"/>
                <a:gd name="connsiteY15" fmla="*/ 28194 h 96647"/>
                <a:gd name="connsiteX16" fmla="*/ 16128 w 90550"/>
                <a:gd name="connsiteY16" fmla="*/ 30734 h 96647"/>
                <a:gd name="connsiteX17" fmla="*/ 19431 w 90550"/>
                <a:gd name="connsiteY17" fmla="*/ 32893 h 96647"/>
                <a:gd name="connsiteX18" fmla="*/ 23495 w 90550"/>
                <a:gd name="connsiteY18" fmla="*/ 34544 h 96647"/>
                <a:gd name="connsiteX19" fmla="*/ 28067 w 90550"/>
                <a:gd name="connsiteY19" fmla="*/ 35941 h 96647"/>
                <a:gd name="connsiteX20" fmla="*/ 33274 w 90550"/>
                <a:gd name="connsiteY20" fmla="*/ 36957 h 96647"/>
                <a:gd name="connsiteX21" fmla="*/ 38988 w 90550"/>
                <a:gd name="connsiteY21" fmla="*/ 37592 h 96647"/>
                <a:gd name="connsiteX22" fmla="*/ 45212 w 90550"/>
                <a:gd name="connsiteY22" fmla="*/ 37846 h 96647"/>
                <a:gd name="connsiteX23" fmla="*/ 45212 w 90550"/>
                <a:gd name="connsiteY23" fmla="*/ 37846 h 96647"/>
                <a:gd name="connsiteX24" fmla="*/ 51435 w 90550"/>
                <a:gd name="connsiteY24" fmla="*/ 37592 h 96647"/>
                <a:gd name="connsiteX25" fmla="*/ 57150 w 90550"/>
                <a:gd name="connsiteY25" fmla="*/ 36957 h 96647"/>
                <a:gd name="connsiteX26" fmla="*/ 62357 w 90550"/>
                <a:gd name="connsiteY26" fmla="*/ 35941 h 96647"/>
                <a:gd name="connsiteX27" fmla="*/ 66928 w 90550"/>
                <a:gd name="connsiteY27" fmla="*/ 34544 h 96647"/>
                <a:gd name="connsiteX28" fmla="*/ 70993 w 90550"/>
                <a:gd name="connsiteY28" fmla="*/ 32893 h 96647"/>
                <a:gd name="connsiteX29" fmla="*/ 74295 w 90550"/>
                <a:gd name="connsiteY29" fmla="*/ 30734 h 96647"/>
                <a:gd name="connsiteX30" fmla="*/ 76962 w 90550"/>
                <a:gd name="connsiteY30" fmla="*/ 28194 h 96647"/>
                <a:gd name="connsiteX31" fmla="*/ 78867 w 90550"/>
                <a:gd name="connsiteY31" fmla="*/ 25400 h 96647"/>
                <a:gd name="connsiteX32" fmla="*/ 80010 w 90550"/>
                <a:gd name="connsiteY32" fmla="*/ 22352 h 96647"/>
                <a:gd name="connsiteX33" fmla="*/ 80390 w 90550"/>
                <a:gd name="connsiteY33" fmla="*/ 18923 h 96647"/>
                <a:gd name="connsiteX34" fmla="*/ 80390 w 90550"/>
                <a:gd name="connsiteY34" fmla="*/ 18923 h 96647"/>
                <a:gd name="connsiteX35" fmla="*/ 80010 w 90550"/>
                <a:gd name="connsiteY35" fmla="*/ 15494 h 96647"/>
                <a:gd name="connsiteX36" fmla="*/ 78867 w 90550"/>
                <a:gd name="connsiteY36" fmla="*/ 12319 h 96647"/>
                <a:gd name="connsiteX37" fmla="*/ 76962 w 90550"/>
                <a:gd name="connsiteY37" fmla="*/ 9525 h 96647"/>
                <a:gd name="connsiteX38" fmla="*/ 74295 w 90550"/>
                <a:gd name="connsiteY38" fmla="*/ 7112 h 96647"/>
                <a:gd name="connsiteX39" fmla="*/ 70993 w 90550"/>
                <a:gd name="connsiteY39" fmla="*/ 4953 h 96647"/>
                <a:gd name="connsiteX40" fmla="*/ 66928 w 90550"/>
                <a:gd name="connsiteY40" fmla="*/ 3175 h 96647"/>
                <a:gd name="connsiteX41" fmla="*/ 62357 w 90550"/>
                <a:gd name="connsiteY41" fmla="*/ 1778 h 96647"/>
                <a:gd name="connsiteX42" fmla="*/ 57150 w 90550"/>
                <a:gd name="connsiteY42" fmla="*/ 762 h 96647"/>
                <a:gd name="connsiteX43" fmla="*/ 51435 w 90550"/>
                <a:gd name="connsiteY43" fmla="*/ 127 h 96647"/>
                <a:gd name="connsiteX44" fmla="*/ 45212 w 90550"/>
                <a:gd name="connsiteY44" fmla="*/ 0 h 96647"/>
                <a:gd name="connsiteX45" fmla="*/ 45212 w 90550"/>
                <a:gd name="connsiteY45" fmla="*/ 7239 h 96647"/>
                <a:gd name="connsiteX46" fmla="*/ 45212 w 90550"/>
                <a:gd name="connsiteY46" fmla="*/ 7239 h 96647"/>
                <a:gd name="connsiteX47" fmla="*/ 49784 w 90550"/>
                <a:gd name="connsiteY47" fmla="*/ 7366 h 96647"/>
                <a:gd name="connsiteX48" fmla="*/ 53975 w 90550"/>
                <a:gd name="connsiteY48" fmla="*/ 7747 h 96647"/>
                <a:gd name="connsiteX49" fmla="*/ 57785 w 90550"/>
                <a:gd name="connsiteY49" fmla="*/ 8382 h 96647"/>
                <a:gd name="connsiteX50" fmla="*/ 61087 w 90550"/>
                <a:gd name="connsiteY50" fmla="*/ 9271 h 96647"/>
                <a:gd name="connsiteX51" fmla="*/ 64008 w 90550"/>
                <a:gd name="connsiteY51" fmla="*/ 10287 h 96647"/>
                <a:gd name="connsiteX52" fmla="*/ 66548 w 90550"/>
                <a:gd name="connsiteY52" fmla="*/ 11684 h 96647"/>
                <a:gd name="connsiteX53" fmla="*/ 68452 w 90550"/>
                <a:gd name="connsiteY53" fmla="*/ 13208 h 96647"/>
                <a:gd name="connsiteX54" fmla="*/ 69850 w 90550"/>
                <a:gd name="connsiteY54" fmla="*/ 14859 h 96647"/>
                <a:gd name="connsiteX55" fmla="*/ 70738 w 90550"/>
                <a:gd name="connsiteY55" fmla="*/ 16764 h 96647"/>
                <a:gd name="connsiteX56" fmla="*/ 70993 w 90550"/>
                <a:gd name="connsiteY56" fmla="*/ 18923 h 96647"/>
                <a:gd name="connsiteX57" fmla="*/ 70993 w 90550"/>
                <a:gd name="connsiteY57" fmla="*/ 18923 h 96647"/>
                <a:gd name="connsiteX58" fmla="*/ 70738 w 90550"/>
                <a:gd name="connsiteY58" fmla="*/ 21082 h 96647"/>
                <a:gd name="connsiteX59" fmla="*/ 69850 w 90550"/>
                <a:gd name="connsiteY59" fmla="*/ 22987 h 96647"/>
                <a:gd name="connsiteX60" fmla="*/ 68452 w 90550"/>
                <a:gd name="connsiteY60" fmla="*/ 24765 h 96647"/>
                <a:gd name="connsiteX61" fmla="*/ 66548 w 90550"/>
                <a:gd name="connsiteY61" fmla="*/ 26289 h 96647"/>
                <a:gd name="connsiteX62" fmla="*/ 64008 w 90550"/>
                <a:gd name="connsiteY62" fmla="*/ 27559 h 96647"/>
                <a:gd name="connsiteX63" fmla="*/ 61087 w 90550"/>
                <a:gd name="connsiteY63" fmla="*/ 28702 h 96647"/>
                <a:gd name="connsiteX64" fmla="*/ 57785 w 90550"/>
                <a:gd name="connsiteY64" fmla="*/ 29591 h 96647"/>
                <a:gd name="connsiteX65" fmla="*/ 53975 w 90550"/>
                <a:gd name="connsiteY65" fmla="*/ 30226 h 96647"/>
                <a:gd name="connsiteX66" fmla="*/ 49784 w 90550"/>
                <a:gd name="connsiteY66" fmla="*/ 30607 h 96647"/>
                <a:gd name="connsiteX67" fmla="*/ 45212 w 90550"/>
                <a:gd name="connsiteY67" fmla="*/ 30734 h 96647"/>
                <a:gd name="connsiteX68" fmla="*/ 45212 w 90550"/>
                <a:gd name="connsiteY68" fmla="*/ 30734 h 96647"/>
                <a:gd name="connsiteX69" fmla="*/ 40639 w 90550"/>
                <a:gd name="connsiteY69" fmla="*/ 30607 h 96647"/>
                <a:gd name="connsiteX70" fmla="*/ 36449 w 90550"/>
                <a:gd name="connsiteY70" fmla="*/ 30226 h 96647"/>
                <a:gd name="connsiteX71" fmla="*/ 32638 w 90550"/>
                <a:gd name="connsiteY71" fmla="*/ 29591 h 96647"/>
                <a:gd name="connsiteX72" fmla="*/ 29210 w 90550"/>
                <a:gd name="connsiteY72" fmla="*/ 28702 h 96647"/>
                <a:gd name="connsiteX73" fmla="*/ 26288 w 90550"/>
                <a:gd name="connsiteY73" fmla="*/ 27559 h 96647"/>
                <a:gd name="connsiteX74" fmla="*/ 23875 w 90550"/>
                <a:gd name="connsiteY74" fmla="*/ 26289 h 96647"/>
                <a:gd name="connsiteX75" fmla="*/ 21971 w 90550"/>
                <a:gd name="connsiteY75" fmla="*/ 24765 h 96647"/>
                <a:gd name="connsiteX76" fmla="*/ 20574 w 90550"/>
                <a:gd name="connsiteY76" fmla="*/ 22987 h 96647"/>
                <a:gd name="connsiteX77" fmla="*/ 19685 w 90550"/>
                <a:gd name="connsiteY77" fmla="*/ 21082 h 96647"/>
                <a:gd name="connsiteX78" fmla="*/ 19431 w 90550"/>
                <a:gd name="connsiteY78" fmla="*/ 18923 h 96647"/>
                <a:gd name="connsiteX79" fmla="*/ 19431 w 90550"/>
                <a:gd name="connsiteY79" fmla="*/ 18923 h 96647"/>
                <a:gd name="connsiteX80" fmla="*/ 19685 w 90550"/>
                <a:gd name="connsiteY80" fmla="*/ 16764 h 96647"/>
                <a:gd name="connsiteX81" fmla="*/ 20574 w 90550"/>
                <a:gd name="connsiteY81" fmla="*/ 14859 h 96647"/>
                <a:gd name="connsiteX82" fmla="*/ 21971 w 90550"/>
                <a:gd name="connsiteY82" fmla="*/ 13208 h 96647"/>
                <a:gd name="connsiteX83" fmla="*/ 23875 w 90550"/>
                <a:gd name="connsiteY83" fmla="*/ 11684 h 96647"/>
                <a:gd name="connsiteX84" fmla="*/ 26288 w 90550"/>
                <a:gd name="connsiteY84" fmla="*/ 10287 h 96647"/>
                <a:gd name="connsiteX85" fmla="*/ 29210 w 90550"/>
                <a:gd name="connsiteY85" fmla="*/ 9271 h 96647"/>
                <a:gd name="connsiteX86" fmla="*/ 32638 w 90550"/>
                <a:gd name="connsiteY86" fmla="*/ 8382 h 96647"/>
                <a:gd name="connsiteX87" fmla="*/ 36449 w 90550"/>
                <a:gd name="connsiteY87" fmla="*/ 7747 h 96647"/>
                <a:gd name="connsiteX88" fmla="*/ 40639 w 90550"/>
                <a:gd name="connsiteY88" fmla="*/ 7366 h 96647"/>
                <a:gd name="connsiteX89" fmla="*/ 45212 w 90550"/>
                <a:gd name="connsiteY89" fmla="*/ 7239 h 96647"/>
                <a:gd name="connsiteX90" fmla="*/ 11175 w 90550"/>
                <a:gd name="connsiteY90" fmla="*/ 63627 h 96647"/>
                <a:gd name="connsiteX91" fmla="*/ 11175 w 90550"/>
                <a:gd name="connsiteY91" fmla="*/ 96647 h 96647"/>
                <a:gd name="connsiteX92" fmla="*/ 79501 w 90550"/>
                <a:gd name="connsiteY92" fmla="*/ 96647 h 96647"/>
                <a:gd name="connsiteX93" fmla="*/ 79501 w 90550"/>
                <a:gd name="connsiteY93" fmla="*/ 63627 h 96647"/>
                <a:gd name="connsiteX94" fmla="*/ 11175 w 90550"/>
                <a:gd name="connsiteY94" fmla="*/ 63627 h 96647"/>
                <a:gd name="connsiteX95" fmla="*/ 70612 w 90550"/>
                <a:gd name="connsiteY95" fmla="*/ 70866 h 96647"/>
                <a:gd name="connsiteX96" fmla="*/ 70612 w 90550"/>
                <a:gd name="connsiteY96" fmla="*/ 89281 h 96647"/>
                <a:gd name="connsiteX97" fmla="*/ 20065 w 90550"/>
                <a:gd name="connsiteY97" fmla="*/ 89281 h 96647"/>
                <a:gd name="connsiteX98" fmla="*/ 20065 w 90550"/>
                <a:gd name="connsiteY98" fmla="*/ 70866 h 96647"/>
                <a:gd name="connsiteX99" fmla="*/ 70612 w 90550"/>
                <a:gd name="connsiteY99" fmla="*/ 70866 h 96647"/>
                <a:gd name="connsiteX100" fmla="*/ 0 w 90550"/>
                <a:gd name="connsiteY100" fmla="*/ 46482 h 96647"/>
                <a:gd name="connsiteX101" fmla="*/ 0 w 90550"/>
                <a:gd name="connsiteY101" fmla="*/ 53848 h 96647"/>
                <a:gd name="connsiteX102" fmla="*/ 90550 w 90550"/>
                <a:gd name="connsiteY102" fmla="*/ 53848 h 96647"/>
                <a:gd name="connsiteX103" fmla="*/ 90550 w 90550"/>
                <a:gd name="connsiteY103" fmla="*/ 46482 h 96647"/>
                <a:gd name="connsiteX104" fmla="*/ 0 w 90550"/>
                <a:gd name="connsiteY104" fmla="*/ 46482 h 9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90550" h="96647">
                  <a:moveTo>
                    <a:pt x="45212" y="0"/>
                  </a:moveTo>
                  <a:lnTo>
                    <a:pt x="45212" y="0"/>
                  </a:lnTo>
                  <a:lnTo>
                    <a:pt x="38988" y="127"/>
                  </a:lnTo>
                  <a:lnTo>
                    <a:pt x="33274" y="762"/>
                  </a:lnTo>
                  <a:lnTo>
                    <a:pt x="28067" y="1778"/>
                  </a:lnTo>
                  <a:lnTo>
                    <a:pt x="23495" y="3175"/>
                  </a:lnTo>
                  <a:lnTo>
                    <a:pt x="19431" y="4953"/>
                  </a:lnTo>
                  <a:lnTo>
                    <a:pt x="16128" y="7112"/>
                  </a:lnTo>
                  <a:lnTo>
                    <a:pt x="13462" y="9525"/>
                  </a:lnTo>
                  <a:lnTo>
                    <a:pt x="11557" y="12319"/>
                  </a:lnTo>
                  <a:lnTo>
                    <a:pt x="10413" y="15494"/>
                  </a:lnTo>
                  <a:lnTo>
                    <a:pt x="10033" y="18923"/>
                  </a:lnTo>
                  <a:lnTo>
                    <a:pt x="10033" y="18923"/>
                  </a:lnTo>
                  <a:lnTo>
                    <a:pt x="10413" y="22352"/>
                  </a:lnTo>
                  <a:lnTo>
                    <a:pt x="11557" y="25400"/>
                  </a:lnTo>
                  <a:lnTo>
                    <a:pt x="13462" y="28194"/>
                  </a:lnTo>
                  <a:lnTo>
                    <a:pt x="16128" y="30734"/>
                  </a:lnTo>
                  <a:lnTo>
                    <a:pt x="19431" y="32893"/>
                  </a:lnTo>
                  <a:lnTo>
                    <a:pt x="23495" y="34544"/>
                  </a:lnTo>
                  <a:lnTo>
                    <a:pt x="28067" y="35941"/>
                  </a:lnTo>
                  <a:lnTo>
                    <a:pt x="33274" y="36957"/>
                  </a:lnTo>
                  <a:lnTo>
                    <a:pt x="38988" y="37592"/>
                  </a:lnTo>
                  <a:lnTo>
                    <a:pt x="45212" y="37846"/>
                  </a:lnTo>
                  <a:lnTo>
                    <a:pt x="45212" y="37846"/>
                  </a:lnTo>
                  <a:lnTo>
                    <a:pt x="51435" y="37592"/>
                  </a:lnTo>
                  <a:lnTo>
                    <a:pt x="57150" y="36957"/>
                  </a:lnTo>
                  <a:lnTo>
                    <a:pt x="62357" y="35941"/>
                  </a:lnTo>
                  <a:lnTo>
                    <a:pt x="66928" y="34544"/>
                  </a:lnTo>
                  <a:lnTo>
                    <a:pt x="70993" y="32893"/>
                  </a:lnTo>
                  <a:lnTo>
                    <a:pt x="74295" y="30734"/>
                  </a:lnTo>
                  <a:lnTo>
                    <a:pt x="76962" y="28194"/>
                  </a:lnTo>
                  <a:lnTo>
                    <a:pt x="78867" y="25400"/>
                  </a:lnTo>
                  <a:lnTo>
                    <a:pt x="80010" y="22352"/>
                  </a:lnTo>
                  <a:lnTo>
                    <a:pt x="80390" y="18923"/>
                  </a:lnTo>
                  <a:lnTo>
                    <a:pt x="80390" y="18923"/>
                  </a:lnTo>
                  <a:lnTo>
                    <a:pt x="80010" y="15494"/>
                  </a:lnTo>
                  <a:lnTo>
                    <a:pt x="78867" y="12319"/>
                  </a:lnTo>
                  <a:lnTo>
                    <a:pt x="76962" y="9525"/>
                  </a:lnTo>
                  <a:lnTo>
                    <a:pt x="74295" y="7112"/>
                  </a:lnTo>
                  <a:lnTo>
                    <a:pt x="70993" y="4953"/>
                  </a:lnTo>
                  <a:lnTo>
                    <a:pt x="66928" y="3175"/>
                  </a:lnTo>
                  <a:lnTo>
                    <a:pt x="62357" y="1778"/>
                  </a:lnTo>
                  <a:lnTo>
                    <a:pt x="57150" y="762"/>
                  </a:lnTo>
                  <a:lnTo>
                    <a:pt x="51435" y="127"/>
                  </a:lnTo>
                  <a:lnTo>
                    <a:pt x="45212" y="0"/>
                  </a:lnTo>
                  <a:close/>
                  <a:moveTo>
                    <a:pt x="45212" y="7239"/>
                  </a:moveTo>
                  <a:lnTo>
                    <a:pt x="45212" y="7239"/>
                  </a:lnTo>
                  <a:lnTo>
                    <a:pt x="49784" y="7366"/>
                  </a:lnTo>
                  <a:lnTo>
                    <a:pt x="53975" y="7747"/>
                  </a:lnTo>
                  <a:lnTo>
                    <a:pt x="57785" y="8382"/>
                  </a:lnTo>
                  <a:lnTo>
                    <a:pt x="61087" y="9271"/>
                  </a:lnTo>
                  <a:lnTo>
                    <a:pt x="64008" y="10287"/>
                  </a:lnTo>
                  <a:lnTo>
                    <a:pt x="66548" y="11684"/>
                  </a:lnTo>
                  <a:lnTo>
                    <a:pt x="68452" y="13208"/>
                  </a:lnTo>
                  <a:lnTo>
                    <a:pt x="69850" y="14859"/>
                  </a:lnTo>
                  <a:lnTo>
                    <a:pt x="70738" y="16764"/>
                  </a:lnTo>
                  <a:lnTo>
                    <a:pt x="70993" y="18923"/>
                  </a:lnTo>
                  <a:lnTo>
                    <a:pt x="70993" y="18923"/>
                  </a:lnTo>
                  <a:lnTo>
                    <a:pt x="70738" y="21082"/>
                  </a:lnTo>
                  <a:lnTo>
                    <a:pt x="69850" y="22987"/>
                  </a:lnTo>
                  <a:lnTo>
                    <a:pt x="68452" y="24765"/>
                  </a:lnTo>
                  <a:lnTo>
                    <a:pt x="66548" y="26289"/>
                  </a:lnTo>
                  <a:lnTo>
                    <a:pt x="64008" y="27559"/>
                  </a:lnTo>
                  <a:lnTo>
                    <a:pt x="61087" y="28702"/>
                  </a:lnTo>
                  <a:lnTo>
                    <a:pt x="57785" y="29591"/>
                  </a:lnTo>
                  <a:lnTo>
                    <a:pt x="53975" y="30226"/>
                  </a:lnTo>
                  <a:lnTo>
                    <a:pt x="49784" y="30607"/>
                  </a:lnTo>
                  <a:lnTo>
                    <a:pt x="45212" y="30734"/>
                  </a:lnTo>
                  <a:lnTo>
                    <a:pt x="45212" y="30734"/>
                  </a:lnTo>
                  <a:lnTo>
                    <a:pt x="40639" y="30607"/>
                  </a:lnTo>
                  <a:lnTo>
                    <a:pt x="36449" y="30226"/>
                  </a:lnTo>
                  <a:lnTo>
                    <a:pt x="32638" y="29591"/>
                  </a:lnTo>
                  <a:lnTo>
                    <a:pt x="29210" y="28702"/>
                  </a:lnTo>
                  <a:lnTo>
                    <a:pt x="26288" y="27559"/>
                  </a:lnTo>
                  <a:lnTo>
                    <a:pt x="23875" y="26289"/>
                  </a:lnTo>
                  <a:lnTo>
                    <a:pt x="21971" y="24765"/>
                  </a:lnTo>
                  <a:lnTo>
                    <a:pt x="20574" y="22987"/>
                  </a:lnTo>
                  <a:lnTo>
                    <a:pt x="19685" y="21082"/>
                  </a:lnTo>
                  <a:lnTo>
                    <a:pt x="19431" y="18923"/>
                  </a:lnTo>
                  <a:lnTo>
                    <a:pt x="19431" y="18923"/>
                  </a:lnTo>
                  <a:lnTo>
                    <a:pt x="19685" y="16764"/>
                  </a:lnTo>
                  <a:lnTo>
                    <a:pt x="20574" y="14859"/>
                  </a:lnTo>
                  <a:lnTo>
                    <a:pt x="21971" y="13208"/>
                  </a:lnTo>
                  <a:lnTo>
                    <a:pt x="23875" y="11684"/>
                  </a:lnTo>
                  <a:lnTo>
                    <a:pt x="26288" y="10287"/>
                  </a:lnTo>
                  <a:lnTo>
                    <a:pt x="29210" y="9271"/>
                  </a:lnTo>
                  <a:lnTo>
                    <a:pt x="32638" y="8382"/>
                  </a:lnTo>
                  <a:lnTo>
                    <a:pt x="36449" y="7747"/>
                  </a:lnTo>
                  <a:lnTo>
                    <a:pt x="40639" y="7366"/>
                  </a:lnTo>
                  <a:lnTo>
                    <a:pt x="45212" y="7239"/>
                  </a:lnTo>
                  <a:close/>
                  <a:moveTo>
                    <a:pt x="11175" y="63627"/>
                  </a:moveTo>
                  <a:lnTo>
                    <a:pt x="11175" y="96647"/>
                  </a:lnTo>
                  <a:lnTo>
                    <a:pt x="79501" y="96647"/>
                  </a:lnTo>
                  <a:lnTo>
                    <a:pt x="79501" y="63627"/>
                  </a:lnTo>
                  <a:lnTo>
                    <a:pt x="11175" y="63627"/>
                  </a:lnTo>
                  <a:close/>
                  <a:moveTo>
                    <a:pt x="70612" y="70866"/>
                  </a:moveTo>
                  <a:lnTo>
                    <a:pt x="70612" y="89281"/>
                  </a:lnTo>
                  <a:lnTo>
                    <a:pt x="20065" y="89281"/>
                  </a:lnTo>
                  <a:lnTo>
                    <a:pt x="20065" y="70866"/>
                  </a:lnTo>
                  <a:lnTo>
                    <a:pt x="70612" y="70866"/>
                  </a:lnTo>
                  <a:close/>
                  <a:moveTo>
                    <a:pt x="0" y="46482"/>
                  </a:moveTo>
                  <a:lnTo>
                    <a:pt x="0" y="53848"/>
                  </a:lnTo>
                  <a:lnTo>
                    <a:pt x="90550" y="53848"/>
                  </a:lnTo>
                  <a:lnTo>
                    <a:pt x="90550" y="46482"/>
                  </a:lnTo>
                  <a:lnTo>
                    <a:pt x="0" y="4648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6992E67-9C84-7C03-E348-27502C33058B}"/>
                </a:ext>
              </a:extLst>
            </p:cNvPr>
            <p:cNvSpPr/>
            <p:nvPr/>
          </p:nvSpPr>
          <p:spPr>
            <a:xfrm>
              <a:off x="8622538" y="3990339"/>
              <a:ext cx="84454" cy="98805"/>
            </a:xfrm>
            <a:custGeom>
              <a:avLst/>
              <a:gdLst>
                <a:gd name="connsiteX0" fmla="*/ 53213 w 84454"/>
                <a:gd name="connsiteY0" fmla="*/ 21844 h 98805"/>
                <a:gd name="connsiteX1" fmla="*/ 53213 w 84454"/>
                <a:gd name="connsiteY1" fmla="*/ 28956 h 98805"/>
                <a:gd name="connsiteX2" fmla="*/ 71628 w 84454"/>
                <a:gd name="connsiteY2" fmla="*/ 28956 h 98805"/>
                <a:gd name="connsiteX3" fmla="*/ 71628 w 84454"/>
                <a:gd name="connsiteY3" fmla="*/ 51689 h 98805"/>
                <a:gd name="connsiteX4" fmla="*/ 80899 w 84454"/>
                <a:gd name="connsiteY4" fmla="*/ 51689 h 98805"/>
                <a:gd name="connsiteX5" fmla="*/ 80899 w 84454"/>
                <a:gd name="connsiteY5" fmla="*/ 0 h 98805"/>
                <a:gd name="connsiteX6" fmla="*/ 71628 w 84454"/>
                <a:gd name="connsiteY6" fmla="*/ 0 h 98805"/>
                <a:gd name="connsiteX7" fmla="*/ 71628 w 84454"/>
                <a:gd name="connsiteY7" fmla="*/ 21844 h 98805"/>
                <a:gd name="connsiteX8" fmla="*/ 53213 w 84454"/>
                <a:gd name="connsiteY8" fmla="*/ 21844 h 98805"/>
                <a:gd name="connsiteX9" fmla="*/ 62230 w 84454"/>
                <a:gd name="connsiteY9" fmla="*/ 37973 h 98805"/>
                <a:gd name="connsiteX10" fmla="*/ 62230 w 84454"/>
                <a:gd name="connsiteY10" fmla="*/ 37973 h 98805"/>
                <a:gd name="connsiteX11" fmla="*/ 60071 w 84454"/>
                <a:gd name="connsiteY11" fmla="*/ 38481 h 98805"/>
                <a:gd name="connsiteX12" fmla="*/ 57785 w 84454"/>
                <a:gd name="connsiteY12" fmla="*/ 38862 h 98805"/>
                <a:gd name="connsiteX13" fmla="*/ 55626 w 84454"/>
                <a:gd name="connsiteY13" fmla="*/ 39243 h 98805"/>
                <a:gd name="connsiteX14" fmla="*/ 53467 w 84454"/>
                <a:gd name="connsiteY14" fmla="*/ 39497 h 98805"/>
                <a:gd name="connsiteX15" fmla="*/ 51308 w 84454"/>
                <a:gd name="connsiteY15" fmla="*/ 39624 h 98805"/>
                <a:gd name="connsiteX16" fmla="*/ 49149 w 84454"/>
                <a:gd name="connsiteY16" fmla="*/ 39878 h 98805"/>
                <a:gd name="connsiteX17" fmla="*/ 46863 w 84454"/>
                <a:gd name="connsiteY17" fmla="*/ 40005 h 98805"/>
                <a:gd name="connsiteX18" fmla="*/ 44577 w 84454"/>
                <a:gd name="connsiteY18" fmla="*/ 40132 h 98805"/>
                <a:gd name="connsiteX19" fmla="*/ 42164 w 84454"/>
                <a:gd name="connsiteY19" fmla="*/ 40132 h 98805"/>
                <a:gd name="connsiteX20" fmla="*/ 39751 w 84454"/>
                <a:gd name="connsiteY20" fmla="*/ 40259 h 98805"/>
                <a:gd name="connsiteX21" fmla="*/ 39751 w 84454"/>
                <a:gd name="connsiteY21" fmla="*/ 13081 h 98805"/>
                <a:gd name="connsiteX22" fmla="*/ 58420 w 84454"/>
                <a:gd name="connsiteY22" fmla="*/ 13081 h 98805"/>
                <a:gd name="connsiteX23" fmla="*/ 58420 w 84454"/>
                <a:gd name="connsiteY23" fmla="*/ 5842 h 98805"/>
                <a:gd name="connsiteX24" fmla="*/ 30607 w 84454"/>
                <a:gd name="connsiteY24" fmla="*/ 5842 h 98805"/>
                <a:gd name="connsiteX25" fmla="*/ 30607 w 84454"/>
                <a:gd name="connsiteY25" fmla="*/ 47498 h 98805"/>
                <a:gd name="connsiteX26" fmla="*/ 35687 w 84454"/>
                <a:gd name="connsiteY26" fmla="*/ 47498 h 98805"/>
                <a:gd name="connsiteX27" fmla="*/ 35687 w 84454"/>
                <a:gd name="connsiteY27" fmla="*/ 47498 h 98805"/>
                <a:gd name="connsiteX28" fmla="*/ 38862 w 84454"/>
                <a:gd name="connsiteY28" fmla="*/ 47498 h 98805"/>
                <a:gd name="connsiteX29" fmla="*/ 41910 w 84454"/>
                <a:gd name="connsiteY29" fmla="*/ 47371 h 98805"/>
                <a:gd name="connsiteX30" fmla="*/ 44831 w 84454"/>
                <a:gd name="connsiteY30" fmla="*/ 47371 h 98805"/>
                <a:gd name="connsiteX31" fmla="*/ 47498 w 84454"/>
                <a:gd name="connsiteY31" fmla="*/ 47244 h 98805"/>
                <a:gd name="connsiteX32" fmla="*/ 50165 w 84454"/>
                <a:gd name="connsiteY32" fmla="*/ 47117 h 98805"/>
                <a:gd name="connsiteX33" fmla="*/ 52705 w 84454"/>
                <a:gd name="connsiteY33" fmla="*/ 46863 h 98805"/>
                <a:gd name="connsiteX34" fmla="*/ 55245 w 84454"/>
                <a:gd name="connsiteY34" fmla="*/ 46482 h 98805"/>
                <a:gd name="connsiteX35" fmla="*/ 57785 w 84454"/>
                <a:gd name="connsiteY35" fmla="*/ 46101 h 98805"/>
                <a:gd name="connsiteX36" fmla="*/ 60452 w 84454"/>
                <a:gd name="connsiteY36" fmla="*/ 45720 h 98805"/>
                <a:gd name="connsiteX37" fmla="*/ 62992 w 84454"/>
                <a:gd name="connsiteY37" fmla="*/ 45085 h 98805"/>
                <a:gd name="connsiteX38" fmla="*/ 62230 w 84454"/>
                <a:gd name="connsiteY38" fmla="*/ 37973 h 98805"/>
                <a:gd name="connsiteX39" fmla="*/ 26416 w 84454"/>
                <a:gd name="connsiteY39" fmla="*/ 38100 h 98805"/>
                <a:gd name="connsiteX40" fmla="*/ 26416 w 84454"/>
                <a:gd name="connsiteY40" fmla="*/ 38100 h 98805"/>
                <a:gd name="connsiteX41" fmla="*/ 24384 w 84454"/>
                <a:gd name="connsiteY41" fmla="*/ 38481 h 98805"/>
                <a:gd name="connsiteX42" fmla="*/ 22479 w 84454"/>
                <a:gd name="connsiteY42" fmla="*/ 38862 h 98805"/>
                <a:gd name="connsiteX43" fmla="*/ 20701 w 84454"/>
                <a:gd name="connsiteY43" fmla="*/ 39116 h 98805"/>
                <a:gd name="connsiteX44" fmla="*/ 18796 w 84454"/>
                <a:gd name="connsiteY44" fmla="*/ 39370 h 98805"/>
                <a:gd name="connsiteX45" fmla="*/ 17018 w 84454"/>
                <a:gd name="connsiteY45" fmla="*/ 39624 h 98805"/>
                <a:gd name="connsiteX46" fmla="*/ 15367 w 84454"/>
                <a:gd name="connsiteY46" fmla="*/ 39751 h 98805"/>
                <a:gd name="connsiteX47" fmla="*/ 13716 w 84454"/>
                <a:gd name="connsiteY47" fmla="*/ 39878 h 98805"/>
                <a:gd name="connsiteX48" fmla="*/ 12065 w 84454"/>
                <a:gd name="connsiteY48" fmla="*/ 40005 h 98805"/>
                <a:gd name="connsiteX49" fmla="*/ 10541 w 84454"/>
                <a:gd name="connsiteY49" fmla="*/ 40005 h 98805"/>
                <a:gd name="connsiteX50" fmla="*/ 9017 w 84454"/>
                <a:gd name="connsiteY50" fmla="*/ 40132 h 98805"/>
                <a:gd name="connsiteX51" fmla="*/ 9017 w 84454"/>
                <a:gd name="connsiteY51" fmla="*/ 13081 h 98805"/>
                <a:gd name="connsiteX52" fmla="*/ 25019 w 84454"/>
                <a:gd name="connsiteY52" fmla="*/ 13081 h 98805"/>
                <a:gd name="connsiteX53" fmla="*/ 25019 w 84454"/>
                <a:gd name="connsiteY53" fmla="*/ 5842 h 98805"/>
                <a:gd name="connsiteX54" fmla="*/ 0 w 84454"/>
                <a:gd name="connsiteY54" fmla="*/ 5842 h 98805"/>
                <a:gd name="connsiteX55" fmla="*/ 0 w 84454"/>
                <a:gd name="connsiteY55" fmla="*/ 47498 h 98805"/>
                <a:gd name="connsiteX56" fmla="*/ 4445 w 84454"/>
                <a:gd name="connsiteY56" fmla="*/ 47498 h 98805"/>
                <a:gd name="connsiteX57" fmla="*/ 4445 w 84454"/>
                <a:gd name="connsiteY57" fmla="*/ 47498 h 98805"/>
                <a:gd name="connsiteX58" fmla="*/ 6350 w 84454"/>
                <a:gd name="connsiteY58" fmla="*/ 47498 h 98805"/>
                <a:gd name="connsiteX59" fmla="*/ 8382 w 84454"/>
                <a:gd name="connsiteY59" fmla="*/ 47498 h 98805"/>
                <a:gd name="connsiteX60" fmla="*/ 10414 w 84454"/>
                <a:gd name="connsiteY60" fmla="*/ 47371 h 98805"/>
                <a:gd name="connsiteX61" fmla="*/ 12446 w 84454"/>
                <a:gd name="connsiteY61" fmla="*/ 47371 h 98805"/>
                <a:gd name="connsiteX62" fmla="*/ 14732 w 84454"/>
                <a:gd name="connsiteY62" fmla="*/ 47117 h 98805"/>
                <a:gd name="connsiteX63" fmla="*/ 17018 w 84454"/>
                <a:gd name="connsiteY63" fmla="*/ 46990 h 98805"/>
                <a:gd name="connsiteX64" fmla="*/ 19431 w 84454"/>
                <a:gd name="connsiteY64" fmla="*/ 46736 h 98805"/>
                <a:gd name="connsiteX65" fmla="*/ 21844 w 84454"/>
                <a:gd name="connsiteY65" fmla="*/ 46355 h 98805"/>
                <a:gd name="connsiteX66" fmla="*/ 24511 w 84454"/>
                <a:gd name="connsiteY66" fmla="*/ 45847 h 98805"/>
                <a:gd name="connsiteX67" fmla="*/ 27178 w 84454"/>
                <a:gd name="connsiteY67" fmla="*/ 45339 h 98805"/>
                <a:gd name="connsiteX68" fmla="*/ 26416 w 84454"/>
                <a:gd name="connsiteY68" fmla="*/ 38100 h 98805"/>
                <a:gd name="connsiteX69" fmla="*/ 22987 w 84454"/>
                <a:gd name="connsiteY69" fmla="*/ 91567 h 98805"/>
                <a:gd name="connsiteX70" fmla="*/ 22987 w 84454"/>
                <a:gd name="connsiteY70" fmla="*/ 80645 h 98805"/>
                <a:gd name="connsiteX71" fmla="*/ 80899 w 84454"/>
                <a:gd name="connsiteY71" fmla="*/ 80645 h 98805"/>
                <a:gd name="connsiteX72" fmla="*/ 80899 w 84454"/>
                <a:gd name="connsiteY72" fmla="*/ 56642 h 98805"/>
                <a:gd name="connsiteX73" fmla="*/ 13589 w 84454"/>
                <a:gd name="connsiteY73" fmla="*/ 56642 h 98805"/>
                <a:gd name="connsiteX74" fmla="*/ 13589 w 84454"/>
                <a:gd name="connsiteY74" fmla="*/ 63881 h 98805"/>
                <a:gd name="connsiteX75" fmla="*/ 71755 w 84454"/>
                <a:gd name="connsiteY75" fmla="*/ 63881 h 98805"/>
                <a:gd name="connsiteX76" fmla="*/ 71755 w 84454"/>
                <a:gd name="connsiteY76" fmla="*/ 73914 h 98805"/>
                <a:gd name="connsiteX77" fmla="*/ 13970 w 84454"/>
                <a:gd name="connsiteY77" fmla="*/ 73914 h 98805"/>
                <a:gd name="connsiteX78" fmla="*/ 13970 w 84454"/>
                <a:gd name="connsiteY78" fmla="*/ 98806 h 98805"/>
                <a:gd name="connsiteX79" fmla="*/ 84455 w 84454"/>
                <a:gd name="connsiteY79" fmla="*/ 98806 h 98805"/>
                <a:gd name="connsiteX80" fmla="*/ 84455 w 84454"/>
                <a:gd name="connsiteY80" fmla="*/ 91567 h 98805"/>
                <a:gd name="connsiteX81" fmla="*/ 22987 w 84454"/>
                <a:gd name="connsiteY81" fmla="*/ 91567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4454" h="98805">
                  <a:moveTo>
                    <a:pt x="53213" y="21844"/>
                  </a:moveTo>
                  <a:lnTo>
                    <a:pt x="53213" y="28956"/>
                  </a:lnTo>
                  <a:lnTo>
                    <a:pt x="71628" y="28956"/>
                  </a:lnTo>
                  <a:lnTo>
                    <a:pt x="71628" y="51689"/>
                  </a:lnTo>
                  <a:lnTo>
                    <a:pt x="80899" y="51689"/>
                  </a:lnTo>
                  <a:lnTo>
                    <a:pt x="80899" y="0"/>
                  </a:lnTo>
                  <a:lnTo>
                    <a:pt x="71628" y="0"/>
                  </a:lnTo>
                  <a:lnTo>
                    <a:pt x="71628" y="21844"/>
                  </a:lnTo>
                  <a:lnTo>
                    <a:pt x="53213" y="21844"/>
                  </a:lnTo>
                  <a:close/>
                  <a:moveTo>
                    <a:pt x="62230" y="37973"/>
                  </a:moveTo>
                  <a:lnTo>
                    <a:pt x="62230" y="37973"/>
                  </a:lnTo>
                  <a:lnTo>
                    <a:pt x="60071" y="38481"/>
                  </a:lnTo>
                  <a:lnTo>
                    <a:pt x="57785" y="38862"/>
                  </a:lnTo>
                  <a:lnTo>
                    <a:pt x="55626" y="39243"/>
                  </a:lnTo>
                  <a:lnTo>
                    <a:pt x="53467" y="39497"/>
                  </a:lnTo>
                  <a:lnTo>
                    <a:pt x="51308" y="39624"/>
                  </a:lnTo>
                  <a:lnTo>
                    <a:pt x="49149" y="39878"/>
                  </a:lnTo>
                  <a:lnTo>
                    <a:pt x="46863" y="40005"/>
                  </a:lnTo>
                  <a:lnTo>
                    <a:pt x="44577" y="40132"/>
                  </a:lnTo>
                  <a:lnTo>
                    <a:pt x="42164" y="40132"/>
                  </a:lnTo>
                  <a:lnTo>
                    <a:pt x="39751" y="40259"/>
                  </a:lnTo>
                  <a:lnTo>
                    <a:pt x="39751" y="13081"/>
                  </a:lnTo>
                  <a:lnTo>
                    <a:pt x="58420" y="13081"/>
                  </a:lnTo>
                  <a:lnTo>
                    <a:pt x="58420" y="5842"/>
                  </a:lnTo>
                  <a:lnTo>
                    <a:pt x="30607" y="5842"/>
                  </a:lnTo>
                  <a:lnTo>
                    <a:pt x="30607" y="47498"/>
                  </a:lnTo>
                  <a:lnTo>
                    <a:pt x="35687" y="47498"/>
                  </a:lnTo>
                  <a:lnTo>
                    <a:pt x="35687" y="47498"/>
                  </a:lnTo>
                  <a:lnTo>
                    <a:pt x="38862" y="47498"/>
                  </a:lnTo>
                  <a:lnTo>
                    <a:pt x="41910" y="47371"/>
                  </a:lnTo>
                  <a:lnTo>
                    <a:pt x="44831" y="47371"/>
                  </a:lnTo>
                  <a:lnTo>
                    <a:pt x="47498" y="47244"/>
                  </a:lnTo>
                  <a:lnTo>
                    <a:pt x="50165" y="47117"/>
                  </a:lnTo>
                  <a:lnTo>
                    <a:pt x="52705" y="46863"/>
                  </a:lnTo>
                  <a:lnTo>
                    <a:pt x="55245" y="46482"/>
                  </a:lnTo>
                  <a:lnTo>
                    <a:pt x="57785" y="46101"/>
                  </a:lnTo>
                  <a:lnTo>
                    <a:pt x="60452" y="45720"/>
                  </a:lnTo>
                  <a:lnTo>
                    <a:pt x="62992" y="45085"/>
                  </a:lnTo>
                  <a:lnTo>
                    <a:pt x="62230" y="37973"/>
                  </a:lnTo>
                  <a:close/>
                  <a:moveTo>
                    <a:pt x="26416" y="38100"/>
                  </a:moveTo>
                  <a:lnTo>
                    <a:pt x="26416" y="38100"/>
                  </a:lnTo>
                  <a:lnTo>
                    <a:pt x="24384" y="38481"/>
                  </a:lnTo>
                  <a:lnTo>
                    <a:pt x="22479" y="38862"/>
                  </a:lnTo>
                  <a:lnTo>
                    <a:pt x="20701" y="39116"/>
                  </a:lnTo>
                  <a:lnTo>
                    <a:pt x="18796" y="39370"/>
                  </a:lnTo>
                  <a:lnTo>
                    <a:pt x="17018" y="39624"/>
                  </a:lnTo>
                  <a:lnTo>
                    <a:pt x="15367" y="39751"/>
                  </a:lnTo>
                  <a:lnTo>
                    <a:pt x="13716" y="39878"/>
                  </a:lnTo>
                  <a:lnTo>
                    <a:pt x="12065" y="40005"/>
                  </a:lnTo>
                  <a:lnTo>
                    <a:pt x="10541" y="40005"/>
                  </a:lnTo>
                  <a:lnTo>
                    <a:pt x="9017" y="40132"/>
                  </a:lnTo>
                  <a:lnTo>
                    <a:pt x="9017" y="13081"/>
                  </a:lnTo>
                  <a:lnTo>
                    <a:pt x="25019" y="13081"/>
                  </a:lnTo>
                  <a:lnTo>
                    <a:pt x="25019" y="5842"/>
                  </a:lnTo>
                  <a:lnTo>
                    <a:pt x="0" y="5842"/>
                  </a:lnTo>
                  <a:lnTo>
                    <a:pt x="0" y="47498"/>
                  </a:lnTo>
                  <a:lnTo>
                    <a:pt x="4445" y="47498"/>
                  </a:lnTo>
                  <a:lnTo>
                    <a:pt x="4445" y="47498"/>
                  </a:lnTo>
                  <a:lnTo>
                    <a:pt x="6350" y="47498"/>
                  </a:lnTo>
                  <a:lnTo>
                    <a:pt x="8382" y="47498"/>
                  </a:lnTo>
                  <a:lnTo>
                    <a:pt x="10414" y="47371"/>
                  </a:lnTo>
                  <a:lnTo>
                    <a:pt x="12446" y="47371"/>
                  </a:lnTo>
                  <a:lnTo>
                    <a:pt x="14732" y="47117"/>
                  </a:lnTo>
                  <a:lnTo>
                    <a:pt x="17018" y="46990"/>
                  </a:lnTo>
                  <a:lnTo>
                    <a:pt x="19431" y="46736"/>
                  </a:lnTo>
                  <a:lnTo>
                    <a:pt x="21844" y="46355"/>
                  </a:lnTo>
                  <a:lnTo>
                    <a:pt x="24511" y="45847"/>
                  </a:lnTo>
                  <a:lnTo>
                    <a:pt x="27178" y="45339"/>
                  </a:lnTo>
                  <a:lnTo>
                    <a:pt x="26416" y="38100"/>
                  </a:lnTo>
                  <a:close/>
                  <a:moveTo>
                    <a:pt x="22987" y="91567"/>
                  </a:moveTo>
                  <a:lnTo>
                    <a:pt x="22987" y="80645"/>
                  </a:lnTo>
                  <a:lnTo>
                    <a:pt x="80899" y="80645"/>
                  </a:lnTo>
                  <a:lnTo>
                    <a:pt x="80899" y="56642"/>
                  </a:lnTo>
                  <a:lnTo>
                    <a:pt x="13589" y="56642"/>
                  </a:lnTo>
                  <a:lnTo>
                    <a:pt x="13589" y="63881"/>
                  </a:lnTo>
                  <a:lnTo>
                    <a:pt x="71755" y="63881"/>
                  </a:lnTo>
                  <a:lnTo>
                    <a:pt x="71755" y="73914"/>
                  </a:lnTo>
                  <a:lnTo>
                    <a:pt x="13970" y="73914"/>
                  </a:lnTo>
                  <a:lnTo>
                    <a:pt x="13970" y="98806"/>
                  </a:lnTo>
                  <a:lnTo>
                    <a:pt x="84455" y="98806"/>
                  </a:lnTo>
                  <a:lnTo>
                    <a:pt x="84455" y="91567"/>
                  </a:lnTo>
                  <a:lnTo>
                    <a:pt x="22987" y="9156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06C1E95-9370-5F82-8FBE-061655E3995F}"/>
                </a:ext>
              </a:extLst>
            </p:cNvPr>
            <p:cNvSpPr/>
            <p:nvPr/>
          </p:nvSpPr>
          <p:spPr>
            <a:xfrm>
              <a:off x="8724519" y="3990213"/>
              <a:ext cx="80771" cy="100457"/>
            </a:xfrm>
            <a:custGeom>
              <a:avLst/>
              <a:gdLst>
                <a:gd name="connsiteX0" fmla="*/ 25019 w 80771"/>
                <a:gd name="connsiteY0" fmla="*/ 69469 h 100457"/>
                <a:gd name="connsiteX1" fmla="*/ 25019 w 80771"/>
                <a:gd name="connsiteY1" fmla="*/ 69469 h 100457"/>
                <a:gd name="connsiteX2" fmla="*/ 22225 w 80771"/>
                <a:gd name="connsiteY2" fmla="*/ 69215 h 100457"/>
                <a:gd name="connsiteX3" fmla="*/ 19558 w 80771"/>
                <a:gd name="connsiteY3" fmla="*/ 68326 h 100457"/>
                <a:gd name="connsiteX4" fmla="*/ 17272 w 80771"/>
                <a:gd name="connsiteY4" fmla="*/ 66802 h 100457"/>
                <a:gd name="connsiteX5" fmla="*/ 15113 w 80771"/>
                <a:gd name="connsiteY5" fmla="*/ 64770 h 100457"/>
                <a:gd name="connsiteX6" fmla="*/ 13208 w 80771"/>
                <a:gd name="connsiteY6" fmla="*/ 62230 h 100457"/>
                <a:gd name="connsiteX7" fmla="*/ 11684 w 80771"/>
                <a:gd name="connsiteY7" fmla="*/ 59182 h 100457"/>
                <a:gd name="connsiteX8" fmla="*/ 10414 w 80771"/>
                <a:gd name="connsiteY8" fmla="*/ 55626 h 100457"/>
                <a:gd name="connsiteX9" fmla="*/ 9398 w 80771"/>
                <a:gd name="connsiteY9" fmla="*/ 51689 h 100457"/>
                <a:gd name="connsiteX10" fmla="*/ 8890 w 80771"/>
                <a:gd name="connsiteY10" fmla="*/ 47371 h 100457"/>
                <a:gd name="connsiteX11" fmla="*/ 8636 w 80771"/>
                <a:gd name="connsiteY11" fmla="*/ 42672 h 100457"/>
                <a:gd name="connsiteX12" fmla="*/ 8636 w 80771"/>
                <a:gd name="connsiteY12" fmla="*/ 42672 h 100457"/>
                <a:gd name="connsiteX13" fmla="*/ 8890 w 80771"/>
                <a:gd name="connsiteY13" fmla="*/ 37973 h 100457"/>
                <a:gd name="connsiteX14" fmla="*/ 9398 w 80771"/>
                <a:gd name="connsiteY14" fmla="*/ 33655 h 100457"/>
                <a:gd name="connsiteX15" fmla="*/ 10414 w 80771"/>
                <a:gd name="connsiteY15" fmla="*/ 29718 h 100457"/>
                <a:gd name="connsiteX16" fmla="*/ 11684 w 80771"/>
                <a:gd name="connsiteY16" fmla="*/ 26289 h 100457"/>
                <a:gd name="connsiteX17" fmla="*/ 13208 w 80771"/>
                <a:gd name="connsiteY17" fmla="*/ 23241 h 100457"/>
                <a:gd name="connsiteX18" fmla="*/ 15113 w 80771"/>
                <a:gd name="connsiteY18" fmla="*/ 20701 h 100457"/>
                <a:gd name="connsiteX19" fmla="*/ 17272 w 80771"/>
                <a:gd name="connsiteY19" fmla="*/ 18669 h 100457"/>
                <a:gd name="connsiteX20" fmla="*/ 19558 w 80771"/>
                <a:gd name="connsiteY20" fmla="*/ 17145 h 100457"/>
                <a:gd name="connsiteX21" fmla="*/ 22225 w 80771"/>
                <a:gd name="connsiteY21" fmla="*/ 16256 h 100457"/>
                <a:gd name="connsiteX22" fmla="*/ 25019 w 80771"/>
                <a:gd name="connsiteY22" fmla="*/ 16002 h 100457"/>
                <a:gd name="connsiteX23" fmla="*/ 25019 w 80771"/>
                <a:gd name="connsiteY23" fmla="*/ 16002 h 100457"/>
                <a:gd name="connsiteX24" fmla="*/ 27813 w 80771"/>
                <a:gd name="connsiteY24" fmla="*/ 16256 h 100457"/>
                <a:gd name="connsiteX25" fmla="*/ 30353 w 80771"/>
                <a:gd name="connsiteY25" fmla="*/ 17145 h 100457"/>
                <a:gd name="connsiteX26" fmla="*/ 32639 w 80771"/>
                <a:gd name="connsiteY26" fmla="*/ 18669 h 100457"/>
                <a:gd name="connsiteX27" fmla="*/ 34798 w 80771"/>
                <a:gd name="connsiteY27" fmla="*/ 20701 h 100457"/>
                <a:gd name="connsiteX28" fmla="*/ 36703 w 80771"/>
                <a:gd name="connsiteY28" fmla="*/ 23241 h 100457"/>
                <a:gd name="connsiteX29" fmla="*/ 38227 w 80771"/>
                <a:gd name="connsiteY29" fmla="*/ 26289 h 100457"/>
                <a:gd name="connsiteX30" fmla="*/ 39497 w 80771"/>
                <a:gd name="connsiteY30" fmla="*/ 29718 h 100457"/>
                <a:gd name="connsiteX31" fmla="*/ 40386 w 80771"/>
                <a:gd name="connsiteY31" fmla="*/ 33655 h 100457"/>
                <a:gd name="connsiteX32" fmla="*/ 41021 w 80771"/>
                <a:gd name="connsiteY32" fmla="*/ 37973 h 100457"/>
                <a:gd name="connsiteX33" fmla="*/ 41148 w 80771"/>
                <a:gd name="connsiteY33" fmla="*/ 42672 h 100457"/>
                <a:gd name="connsiteX34" fmla="*/ 41148 w 80771"/>
                <a:gd name="connsiteY34" fmla="*/ 42672 h 100457"/>
                <a:gd name="connsiteX35" fmla="*/ 41021 w 80771"/>
                <a:gd name="connsiteY35" fmla="*/ 47371 h 100457"/>
                <a:gd name="connsiteX36" fmla="*/ 40386 w 80771"/>
                <a:gd name="connsiteY36" fmla="*/ 51689 h 100457"/>
                <a:gd name="connsiteX37" fmla="*/ 39497 w 80771"/>
                <a:gd name="connsiteY37" fmla="*/ 55626 h 100457"/>
                <a:gd name="connsiteX38" fmla="*/ 38227 w 80771"/>
                <a:gd name="connsiteY38" fmla="*/ 59182 h 100457"/>
                <a:gd name="connsiteX39" fmla="*/ 36703 w 80771"/>
                <a:gd name="connsiteY39" fmla="*/ 62230 h 100457"/>
                <a:gd name="connsiteX40" fmla="*/ 34798 w 80771"/>
                <a:gd name="connsiteY40" fmla="*/ 64770 h 100457"/>
                <a:gd name="connsiteX41" fmla="*/ 32639 w 80771"/>
                <a:gd name="connsiteY41" fmla="*/ 66802 h 100457"/>
                <a:gd name="connsiteX42" fmla="*/ 30353 w 80771"/>
                <a:gd name="connsiteY42" fmla="*/ 68326 h 100457"/>
                <a:gd name="connsiteX43" fmla="*/ 27813 w 80771"/>
                <a:gd name="connsiteY43" fmla="*/ 69215 h 100457"/>
                <a:gd name="connsiteX44" fmla="*/ 25019 w 80771"/>
                <a:gd name="connsiteY44" fmla="*/ 69469 h 100457"/>
                <a:gd name="connsiteX45" fmla="*/ 71628 w 80771"/>
                <a:gd name="connsiteY45" fmla="*/ 0 h 100457"/>
                <a:gd name="connsiteX46" fmla="*/ 71628 w 80771"/>
                <a:gd name="connsiteY46" fmla="*/ 38227 h 100457"/>
                <a:gd name="connsiteX47" fmla="*/ 49784 w 80771"/>
                <a:gd name="connsiteY47" fmla="*/ 38227 h 100457"/>
                <a:gd name="connsiteX48" fmla="*/ 49784 w 80771"/>
                <a:gd name="connsiteY48" fmla="*/ 38227 h 100457"/>
                <a:gd name="connsiteX49" fmla="*/ 49149 w 80771"/>
                <a:gd name="connsiteY49" fmla="*/ 32766 h 100457"/>
                <a:gd name="connsiteX50" fmla="*/ 48006 w 80771"/>
                <a:gd name="connsiteY50" fmla="*/ 27813 h 100457"/>
                <a:gd name="connsiteX51" fmla="*/ 46355 w 80771"/>
                <a:gd name="connsiteY51" fmla="*/ 23368 h 100457"/>
                <a:gd name="connsiteX52" fmla="*/ 44323 w 80771"/>
                <a:gd name="connsiteY52" fmla="*/ 19431 h 100457"/>
                <a:gd name="connsiteX53" fmla="*/ 41910 w 80771"/>
                <a:gd name="connsiteY53" fmla="*/ 15875 h 100457"/>
                <a:gd name="connsiteX54" fmla="*/ 39116 w 80771"/>
                <a:gd name="connsiteY54" fmla="*/ 13081 h 100457"/>
                <a:gd name="connsiteX55" fmla="*/ 36068 w 80771"/>
                <a:gd name="connsiteY55" fmla="*/ 10795 h 100457"/>
                <a:gd name="connsiteX56" fmla="*/ 32639 w 80771"/>
                <a:gd name="connsiteY56" fmla="*/ 9144 h 100457"/>
                <a:gd name="connsiteX57" fmla="*/ 28956 w 80771"/>
                <a:gd name="connsiteY57" fmla="*/ 8001 h 100457"/>
                <a:gd name="connsiteX58" fmla="*/ 25019 w 80771"/>
                <a:gd name="connsiteY58" fmla="*/ 7747 h 100457"/>
                <a:gd name="connsiteX59" fmla="*/ 25019 w 80771"/>
                <a:gd name="connsiteY59" fmla="*/ 7747 h 100457"/>
                <a:gd name="connsiteX60" fmla="*/ 20701 w 80771"/>
                <a:gd name="connsiteY60" fmla="*/ 8128 h 100457"/>
                <a:gd name="connsiteX61" fmla="*/ 16764 w 80771"/>
                <a:gd name="connsiteY61" fmla="*/ 9271 h 100457"/>
                <a:gd name="connsiteX62" fmla="*/ 13081 w 80771"/>
                <a:gd name="connsiteY62" fmla="*/ 11176 h 100457"/>
                <a:gd name="connsiteX63" fmla="*/ 9906 w 80771"/>
                <a:gd name="connsiteY63" fmla="*/ 13843 h 100457"/>
                <a:gd name="connsiteX64" fmla="*/ 6985 w 80771"/>
                <a:gd name="connsiteY64" fmla="*/ 17145 h 100457"/>
                <a:gd name="connsiteX65" fmla="*/ 4572 w 80771"/>
                <a:gd name="connsiteY65" fmla="*/ 21209 h 100457"/>
                <a:gd name="connsiteX66" fmla="*/ 2540 w 80771"/>
                <a:gd name="connsiteY66" fmla="*/ 25781 h 100457"/>
                <a:gd name="connsiteX67" fmla="*/ 1143 w 80771"/>
                <a:gd name="connsiteY67" fmla="*/ 30861 h 100457"/>
                <a:gd name="connsiteX68" fmla="*/ 254 w 80771"/>
                <a:gd name="connsiteY68" fmla="*/ 36576 h 100457"/>
                <a:gd name="connsiteX69" fmla="*/ 0 w 80771"/>
                <a:gd name="connsiteY69" fmla="*/ 42672 h 100457"/>
                <a:gd name="connsiteX70" fmla="*/ 0 w 80771"/>
                <a:gd name="connsiteY70" fmla="*/ 42672 h 100457"/>
                <a:gd name="connsiteX71" fmla="*/ 254 w 80771"/>
                <a:gd name="connsiteY71" fmla="*/ 48895 h 100457"/>
                <a:gd name="connsiteX72" fmla="*/ 1143 w 80771"/>
                <a:gd name="connsiteY72" fmla="*/ 54483 h 100457"/>
                <a:gd name="connsiteX73" fmla="*/ 2540 w 80771"/>
                <a:gd name="connsiteY73" fmla="*/ 59690 h 100457"/>
                <a:gd name="connsiteX74" fmla="*/ 4572 w 80771"/>
                <a:gd name="connsiteY74" fmla="*/ 64262 h 100457"/>
                <a:gd name="connsiteX75" fmla="*/ 6985 w 80771"/>
                <a:gd name="connsiteY75" fmla="*/ 68199 h 100457"/>
                <a:gd name="connsiteX76" fmla="*/ 9906 w 80771"/>
                <a:gd name="connsiteY76" fmla="*/ 71501 h 100457"/>
                <a:gd name="connsiteX77" fmla="*/ 13081 w 80771"/>
                <a:gd name="connsiteY77" fmla="*/ 74168 h 100457"/>
                <a:gd name="connsiteX78" fmla="*/ 16764 w 80771"/>
                <a:gd name="connsiteY78" fmla="*/ 76073 h 100457"/>
                <a:gd name="connsiteX79" fmla="*/ 20701 w 80771"/>
                <a:gd name="connsiteY79" fmla="*/ 77216 h 100457"/>
                <a:gd name="connsiteX80" fmla="*/ 25019 w 80771"/>
                <a:gd name="connsiteY80" fmla="*/ 77724 h 100457"/>
                <a:gd name="connsiteX81" fmla="*/ 25019 w 80771"/>
                <a:gd name="connsiteY81" fmla="*/ 77724 h 100457"/>
                <a:gd name="connsiteX82" fmla="*/ 29083 w 80771"/>
                <a:gd name="connsiteY82" fmla="*/ 77343 h 100457"/>
                <a:gd name="connsiteX83" fmla="*/ 32893 w 80771"/>
                <a:gd name="connsiteY83" fmla="*/ 76200 h 100457"/>
                <a:gd name="connsiteX84" fmla="*/ 36322 w 80771"/>
                <a:gd name="connsiteY84" fmla="*/ 74549 h 100457"/>
                <a:gd name="connsiteX85" fmla="*/ 39497 w 80771"/>
                <a:gd name="connsiteY85" fmla="*/ 72136 h 100457"/>
                <a:gd name="connsiteX86" fmla="*/ 42291 w 80771"/>
                <a:gd name="connsiteY86" fmla="*/ 69088 h 100457"/>
                <a:gd name="connsiteX87" fmla="*/ 44704 w 80771"/>
                <a:gd name="connsiteY87" fmla="*/ 65405 h 100457"/>
                <a:gd name="connsiteX88" fmla="*/ 46736 w 80771"/>
                <a:gd name="connsiteY88" fmla="*/ 61341 h 100457"/>
                <a:gd name="connsiteX89" fmla="*/ 48260 w 80771"/>
                <a:gd name="connsiteY89" fmla="*/ 56642 h 100457"/>
                <a:gd name="connsiteX90" fmla="*/ 49276 w 80771"/>
                <a:gd name="connsiteY90" fmla="*/ 51435 h 100457"/>
                <a:gd name="connsiteX91" fmla="*/ 49784 w 80771"/>
                <a:gd name="connsiteY91" fmla="*/ 45720 h 100457"/>
                <a:gd name="connsiteX92" fmla="*/ 71628 w 80771"/>
                <a:gd name="connsiteY92" fmla="*/ 45720 h 100457"/>
                <a:gd name="connsiteX93" fmla="*/ 71628 w 80771"/>
                <a:gd name="connsiteY93" fmla="*/ 100457 h 100457"/>
                <a:gd name="connsiteX94" fmla="*/ 80772 w 80771"/>
                <a:gd name="connsiteY94" fmla="*/ 100457 h 100457"/>
                <a:gd name="connsiteX95" fmla="*/ 80772 w 80771"/>
                <a:gd name="connsiteY95" fmla="*/ 0 h 100457"/>
                <a:gd name="connsiteX96" fmla="*/ 71628 w 80771"/>
                <a:gd name="connsiteY96" fmla="*/ 0 h 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80771" h="100457">
                  <a:moveTo>
                    <a:pt x="25019" y="69469"/>
                  </a:moveTo>
                  <a:lnTo>
                    <a:pt x="25019" y="69469"/>
                  </a:lnTo>
                  <a:lnTo>
                    <a:pt x="22225" y="69215"/>
                  </a:lnTo>
                  <a:lnTo>
                    <a:pt x="19558" y="68326"/>
                  </a:lnTo>
                  <a:lnTo>
                    <a:pt x="17272" y="66802"/>
                  </a:lnTo>
                  <a:lnTo>
                    <a:pt x="15113" y="64770"/>
                  </a:lnTo>
                  <a:lnTo>
                    <a:pt x="13208" y="62230"/>
                  </a:lnTo>
                  <a:lnTo>
                    <a:pt x="11684" y="59182"/>
                  </a:lnTo>
                  <a:lnTo>
                    <a:pt x="10414" y="55626"/>
                  </a:lnTo>
                  <a:lnTo>
                    <a:pt x="9398" y="51689"/>
                  </a:lnTo>
                  <a:lnTo>
                    <a:pt x="8890" y="47371"/>
                  </a:lnTo>
                  <a:lnTo>
                    <a:pt x="8636" y="42672"/>
                  </a:lnTo>
                  <a:lnTo>
                    <a:pt x="8636" y="42672"/>
                  </a:lnTo>
                  <a:lnTo>
                    <a:pt x="8890" y="37973"/>
                  </a:lnTo>
                  <a:lnTo>
                    <a:pt x="9398" y="33655"/>
                  </a:lnTo>
                  <a:lnTo>
                    <a:pt x="10414" y="29718"/>
                  </a:lnTo>
                  <a:lnTo>
                    <a:pt x="11684" y="26289"/>
                  </a:lnTo>
                  <a:lnTo>
                    <a:pt x="13208" y="23241"/>
                  </a:lnTo>
                  <a:lnTo>
                    <a:pt x="15113" y="20701"/>
                  </a:lnTo>
                  <a:lnTo>
                    <a:pt x="17272" y="18669"/>
                  </a:lnTo>
                  <a:lnTo>
                    <a:pt x="19558" y="17145"/>
                  </a:lnTo>
                  <a:lnTo>
                    <a:pt x="22225" y="16256"/>
                  </a:lnTo>
                  <a:lnTo>
                    <a:pt x="25019" y="16002"/>
                  </a:lnTo>
                  <a:lnTo>
                    <a:pt x="25019" y="16002"/>
                  </a:lnTo>
                  <a:lnTo>
                    <a:pt x="27813" y="16256"/>
                  </a:lnTo>
                  <a:lnTo>
                    <a:pt x="30353" y="17145"/>
                  </a:lnTo>
                  <a:lnTo>
                    <a:pt x="32639" y="18669"/>
                  </a:lnTo>
                  <a:lnTo>
                    <a:pt x="34798" y="20701"/>
                  </a:lnTo>
                  <a:lnTo>
                    <a:pt x="36703" y="23241"/>
                  </a:lnTo>
                  <a:lnTo>
                    <a:pt x="38227" y="26289"/>
                  </a:lnTo>
                  <a:lnTo>
                    <a:pt x="39497" y="29718"/>
                  </a:lnTo>
                  <a:lnTo>
                    <a:pt x="40386" y="33655"/>
                  </a:lnTo>
                  <a:lnTo>
                    <a:pt x="41021" y="37973"/>
                  </a:lnTo>
                  <a:lnTo>
                    <a:pt x="41148" y="42672"/>
                  </a:lnTo>
                  <a:lnTo>
                    <a:pt x="41148" y="42672"/>
                  </a:lnTo>
                  <a:lnTo>
                    <a:pt x="41021" y="47371"/>
                  </a:lnTo>
                  <a:lnTo>
                    <a:pt x="40386" y="51689"/>
                  </a:lnTo>
                  <a:lnTo>
                    <a:pt x="39497" y="55626"/>
                  </a:lnTo>
                  <a:lnTo>
                    <a:pt x="38227" y="59182"/>
                  </a:lnTo>
                  <a:lnTo>
                    <a:pt x="36703" y="62230"/>
                  </a:lnTo>
                  <a:lnTo>
                    <a:pt x="34798" y="64770"/>
                  </a:lnTo>
                  <a:lnTo>
                    <a:pt x="32639" y="66802"/>
                  </a:lnTo>
                  <a:lnTo>
                    <a:pt x="30353" y="68326"/>
                  </a:lnTo>
                  <a:lnTo>
                    <a:pt x="27813" y="69215"/>
                  </a:lnTo>
                  <a:lnTo>
                    <a:pt x="25019" y="69469"/>
                  </a:lnTo>
                  <a:close/>
                  <a:moveTo>
                    <a:pt x="71628" y="0"/>
                  </a:moveTo>
                  <a:lnTo>
                    <a:pt x="71628" y="38227"/>
                  </a:lnTo>
                  <a:lnTo>
                    <a:pt x="49784" y="38227"/>
                  </a:lnTo>
                  <a:lnTo>
                    <a:pt x="49784" y="38227"/>
                  </a:lnTo>
                  <a:lnTo>
                    <a:pt x="49149" y="32766"/>
                  </a:lnTo>
                  <a:lnTo>
                    <a:pt x="48006" y="27813"/>
                  </a:lnTo>
                  <a:lnTo>
                    <a:pt x="46355" y="23368"/>
                  </a:lnTo>
                  <a:lnTo>
                    <a:pt x="44323" y="19431"/>
                  </a:lnTo>
                  <a:lnTo>
                    <a:pt x="41910" y="15875"/>
                  </a:lnTo>
                  <a:lnTo>
                    <a:pt x="39116" y="13081"/>
                  </a:lnTo>
                  <a:lnTo>
                    <a:pt x="36068" y="10795"/>
                  </a:lnTo>
                  <a:lnTo>
                    <a:pt x="32639" y="9144"/>
                  </a:lnTo>
                  <a:lnTo>
                    <a:pt x="28956" y="8001"/>
                  </a:lnTo>
                  <a:lnTo>
                    <a:pt x="25019" y="7747"/>
                  </a:lnTo>
                  <a:lnTo>
                    <a:pt x="25019" y="7747"/>
                  </a:lnTo>
                  <a:lnTo>
                    <a:pt x="20701" y="8128"/>
                  </a:lnTo>
                  <a:lnTo>
                    <a:pt x="16764" y="9271"/>
                  </a:lnTo>
                  <a:lnTo>
                    <a:pt x="13081" y="11176"/>
                  </a:lnTo>
                  <a:lnTo>
                    <a:pt x="9906" y="13843"/>
                  </a:lnTo>
                  <a:lnTo>
                    <a:pt x="6985" y="17145"/>
                  </a:lnTo>
                  <a:lnTo>
                    <a:pt x="4572" y="21209"/>
                  </a:lnTo>
                  <a:lnTo>
                    <a:pt x="2540" y="25781"/>
                  </a:lnTo>
                  <a:lnTo>
                    <a:pt x="1143" y="30861"/>
                  </a:lnTo>
                  <a:lnTo>
                    <a:pt x="254" y="36576"/>
                  </a:lnTo>
                  <a:lnTo>
                    <a:pt x="0" y="42672"/>
                  </a:lnTo>
                  <a:lnTo>
                    <a:pt x="0" y="42672"/>
                  </a:lnTo>
                  <a:lnTo>
                    <a:pt x="254" y="48895"/>
                  </a:lnTo>
                  <a:lnTo>
                    <a:pt x="1143" y="54483"/>
                  </a:lnTo>
                  <a:lnTo>
                    <a:pt x="2540" y="59690"/>
                  </a:lnTo>
                  <a:lnTo>
                    <a:pt x="4572" y="64262"/>
                  </a:lnTo>
                  <a:lnTo>
                    <a:pt x="6985" y="68199"/>
                  </a:lnTo>
                  <a:lnTo>
                    <a:pt x="9906" y="71501"/>
                  </a:lnTo>
                  <a:lnTo>
                    <a:pt x="13081" y="74168"/>
                  </a:lnTo>
                  <a:lnTo>
                    <a:pt x="16764" y="76073"/>
                  </a:lnTo>
                  <a:lnTo>
                    <a:pt x="20701" y="77216"/>
                  </a:lnTo>
                  <a:lnTo>
                    <a:pt x="25019" y="77724"/>
                  </a:lnTo>
                  <a:lnTo>
                    <a:pt x="25019" y="77724"/>
                  </a:lnTo>
                  <a:lnTo>
                    <a:pt x="29083" y="77343"/>
                  </a:lnTo>
                  <a:lnTo>
                    <a:pt x="32893" y="76200"/>
                  </a:lnTo>
                  <a:lnTo>
                    <a:pt x="36322" y="74549"/>
                  </a:lnTo>
                  <a:lnTo>
                    <a:pt x="39497" y="72136"/>
                  </a:lnTo>
                  <a:lnTo>
                    <a:pt x="42291" y="69088"/>
                  </a:lnTo>
                  <a:lnTo>
                    <a:pt x="44704" y="65405"/>
                  </a:lnTo>
                  <a:lnTo>
                    <a:pt x="46736" y="61341"/>
                  </a:lnTo>
                  <a:lnTo>
                    <a:pt x="48260" y="56642"/>
                  </a:lnTo>
                  <a:lnTo>
                    <a:pt x="49276" y="51435"/>
                  </a:lnTo>
                  <a:lnTo>
                    <a:pt x="49784" y="45720"/>
                  </a:lnTo>
                  <a:lnTo>
                    <a:pt x="71628" y="45720"/>
                  </a:lnTo>
                  <a:lnTo>
                    <a:pt x="71628" y="100457"/>
                  </a:lnTo>
                  <a:lnTo>
                    <a:pt x="80772" y="100457"/>
                  </a:lnTo>
                  <a:lnTo>
                    <a:pt x="80772" y="0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F3709A3-59DA-443C-F0AC-7F7B7ECCF1A3}"/>
                </a:ext>
              </a:extLst>
            </p:cNvPr>
            <p:cNvSpPr/>
            <p:nvPr/>
          </p:nvSpPr>
          <p:spPr>
            <a:xfrm>
              <a:off x="8826880" y="3990339"/>
              <a:ext cx="80898" cy="98805"/>
            </a:xfrm>
            <a:custGeom>
              <a:avLst/>
              <a:gdLst>
                <a:gd name="connsiteX0" fmla="*/ 59817 w 80898"/>
                <a:gd name="connsiteY0" fmla="*/ 47752 h 98805"/>
                <a:gd name="connsiteX1" fmla="*/ 59817 w 80898"/>
                <a:gd name="connsiteY1" fmla="*/ 47752 h 98805"/>
                <a:gd name="connsiteX2" fmla="*/ 55626 w 80898"/>
                <a:gd name="connsiteY2" fmla="*/ 46101 h 98805"/>
                <a:gd name="connsiteX3" fmla="*/ 51562 w 80898"/>
                <a:gd name="connsiteY3" fmla="*/ 43942 h 98805"/>
                <a:gd name="connsiteX4" fmla="*/ 47879 w 80898"/>
                <a:gd name="connsiteY4" fmla="*/ 41529 h 98805"/>
                <a:gd name="connsiteX5" fmla="*/ 44704 w 80898"/>
                <a:gd name="connsiteY5" fmla="*/ 38862 h 98805"/>
                <a:gd name="connsiteX6" fmla="*/ 41783 w 80898"/>
                <a:gd name="connsiteY6" fmla="*/ 35687 h 98805"/>
                <a:gd name="connsiteX7" fmla="*/ 39370 w 80898"/>
                <a:gd name="connsiteY7" fmla="*/ 32385 h 98805"/>
                <a:gd name="connsiteX8" fmla="*/ 37338 w 80898"/>
                <a:gd name="connsiteY8" fmla="*/ 28956 h 98805"/>
                <a:gd name="connsiteX9" fmla="*/ 35941 w 80898"/>
                <a:gd name="connsiteY9" fmla="*/ 25273 h 98805"/>
                <a:gd name="connsiteX10" fmla="*/ 35052 w 80898"/>
                <a:gd name="connsiteY10" fmla="*/ 21336 h 98805"/>
                <a:gd name="connsiteX11" fmla="*/ 34671 w 80898"/>
                <a:gd name="connsiteY11" fmla="*/ 17399 h 98805"/>
                <a:gd name="connsiteX12" fmla="*/ 34671 w 80898"/>
                <a:gd name="connsiteY12" fmla="*/ 14351 h 98805"/>
                <a:gd name="connsiteX13" fmla="*/ 57404 w 80898"/>
                <a:gd name="connsiteY13" fmla="*/ 14351 h 98805"/>
                <a:gd name="connsiteX14" fmla="*/ 57404 w 80898"/>
                <a:gd name="connsiteY14" fmla="*/ 6858 h 98805"/>
                <a:gd name="connsiteX15" fmla="*/ 2413 w 80898"/>
                <a:gd name="connsiteY15" fmla="*/ 6858 h 98805"/>
                <a:gd name="connsiteX16" fmla="*/ 2413 w 80898"/>
                <a:gd name="connsiteY16" fmla="*/ 14351 h 98805"/>
                <a:gd name="connsiteX17" fmla="*/ 25400 w 80898"/>
                <a:gd name="connsiteY17" fmla="*/ 14351 h 98805"/>
                <a:gd name="connsiteX18" fmla="*/ 25400 w 80898"/>
                <a:gd name="connsiteY18" fmla="*/ 17399 h 98805"/>
                <a:gd name="connsiteX19" fmla="*/ 25400 w 80898"/>
                <a:gd name="connsiteY19" fmla="*/ 17399 h 98805"/>
                <a:gd name="connsiteX20" fmla="*/ 25019 w 80898"/>
                <a:gd name="connsiteY20" fmla="*/ 21590 h 98805"/>
                <a:gd name="connsiteX21" fmla="*/ 24130 w 80898"/>
                <a:gd name="connsiteY21" fmla="*/ 25654 h 98805"/>
                <a:gd name="connsiteX22" fmla="*/ 22733 w 80898"/>
                <a:gd name="connsiteY22" fmla="*/ 29591 h 98805"/>
                <a:gd name="connsiteX23" fmla="*/ 20828 w 80898"/>
                <a:gd name="connsiteY23" fmla="*/ 33401 h 98805"/>
                <a:gd name="connsiteX24" fmla="*/ 18415 w 80898"/>
                <a:gd name="connsiteY24" fmla="*/ 36830 h 98805"/>
                <a:gd name="connsiteX25" fmla="*/ 15494 w 80898"/>
                <a:gd name="connsiteY25" fmla="*/ 40132 h 98805"/>
                <a:gd name="connsiteX26" fmla="*/ 12192 w 80898"/>
                <a:gd name="connsiteY26" fmla="*/ 43053 h 98805"/>
                <a:gd name="connsiteX27" fmla="*/ 8382 w 80898"/>
                <a:gd name="connsiteY27" fmla="*/ 45593 h 98805"/>
                <a:gd name="connsiteX28" fmla="*/ 4318 w 80898"/>
                <a:gd name="connsiteY28" fmla="*/ 47879 h 98805"/>
                <a:gd name="connsiteX29" fmla="*/ 0 w 80898"/>
                <a:gd name="connsiteY29" fmla="*/ 49657 h 98805"/>
                <a:gd name="connsiteX30" fmla="*/ 4826 w 80898"/>
                <a:gd name="connsiteY30" fmla="*/ 56769 h 98805"/>
                <a:gd name="connsiteX31" fmla="*/ 4826 w 80898"/>
                <a:gd name="connsiteY31" fmla="*/ 56769 h 98805"/>
                <a:gd name="connsiteX32" fmla="*/ 8255 w 80898"/>
                <a:gd name="connsiteY32" fmla="*/ 55372 h 98805"/>
                <a:gd name="connsiteX33" fmla="*/ 11557 w 80898"/>
                <a:gd name="connsiteY33" fmla="*/ 53721 h 98805"/>
                <a:gd name="connsiteX34" fmla="*/ 14732 w 80898"/>
                <a:gd name="connsiteY34" fmla="*/ 51689 h 98805"/>
                <a:gd name="connsiteX35" fmla="*/ 17653 w 80898"/>
                <a:gd name="connsiteY35" fmla="*/ 49530 h 98805"/>
                <a:gd name="connsiteX36" fmla="*/ 20320 w 80898"/>
                <a:gd name="connsiteY36" fmla="*/ 47117 h 98805"/>
                <a:gd name="connsiteX37" fmla="*/ 22733 w 80898"/>
                <a:gd name="connsiteY37" fmla="*/ 44577 h 98805"/>
                <a:gd name="connsiteX38" fmla="*/ 25019 w 80898"/>
                <a:gd name="connsiteY38" fmla="*/ 41783 h 98805"/>
                <a:gd name="connsiteX39" fmla="*/ 27051 w 80898"/>
                <a:gd name="connsiteY39" fmla="*/ 38735 h 98805"/>
                <a:gd name="connsiteX40" fmla="*/ 28702 w 80898"/>
                <a:gd name="connsiteY40" fmla="*/ 35560 h 98805"/>
                <a:gd name="connsiteX41" fmla="*/ 30099 w 80898"/>
                <a:gd name="connsiteY41" fmla="*/ 32258 h 98805"/>
                <a:gd name="connsiteX42" fmla="*/ 30099 w 80898"/>
                <a:gd name="connsiteY42" fmla="*/ 32258 h 98805"/>
                <a:gd name="connsiteX43" fmla="*/ 31623 w 80898"/>
                <a:gd name="connsiteY43" fmla="*/ 35433 h 98805"/>
                <a:gd name="connsiteX44" fmla="*/ 33401 w 80898"/>
                <a:gd name="connsiteY44" fmla="*/ 38354 h 98805"/>
                <a:gd name="connsiteX45" fmla="*/ 35433 w 80898"/>
                <a:gd name="connsiteY45" fmla="*/ 41148 h 98805"/>
                <a:gd name="connsiteX46" fmla="*/ 37719 w 80898"/>
                <a:gd name="connsiteY46" fmla="*/ 43688 h 98805"/>
                <a:gd name="connsiteX47" fmla="*/ 40132 w 80898"/>
                <a:gd name="connsiteY47" fmla="*/ 46101 h 98805"/>
                <a:gd name="connsiteX48" fmla="*/ 42799 w 80898"/>
                <a:gd name="connsiteY48" fmla="*/ 48387 h 98805"/>
                <a:gd name="connsiteX49" fmla="*/ 45720 w 80898"/>
                <a:gd name="connsiteY49" fmla="*/ 50292 h 98805"/>
                <a:gd name="connsiteX50" fmla="*/ 48768 w 80898"/>
                <a:gd name="connsiteY50" fmla="*/ 52070 h 98805"/>
                <a:gd name="connsiteX51" fmla="*/ 52070 w 80898"/>
                <a:gd name="connsiteY51" fmla="*/ 53594 h 98805"/>
                <a:gd name="connsiteX52" fmla="*/ 55372 w 80898"/>
                <a:gd name="connsiteY52" fmla="*/ 54864 h 98805"/>
                <a:gd name="connsiteX53" fmla="*/ 59817 w 80898"/>
                <a:gd name="connsiteY53" fmla="*/ 47752 h 98805"/>
                <a:gd name="connsiteX54" fmla="*/ 25019 w 80898"/>
                <a:gd name="connsiteY54" fmla="*/ 70866 h 98805"/>
                <a:gd name="connsiteX55" fmla="*/ 71882 w 80898"/>
                <a:gd name="connsiteY55" fmla="*/ 70866 h 98805"/>
                <a:gd name="connsiteX56" fmla="*/ 71882 w 80898"/>
                <a:gd name="connsiteY56" fmla="*/ 91440 h 98805"/>
                <a:gd name="connsiteX57" fmla="*/ 25019 w 80898"/>
                <a:gd name="connsiteY57" fmla="*/ 91440 h 98805"/>
                <a:gd name="connsiteX58" fmla="*/ 25019 w 80898"/>
                <a:gd name="connsiteY58" fmla="*/ 70866 h 98805"/>
                <a:gd name="connsiteX59" fmla="*/ 16002 w 80898"/>
                <a:gd name="connsiteY59" fmla="*/ 98806 h 98805"/>
                <a:gd name="connsiteX60" fmla="*/ 80899 w 80898"/>
                <a:gd name="connsiteY60" fmla="*/ 98806 h 98805"/>
                <a:gd name="connsiteX61" fmla="*/ 80899 w 80898"/>
                <a:gd name="connsiteY61" fmla="*/ 63627 h 98805"/>
                <a:gd name="connsiteX62" fmla="*/ 16002 w 80898"/>
                <a:gd name="connsiteY62" fmla="*/ 63627 h 98805"/>
                <a:gd name="connsiteX63" fmla="*/ 16002 w 80898"/>
                <a:gd name="connsiteY63" fmla="*/ 98806 h 98805"/>
                <a:gd name="connsiteX64" fmla="*/ 71755 w 80898"/>
                <a:gd name="connsiteY64" fmla="*/ 0 h 98805"/>
                <a:gd name="connsiteX65" fmla="*/ 71755 w 80898"/>
                <a:gd name="connsiteY65" fmla="*/ 58166 h 98805"/>
                <a:gd name="connsiteX66" fmla="*/ 80899 w 80898"/>
                <a:gd name="connsiteY66" fmla="*/ 58166 h 98805"/>
                <a:gd name="connsiteX67" fmla="*/ 80899 w 80898"/>
                <a:gd name="connsiteY67" fmla="*/ 0 h 98805"/>
                <a:gd name="connsiteX68" fmla="*/ 71755 w 80898"/>
                <a:gd name="connsiteY68" fmla="*/ 0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0898" h="98805">
                  <a:moveTo>
                    <a:pt x="59817" y="47752"/>
                  </a:moveTo>
                  <a:lnTo>
                    <a:pt x="59817" y="47752"/>
                  </a:lnTo>
                  <a:lnTo>
                    <a:pt x="55626" y="46101"/>
                  </a:lnTo>
                  <a:lnTo>
                    <a:pt x="51562" y="43942"/>
                  </a:lnTo>
                  <a:lnTo>
                    <a:pt x="47879" y="41529"/>
                  </a:lnTo>
                  <a:lnTo>
                    <a:pt x="44704" y="38862"/>
                  </a:lnTo>
                  <a:lnTo>
                    <a:pt x="41783" y="35687"/>
                  </a:lnTo>
                  <a:lnTo>
                    <a:pt x="39370" y="32385"/>
                  </a:lnTo>
                  <a:lnTo>
                    <a:pt x="37338" y="28956"/>
                  </a:lnTo>
                  <a:lnTo>
                    <a:pt x="35941" y="25273"/>
                  </a:lnTo>
                  <a:lnTo>
                    <a:pt x="35052" y="21336"/>
                  </a:lnTo>
                  <a:lnTo>
                    <a:pt x="34671" y="17399"/>
                  </a:lnTo>
                  <a:lnTo>
                    <a:pt x="34671" y="14351"/>
                  </a:lnTo>
                  <a:lnTo>
                    <a:pt x="57404" y="14351"/>
                  </a:lnTo>
                  <a:lnTo>
                    <a:pt x="57404" y="6858"/>
                  </a:lnTo>
                  <a:lnTo>
                    <a:pt x="2413" y="6858"/>
                  </a:lnTo>
                  <a:lnTo>
                    <a:pt x="2413" y="14351"/>
                  </a:lnTo>
                  <a:lnTo>
                    <a:pt x="25400" y="14351"/>
                  </a:lnTo>
                  <a:lnTo>
                    <a:pt x="25400" y="17399"/>
                  </a:lnTo>
                  <a:lnTo>
                    <a:pt x="25400" y="17399"/>
                  </a:lnTo>
                  <a:lnTo>
                    <a:pt x="25019" y="21590"/>
                  </a:lnTo>
                  <a:lnTo>
                    <a:pt x="24130" y="25654"/>
                  </a:lnTo>
                  <a:lnTo>
                    <a:pt x="22733" y="29591"/>
                  </a:lnTo>
                  <a:lnTo>
                    <a:pt x="20828" y="33401"/>
                  </a:lnTo>
                  <a:lnTo>
                    <a:pt x="18415" y="36830"/>
                  </a:lnTo>
                  <a:lnTo>
                    <a:pt x="15494" y="40132"/>
                  </a:lnTo>
                  <a:lnTo>
                    <a:pt x="12192" y="43053"/>
                  </a:lnTo>
                  <a:lnTo>
                    <a:pt x="8382" y="45593"/>
                  </a:lnTo>
                  <a:lnTo>
                    <a:pt x="4318" y="47879"/>
                  </a:lnTo>
                  <a:lnTo>
                    <a:pt x="0" y="49657"/>
                  </a:lnTo>
                  <a:lnTo>
                    <a:pt x="4826" y="56769"/>
                  </a:lnTo>
                  <a:lnTo>
                    <a:pt x="4826" y="56769"/>
                  </a:lnTo>
                  <a:lnTo>
                    <a:pt x="8255" y="55372"/>
                  </a:lnTo>
                  <a:lnTo>
                    <a:pt x="11557" y="53721"/>
                  </a:lnTo>
                  <a:lnTo>
                    <a:pt x="14732" y="51689"/>
                  </a:lnTo>
                  <a:lnTo>
                    <a:pt x="17653" y="49530"/>
                  </a:lnTo>
                  <a:lnTo>
                    <a:pt x="20320" y="47117"/>
                  </a:lnTo>
                  <a:lnTo>
                    <a:pt x="22733" y="44577"/>
                  </a:lnTo>
                  <a:lnTo>
                    <a:pt x="25019" y="41783"/>
                  </a:lnTo>
                  <a:lnTo>
                    <a:pt x="27051" y="38735"/>
                  </a:lnTo>
                  <a:lnTo>
                    <a:pt x="28702" y="35560"/>
                  </a:lnTo>
                  <a:lnTo>
                    <a:pt x="30099" y="32258"/>
                  </a:lnTo>
                  <a:lnTo>
                    <a:pt x="30099" y="32258"/>
                  </a:lnTo>
                  <a:lnTo>
                    <a:pt x="31623" y="35433"/>
                  </a:lnTo>
                  <a:lnTo>
                    <a:pt x="33401" y="38354"/>
                  </a:lnTo>
                  <a:lnTo>
                    <a:pt x="35433" y="41148"/>
                  </a:lnTo>
                  <a:lnTo>
                    <a:pt x="37719" y="43688"/>
                  </a:lnTo>
                  <a:lnTo>
                    <a:pt x="40132" y="46101"/>
                  </a:lnTo>
                  <a:lnTo>
                    <a:pt x="42799" y="48387"/>
                  </a:lnTo>
                  <a:lnTo>
                    <a:pt x="45720" y="50292"/>
                  </a:lnTo>
                  <a:lnTo>
                    <a:pt x="48768" y="52070"/>
                  </a:lnTo>
                  <a:lnTo>
                    <a:pt x="52070" y="53594"/>
                  </a:lnTo>
                  <a:lnTo>
                    <a:pt x="55372" y="54864"/>
                  </a:lnTo>
                  <a:lnTo>
                    <a:pt x="59817" y="47752"/>
                  </a:lnTo>
                  <a:close/>
                  <a:moveTo>
                    <a:pt x="25019" y="70866"/>
                  </a:moveTo>
                  <a:lnTo>
                    <a:pt x="71882" y="70866"/>
                  </a:lnTo>
                  <a:lnTo>
                    <a:pt x="71882" y="91440"/>
                  </a:lnTo>
                  <a:lnTo>
                    <a:pt x="25019" y="91440"/>
                  </a:lnTo>
                  <a:lnTo>
                    <a:pt x="25019" y="70866"/>
                  </a:lnTo>
                  <a:close/>
                  <a:moveTo>
                    <a:pt x="16002" y="98806"/>
                  </a:moveTo>
                  <a:lnTo>
                    <a:pt x="80899" y="98806"/>
                  </a:lnTo>
                  <a:lnTo>
                    <a:pt x="80899" y="63627"/>
                  </a:lnTo>
                  <a:lnTo>
                    <a:pt x="16002" y="63627"/>
                  </a:lnTo>
                  <a:lnTo>
                    <a:pt x="16002" y="98806"/>
                  </a:lnTo>
                  <a:close/>
                  <a:moveTo>
                    <a:pt x="71755" y="0"/>
                  </a:moveTo>
                  <a:lnTo>
                    <a:pt x="71755" y="58166"/>
                  </a:lnTo>
                  <a:lnTo>
                    <a:pt x="80899" y="58166"/>
                  </a:lnTo>
                  <a:lnTo>
                    <a:pt x="80899" y="0"/>
                  </a:lnTo>
                  <a:lnTo>
                    <a:pt x="71755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6CE740-292B-7FEE-D93D-3DD87F1080E2}"/>
                </a:ext>
              </a:extLst>
            </p:cNvPr>
            <p:cNvSpPr/>
            <p:nvPr/>
          </p:nvSpPr>
          <p:spPr>
            <a:xfrm>
              <a:off x="8625713" y="4209669"/>
              <a:ext cx="76708" cy="98932"/>
            </a:xfrm>
            <a:custGeom>
              <a:avLst/>
              <a:gdLst>
                <a:gd name="connsiteX0" fmla="*/ 52197 w 76708"/>
                <a:gd name="connsiteY0" fmla="*/ 39624 h 98932"/>
                <a:gd name="connsiteX1" fmla="*/ 52197 w 76708"/>
                <a:gd name="connsiteY1" fmla="*/ 39624 h 98932"/>
                <a:gd name="connsiteX2" fmla="*/ 47879 w 76708"/>
                <a:gd name="connsiteY2" fmla="*/ 40386 h 98932"/>
                <a:gd name="connsiteX3" fmla="*/ 43561 w 76708"/>
                <a:gd name="connsiteY3" fmla="*/ 41148 h 98932"/>
                <a:gd name="connsiteX4" fmla="*/ 39370 w 76708"/>
                <a:gd name="connsiteY4" fmla="*/ 41783 h 98932"/>
                <a:gd name="connsiteX5" fmla="*/ 35179 w 76708"/>
                <a:gd name="connsiteY5" fmla="*/ 42291 h 98932"/>
                <a:gd name="connsiteX6" fmla="*/ 30988 w 76708"/>
                <a:gd name="connsiteY6" fmla="*/ 42672 h 98932"/>
                <a:gd name="connsiteX7" fmla="*/ 26797 w 76708"/>
                <a:gd name="connsiteY7" fmla="*/ 43053 h 98932"/>
                <a:gd name="connsiteX8" fmla="*/ 22479 w 76708"/>
                <a:gd name="connsiteY8" fmla="*/ 43180 h 98932"/>
                <a:gd name="connsiteX9" fmla="*/ 18161 w 76708"/>
                <a:gd name="connsiteY9" fmla="*/ 43434 h 98932"/>
                <a:gd name="connsiteX10" fmla="*/ 13716 w 76708"/>
                <a:gd name="connsiteY10" fmla="*/ 43561 h 98932"/>
                <a:gd name="connsiteX11" fmla="*/ 9144 w 76708"/>
                <a:gd name="connsiteY11" fmla="*/ 43561 h 98932"/>
                <a:gd name="connsiteX12" fmla="*/ 9144 w 76708"/>
                <a:gd name="connsiteY12" fmla="*/ 6096 h 98932"/>
                <a:gd name="connsiteX13" fmla="*/ 0 w 76708"/>
                <a:gd name="connsiteY13" fmla="*/ 6096 h 98932"/>
                <a:gd name="connsiteX14" fmla="*/ 0 w 76708"/>
                <a:gd name="connsiteY14" fmla="*/ 51435 h 98932"/>
                <a:gd name="connsiteX15" fmla="*/ 7620 w 76708"/>
                <a:gd name="connsiteY15" fmla="*/ 51435 h 98932"/>
                <a:gd name="connsiteX16" fmla="*/ 7620 w 76708"/>
                <a:gd name="connsiteY16" fmla="*/ 51435 h 98932"/>
                <a:gd name="connsiteX17" fmla="*/ 12446 w 76708"/>
                <a:gd name="connsiteY17" fmla="*/ 51435 h 98932"/>
                <a:gd name="connsiteX18" fmla="*/ 17272 w 76708"/>
                <a:gd name="connsiteY18" fmla="*/ 51308 h 98932"/>
                <a:gd name="connsiteX19" fmla="*/ 21844 w 76708"/>
                <a:gd name="connsiteY19" fmla="*/ 51181 h 98932"/>
                <a:gd name="connsiteX20" fmla="*/ 26416 w 76708"/>
                <a:gd name="connsiteY20" fmla="*/ 50927 h 98932"/>
                <a:gd name="connsiteX21" fmla="*/ 30861 w 76708"/>
                <a:gd name="connsiteY21" fmla="*/ 50546 h 98932"/>
                <a:gd name="connsiteX22" fmla="*/ 35306 w 76708"/>
                <a:gd name="connsiteY22" fmla="*/ 50165 h 98932"/>
                <a:gd name="connsiteX23" fmla="*/ 39751 w 76708"/>
                <a:gd name="connsiteY23" fmla="*/ 49657 h 98932"/>
                <a:gd name="connsiteX24" fmla="*/ 44196 w 76708"/>
                <a:gd name="connsiteY24" fmla="*/ 49022 h 98932"/>
                <a:gd name="connsiteX25" fmla="*/ 48641 w 76708"/>
                <a:gd name="connsiteY25" fmla="*/ 48260 h 98932"/>
                <a:gd name="connsiteX26" fmla="*/ 53340 w 76708"/>
                <a:gd name="connsiteY26" fmla="*/ 47371 h 98932"/>
                <a:gd name="connsiteX27" fmla="*/ 52197 w 76708"/>
                <a:gd name="connsiteY27" fmla="*/ 39624 h 98932"/>
                <a:gd name="connsiteX28" fmla="*/ 21082 w 76708"/>
                <a:gd name="connsiteY28" fmla="*/ 69977 h 98932"/>
                <a:gd name="connsiteX29" fmla="*/ 67818 w 76708"/>
                <a:gd name="connsiteY29" fmla="*/ 69977 h 98932"/>
                <a:gd name="connsiteX30" fmla="*/ 67818 w 76708"/>
                <a:gd name="connsiteY30" fmla="*/ 91567 h 98932"/>
                <a:gd name="connsiteX31" fmla="*/ 21082 w 76708"/>
                <a:gd name="connsiteY31" fmla="*/ 91567 h 98932"/>
                <a:gd name="connsiteX32" fmla="*/ 21082 w 76708"/>
                <a:gd name="connsiteY32" fmla="*/ 69977 h 98932"/>
                <a:gd name="connsiteX33" fmla="*/ 12192 w 76708"/>
                <a:gd name="connsiteY33" fmla="*/ 98933 h 98932"/>
                <a:gd name="connsiteX34" fmla="*/ 76708 w 76708"/>
                <a:gd name="connsiteY34" fmla="*/ 98933 h 98932"/>
                <a:gd name="connsiteX35" fmla="*/ 76708 w 76708"/>
                <a:gd name="connsiteY35" fmla="*/ 62738 h 98932"/>
                <a:gd name="connsiteX36" fmla="*/ 12192 w 76708"/>
                <a:gd name="connsiteY36" fmla="*/ 62738 h 98932"/>
                <a:gd name="connsiteX37" fmla="*/ 12192 w 76708"/>
                <a:gd name="connsiteY37" fmla="*/ 98933 h 98932"/>
                <a:gd name="connsiteX38" fmla="*/ 67437 w 76708"/>
                <a:gd name="connsiteY38" fmla="*/ 0 h 98932"/>
                <a:gd name="connsiteX39" fmla="*/ 67437 w 76708"/>
                <a:gd name="connsiteY39" fmla="*/ 18796 h 98932"/>
                <a:gd name="connsiteX40" fmla="*/ 39116 w 76708"/>
                <a:gd name="connsiteY40" fmla="*/ 18796 h 98932"/>
                <a:gd name="connsiteX41" fmla="*/ 39116 w 76708"/>
                <a:gd name="connsiteY41" fmla="*/ 26416 h 98932"/>
                <a:gd name="connsiteX42" fmla="*/ 67437 w 76708"/>
                <a:gd name="connsiteY42" fmla="*/ 26416 h 98932"/>
                <a:gd name="connsiteX43" fmla="*/ 67437 w 76708"/>
                <a:gd name="connsiteY43" fmla="*/ 57785 h 98932"/>
                <a:gd name="connsiteX44" fmla="*/ 76708 w 76708"/>
                <a:gd name="connsiteY44" fmla="*/ 57785 h 98932"/>
                <a:gd name="connsiteX45" fmla="*/ 76708 w 76708"/>
                <a:gd name="connsiteY45" fmla="*/ 0 h 98932"/>
                <a:gd name="connsiteX46" fmla="*/ 67437 w 76708"/>
                <a:gd name="connsiteY46" fmla="*/ 0 h 9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6708" h="98932">
                  <a:moveTo>
                    <a:pt x="52197" y="39624"/>
                  </a:moveTo>
                  <a:lnTo>
                    <a:pt x="52197" y="39624"/>
                  </a:lnTo>
                  <a:lnTo>
                    <a:pt x="47879" y="40386"/>
                  </a:lnTo>
                  <a:lnTo>
                    <a:pt x="43561" y="41148"/>
                  </a:lnTo>
                  <a:lnTo>
                    <a:pt x="39370" y="41783"/>
                  </a:lnTo>
                  <a:lnTo>
                    <a:pt x="35179" y="42291"/>
                  </a:lnTo>
                  <a:lnTo>
                    <a:pt x="30988" y="42672"/>
                  </a:lnTo>
                  <a:lnTo>
                    <a:pt x="26797" y="43053"/>
                  </a:lnTo>
                  <a:lnTo>
                    <a:pt x="22479" y="43180"/>
                  </a:lnTo>
                  <a:lnTo>
                    <a:pt x="18161" y="43434"/>
                  </a:lnTo>
                  <a:lnTo>
                    <a:pt x="13716" y="43561"/>
                  </a:lnTo>
                  <a:lnTo>
                    <a:pt x="9144" y="43561"/>
                  </a:lnTo>
                  <a:lnTo>
                    <a:pt x="9144" y="6096"/>
                  </a:lnTo>
                  <a:lnTo>
                    <a:pt x="0" y="6096"/>
                  </a:lnTo>
                  <a:lnTo>
                    <a:pt x="0" y="51435"/>
                  </a:lnTo>
                  <a:lnTo>
                    <a:pt x="7620" y="51435"/>
                  </a:lnTo>
                  <a:lnTo>
                    <a:pt x="7620" y="51435"/>
                  </a:lnTo>
                  <a:lnTo>
                    <a:pt x="12446" y="51435"/>
                  </a:lnTo>
                  <a:lnTo>
                    <a:pt x="17272" y="51308"/>
                  </a:lnTo>
                  <a:lnTo>
                    <a:pt x="21844" y="51181"/>
                  </a:lnTo>
                  <a:lnTo>
                    <a:pt x="26416" y="50927"/>
                  </a:lnTo>
                  <a:lnTo>
                    <a:pt x="30861" y="50546"/>
                  </a:lnTo>
                  <a:lnTo>
                    <a:pt x="35306" y="50165"/>
                  </a:lnTo>
                  <a:lnTo>
                    <a:pt x="39751" y="49657"/>
                  </a:lnTo>
                  <a:lnTo>
                    <a:pt x="44196" y="49022"/>
                  </a:lnTo>
                  <a:lnTo>
                    <a:pt x="48641" y="48260"/>
                  </a:lnTo>
                  <a:lnTo>
                    <a:pt x="53340" y="47371"/>
                  </a:lnTo>
                  <a:lnTo>
                    <a:pt x="52197" y="39624"/>
                  </a:lnTo>
                  <a:close/>
                  <a:moveTo>
                    <a:pt x="21082" y="69977"/>
                  </a:moveTo>
                  <a:lnTo>
                    <a:pt x="67818" y="69977"/>
                  </a:lnTo>
                  <a:lnTo>
                    <a:pt x="67818" y="91567"/>
                  </a:lnTo>
                  <a:lnTo>
                    <a:pt x="21082" y="91567"/>
                  </a:lnTo>
                  <a:lnTo>
                    <a:pt x="21082" y="69977"/>
                  </a:lnTo>
                  <a:close/>
                  <a:moveTo>
                    <a:pt x="12192" y="98933"/>
                  </a:moveTo>
                  <a:lnTo>
                    <a:pt x="76708" y="98933"/>
                  </a:lnTo>
                  <a:lnTo>
                    <a:pt x="76708" y="62738"/>
                  </a:lnTo>
                  <a:lnTo>
                    <a:pt x="12192" y="62738"/>
                  </a:lnTo>
                  <a:lnTo>
                    <a:pt x="12192" y="98933"/>
                  </a:lnTo>
                  <a:close/>
                  <a:moveTo>
                    <a:pt x="67437" y="0"/>
                  </a:moveTo>
                  <a:lnTo>
                    <a:pt x="67437" y="18796"/>
                  </a:lnTo>
                  <a:lnTo>
                    <a:pt x="39116" y="18796"/>
                  </a:lnTo>
                  <a:lnTo>
                    <a:pt x="39116" y="26416"/>
                  </a:lnTo>
                  <a:lnTo>
                    <a:pt x="67437" y="26416"/>
                  </a:lnTo>
                  <a:lnTo>
                    <a:pt x="67437" y="57785"/>
                  </a:lnTo>
                  <a:lnTo>
                    <a:pt x="76708" y="57785"/>
                  </a:lnTo>
                  <a:lnTo>
                    <a:pt x="76708" y="0"/>
                  </a:lnTo>
                  <a:lnTo>
                    <a:pt x="67437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691D4C4-C777-C393-EF87-6D9DD86ADDF1}"/>
                </a:ext>
              </a:extLst>
            </p:cNvPr>
            <p:cNvSpPr/>
            <p:nvPr/>
          </p:nvSpPr>
          <p:spPr>
            <a:xfrm>
              <a:off x="8724519" y="4209669"/>
              <a:ext cx="80771" cy="100457"/>
            </a:xfrm>
            <a:custGeom>
              <a:avLst/>
              <a:gdLst>
                <a:gd name="connsiteX0" fmla="*/ 25019 w 80771"/>
                <a:gd name="connsiteY0" fmla="*/ 69469 h 100457"/>
                <a:gd name="connsiteX1" fmla="*/ 25019 w 80771"/>
                <a:gd name="connsiteY1" fmla="*/ 69469 h 100457"/>
                <a:gd name="connsiteX2" fmla="*/ 22225 w 80771"/>
                <a:gd name="connsiteY2" fmla="*/ 69215 h 100457"/>
                <a:gd name="connsiteX3" fmla="*/ 19558 w 80771"/>
                <a:gd name="connsiteY3" fmla="*/ 68326 h 100457"/>
                <a:gd name="connsiteX4" fmla="*/ 17272 w 80771"/>
                <a:gd name="connsiteY4" fmla="*/ 66802 h 100457"/>
                <a:gd name="connsiteX5" fmla="*/ 15113 w 80771"/>
                <a:gd name="connsiteY5" fmla="*/ 64770 h 100457"/>
                <a:gd name="connsiteX6" fmla="*/ 13208 w 80771"/>
                <a:gd name="connsiteY6" fmla="*/ 62230 h 100457"/>
                <a:gd name="connsiteX7" fmla="*/ 11684 w 80771"/>
                <a:gd name="connsiteY7" fmla="*/ 59182 h 100457"/>
                <a:gd name="connsiteX8" fmla="*/ 10414 w 80771"/>
                <a:gd name="connsiteY8" fmla="*/ 55626 h 100457"/>
                <a:gd name="connsiteX9" fmla="*/ 9398 w 80771"/>
                <a:gd name="connsiteY9" fmla="*/ 51689 h 100457"/>
                <a:gd name="connsiteX10" fmla="*/ 8890 w 80771"/>
                <a:gd name="connsiteY10" fmla="*/ 47371 h 100457"/>
                <a:gd name="connsiteX11" fmla="*/ 8636 w 80771"/>
                <a:gd name="connsiteY11" fmla="*/ 42672 h 100457"/>
                <a:gd name="connsiteX12" fmla="*/ 8636 w 80771"/>
                <a:gd name="connsiteY12" fmla="*/ 42672 h 100457"/>
                <a:gd name="connsiteX13" fmla="*/ 8890 w 80771"/>
                <a:gd name="connsiteY13" fmla="*/ 37973 h 100457"/>
                <a:gd name="connsiteX14" fmla="*/ 9398 w 80771"/>
                <a:gd name="connsiteY14" fmla="*/ 33655 h 100457"/>
                <a:gd name="connsiteX15" fmla="*/ 10414 w 80771"/>
                <a:gd name="connsiteY15" fmla="*/ 29718 h 100457"/>
                <a:gd name="connsiteX16" fmla="*/ 11684 w 80771"/>
                <a:gd name="connsiteY16" fmla="*/ 26289 h 100457"/>
                <a:gd name="connsiteX17" fmla="*/ 13208 w 80771"/>
                <a:gd name="connsiteY17" fmla="*/ 23241 h 100457"/>
                <a:gd name="connsiteX18" fmla="*/ 15113 w 80771"/>
                <a:gd name="connsiteY18" fmla="*/ 20701 h 100457"/>
                <a:gd name="connsiteX19" fmla="*/ 17272 w 80771"/>
                <a:gd name="connsiteY19" fmla="*/ 18669 h 100457"/>
                <a:gd name="connsiteX20" fmla="*/ 19558 w 80771"/>
                <a:gd name="connsiteY20" fmla="*/ 17145 h 100457"/>
                <a:gd name="connsiteX21" fmla="*/ 22225 w 80771"/>
                <a:gd name="connsiteY21" fmla="*/ 16256 h 100457"/>
                <a:gd name="connsiteX22" fmla="*/ 25019 w 80771"/>
                <a:gd name="connsiteY22" fmla="*/ 16002 h 100457"/>
                <a:gd name="connsiteX23" fmla="*/ 25019 w 80771"/>
                <a:gd name="connsiteY23" fmla="*/ 16002 h 100457"/>
                <a:gd name="connsiteX24" fmla="*/ 27813 w 80771"/>
                <a:gd name="connsiteY24" fmla="*/ 16256 h 100457"/>
                <a:gd name="connsiteX25" fmla="*/ 30353 w 80771"/>
                <a:gd name="connsiteY25" fmla="*/ 17145 h 100457"/>
                <a:gd name="connsiteX26" fmla="*/ 32639 w 80771"/>
                <a:gd name="connsiteY26" fmla="*/ 18669 h 100457"/>
                <a:gd name="connsiteX27" fmla="*/ 34798 w 80771"/>
                <a:gd name="connsiteY27" fmla="*/ 20701 h 100457"/>
                <a:gd name="connsiteX28" fmla="*/ 36703 w 80771"/>
                <a:gd name="connsiteY28" fmla="*/ 23241 h 100457"/>
                <a:gd name="connsiteX29" fmla="*/ 38227 w 80771"/>
                <a:gd name="connsiteY29" fmla="*/ 26289 h 100457"/>
                <a:gd name="connsiteX30" fmla="*/ 39497 w 80771"/>
                <a:gd name="connsiteY30" fmla="*/ 29718 h 100457"/>
                <a:gd name="connsiteX31" fmla="*/ 40386 w 80771"/>
                <a:gd name="connsiteY31" fmla="*/ 33655 h 100457"/>
                <a:gd name="connsiteX32" fmla="*/ 41021 w 80771"/>
                <a:gd name="connsiteY32" fmla="*/ 37973 h 100457"/>
                <a:gd name="connsiteX33" fmla="*/ 41148 w 80771"/>
                <a:gd name="connsiteY33" fmla="*/ 42672 h 100457"/>
                <a:gd name="connsiteX34" fmla="*/ 41148 w 80771"/>
                <a:gd name="connsiteY34" fmla="*/ 42672 h 100457"/>
                <a:gd name="connsiteX35" fmla="*/ 41021 w 80771"/>
                <a:gd name="connsiteY35" fmla="*/ 47371 h 100457"/>
                <a:gd name="connsiteX36" fmla="*/ 40386 w 80771"/>
                <a:gd name="connsiteY36" fmla="*/ 51689 h 100457"/>
                <a:gd name="connsiteX37" fmla="*/ 39497 w 80771"/>
                <a:gd name="connsiteY37" fmla="*/ 55626 h 100457"/>
                <a:gd name="connsiteX38" fmla="*/ 38227 w 80771"/>
                <a:gd name="connsiteY38" fmla="*/ 59182 h 100457"/>
                <a:gd name="connsiteX39" fmla="*/ 36703 w 80771"/>
                <a:gd name="connsiteY39" fmla="*/ 62230 h 100457"/>
                <a:gd name="connsiteX40" fmla="*/ 34798 w 80771"/>
                <a:gd name="connsiteY40" fmla="*/ 64770 h 100457"/>
                <a:gd name="connsiteX41" fmla="*/ 32639 w 80771"/>
                <a:gd name="connsiteY41" fmla="*/ 66802 h 100457"/>
                <a:gd name="connsiteX42" fmla="*/ 30353 w 80771"/>
                <a:gd name="connsiteY42" fmla="*/ 68326 h 100457"/>
                <a:gd name="connsiteX43" fmla="*/ 27813 w 80771"/>
                <a:gd name="connsiteY43" fmla="*/ 69215 h 100457"/>
                <a:gd name="connsiteX44" fmla="*/ 25019 w 80771"/>
                <a:gd name="connsiteY44" fmla="*/ 69469 h 100457"/>
                <a:gd name="connsiteX45" fmla="*/ 71628 w 80771"/>
                <a:gd name="connsiteY45" fmla="*/ 0 h 100457"/>
                <a:gd name="connsiteX46" fmla="*/ 71628 w 80771"/>
                <a:gd name="connsiteY46" fmla="*/ 38227 h 100457"/>
                <a:gd name="connsiteX47" fmla="*/ 49784 w 80771"/>
                <a:gd name="connsiteY47" fmla="*/ 38227 h 100457"/>
                <a:gd name="connsiteX48" fmla="*/ 49784 w 80771"/>
                <a:gd name="connsiteY48" fmla="*/ 38227 h 100457"/>
                <a:gd name="connsiteX49" fmla="*/ 49149 w 80771"/>
                <a:gd name="connsiteY49" fmla="*/ 32766 h 100457"/>
                <a:gd name="connsiteX50" fmla="*/ 48006 w 80771"/>
                <a:gd name="connsiteY50" fmla="*/ 27813 h 100457"/>
                <a:gd name="connsiteX51" fmla="*/ 46355 w 80771"/>
                <a:gd name="connsiteY51" fmla="*/ 23368 h 100457"/>
                <a:gd name="connsiteX52" fmla="*/ 44323 w 80771"/>
                <a:gd name="connsiteY52" fmla="*/ 19431 h 100457"/>
                <a:gd name="connsiteX53" fmla="*/ 41910 w 80771"/>
                <a:gd name="connsiteY53" fmla="*/ 15875 h 100457"/>
                <a:gd name="connsiteX54" fmla="*/ 39116 w 80771"/>
                <a:gd name="connsiteY54" fmla="*/ 13081 h 100457"/>
                <a:gd name="connsiteX55" fmla="*/ 36068 w 80771"/>
                <a:gd name="connsiteY55" fmla="*/ 10795 h 100457"/>
                <a:gd name="connsiteX56" fmla="*/ 32639 w 80771"/>
                <a:gd name="connsiteY56" fmla="*/ 9144 h 100457"/>
                <a:gd name="connsiteX57" fmla="*/ 28956 w 80771"/>
                <a:gd name="connsiteY57" fmla="*/ 8001 h 100457"/>
                <a:gd name="connsiteX58" fmla="*/ 25019 w 80771"/>
                <a:gd name="connsiteY58" fmla="*/ 7747 h 100457"/>
                <a:gd name="connsiteX59" fmla="*/ 25019 w 80771"/>
                <a:gd name="connsiteY59" fmla="*/ 7747 h 100457"/>
                <a:gd name="connsiteX60" fmla="*/ 20701 w 80771"/>
                <a:gd name="connsiteY60" fmla="*/ 8128 h 100457"/>
                <a:gd name="connsiteX61" fmla="*/ 16764 w 80771"/>
                <a:gd name="connsiteY61" fmla="*/ 9271 h 100457"/>
                <a:gd name="connsiteX62" fmla="*/ 13081 w 80771"/>
                <a:gd name="connsiteY62" fmla="*/ 11176 h 100457"/>
                <a:gd name="connsiteX63" fmla="*/ 9906 w 80771"/>
                <a:gd name="connsiteY63" fmla="*/ 13843 h 100457"/>
                <a:gd name="connsiteX64" fmla="*/ 6985 w 80771"/>
                <a:gd name="connsiteY64" fmla="*/ 17145 h 100457"/>
                <a:gd name="connsiteX65" fmla="*/ 4572 w 80771"/>
                <a:gd name="connsiteY65" fmla="*/ 21209 h 100457"/>
                <a:gd name="connsiteX66" fmla="*/ 2540 w 80771"/>
                <a:gd name="connsiteY66" fmla="*/ 25781 h 100457"/>
                <a:gd name="connsiteX67" fmla="*/ 1143 w 80771"/>
                <a:gd name="connsiteY67" fmla="*/ 30861 h 100457"/>
                <a:gd name="connsiteX68" fmla="*/ 254 w 80771"/>
                <a:gd name="connsiteY68" fmla="*/ 36576 h 100457"/>
                <a:gd name="connsiteX69" fmla="*/ 0 w 80771"/>
                <a:gd name="connsiteY69" fmla="*/ 42672 h 100457"/>
                <a:gd name="connsiteX70" fmla="*/ 0 w 80771"/>
                <a:gd name="connsiteY70" fmla="*/ 42672 h 100457"/>
                <a:gd name="connsiteX71" fmla="*/ 254 w 80771"/>
                <a:gd name="connsiteY71" fmla="*/ 48895 h 100457"/>
                <a:gd name="connsiteX72" fmla="*/ 1143 w 80771"/>
                <a:gd name="connsiteY72" fmla="*/ 54483 h 100457"/>
                <a:gd name="connsiteX73" fmla="*/ 2540 w 80771"/>
                <a:gd name="connsiteY73" fmla="*/ 59690 h 100457"/>
                <a:gd name="connsiteX74" fmla="*/ 4572 w 80771"/>
                <a:gd name="connsiteY74" fmla="*/ 64262 h 100457"/>
                <a:gd name="connsiteX75" fmla="*/ 6985 w 80771"/>
                <a:gd name="connsiteY75" fmla="*/ 68199 h 100457"/>
                <a:gd name="connsiteX76" fmla="*/ 9906 w 80771"/>
                <a:gd name="connsiteY76" fmla="*/ 71501 h 100457"/>
                <a:gd name="connsiteX77" fmla="*/ 13081 w 80771"/>
                <a:gd name="connsiteY77" fmla="*/ 74168 h 100457"/>
                <a:gd name="connsiteX78" fmla="*/ 16764 w 80771"/>
                <a:gd name="connsiteY78" fmla="*/ 76073 h 100457"/>
                <a:gd name="connsiteX79" fmla="*/ 20701 w 80771"/>
                <a:gd name="connsiteY79" fmla="*/ 77216 h 100457"/>
                <a:gd name="connsiteX80" fmla="*/ 25019 w 80771"/>
                <a:gd name="connsiteY80" fmla="*/ 77724 h 100457"/>
                <a:gd name="connsiteX81" fmla="*/ 25019 w 80771"/>
                <a:gd name="connsiteY81" fmla="*/ 77724 h 100457"/>
                <a:gd name="connsiteX82" fmla="*/ 29083 w 80771"/>
                <a:gd name="connsiteY82" fmla="*/ 77343 h 100457"/>
                <a:gd name="connsiteX83" fmla="*/ 32893 w 80771"/>
                <a:gd name="connsiteY83" fmla="*/ 76200 h 100457"/>
                <a:gd name="connsiteX84" fmla="*/ 36322 w 80771"/>
                <a:gd name="connsiteY84" fmla="*/ 74549 h 100457"/>
                <a:gd name="connsiteX85" fmla="*/ 39497 w 80771"/>
                <a:gd name="connsiteY85" fmla="*/ 72136 h 100457"/>
                <a:gd name="connsiteX86" fmla="*/ 42291 w 80771"/>
                <a:gd name="connsiteY86" fmla="*/ 69088 h 100457"/>
                <a:gd name="connsiteX87" fmla="*/ 44704 w 80771"/>
                <a:gd name="connsiteY87" fmla="*/ 65405 h 100457"/>
                <a:gd name="connsiteX88" fmla="*/ 46736 w 80771"/>
                <a:gd name="connsiteY88" fmla="*/ 61341 h 100457"/>
                <a:gd name="connsiteX89" fmla="*/ 48260 w 80771"/>
                <a:gd name="connsiteY89" fmla="*/ 56642 h 100457"/>
                <a:gd name="connsiteX90" fmla="*/ 49276 w 80771"/>
                <a:gd name="connsiteY90" fmla="*/ 51435 h 100457"/>
                <a:gd name="connsiteX91" fmla="*/ 49784 w 80771"/>
                <a:gd name="connsiteY91" fmla="*/ 45720 h 100457"/>
                <a:gd name="connsiteX92" fmla="*/ 71628 w 80771"/>
                <a:gd name="connsiteY92" fmla="*/ 45720 h 100457"/>
                <a:gd name="connsiteX93" fmla="*/ 71628 w 80771"/>
                <a:gd name="connsiteY93" fmla="*/ 100457 h 100457"/>
                <a:gd name="connsiteX94" fmla="*/ 80772 w 80771"/>
                <a:gd name="connsiteY94" fmla="*/ 100457 h 100457"/>
                <a:gd name="connsiteX95" fmla="*/ 80772 w 80771"/>
                <a:gd name="connsiteY95" fmla="*/ 0 h 100457"/>
                <a:gd name="connsiteX96" fmla="*/ 71628 w 80771"/>
                <a:gd name="connsiteY96" fmla="*/ 0 h 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80771" h="100457">
                  <a:moveTo>
                    <a:pt x="25019" y="69469"/>
                  </a:moveTo>
                  <a:lnTo>
                    <a:pt x="25019" y="69469"/>
                  </a:lnTo>
                  <a:lnTo>
                    <a:pt x="22225" y="69215"/>
                  </a:lnTo>
                  <a:lnTo>
                    <a:pt x="19558" y="68326"/>
                  </a:lnTo>
                  <a:lnTo>
                    <a:pt x="17272" y="66802"/>
                  </a:lnTo>
                  <a:lnTo>
                    <a:pt x="15113" y="64770"/>
                  </a:lnTo>
                  <a:lnTo>
                    <a:pt x="13208" y="62230"/>
                  </a:lnTo>
                  <a:lnTo>
                    <a:pt x="11684" y="59182"/>
                  </a:lnTo>
                  <a:lnTo>
                    <a:pt x="10414" y="55626"/>
                  </a:lnTo>
                  <a:lnTo>
                    <a:pt x="9398" y="51689"/>
                  </a:lnTo>
                  <a:lnTo>
                    <a:pt x="8890" y="47371"/>
                  </a:lnTo>
                  <a:lnTo>
                    <a:pt x="8636" y="42672"/>
                  </a:lnTo>
                  <a:lnTo>
                    <a:pt x="8636" y="42672"/>
                  </a:lnTo>
                  <a:lnTo>
                    <a:pt x="8890" y="37973"/>
                  </a:lnTo>
                  <a:lnTo>
                    <a:pt x="9398" y="33655"/>
                  </a:lnTo>
                  <a:lnTo>
                    <a:pt x="10414" y="29718"/>
                  </a:lnTo>
                  <a:lnTo>
                    <a:pt x="11684" y="26289"/>
                  </a:lnTo>
                  <a:lnTo>
                    <a:pt x="13208" y="23241"/>
                  </a:lnTo>
                  <a:lnTo>
                    <a:pt x="15113" y="20701"/>
                  </a:lnTo>
                  <a:lnTo>
                    <a:pt x="17272" y="18669"/>
                  </a:lnTo>
                  <a:lnTo>
                    <a:pt x="19558" y="17145"/>
                  </a:lnTo>
                  <a:lnTo>
                    <a:pt x="22225" y="16256"/>
                  </a:lnTo>
                  <a:lnTo>
                    <a:pt x="25019" y="16002"/>
                  </a:lnTo>
                  <a:lnTo>
                    <a:pt x="25019" y="16002"/>
                  </a:lnTo>
                  <a:lnTo>
                    <a:pt x="27813" y="16256"/>
                  </a:lnTo>
                  <a:lnTo>
                    <a:pt x="30353" y="17145"/>
                  </a:lnTo>
                  <a:lnTo>
                    <a:pt x="32639" y="18669"/>
                  </a:lnTo>
                  <a:lnTo>
                    <a:pt x="34798" y="20701"/>
                  </a:lnTo>
                  <a:lnTo>
                    <a:pt x="36703" y="23241"/>
                  </a:lnTo>
                  <a:lnTo>
                    <a:pt x="38227" y="26289"/>
                  </a:lnTo>
                  <a:lnTo>
                    <a:pt x="39497" y="29718"/>
                  </a:lnTo>
                  <a:lnTo>
                    <a:pt x="40386" y="33655"/>
                  </a:lnTo>
                  <a:lnTo>
                    <a:pt x="41021" y="37973"/>
                  </a:lnTo>
                  <a:lnTo>
                    <a:pt x="41148" y="42672"/>
                  </a:lnTo>
                  <a:lnTo>
                    <a:pt x="41148" y="42672"/>
                  </a:lnTo>
                  <a:lnTo>
                    <a:pt x="41021" y="47371"/>
                  </a:lnTo>
                  <a:lnTo>
                    <a:pt x="40386" y="51689"/>
                  </a:lnTo>
                  <a:lnTo>
                    <a:pt x="39497" y="55626"/>
                  </a:lnTo>
                  <a:lnTo>
                    <a:pt x="38227" y="59182"/>
                  </a:lnTo>
                  <a:lnTo>
                    <a:pt x="36703" y="62230"/>
                  </a:lnTo>
                  <a:lnTo>
                    <a:pt x="34798" y="64770"/>
                  </a:lnTo>
                  <a:lnTo>
                    <a:pt x="32639" y="66802"/>
                  </a:lnTo>
                  <a:lnTo>
                    <a:pt x="30353" y="68326"/>
                  </a:lnTo>
                  <a:lnTo>
                    <a:pt x="27813" y="69215"/>
                  </a:lnTo>
                  <a:lnTo>
                    <a:pt x="25019" y="69469"/>
                  </a:lnTo>
                  <a:close/>
                  <a:moveTo>
                    <a:pt x="71628" y="0"/>
                  </a:moveTo>
                  <a:lnTo>
                    <a:pt x="71628" y="38227"/>
                  </a:lnTo>
                  <a:lnTo>
                    <a:pt x="49784" y="38227"/>
                  </a:lnTo>
                  <a:lnTo>
                    <a:pt x="49784" y="38227"/>
                  </a:lnTo>
                  <a:lnTo>
                    <a:pt x="49149" y="32766"/>
                  </a:lnTo>
                  <a:lnTo>
                    <a:pt x="48006" y="27813"/>
                  </a:lnTo>
                  <a:lnTo>
                    <a:pt x="46355" y="23368"/>
                  </a:lnTo>
                  <a:lnTo>
                    <a:pt x="44323" y="19431"/>
                  </a:lnTo>
                  <a:lnTo>
                    <a:pt x="41910" y="15875"/>
                  </a:lnTo>
                  <a:lnTo>
                    <a:pt x="39116" y="13081"/>
                  </a:lnTo>
                  <a:lnTo>
                    <a:pt x="36068" y="10795"/>
                  </a:lnTo>
                  <a:lnTo>
                    <a:pt x="32639" y="9144"/>
                  </a:lnTo>
                  <a:lnTo>
                    <a:pt x="28956" y="8001"/>
                  </a:lnTo>
                  <a:lnTo>
                    <a:pt x="25019" y="7747"/>
                  </a:lnTo>
                  <a:lnTo>
                    <a:pt x="25019" y="7747"/>
                  </a:lnTo>
                  <a:lnTo>
                    <a:pt x="20701" y="8128"/>
                  </a:lnTo>
                  <a:lnTo>
                    <a:pt x="16764" y="9271"/>
                  </a:lnTo>
                  <a:lnTo>
                    <a:pt x="13081" y="11176"/>
                  </a:lnTo>
                  <a:lnTo>
                    <a:pt x="9906" y="13843"/>
                  </a:lnTo>
                  <a:lnTo>
                    <a:pt x="6985" y="17145"/>
                  </a:lnTo>
                  <a:lnTo>
                    <a:pt x="4572" y="21209"/>
                  </a:lnTo>
                  <a:lnTo>
                    <a:pt x="2540" y="25781"/>
                  </a:lnTo>
                  <a:lnTo>
                    <a:pt x="1143" y="30861"/>
                  </a:lnTo>
                  <a:lnTo>
                    <a:pt x="254" y="36576"/>
                  </a:lnTo>
                  <a:lnTo>
                    <a:pt x="0" y="42672"/>
                  </a:lnTo>
                  <a:lnTo>
                    <a:pt x="0" y="42672"/>
                  </a:lnTo>
                  <a:lnTo>
                    <a:pt x="254" y="48895"/>
                  </a:lnTo>
                  <a:lnTo>
                    <a:pt x="1143" y="54483"/>
                  </a:lnTo>
                  <a:lnTo>
                    <a:pt x="2540" y="59690"/>
                  </a:lnTo>
                  <a:lnTo>
                    <a:pt x="4572" y="64262"/>
                  </a:lnTo>
                  <a:lnTo>
                    <a:pt x="6985" y="68199"/>
                  </a:lnTo>
                  <a:lnTo>
                    <a:pt x="9906" y="71501"/>
                  </a:lnTo>
                  <a:lnTo>
                    <a:pt x="13081" y="74168"/>
                  </a:lnTo>
                  <a:lnTo>
                    <a:pt x="16764" y="76073"/>
                  </a:lnTo>
                  <a:lnTo>
                    <a:pt x="20701" y="77216"/>
                  </a:lnTo>
                  <a:lnTo>
                    <a:pt x="25019" y="77724"/>
                  </a:lnTo>
                  <a:lnTo>
                    <a:pt x="25019" y="77724"/>
                  </a:lnTo>
                  <a:lnTo>
                    <a:pt x="29083" y="77343"/>
                  </a:lnTo>
                  <a:lnTo>
                    <a:pt x="32893" y="76200"/>
                  </a:lnTo>
                  <a:lnTo>
                    <a:pt x="36322" y="74549"/>
                  </a:lnTo>
                  <a:lnTo>
                    <a:pt x="39497" y="72136"/>
                  </a:lnTo>
                  <a:lnTo>
                    <a:pt x="42291" y="69088"/>
                  </a:lnTo>
                  <a:lnTo>
                    <a:pt x="44704" y="65405"/>
                  </a:lnTo>
                  <a:lnTo>
                    <a:pt x="46736" y="61341"/>
                  </a:lnTo>
                  <a:lnTo>
                    <a:pt x="48260" y="56642"/>
                  </a:lnTo>
                  <a:lnTo>
                    <a:pt x="49276" y="51435"/>
                  </a:lnTo>
                  <a:lnTo>
                    <a:pt x="49784" y="45720"/>
                  </a:lnTo>
                  <a:lnTo>
                    <a:pt x="71628" y="45720"/>
                  </a:lnTo>
                  <a:lnTo>
                    <a:pt x="71628" y="100457"/>
                  </a:lnTo>
                  <a:lnTo>
                    <a:pt x="80772" y="100457"/>
                  </a:lnTo>
                  <a:lnTo>
                    <a:pt x="80772" y="0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9814BE4-363A-A8A9-34A8-A1F2B4729894}"/>
                </a:ext>
              </a:extLst>
            </p:cNvPr>
            <p:cNvSpPr/>
            <p:nvPr/>
          </p:nvSpPr>
          <p:spPr>
            <a:xfrm>
              <a:off x="8826880" y="4209795"/>
              <a:ext cx="80898" cy="98805"/>
            </a:xfrm>
            <a:custGeom>
              <a:avLst/>
              <a:gdLst>
                <a:gd name="connsiteX0" fmla="*/ 59817 w 80898"/>
                <a:gd name="connsiteY0" fmla="*/ 47752 h 98805"/>
                <a:gd name="connsiteX1" fmla="*/ 59817 w 80898"/>
                <a:gd name="connsiteY1" fmla="*/ 47752 h 98805"/>
                <a:gd name="connsiteX2" fmla="*/ 55626 w 80898"/>
                <a:gd name="connsiteY2" fmla="*/ 46101 h 98805"/>
                <a:gd name="connsiteX3" fmla="*/ 51562 w 80898"/>
                <a:gd name="connsiteY3" fmla="*/ 43942 h 98805"/>
                <a:gd name="connsiteX4" fmla="*/ 47879 w 80898"/>
                <a:gd name="connsiteY4" fmla="*/ 41529 h 98805"/>
                <a:gd name="connsiteX5" fmla="*/ 44704 w 80898"/>
                <a:gd name="connsiteY5" fmla="*/ 38862 h 98805"/>
                <a:gd name="connsiteX6" fmla="*/ 41783 w 80898"/>
                <a:gd name="connsiteY6" fmla="*/ 35687 h 98805"/>
                <a:gd name="connsiteX7" fmla="*/ 39370 w 80898"/>
                <a:gd name="connsiteY7" fmla="*/ 32385 h 98805"/>
                <a:gd name="connsiteX8" fmla="*/ 37338 w 80898"/>
                <a:gd name="connsiteY8" fmla="*/ 28956 h 98805"/>
                <a:gd name="connsiteX9" fmla="*/ 35941 w 80898"/>
                <a:gd name="connsiteY9" fmla="*/ 25273 h 98805"/>
                <a:gd name="connsiteX10" fmla="*/ 35052 w 80898"/>
                <a:gd name="connsiteY10" fmla="*/ 21336 h 98805"/>
                <a:gd name="connsiteX11" fmla="*/ 34671 w 80898"/>
                <a:gd name="connsiteY11" fmla="*/ 17399 h 98805"/>
                <a:gd name="connsiteX12" fmla="*/ 34671 w 80898"/>
                <a:gd name="connsiteY12" fmla="*/ 14351 h 98805"/>
                <a:gd name="connsiteX13" fmla="*/ 57404 w 80898"/>
                <a:gd name="connsiteY13" fmla="*/ 14351 h 98805"/>
                <a:gd name="connsiteX14" fmla="*/ 57404 w 80898"/>
                <a:gd name="connsiteY14" fmla="*/ 6858 h 98805"/>
                <a:gd name="connsiteX15" fmla="*/ 2413 w 80898"/>
                <a:gd name="connsiteY15" fmla="*/ 6858 h 98805"/>
                <a:gd name="connsiteX16" fmla="*/ 2413 w 80898"/>
                <a:gd name="connsiteY16" fmla="*/ 14351 h 98805"/>
                <a:gd name="connsiteX17" fmla="*/ 25400 w 80898"/>
                <a:gd name="connsiteY17" fmla="*/ 14351 h 98805"/>
                <a:gd name="connsiteX18" fmla="*/ 25400 w 80898"/>
                <a:gd name="connsiteY18" fmla="*/ 17399 h 98805"/>
                <a:gd name="connsiteX19" fmla="*/ 25400 w 80898"/>
                <a:gd name="connsiteY19" fmla="*/ 17399 h 98805"/>
                <a:gd name="connsiteX20" fmla="*/ 25019 w 80898"/>
                <a:gd name="connsiteY20" fmla="*/ 21590 h 98805"/>
                <a:gd name="connsiteX21" fmla="*/ 24130 w 80898"/>
                <a:gd name="connsiteY21" fmla="*/ 25654 h 98805"/>
                <a:gd name="connsiteX22" fmla="*/ 22733 w 80898"/>
                <a:gd name="connsiteY22" fmla="*/ 29591 h 98805"/>
                <a:gd name="connsiteX23" fmla="*/ 20828 w 80898"/>
                <a:gd name="connsiteY23" fmla="*/ 33401 h 98805"/>
                <a:gd name="connsiteX24" fmla="*/ 18415 w 80898"/>
                <a:gd name="connsiteY24" fmla="*/ 36830 h 98805"/>
                <a:gd name="connsiteX25" fmla="*/ 15494 w 80898"/>
                <a:gd name="connsiteY25" fmla="*/ 40132 h 98805"/>
                <a:gd name="connsiteX26" fmla="*/ 12192 w 80898"/>
                <a:gd name="connsiteY26" fmla="*/ 43053 h 98805"/>
                <a:gd name="connsiteX27" fmla="*/ 8382 w 80898"/>
                <a:gd name="connsiteY27" fmla="*/ 45593 h 98805"/>
                <a:gd name="connsiteX28" fmla="*/ 4318 w 80898"/>
                <a:gd name="connsiteY28" fmla="*/ 47879 h 98805"/>
                <a:gd name="connsiteX29" fmla="*/ 0 w 80898"/>
                <a:gd name="connsiteY29" fmla="*/ 49657 h 98805"/>
                <a:gd name="connsiteX30" fmla="*/ 4826 w 80898"/>
                <a:gd name="connsiteY30" fmla="*/ 56769 h 98805"/>
                <a:gd name="connsiteX31" fmla="*/ 4826 w 80898"/>
                <a:gd name="connsiteY31" fmla="*/ 56769 h 98805"/>
                <a:gd name="connsiteX32" fmla="*/ 8255 w 80898"/>
                <a:gd name="connsiteY32" fmla="*/ 55372 h 98805"/>
                <a:gd name="connsiteX33" fmla="*/ 11557 w 80898"/>
                <a:gd name="connsiteY33" fmla="*/ 53721 h 98805"/>
                <a:gd name="connsiteX34" fmla="*/ 14732 w 80898"/>
                <a:gd name="connsiteY34" fmla="*/ 51689 h 98805"/>
                <a:gd name="connsiteX35" fmla="*/ 17653 w 80898"/>
                <a:gd name="connsiteY35" fmla="*/ 49530 h 98805"/>
                <a:gd name="connsiteX36" fmla="*/ 20320 w 80898"/>
                <a:gd name="connsiteY36" fmla="*/ 47117 h 98805"/>
                <a:gd name="connsiteX37" fmla="*/ 22733 w 80898"/>
                <a:gd name="connsiteY37" fmla="*/ 44577 h 98805"/>
                <a:gd name="connsiteX38" fmla="*/ 25019 w 80898"/>
                <a:gd name="connsiteY38" fmla="*/ 41783 h 98805"/>
                <a:gd name="connsiteX39" fmla="*/ 27051 w 80898"/>
                <a:gd name="connsiteY39" fmla="*/ 38735 h 98805"/>
                <a:gd name="connsiteX40" fmla="*/ 28702 w 80898"/>
                <a:gd name="connsiteY40" fmla="*/ 35560 h 98805"/>
                <a:gd name="connsiteX41" fmla="*/ 30099 w 80898"/>
                <a:gd name="connsiteY41" fmla="*/ 32258 h 98805"/>
                <a:gd name="connsiteX42" fmla="*/ 30099 w 80898"/>
                <a:gd name="connsiteY42" fmla="*/ 32258 h 98805"/>
                <a:gd name="connsiteX43" fmla="*/ 31623 w 80898"/>
                <a:gd name="connsiteY43" fmla="*/ 35433 h 98805"/>
                <a:gd name="connsiteX44" fmla="*/ 33401 w 80898"/>
                <a:gd name="connsiteY44" fmla="*/ 38354 h 98805"/>
                <a:gd name="connsiteX45" fmla="*/ 35433 w 80898"/>
                <a:gd name="connsiteY45" fmla="*/ 41148 h 98805"/>
                <a:gd name="connsiteX46" fmla="*/ 37719 w 80898"/>
                <a:gd name="connsiteY46" fmla="*/ 43688 h 98805"/>
                <a:gd name="connsiteX47" fmla="*/ 40132 w 80898"/>
                <a:gd name="connsiteY47" fmla="*/ 46101 h 98805"/>
                <a:gd name="connsiteX48" fmla="*/ 42799 w 80898"/>
                <a:gd name="connsiteY48" fmla="*/ 48387 h 98805"/>
                <a:gd name="connsiteX49" fmla="*/ 45720 w 80898"/>
                <a:gd name="connsiteY49" fmla="*/ 50292 h 98805"/>
                <a:gd name="connsiteX50" fmla="*/ 48768 w 80898"/>
                <a:gd name="connsiteY50" fmla="*/ 52070 h 98805"/>
                <a:gd name="connsiteX51" fmla="*/ 52070 w 80898"/>
                <a:gd name="connsiteY51" fmla="*/ 53594 h 98805"/>
                <a:gd name="connsiteX52" fmla="*/ 55372 w 80898"/>
                <a:gd name="connsiteY52" fmla="*/ 54864 h 98805"/>
                <a:gd name="connsiteX53" fmla="*/ 59817 w 80898"/>
                <a:gd name="connsiteY53" fmla="*/ 47752 h 98805"/>
                <a:gd name="connsiteX54" fmla="*/ 25019 w 80898"/>
                <a:gd name="connsiteY54" fmla="*/ 70866 h 98805"/>
                <a:gd name="connsiteX55" fmla="*/ 71882 w 80898"/>
                <a:gd name="connsiteY55" fmla="*/ 70866 h 98805"/>
                <a:gd name="connsiteX56" fmla="*/ 71882 w 80898"/>
                <a:gd name="connsiteY56" fmla="*/ 91440 h 98805"/>
                <a:gd name="connsiteX57" fmla="*/ 25019 w 80898"/>
                <a:gd name="connsiteY57" fmla="*/ 91440 h 98805"/>
                <a:gd name="connsiteX58" fmla="*/ 25019 w 80898"/>
                <a:gd name="connsiteY58" fmla="*/ 70866 h 98805"/>
                <a:gd name="connsiteX59" fmla="*/ 16002 w 80898"/>
                <a:gd name="connsiteY59" fmla="*/ 98806 h 98805"/>
                <a:gd name="connsiteX60" fmla="*/ 80899 w 80898"/>
                <a:gd name="connsiteY60" fmla="*/ 98806 h 98805"/>
                <a:gd name="connsiteX61" fmla="*/ 80899 w 80898"/>
                <a:gd name="connsiteY61" fmla="*/ 63627 h 98805"/>
                <a:gd name="connsiteX62" fmla="*/ 16002 w 80898"/>
                <a:gd name="connsiteY62" fmla="*/ 63627 h 98805"/>
                <a:gd name="connsiteX63" fmla="*/ 16002 w 80898"/>
                <a:gd name="connsiteY63" fmla="*/ 98806 h 98805"/>
                <a:gd name="connsiteX64" fmla="*/ 71755 w 80898"/>
                <a:gd name="connsiteY64" fmla="*/ 0 h 98805"/>
                <a:gd name="connsiteX65" fmla="*/ 71755 w 80898"/>
                <a:gd name="connsiteY65" fmla="*/ 58166 h 98805"/>
                <a:gd name="connsiteX66" fmla="*/ 80899 w 80898"/>
                <a:gd name="connsiteY66" fmla="*/ 58166 h 98805"/>
                <a:gd name="connsiteX67" fmla="*/ 80899 w 80898"/>
                <a:gd name="connsiteY67" fmla="*/ 0 h 98805"/>
                <a:gd name="connsiteX68" fmla="*/ 71755 w 80898"/>
                <a:gd name="connsiteY68" fmla="*/ 0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0898" h="98805">
                  <a:moveTo>
                    <a:pt x="59817" y="47752"/>
                  </a:moveTo>
                  <a:lnTo>
                    <a:pt x="59817" y="47752"/>
                  </a:lnTo>
                  <a:lnTo>
                    <a:pt x="55626" y="46101"/>
                  </a:lnTo>
                  <a:lnTo>
                    <a:pt x="51562" y="43942"/>
                  </a:lnTo>
                  <a:lnTo>
                    <a:pt x="47879" y="41529"/>
                  </a:lnTo>
                  <a:lnTo>
                    <a:pt x="44704" y="38862"/>
                  </a:lnTo>
                  <a:lnTo>
                    <a:pt x="41783" y="35687"/>
                  </a:lnTo>
                  <a:lnTo>
                    <a:pt x="39370" y="32385"/>
                  </a:lnTo>
                  <a:lnTo>
                    <a:pt x="37338" y="28956"/>
                  </a:lnTo>
                  <a:lnTo>
                    <a:pt x="35941" y="25273"/>
                  </a:lnTo>
                  <a:lnTo>
                    <a:pt x="35052" y="21336"/>
                  </a:lnTo>
                  <a:lnTo>
                    <a:pt x="34671" y="17399"/>
                  </a:lnTo>
                  <a:lnTo>
                    <a:pt x="34671" y="14351"/>
                  </a:lnTo>
                  <a:lnTo>
                    <a:pt x="57404" y="14351"/>
                  </a:lnTo>
                  <a:lnTo>
                    <a:pt x="57404" y="6858"/>
                  </a:lnTo>
                  <a:lnTo>
                    <a:pt x="2413" y="6858"/>
                  </a:lnTo>
                  <a:lnTo>
                    <a:pt x="2413" y="14351"/>
                  </a:lnTo>
                  <a:lnTo>
                    <a:pt x="25400" y="14351"/>
                  </a:lnTo>
                  <a:lnTo>
                    <a:pt x="25400" y="17399"/>
                  </a:lnTo>
                  <a:lnTo>
                    <a:pt x="25400" y="17399"/>
                  </a:lnTo>
                  <a:lnTo>
                    <a:pt x="25019" y="21590"/>
                  </a:lnTo>
                  <a:lnTo>
                    <a:pt x="24130" y="25654"/>
                  </a:lnTo>
                  <a:lnTo>
                    <a:pt x="22733" y="29591"/>
                  </a:lnTo>
                  <a:lnTo>
                    <a:pt x="20828" y="33401"/>
                  </a:lnTo>
                  <a:lnTo>
                    <a:pt x="18415" y="36830"/>
                  </a:lnTo>
                  <a:lnTo>
                    <a:pt x="15494" y="40132"/>
                  </a:lnTo>
                  <a:lnTo>
                    <a:pt x="12192" y="43053"/>
                  </a:lnTo>
                  <a:lnTo>
                    <a:pt x="8382" y="45593"/>
                  </a:lnTo>
                  <a:lnTo>
                    <a:pt x="4318" y="47879"/>
                  </a:lnTo>
                  <a:lnTo>
                    <a:pt x="0" y="49657"/>
                  </a:lnTo>
                  <a:lnTo>
                    <a:pt x="4826" y="56769"/>
                  </a:lnTo>
                  <a:lnTo>
                    <a:pt x="4826" y="56769"/>
                  </a:lnTo>
                  <a:lnTo>
                    <a:pt x="8255" y="55372"/>
                  </a:lnTo>
                  <a:lnTo>
                    <a:pt x="11557" y="53721"/>
                  </a:lnTo>
                  <a:lnTo>
                    <a:pt x="14732" y="51689"/>
                  </a:lnTo>
                  <a:lnTo>
                    <a:pt x="17653" y="49530"/>
                  </a:lnTo>
                  <a:lnTo>
                    <a:pt x="20320" y="47117"/>
                  </a:lnTo>
                  <a:lnTo>
                    <a:pt x="22733" y="44577"/>
                  </a:lnTo>
                  <a:lnTo>
                    <a:pt x="25019" y="41783"/>
                  </a:lnTo>
                  <a:lnTo>
                    <a:pt x="27051" y="38735"/>
                  </a:lnTo>
                  <a:lnTo>
                    <a:pt x="28702" y="35560"/>
                  </a:lnTo>
                  <a:lnTo>
                    <a:pt x="30099" y="32258"/>
                  </a:lnTo>
                  <a:lnTo>
                    <a:pt x="30099" y="32258"/>
                  </a:lnTo>
                  <a:lnTo>
                    <a:pt x="31623" y="35433"/>
                  </a:lnTo>
                  <a:lnTo>
                    <a:pt x="33401" y="38354"/>
                  </a:lnTo>
                  <a:lnTo>
                    <a:pt x="35433" y="41148"/>
                  </a:lnTo>
                  <a:lnTo>
                    <a:pt x="37719" y="43688"/>
                  </a:lnTo>
                  <a:lnTo>
                    <a:pt x="40132" y="46101"/>
                  </a:lnTo>
                  <a:lnTo>
                    <a:pt x="42799" y="48387"/>
                  </a:lnTo>
                  <a:lnTo>
                    <a:pt x="45720" y="50292"/>
                  </a:lnTo>
                  <a:lnTo>
                    <a:pt x="48768" y="52070"/>
                  </a:lnTo>
                  <a:lnTo>
                    <a:pt x="52070" y="53594"/>
                  </a:lnTo>
                  <a:lnTo>
                    <a:pt x="55372" y="54864"/>
                  </a:lnTo>
                  <a:lnTo>
                    <a:pt x="59817" y="47752"/>
                  </a:lnTo>
                  <a:close/>
                  <a:moveTo>
                    <a:pt x="25019" y="70866"/>
                  </a:moveTo>
                  <a:lnTo>
                    <a:pt x="71882" y="70866"/>
                  </a:lnTo>
                  <a:lnTo>
                    <a:pt x="71882" y="91440"/>
                  </a:lnTo>
                  <a:lnTo>
                    <a:pt x="25019" y="91440"/>
                  </a:lnTo>
                  <a:lnTo>
                    <a:pt x="25019" y="70866"/>
                  </a:lnTo>
                  <a:close/>
                  <a:moveTo>
                    <a:pt x="16002" y="98806"/>
                  </a:moveTo>
                  <a:lnTo>
                    <a:pt x="80899" y="98806"/>
                  </a:lnTo>
                  <a:lnTo>
                    <a:pt x="80899" y="63627"/>
                  </a:lnTo>
                  <a:lnTo>
                    <a:pt x="16002" y="63627"/>
                  </a:lnTo>
                  <a:lnTo>
                    <a:pt x="16002" y="98806"/>
                  </a:lnTo>
                  <a:close/>
                  <a:moveTo>
                    <a:pt x="71755" y="0"/>
                  </a:moveTo>
                  <a:lnTo>
                    <a:pt x="71755" y="58166"/>
                  </a:lnTo>
                  <a:lnTo>
                    <a:pt x="80899" y="58166"/>
                  </a:lnTo>
                  <a:lnTo>
                    <a:pt x="80899" y="0"/>
                  </a:lnTo>
                  <a:lnTo>
                    <a:pt x="71755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5F93BD8-38DA-EE2F-16A6-54A084BB89D4}"/>
                </a:ext>
              </a:extLst>
            </p:cNvPr>
            <p:cNvSpPr/>
            <p:nvPr/>
          </p:nvSpPr>
          <p:spPr>
            <a:xfrm>
              <a:off x="8619871" y="4429125"/>
              <a:ext cx="82295" cy="100202"/>
            </a:xfrm>
            <a:custGeom>
              <a:avLst/>
              <a:gdLst>
                <a:gd name="connsiteX0" fmla="*/ 3556 w 82295"/>
                <a:gd name="connsiteY0" fmla="*/ 10795 h 100202"/>
                <a:gd name="connsiteX1" fmla="*/ 3556 w 82295"/>
                <a:gd name="connsiteY1" fmla="*/ 18415 h 100202"/>
                <a:gd name="connsiteX2" fmla="*/ 22098 w 82295"/>
                <a:gd name="connsiteY2" fmla="*/ 18415 h 100202"/>
                <a:gd name="connsiteX3" fmla="*/ 22098 w 82295"/>
                <a:gd name="connsiteY3" fmla="*/ 18415 h 100202"/>
                <a:gd name="connsiteX4" fmla="*/ 21590 w 82295"/>
                <a:gd name="connsiteY4" fmla="*/ 24384 h 100202"/>
                <a:gd name="connsiteX5" fmla="*/ 20828 w 82295"/>
                <a:gd name="connsiteY5" fmla="*/ 30226 h 100202"/>
                <a:gd name="connsiteX6" fmla="*/ 19685 w 82295"/>
                <a:gd name="connsiteY6" fmla="*/ 36068 h 100202"/>
                <a:gd name="connsiteX7" fmla="*/ 18034 w 82295"/>
                <a:gd name="connsiteY7" fmla="*/ 41656 h 100202"/>
                <a:gd name="connsiteX8" fmla="*/ 16129 w 82295"/>
                <a:gd name="connsiteY8" fmla="*/ 47117 h 100202"/>
                <a:gd name="connsiteX9" fmla="*/ 13843 w 82295"/>
                <a:gd name="connsiteY9" fmla="*/ 52451 h 100202"/>
                <a:gd name="connsiteX10" fmla="*/ 11049 w 82295"/>
                <a:gd name="connsiteY10" fmla="*/ 57658 h 100202"/>
                <a:gd name="connsiteX11" fmla="*/ 7874 w 82295"/>
                <a:gd name="connsiteY11" fmla="*/ 62611 h 100202"/>
                <a:gd name="connsiteX12" fmla="*/ 4191 w 82295"/>
                <a:gd name="connsiteY12" fmla="*/ 67437 h 100202"/>
                <a:gd name="connsiteX13" fmla="*/ 0 w 82295"/>
                <a:gd name="connsiteY13" fmla="*/ 72136 h 100202"/>
                <a:gd name="connsiteX14" fmla="*/ 7239 w 82295"/>
                <a:gd name="connsiteY14" fmla="*/ 77470 h 100202"/>
                <a:gd name="connsiteX15" fmla="*/ 7239 w 82295"/>
                <a:gd name="connsiteY15" fmla="*/ 77470 h 100202"/>
                <a:gd name="connsiteX16" fmla="*/ 12319 w 82295"/>
                <a:gd name="connsiteY16" fmla="*/ 71628 h 100202"/>
                <a:gd name="connsiteX17" fmla="*/ 16637 w 82295"/>
                <a:gd name="connsiteY17" fmla="*/ 65532 h 100202"/>
                <a:gd name="connsiteX18" fmla="*/ 20320 w 82295"/>
                <a:gd name="connsiteY18" fmla="*/ 59182 h 100202"/>
                <a:gd name="connsiteX19" fmla="*/ 23368 w 82295"/>
                <a:gd name="connsiteY19" fmla="*/ 52578 h 100202"/>
                <a:gd name="connsiteX20" fmla="*/ 25781 w 82295"/>
                <a:gd name="connsiteY20" fmla="*/ 45974 h 100202"/>
                <a:gd name="connsiteX21" fmla="*/ 27813 w 82295"/>
                <a:gd name="connsiteY21" fmla="*/ 39116 h 100202"/>
                <a:gd name="connsiteX22" fmla="*/ 29210 w 82295"/>
                <a:gd name="connsiteY22" fmla="*/ 32131 h 100202"/>
                <a:gd name="connsiteX23" fmla="*/ 30226 w 82295"/>
                <a:gd name="connsiteY23" fmla="*/ 25146 h 100202"/>
                <a:gd name="connsiteX24" fmla="*/ 30734 w 82295"/>
                <a:gd name="connsiteY24" fmla="*/ 18034 h 100202"/>
                <a:gd name="connsiteX25" fmla="*/ 30988 w 82295"/>
                <a:gd name="connsiteY25" fmla="*/ 10795 h 100202"/>
                <a:gd name="connsiteX26" fmla="*/ 3556 w 82295"/>
                <a:gd name="connsiteY26" fmla="*/ 10795 h 100202"/>
                <a:gd name="connsiteX27" fmla="*/ 34163 w 82295"/>
                <a:gd name="connsiteY27" fmla="*/ 10795 h 100202"/>
                <a:gd name="connsiteX28" fmla="*/ 34163 w 82295"/>
                <a:gd name="connsiteY28" fmla="*/ 18415 h 100202"/>
                <a:gd name="connsiteX29" fmla="*/ 50165 w 82295"/>
                <a:gd name="connsiteY29" fmla="*/ 18415 h 100202"/>
                <a:gd name="connsiteX30" fmla="*/ 50165 w 82295"/>
                <a:gd name="connsiteY30" fmla="*/ 18415 h 100202"/>
                <a:gd name="connsiteX31" fmla="*/ 49784 w 82295"/>
                <a:gd name="connsiteY31" fmla="*/ 24765 h 100202"/>
                <a:gd name="connsiteX32" fmla="*/ 49149 w 82295"/>
                <a:gd name="connsiteY32" fmla="*/ 31115 h 100202"/>
                <a:gd name="connsiteX33" fmla="*/ 48133 w 82295"/>
                <a:gd name="connsiteY33" fmla="*/ 37465 h 100202"/>
                <a:gd name="connsiteX34" fmla="*/ 46863 w 82295"/>
                <a:gd name="connsiteY34" fmla="*/ 43815 h 100202"/>
                <a:gd name="connsiteX35" fmla="*/ 45085 w 82295"/>
                <a:gd name="connsiteY35" fmla="*/ 50038 h 100202"/>
                <a:gd name="connsiteX36" fmla="*/ 42926 w 82295"/>
                <a:gd name="connsiteY36" fmla="*/ 56261 h 100202"/>
                <a:gd name="connsiteX37" fmla="*/ 40386 w 82295"/>
                <a:gd name="connsiteY37" fmla="*/ 62230 h 100202"/>
                <a:gd name="connsiteX38" fmla="*/ 37211 w 82295"/>
                <a:gd name="connsiteY38" fmla="*/ 68072 h 100202"/>
                <a:gd name="connsiteX39" fmla="*/ 33655 w 82295"/>
                <a:gd name="connsiteY39" fmla="*/ 73787 h 100202"/>
                <a:gd name="connsiteX40" fmla="*/ 29337 w 82295"/>
                <a:gd name="connsiteY40" fmla="*/ 79248 h 100202"/>
                <a:gd name="connsiteX41" fmla="*/ 36957 w 82295"/>
                <a:gd name="connsiteY41" fmla="*/ 84328 h 100202"/>
                <a:gd name="connsiteX42" fmla="*/ 36957 w 82295"/>
                <a:gd name="connsiteY42" fmla="*/ 84328 h 100202"/>
                <a:gd name="connsiteX43" fmla="*/ 42037 w 82295"/>
                <a:gd name="connsiteY43" fmla="*/ 77597 h 100202"/>
                <a:gd name="connsiteX44" fmla="*/ 46228 w 82295"/>
                <a:gd name="connsiteY44" fmla="*/ 70612 h 100202"/>
                <a:gd name="connsiteX45" fmla="*/ 49657 w 82295"/>
                <a:gd name="connsiteY45" fmla="*/ 63373 h 100202"/>
                <a:gd name="connsiteX46" fmla="*/ 52451 w 82295"/>
                <a:gd name="connsiteY46" fmla="*/ 55880 h 100202"/>
                <a:gd name="connsiteX47" fmla="*/ 54610 w 82295"/>
                <a:gd name="connsiteY47" fmla="*/ 48387 h 100202"/>
                <a:gd name="connsiteX48" fmla="*/ 56261 w 82295"/>
                <a:gd name="connsiteY48" fmla="*/ 40767 h 100202"/>
                <a:gd name="connsiteX49" fmla="*/ 57531 w 82295"/>
                <a:gd name="connsiteY49" fmla="*/ 33147 h 100202"/>
                <a:gd name="connsiteX50" fmla="*/ 58293 w 82295"/>
                <a:gd name="connsiteY50" fmla="*/ 25527 h 100202"/>
                <a:gd name="connsiteX51" fmla="*/ 58674 w 82295"/>
                <a:gd name="connsiteY51" fmla="*/ 18161 h 100202"/>
                <a:gd name="connsiteX52" fmla="*/ 58801 w 82295"/>
                <a:gd name="connsiteY52" fmla="*/ 10795 h 100202"/>
                <a:gd name="connsiteX53" fmla="*/ 34163 w 82295"/>
                <a:gd name="connsiteY53" fmla="*/ 10795 h 100202"/>
                <a:gd name="connsiteX54" fmla="*/ 73025 w 82295"/>
                <a:gd name="connsiteY54" fmla="*/ 0 h 100202"/>
                <a:gd name="connsiteX55" fmla="*/ 73025 w 82295"/>
                <a:gd name="connsiteY55" fmla="*/ 100203 h 100202"/>
                <a:gd name="connsiteX56" fmla="*/ 82296 w 82295"/>
                <a:gd name="connsiteY56" fmla="*/ 100203 h 100202"/>
                <a:gd name="connsiteX57" fmla="*/ 82296 w 82295"/>
                <a:gd name="connsiteY57" fmla="*/ 0 h 100202"/>
                <a:gd name="connsiteX58" fmla="*/ 73025 w 82295"/>
                <a:gd name="connsiteY58" fmla="*/ 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2295" h="100202">
                  <a:moveTo>
                    <a:pt x="3556" y="10795"/>
                  </a:moveTo>
                  <a:lnTo>
                    <a:pt x="3556" y="18415"/>
                  </a:lnTo>
                  <a:lnTo>
                    <a:pt x="22098" y="18415"/>
                  </a:lnTo>
                  <a:lnTo>
                    <a:pt x="22098" y="18415"/>
                  </a:lnTo>
                  <a:lnTo>
                    <a:pt x="21590" y="24384"/>
                  </a:lnTo>
                  <a:lnTo>
                    <a:pt x="20828" y="30226"/>
                  </a:lnTo>
                  <a:lnTo>
                    <a:pt x="19685" y="36068"/>
                  </a:lnTo>
                  <a:lnTo>
                    <a:pt x="18034" y="41656"/>
                  </a:lnTo>
                  <a:lnTo>
                    <a:pt x="16129" y="47117"/>
                  </a:lnTo>
                  <a:lnTo>
                    <a:pt x="13843" y="52451"/>
                  </a:lnTo>
                  <a:lnTo>
                    <a:pt x="11049" y="57658"/>
                  </a:lnTo>
                  <a:lnTo>
                    <a:pt x="7874" y="62611"/>
                  </a:lnTo>
                  <a:lnTo>
                    <a:pt x="4191" y="67437"/>
                  </a:lnTo>
                  <a:lnTo>
                    <a:pt x="0" y="72136"/>
                  </a:lnTo>
                  <a:lnTo>
                    <a:pt x="7239" y="77470"/>
                  </a:lnTo>
                  <a:lnTo>
                    <a:pt x="7239" y="77470"/>
                  </a:lnTo>
                  <a:lnTo>
                    <a:pt x="12319" y="71628"/>
                  </a:lnTo>
                  <a:lnTo>
                    <a:pt x="16637" y="65532"/>
                  </a:lnTo>
                  <a:lnTo>
                    <a:pt x="20320" y="59182"/>
                  </a:lnTo>
                  <a:lnTo>
                    <a:pt x="23368" y="52578"/>
                  </a:lnTo>
                  <a:lnTo>
                    <a:pt x="25781" y="45974"/>
                  </a:lnTo>
                  <a:lnTo>
                    <a:pt x="27813" y="39116"/>
                  </a:lnTo>
                  <a:lnTo>
                    <a:pt x="29210" y="32131"/>
                  </a:lnTo>
                  <a:lnTo>
                    <a:pt x="30226" y="25146"/>
                  </a:lnTo>
                  <a:lnTo>
                    <a:pt x="30734" y="18034"/>
                  </a:lnTo>
                  <a:lnTo>
                    <a:pt x="30988" y="10795"/>
                  </a:lnTo>
                  <a:lnTo>
                    <a:pt x="3556" y="10795"/>
                  </a:lnTo>
                  <a:close/>
                  <a:moveTo>
                    <a:pt x="34163" y="10795"/>
                  </a:moveTo>
                  <a:lnTo>
                    <a:pt x="34163" y="18415"/>
                  </a:lnTo>
                  <a:lnTo>
                    <a:pt x="50165" y="18415"/>
                  </a:lnTo>
                  <a:lnTo>
                    <a:pt x="50165" y="18415"/>
                  </a:lnTo>
                  <a:lnTo>
                    <a:pt x="49784" y="24765"/>
                  </a:lnTo>
                  <a:lnTo>
                    <a:pt x="49149" y="31115"/>
                  </a:lnTo>
                  <a:lnTo>
                    <a:pt x="48133" y="37465"/>
                  </a:lnTo>
                  <a:lnTo>
                    <a:pt x="46863" y="43815"/>
                  </a:lnTo>
                  <a:lnTo>
                    <a:pt x="45085" y="50038"/>
                  </a:lnTo>
                  <a:lnTo>
                    <a:pt x="42926" y="56261"/>
                  </a:lnTo>
                  <a:lnTo>
                    <a:pt x="40386" y="62230"/>
                  </a:lnTo>
                  <a:lnTo>
                    <a:pt x="37211" y="68072"/>
                  </a:lnTo>
                  <a:lnTo>
                    <a:pt x="33655" y="73787"/>
                  </a:lnTo>
                  <a:lnTo>
                    <a:pt x="29337" y="79248"/>
                  </a:lnTo>
                  <a:lnTo>
                    <a:pt x="36957" y="84328"/>
                  </a:lnTo>
                  <a:lnTo>
                    <a:pt x="36957" y="84328"/>
                  </a:lnTo>
                  <a:lnTo>
                    <a:pt x="42037" y="77597"/>
                  </a:lnTo>
                  <a:lnTo>
                    <a:pt x="46228" y="70612"/>
                  </a:lnTo>
                  <a:lnTo>
                    <a:pt x="49657" y="63373"/>
                  </a:lnTo>
                  <a:lnTo>
                    <a:pt x="52451" y="55880"/>
                  </a:lnTo>
                  <a:lnTo>
                    <a:pt x="54610" y="48387"/>
                  </a:lnTo>
                  <a:lnTo>
                    <a:pt x="56261" y="40767"/>
                  </a:lnTo>
                  <a:lnTo>
                    <a:pt x="57531" y="33147"/>
                  </a:lnTo>
                  <a:lnTo>
                    <a:pt x="58293" y="25527"/>
                  </a:lnTo>
                  <a:lnTo>
                    <a:pt x="58674" y="18161"/>
                  </a:lnTo>
                  <a:lnTo>
                    <a:pt x="58801" y="10795"/>
                  </a:lnTo>
                  <a:lnTo>
                    <a:pt x="34163" y="10795"/>
                  </a:lnTo>
                  <a:close/>
                  <a:moveTo>
                    <a:pt x="73025" y="0"/>
                  </a:moveTo>
                  <a:lnTo>
                    <a:pt x="73025" y="100203"/>
                  </a:lnTo>
                  <a:lnTo>
                    <a:pt x="82296" y="100203"/>
                  </a:lnTo>
                  <a:lnTo>
                    <a:pt x="82296" y="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BE848FE-975F-2238-4181-6E19912E5254}"/>
                </a:ext>
              </a:extLst>
            </p:cNvPr>
            <p:cNvSpPr/>
            <p:nvPr/>
          </p:nvSpPr>
          <p:spPr>
            <a:xfrm>
              <a:off x="8725027" y="4429251"/>
              <a:ext cx="79882" cy="98805"/>
            </a:xfrm>
            <a:custGeom>
              <a:avLst/>
              <a:gdLst>
                <a:gd name="connsiteX0" fmla="*/ 70739 w 79882"/>
                <a:gd name="connsiteY0" fmla="*/ 0 h 98805"/>
                <a:gd name="connsiteX1" fmla="*/ 70739 w 79882"/>
                <a:gd name="connsiteY1" fmla="*/ 57277 h 98805"/>
                <a:gd name="connsiteX2" fmla="*/ 79883 w 79882"/>
                <a:gd name="connsiteY2" fmla="*/ 57277 h 98805"/>
                <a:gd name="connsiteX3" fmla="*/ 79883 w 79882"/>
                <a:gd name="connsiteY3" fmla="*/ 0 h 98805"/>
                <a:gd name="connsiteX4" fmla="*/ 70739 w 79882"/>
                <a:gd name="connsiteY4" fmla="*/ 0 h 98805"/>
                <a:gd name="connsiteX5" fmla="*/ 15113 w 79882"/>
                <a:gd name="connsiteY5" fmla="*/ 62738 h 98805"/>
                <a:gd name="connsiteX6" fmla="*/ 15113 w 79882"/>
                <a:gd name="connsiteY6" fmla="*/ 98806 h 98805"/>
                <a:gd name="connsiteX7" fmla="*/ 79883 w 79882"/>
                <a:gd name="connsiteY7" fmla="*/ 98806 h 98805"/>
                <a:gd name="connsiteX8" fmla="*/ 79883 w 79882"/>
                <a:gd name="connsiteY8" fmla="*/ 62738 h 98805"/>
                <a:gd name="connsiteX9" fmla="*/ 15113 w 79882"/>
                <a:gd name="connsiteY9" fmla="*/ 62738 h 98805"/>
                <a:gd name="connsiteX10" fmla="*/ 70993 w 79882"/>
                <a:gd name="connsiteY10" fmla="*/ 69977 h 98805"/>
                <a:gd name="connsiteX11" fmla="*/ 70993 w 79882"/>
                <a:gd name="connsiteY11" fmla="*/ 91440 h 98805"/>
                <a:gd name="connsiteX12" fmla="*/ 24003 w 79882"/>
                <a:gd name="connsiteY12" fmla="*/ 91440 h 98805"/>
                <a:gd name="connsiteX13" fmla="*/ 24003 w 79882"/>
                <a:gd name="connsiteY13" fmla="*/ 69977 h 98805"/>
                <a:gd name="connsiteX14" fmla="*/ 70993 w 79882"/>
                <a:gd name="connsiteY14" fmla="*/ 69977 h 98805"/>
                <a:gd name="connsiteX15" fmla="*/ 26035 w 79882"/>
                <a:gd name="connsiteY15" fmla="*/ 5207 h 98805"/>
                <a:gd name="connsiteX16" fmla="*/ 26035 w 79882"/>
                <a:gd name="connsiteY16" fmla="*/ 5207 h 98805"/>
                <a:gd name="connsiteX17" fmla="*/ 21717 w 79882"/>
                <a:gd name="connsiteY17" fmla="*/ 5461 h 98805"/>
                <a:gd name="connsiteX18" fmla="*/ 17526 w 79882"/>
                <a:gd name="connsiteY18" fmla="*/ 6350 h 98805"/>
                <a:gd name="connsiteX19" fmla="*/ 13716 w 79882"/>
                <a:gd name="connsiteY19" fmla="*/ 7620 h 98805"/>
                <a:gd name="connsiteX20" fmla="*/ 10414 w 79882"/>
                <a:gd name="connsiteY20" fmla="*/ 9525 h 98805"/>
                <a:gd name="connsiteX21" fmla="*/ 7366 w 79882"/>
                <a:gd name="connsiteY21" fmla="*/ 11684 h 98805"/>
                <a:gd name="connsiteX22" fmla="*/ 4826 w 79882"/>
                <a:gd name="connsiteY22" fmla="*/ 14351 h 98805"/>
                <a:gd name="connsiteX23" fmla="*/ 2794 w 79882"/>
                <a:gd name="connsiteY23" fmla="*/ 17399 h 98805"/>
                <a:gd name="connsiteX24" fmla="*/ 1270 w 79882"/>
                <a:gd name="connsiteY24" fmla="*/ 20828 h 98805"/>
                <a:gd name="connsiteX25" fmla="*/ 381 w 79882"/>
                <a:gd name="connsiteY25" fmla="*/ 24511 h 98805"/>
                <a:gd name="connsiteX26" fmla="*/ 0 w 79882"/>
                <a:gd name="connsiteY26" fmla="*/ 28575 h 98805"/>
                <a:gd name="connsiteX27" fmla="*/ 0 w 79882"/>
                <a:gd name="connsiteY27" fmla="*/ 28575 h 98805"/>
                <a:gd name="connsiteX28" fmla="*/ 381 w 79882"/>
                <a:gd name="connsiteY28" fmla="*/ 32639 h 98805"/>
                <a:gd name="connsiteX29" fmla="*/ 1270 w 79882"/>
                <a:gd name="connsiteY29" fmla="*/ 36322 h 98805"/>
                <a:gd name="connsiteX30" fmla="*/ 2794 w 79882"/>
                <a:gd name="connsiteY30" fmla="*/ 39751 h 98805"/>
                <a:gd name="connsiteX31" fmla="*/ 4826 w 79882"/>
                <a:gd name="connsiteY31" fmla="*/ 42799 h 98805"/>
                <a:gd name="connsiteX32" fmla="*/ 7366 w 79882"/>
                <a:gd name="connsiteY32" fmla="*/ 45466 h 98805"/>
                <a:gd name="connsiteX33" fmla="*/ 10414 w 79882"/>
                <a:gd name="connsiteY33" fmla="*/ 47752 h 98805"/>
                <a:gd name="connsiteX34" fmla="*/ 13716 w 79882"/>
                <a:gd name="connsiteY34" fmla="*/ 49530 h 98805"/>
                <a:gd name="connsiteX35" fmla="*/ 17526 w 79882"/>
                <a:gd name="connsiteY35" fmla="*/ 50800 h 98805"/>
                <a:gd name="connsiteX36" fmla="*/ 21717 w 79882"/>
                <a:gd name="connsiteY36" fmla="*/ 51689 h 98805"/>
                <a:gd name="connsiteX37" fmla="*/ 26035 w 79882"/>
                <a:gd name="connsiteY37" fmla="*/ 51943 h 98805"/>
                <a:gd name="connsiteX38" fmla="*/ 26035 w 79882"/>
                <a:gd name="connsiteY38" fmla="*/ 51943 h 98805"/>
                <a:gd name="connsiteX39" fmla="*/ 30480 w 79882"/>
                <a:gd name="connsiteY39" fmla="*/ 51689 h 98805"/>
                <a:gd name="connsiteX40" fmla="*/ 34671 w 79882"/>
                <a:gd name="connsiteY40" fmla="*/ 50800 h 98805"/>
                <a:gd name="connsiteX41" fmla="*/ 38481 w 79882"/>
                <a:gd name="connsiteY41" fmla="*/ 49530 h 98805"/>
                <a:gd name="connsiteX42" fmla="*/ 41910 w 79882"/>
                <a:gd name="connsiteY42" fmla="*/ 47752 h 98805"/>
                <a:gd name="connsiteX43" fmla="*/ 44831 w 79882"/>
                <a:gd name="connsiteY43" fmla="*/ 45466 h 98805"/>
                <a:gd name="connsiteX44" fmla="*/ 47498 w 79882"/>
                <a:gd name="connsiteY44" fmla="*/ 42799 h 98805"/>
                <a:gd name="connsiteX45" fmla="*/ 49530 w 79882"/>
                <a:gd name="connsiteY45" fmla="*/ 39751 h 98805"/>
                <a:gd name="connsiteX46" fmla="*/ 51054 w 79882"/>
                <a:gd name="connsiteY46" fmla="*/ 36322 h 98805"/>
                <a:gd name="connsiteX47" fmla="*/ 51943 w 79882"/>
                <a:gd name="connsiteY47" fmla="*/ 32639 h 98805"/>
                <a:gd name="connsiteX48" fmla="*/ 52324 w 79882"/>
                <a:gd name="connsiteY48" fmla="*/ 28575 h 98805"/>
                <a:gd name="connsiteX49" fmla="*/ 52324 w 79882"/>
                <a:gd name="connsiteY49" fmla="*/ 28575 h 98805"/>
                <a:gd name="connsiteX50" fmla="*/ 51943 w 79882"/>
                <a:gd name="connsiteY50" fmla="*/ 24511 h 98805"/>
                <a:gd name="connsiteX51" fmla="*/ 51054 w 79882"/>
                <a:gd name="connsiteY51" fmla="*/ 20828 h 98805"/>
                <a:gd name="connsiteX52" fmla="*/ 49530 w 79882"/>
                <a:gd name="connsiteY52" fmla="*/ 17399 h 98805"/>
                <a:gd name="connsiteX53" fmla="*/ 47498 w 79882"/>
                <a:gd name="connsiteY53" fmla="*/ 14351 h 98805"/>
                <a:gd name="connsiteX54" fmla="*/ 44831 w 79882"/>
                <a:gd name="connsiteY54" fmla="*/ 11684 h 98805"/>
                <a:gd name="connsiteX55" fmla="*/ 41910 w 79882"/>
                <a:gd name="connsiteY55" fmla="*/ 9525 h 98805"/>
                <a:gd name="connsiteX56" fmla="*/ 38481 w 79882"/>
                <a:gd name="connsiteY56" fmla="*/ 7620 h 98805"/>
                <a:gd name="connsiteX57" fmla="*/ 34671 w 79882"/>
                <a:gd name="connsiteY57" fmla="*/ 6350 h 98805"/>
                <a:gd name="connsiteX58" fmla="*/ 30480 w 79882"/>
                <a:gd name="connsiteY58" fmla="*/ 5461 h 98805"/>
                <a:gd name="connsiteX59" fmla="*/ 26035 w 79882"/>
                <a:gd name="connsiteY59" fmla="*/ 5207 h 98805"/>
                <a:gd name="connsiteX60" fmla="*/ 26035 w 79882"/>
                <a:gd name="connsiteY60" fmla="*/ 12827 h 98805"/>
                <a:gd name="connsiteX61" fmla="*/ 26035 w 79882"/>
                <a:gd name="connsiteY61" fmla="*/ 12827 h 98805"/>
                <a:gd name="connsiteX62" fmla="*/ 28956 w 79882"/>
                <a:gd name="connsiteY62" fmla="*/ 13081 h 98805"/>
                <a:gd name="connsiteX63" fmla="*/ 31750 w 79882"/>
                <a:gd name="connsiteY63" fmla="*/ 13589 h 98805"/>
                <a:gd name="connsiteX64" fmla="*/ 34163 w 79882"/>
                <a:gd name="connsiteY64" fmla="*/ 14478 h 98805"/>
                <a:gd name="connsiteX65" fmla="*/ 36449 w 79882"/>
                <a:gd name="connsiteY65" fmla="*/ 15748 h 98805"/>
                <a:gd name="connsiteX66" fmla="*/ 38481 w 79882"/>
                <a:gd name="connsiteY66" fmla="*/ 17272 h 98805"/>
                <a:gd name="connsiteX67" fmla="*/ 40132 w 79882"/>
                <a:gd name="connsiteY67" fmla="*/ 19050 h 98805"/>
                <a:gd name="connsiteX68" fmla="*/ 41529 w 79882"/>
                <a:gd name="connsiteY68" fmla="*/ 21209 h 98805"/>
                <a:gd name="connsiteX69" fmla="*/ 42545 w 79882"/>
                <a:gd name="connsiteY69" fmla="*/ 23495 h 98805"/>
                <a:gd name="connsiteX70" fmla="*/ 43180 w 79882"/>
                <a:gd name="connsiteY70" fmla="*/ 25908 h 98805"/>
                <a:gd name="connsiteX71" fmla="*/ 43434 w 79882"/>
                <a:gd name="connsiteY71" fmla="*/ 28575 h 98805"/>
                <a:gd name="connsiteX72" fmla="*/ 43434 w 79882"/>
                <a:gd name="connsiteY72" fmla="*/ 28575 h 98805"/>
                <a:gd name="connsiteX73" fmla="*/ 43180 w 79882"/>
                <a:gd name="connsiteY73" fmla="*/ 31242 h 98805"/>
                <a:gd name="connsiteX74" fmla="*/ 42545 w 79882"/>
                <a:gd name="connsiteY74" fmla="*/ 33782 h 98805"/>
                <a:gd name="connsiteX75" fmla="*/ 41529 w 79882"/>
                <a:gd name="connsiteY75" fmla="*/ 36068 h 98805"/>
                <a:gd name="connsiteX76" fmla="*/ 40132 w 79882"/>
                <a:gd name="connsiteY76" fmla="*/ 38100 h 98805"/>
                <a:gd name="connsiteX77" fmla="*/ 38481 w 79882"/>
                <a:gd name="connsiteY77" fmla="*/ 40005 h 98805"/>
                <a:gd name="connsiteX78" fmla="*/ 36449 w 79882"/>
                <a:gd name="connsiteY78" fmla="*/ 41529 h 98805"/>
                <a:gd name="connsiteX79" fmla="*/ 34163 w 79882"/>
                <a:gd name="connsiteY79" fmla="*/ 42672 h 98805"/>
                <a:gd name="connsiteX80" fmla="*/ 31750 w 79882"/>
                <a:gd name="connsiteY80" fmla="*/ 43561 h 98805"/>
                <a:gd name="connsiteX81" fmla="*/ 28956 w 79882"/>
                <a:gd name="connsiteY81" fmla="*/ 44196 h 98805"/>
                <a:gd name="connsiteX82" fmla="*/ 26035 w 79882"/>
                <a:gd name="connsiteY82" fmla="*/ 44323 h 98805"/>
                <a:gd name="connsiteX83" fmla="*/ 26035 w 79882"/>
                <a:gd name="connsiteY83" fmla="*/ 44323 h 98805"/>
                <a:gd name="connsiteX84" fmla="*/ 23114 w 79882"/>
                <a:gd name="connsiteY84" fmla="*/ 44196 h 98805"/>
                <a:gd name="connsiteX85" fmla="*/ 20447 w 79882"/>
                <a:gd name="connsiteY85" fmla="*/ 43561 h 98805"/>
                <a:gd name="connsiteX86" fmla="*/ 17907 w 79882"/>
                <a:gd name="connsiteY86" fmla="*/ 42672 h 98805"/>
                <a:gd name="connsiteX87" fmla="*/ 15748 w 79882"/>
                <a:gd name="connsiteY87" fmla="*/ 41529 h 98805"/>
                <a:gd name="connsiteX88" fmla="*/ 13716 w 79882"/>
                <a:gd name="connsiteY88" fmla="*/ 40005 h 98805"/>
                <a:gd name="connsiteX89" fmla="*/ 12065 w 79882"/>
                <a:gd name="connsiteY89" fmla="*/ 38100 h 98805"/>
                <a:gd name="connsiteX90" fmla="*/ 10795 w 79882"/>
                <a:gd name="connsiteY90" fmla="*/ 36068 h 98805"/>
                <a:gd name="connsiteX91" fmla="*/ 9779 w 79882"/>
                <a:gd name="connsiteY91" fmla="*/ 33782 h 98805"/>
                <a:gd name="connsiteX92" fmla="*/ 9144 w 79882"/>
                <a:gd name="connsiteY92" fmla="*/ 31242 h 98805"/>
                <a:gd name="connsiteX93" fmla="*/ 8890 w 79882"/>
                <a:gd name="connsiteY93" fmla="*/ 28575 h 98805"/>
                <a:gd name="connsiteX94" fmla="*/ 8890 w 79882"/>
                <a:gd name="connsiteY94" fmla="*/ 28575 h 98805"/>
                <a:gd name="connsiteX95" fmla="*/ 9144 w 79882"/>
                <a:gd name="connsiteY95" fmla="*/ 25908 h 98805"/>
                <a:gd name="connsiteX96" fmla="*/ 9779 w 79882"/>
                <a:gd name="connsiteY96" fmla="*/ 23495 h 98805"/>
                <a:gd name="connsiteX97" fmla="*/ 10795 w 79882"/>
                <a:gd name="connsiteY97" fmla="*/ 21209 h 98805"/>
                <a:gd name="connsiteX98" fmla="*/ 12065 w 79882"/>
                <a:gd name="connsiteY98" fmla="*/ 19050 h 98805"/>
                <a:gd name="connsiteX99" fmla="*/ 13716 w 79882"/>
                <a:gd name="connsiteY99" fmla="*/ 17272 h 98805"/>
                <a:gd name="connsiteX100" fmla="*/ 15748 w 79882"/>
                <a:gd name="connsiteY100" fmla="*/ 15748 h 98805"/>
                <a:gd name="connsiteX101" fmla="*/ 17907 w 79882"/>
                <a:gd name="connsiteY101" fmla="*/ 14478 h 98805"/>
                <a:gd name="connsiteX102" fmla="*/ 20447 w 79882"/>
                <a:gd name="connsiteY102" fmla="*/ 13589 h 98805"/>
                <a:gd name="connsiteX103" fmla="*/ 23114 w 79882"/>
                <a:gd name="connsiteY103" fmla="*/ 13081 h 98805"/>
                <a:gd name="connsiteX104" fmla="*/ 26035 w 79882"/>
                <a:gd name="connsiteY104" fmla="*/ 12827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79882" h="98805">
                  <a:moveTo>
                    <a:pt x="70739" y="0"/>
                  </a:moveTo>
                  <a:lnTo>
                    <a:pt x="70739" y="57277"/>
                  </a:lnTo>
                  <a:lnTo>
                    <a:pt x="79883" y="57277"/>
                  </a:lnTo>
                  <a:lnTo>
                    <a:pt x="79883" y="0"/>
                  </a:lnTo>
                  <a:lnTo>
                    <a:pt x="70739" y="0"/>
                  </a:lnTo>
                  <a:close/>
                  <a:moveTo>
                    <a:pt x="15113" y="62738"/>
                  </a:moveTo>
                  <a:lnTo>
                    <a:pt x="15113" y="98806"/>
                  </a:lnTo>
                  <a:lnTo>
                    <a:pt x="79883" y="98806"/>
                  </a:lnTo>
                  <a:lnTo>
                    <a:pt x="79883" y="62738"/>
                  </a:lnTo>
                  <a:lnTo>
                    <a:pt x="15113" y="62738"/>
                  </a:lnTo>
                  <a:close/>
                  <a:moveTo>
                    <a:pt x="70993" y="69977"/>
                  </a:moveTo>
                  <a:lnTo>
                    <a:pt x="70993" y="91440"/>
                  </a:lnTo>
                  <a:lnTo>
                    <a:pt x="24003" y="91440"/>
                  </a:lnTo>
                  <a:lnTo>
                    <a:pt x="24003" y="69977"/>
                  </a:lnTo>
                  <a:lnTo>
                    <a:pt x="70993" y="69977"/>
                  </a:lnTo>
                  <a:close/>
                  <a:moveTo>
                    <a:pt x="26035" y="5207"/>
                  </a:moveTo>
                  <a:lnTo>
                    <a:pt x="26035" y="5207"/>
                  </a:lnTo>
                  <a:lnTo>
                    <a:pt x="21717" y="5461"/>
                  </a:lnTo>
                  <a:lnTo>
                    <a:pt x="17526" y="6350"/>
                  </a:lnTo>
                  <a:lnTo>
                    <a:pt x="13716" y="7620"/>
                  </a:lnTo>
                  <a:lnTo>
                    <a:pt x="10414" y="9525"/>
                  </a:lnTo>
                  <a:lnTo>
                    <a:pt x="7366" y="11684"/>
                  </a:lnTo>
                  <a:lnTo>
                    <a:pt x="4826" y="14351"/>
                  </a:lnTo>
                  <a:lnTo>
                    <a:pt x="2794" y="17399"/>
                  </a:lnTo>
                  <a:lnTo>
                    <a:pt x="1270" y="20828"/>
                  </a:lnTo>
                  <a:lnTo>
                    <a:pt x="381" y="24511"/>
                  </a:lnTo>
                  <a:lnTo>
                    <a:pt x="0" y="28575"/>
                  </a:lnTo>
                  <a:lnTo>
                    <a:pt x="0" y="28575"/>
                  </a:lnTo>
                  <a:lnTo>
                    <a:pt x="381" y="32639"/>
                  </a:lnTo>
                  <a:lnTo>
                    <a:pt x="1270" y="36322"/>
                  </a:lnTo>
                  <a:lnTo>
                    <a:pt x="2794" y="39751"/>
                  </a:lnTo>
                  <a:lnTo>
                    <a:pt x="4826" y="42799"/>
                  </a:lnTo>
                  <a:lnTo>
                    <a:pt x="7366" y="45466"/>
                  </a:lnTo>
                  <a:lnTo>
                    <a:pt x="10414" y="47752"/>
                  </a:lnTo>
                  <a:lnTo>
                    <a:pt x="13716" y="49530"/>
                  </a:lnTo>
                  <a:lnTo>
                    <a:pt x="17526" y="50800"/>
                  </a:lnTo>
                  <a:lnTo>
                    <a:pt x="21717" y="51689"/>
                  </a:lnTo>
                  <a:lnTo>
                    <a:pt x="26035" y="51943"/>
                  </a:lnTo>
                  <a:lnTo>
                    <a:pt x="26035" y="51943"/>
                  </a:lnTo>
                  <a:lnTo>
                    <a:pt x="30480" y="51689"/>
                  </a:lnTo>
                  <a:lnTo>
                    <a:pt x="34671" y="50800"/>
                  </a:lnTo>
                  <a:lnTo>
                    <a:pt x="38481" y="49530"/>
                  </a:lnTo>
                  <a:lnTo>
                    <a:pt x="41910" y="47752"/>
                  </a:lnTo>
                  <a:lnTo>
                    <a:pt x="44831" y="45466"/>
                  </a:lnTo>
                  <a:lnTo>
                    <a:pt x="47498" y="42799"/>
                  </a:lnTo>
                  <a:lnTo>
                    <a:pt x="49530" y="39751"/>
                  </a:lnTo>
                  <a:lnTo>
                    <a:pt x="51054" y="36322"/>
                  </a:lnTo>
                  <a:lnTo>
                    <a:pt x="51943" y="32639"/>
                  </a:lnTo>
                  <a:lnTo>
                    <a:pt x="52324" y="28575"/>
                  </a:lnTo>
                  <a:lnTo>
                    <a:pt x="52324" y="28575"/>
                  </a:lnTo>
                  <a:lnTo>
                    <a:pt x="51943" y="24511"/>
                  </a:lnTo>
                  <a:lnTo>
                    <a:pt x="51054" y="20828"/>
                  </a:lnTo>
                  <a:lnTo>
                    <a:pt x="49530" y="17399"/>
                  </a:lnTo>
                  <a:lnTo>
                    <a:pt x="47498" y="14351"/>
                  </a:lnTo>
                  <a:lnTo>
                    <a:pt x="44831" y="11684"/>
                  </a:lnTo>
                  <a:lnTo>
                    <a:pt x="41910" y="9525"/>
                  </a:lnTo>
                  <a:lnTo>
                    <a:pt x="38481" y="7620"/>
                  </a:lnTo>
                  <a:lnTo>
                    <a:pt x="34671" y="6350"/>
                  </a:lnTo>
                  <a:lnTo>
                    <a:pt x="30480" y="5461"/>
                  </a:lnTo>
                  <a:lnTo>
                    <a:pt x="26035" y="5207"/>
                  </a:lnTo>
                  <a:close/>
                  <a:moveTo>
                    <a:pt x="26035" y="12827"/>
                  </a:moveTo>
                  <a:lnTo>
                    <a:pt x="26035" y="12827"/>
                  </a:lnTo>
                  <a:lnTo>
                    <a:pt x="28956" y="13081"/>
                  </a:lnTo>
                  <a:lnTo>
                    <a:pt x="31750" y="13589"/>
                  </a:lnTo>
                  <a:lnTo>
                    <a:pt x="34163" y="14478"/>
                  </a:lnTo>
                  <a:lnTo>
                    <a:pt x="36449" y="15748"/>
                  </a:lnTo>
                  <a:lnTo>
                    <a:pt x="38481" y="17272"/>
                  </a:lnTo>
                  <a:lnTo>
                    <a:pt x="40132" y="19050"/>
                  </a:lnTo>
                  <a:lnTo>
                    <a:pt x="41529" y="21209"/>
                  </a:lnTo>
                  <a:lnTo>
                    <a:pt x="42545" y="23495"/>
                  </a:lnTo>
                  <a:lnTo>
                    <a:pt x="43180" y="25908"/>
                  </a:lnTo>
                  <a:lnTo>
                    <a:pt x="43434" y="28575"/>
                  </a:lnTo>
                  <a:lnTo>
                    <a:pt x="43434" y="28575"/>
                  </a:lnTo>
                  <a:lnTo>
                    <a:pt x="43180" y="31242"/>
                  </a:lnTo>
                  <a:lnTo>
                    <a:pt x="42545" y="33782"/>
                  </a:lnTo>
                  <a:lnTo>
                    <a:pt x="41529" y="36068"/>
                  </a:lnTo>
                  <a:lnTo>
                    <a:pt x="40132" y="38100"/>
                  </a:lnTo>
                  <a:lnTo>
                    <a:pt x="38481" y="40005"/>
                  </a:lnTo>
                  <a:lnTo>
                    <a:pt x="36449" y="41529"/>
                  </a:lnTo>
                  <a:lnTo>
                    <a:pt x="34163" y="42672"/>
                  </a:lnTo>
                  <a:lnTo>
                    <a:pt x="31750" y="43561"/>
                  </a:lnTo>
                  <a:lnTo>
                    <a:pt x="28956" y="44196"/>
                  </a:lnTo>
                  <a:lnTo>
                    <a:pt x="26035" y="44323"/>
                  </a:lnTo>
                  <a:lnTo>
                    <a:pt x="26035" y="44323"/>
                  </a:lnTo>
                  <a:lnTo>
                    <a:pt x="23114" y="44196"/>
                  </a:lnTo>
                  <a:lnTo>
                    <a:pt x="20447" y="43561"/>
                  </a:lnTo>
                  <a:lnTo>
                    <a:pt x="17907" y="42672"/>
                  </a:lnTo>
                  <a:lnTo>
                    <a:pt x="15748" y="41529"/>
                  </a:lnTo>
                  <a:lnTo>
                    <a:pt x="13716" y="40005"/>
                  </a:lnTo>
                  <a:lnTo>
                    <a:pt x="12065" y="38100"/>
                  </a:lnTo>
                  <a:lnTo>
                    <a:pt x="10795" y="36068"/>
                  </a:lnTo>
                  <a:lnTo>
                    <a:pt x="9779" y="33782"/>
                  </a:lnTo>
                  <a:lnTo>
                    <a:pt x="9144" y="31242"/>
                  </a:lnTo>
                  <a:lnTo>
                    <a:pt x="8890" y="28575"/>
                  </a:lnTo>
                  <a:lnTo>
                    <a:pt x="8890" y="28575"/>
                  </a:lnTo>
                  <a:lnTo>
                    <a:pt x="9144" y="25908"/>
                  </a:lnTo>
                  <a:lnTo>
                    <a:pt x="9779" y="23495"/>
                  </a:lnTo>
                  <a:lnTo>
                    <a:pt x="10795" y="21209"/>
                  </a:lnTo>
                  <a:lnTo>
                    <a:pt x="12065" y="19050"/>
                  </a:lnTo>
                  <a:lnTo>
                    <a:pt x="13716" y="17272"/>
                  </a:lnTo>
                  <a:lnTo>
                    <a:pt x="15748" y="15748"/>
                  </a:lnTo>
                  <a:lnTo>
                    <a:pt x="17907" y="14478"/>
                  </a:lnTo>
                  <a:lnTo>
                    <a:pt x="20447" y="13589"/>
                  </a:lnTo>
                  <a:lnTo>
                    <a:pt x="23114" y="13081"/>
                  </a:lnTo>
                  <a:lnTo>
                    <a:pt x="26035" y="1282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C9BCB0E-4BA0-3112-BFC6-7474B6863095}"/>
                </a:ext>
              </a:extLst>
            </p:cNvPr>
            <p:cNvSpPr/>
            <p:nvPr/>
          </p:nvSpPr>
          <p:spPr>
            <a:xfrm>
              <a:off x="8620378" y="4648580"/>
              <a:ext cx="92202" cy="98933"/>
            </a:xfrm>
            <a:custGeom>
              <a:avLst/>
              <a:gdLst>
                <a:gd name="connsiteX0" fmla="*/ 34798 w 92202"/>
                <a:gd name="connsiteY0" fmla="*/ 51816 h 98933"/>
                <a:gd name="connsiteX1" fmla="*/ 34798 w 92202"/>
                <a:gd name="connsiteY1" fmla="*/ 51816 h 98933"/>
                <a:gd name="connsiteX2" fmla="*/ 39370 w 92202"/>
                <a:gd name="connsiteY2" fmla="*/ 48133 h 98933"/>
                <a:gd name="connsiteX3" fmla="*/ 43307 w 92202"/>
                <a:gd name="connsiteY3" fmla="*/ 44323 h 98933"/>
                <a:gd name="connsiteX4" fmla="*/ 46736 w 92202"/>
                <a:gd name="connsiteY4" fmla="*/ 40259 h 98933"/>
                <a:gd name="connsiteX5" fmla="*/ 49530 w 92202"/>
                <a:gd name="connsiteY5" fmla="*/ 36068 h 98933"/>
                <a:gd name="connsiteX6" fmla="*/ 51943 w 92202"/>
                <a:gd name="connsiteY6" fmla="*/ 31623 h 98933"/>
                <a:gd name="connsiteX7" fmla="*/ 53848 w 92202"/>
                <a:gd name="connsiteY7" fmla="*/ 26924 h 98933"/>
                <a:gd name="connsiteX8" fmla="*/ 55245 w 92202"/>
                <a:gd name="connsiteY8" fmla="*/ 21971 h 98933"/>
                <a:gd name="connsiteX9" fmla="*/ 56261 w 92202"/>
                <a:gd name="connsiteY9" fmla="*/ 16891 h 98933"/>
                <a:gd name="connsiteX10" fmla="*/ 56896 w 92202"/>
                <a:gd name="connsiteY10" fmla="*/ 11303 h 98933"/>
                <a:gd name="connsiteX11" fmla="*/ 57023 w 92202"/>
                <a:gd name="connsiteY11" fmla="*/ 5588 h 98933"/>
                <a:gd name="connsiteX12" fmla="*/ 32766 w 92202"/>
                <a:gd name="connsiteY12" fmla="*/ 5588 h 98933"/>
                <a:gd name="connsiteX13" fmla="*/ 32766 w 92202"/>
                <a:gd name="connsiteY13" fmla="*/ 13081 h 98933"/>
                <a:gd name="connsiteX14" fmla="*/ 48387 w 92202"/>
                <a:gd name="connsiteY14" fmla="*/ 13081 h 98933"/>
                <a:gd name="connsiteX15" fmla="*/ 48387 w 92202"/>
                <a:gd name="connsiteY15" fmla="*/ 13081 h 98933"/>
                <a:gd name="connsiteX16" fmla="*/ 47752 w 92202"/>
                <a:gd name="connsiteY16" fmla="*/ 17272 h 98933"/>
                <a:gd name="connsiteX17" fmla="*/ 46990 w 92202"/>
                <a:gd name="connsiteY17" fmla="*/ 21209 h 98933"/>
                <a:gd name="connsiteX18" fmla="*/ 45847 w 92202"/>
                <a:gd name="connsiteY18" fmla="*/ 24892 h 98933"/>
                <a:gd name="connsiteX19" fmla="*/ 44450 w 92202"/>
                <a:gd name="connsiteY19" fmla="*/ 28448 h 98933"/>
                <a:gd name="connsiteX20" fmla="*/ 42672 w 92202"/>
                <a:gd name="connsiteY20" fmla="*/ 31750 h 98933"/>
                <a:gd name="connsiteX21" fmla="*/ 40513 w 92202"/>
                <a:gd name="connsiteY21" fmla="*/ 34925 h 98933"/>
                <a:gd name="connsiteX22" fmla="*/ 38100 w 92202"/>
                <a:gd name="connsiteY22" fmla="*/ 37973 h 98933"/>
                <a:gd name="connsiteX23" fmla="*/ 35306 w 92202"/>
                <a:gd name="connsiteY23" fmla="*/ 40894 h 98933"/>
                <a:gd name="connsiteX24" fmla="*/ 32004 w 92202"/>
                <a:gd name="connsiteY24" fmla="*/ 43815 h 98933"/>
                <a:gd name="connsiteX25" fmla="*/ 28448 w 92202"/>
                <a:gd name="connsiteY25" fmla="*/ 46482 h 98933"/>
                <a:gd name="connsiteX26" fmla="*/ 34798 w 92202"/>
                <a:gd name="connsiteY26" fmla="*/ 51816 h 98933"/>
                <a:gd name="connsiteX27" fmla="*/ 2159 w 92202"/>
                <a:gd name="connsiteY27" fmla="*/ 5588 h 98933"/>
                <a:gd name="connsiteX28" fmla="*/ 2159 w 92202"/>
                <a:gd name="connsiteY28" fmla="*/ 13081 h 98933"/>
                <a:gd name="connsiteX29" fmla="*/ 19939 w 92202"/>
                <a:gd name="connsiteY29" fmla="*/ 13081 h 98933"/>
                <a:gd name="connsiteX30" fmla="*/ 19939 w 92202"/>
                <a:gd name="connsiteY30" fmla="*/ 13081 h 98933"/>
                <a:gd name="connsiteX31" fmla="*/ 19304 w 92202"/>
                <a:gd name="connsiteY31" fmla="*/ 16891 h 98933"/>
                <a:gd name="connsiteX32" fmla="*/ 18288 w 92202"/>
                <a:gd name="connsiteY32" fmla="*/ 20447 h 98933"/>
                <a:gd name="connsiteX33" fmla="*/ 17018 w 92202"/>
                <a:gd name="connsiteY33" fmla="*/ 23749 h 98933"/>
                <a:gd name="connsiteX34" fmla="*/ 15494 w 92202"/>
                <a:gd name="connsiteY34" fmla="*/ 26670 h 98933"/>
                <a:gd name="connsiteX35" fmla="*/ 13589 w 92202"/>
                <a:gd name="connsiteY35" fmla="*/ 29591 h 98933"/>
                <a:gd name="connsiteX36" fmla="*/ 11430 w 92202"/>
                <a:gd name="connsiteY36" fmla="*/ 32131 h 98933"/>
                <a:gd name="connsiteX37" fmla="*/ 9017 w 92202"/>
                <a:gd name="connsiteY37" fmla="*/ 34671 h 98933"/>
                <a:gd name="connsiteX38" fmla="*/ 6223 w 92202"/>
                <a:gd name="connsiteY38" fmla="*/ 37084 h 98933"/>
                <a:gd name="connsiteX39" fmla="*/ 3175 w 92202"/>
                <a:gd name="connsiteY39" fmla="*/ 39370 h 98933"/>
                <a:gd name="connsiteX40" fmla="*/ 0 w 92202"/>
                <a:gd name="connsiteY40" fmla="*/ 41529 h 98933"/>
                <a:gd name="connsiteX41" fmla="*/ 5969 w 92202"/>
                <a:gd name="connsiteY41" fmla="*/ 47371 h 98933"/>
                <a:gd name="connsiteX42" fmla="*/ 5969 w 92202"/>
                <a:gd name="connsiteY42" fmla="*/ 47371 h 98933"/>
                <a:gd name="connsiteX43" fmla="*/ 10287 w 92202"/>
                <a:gd name="connsiteY43" fmla="*/ 44196 h 98933"/>
                <a:gd name="connsiteX44" fmla="*/ 14224 w 92202"/>
                <a:gd name="connsiteY44" fmla="*/ 40894 h 98933"/>
                <a:gd name="connsiteX45" fmla="*/ 17653 w 92202"/>
                <a:gd name="connsiteY45" fmla="*/ 37465 h 98933"/>
                <a:gd name="connsiteX46" fmla="*/ 20574 w 92202"/>
                <a:gd name="connsiteY46" fmla="*/ 33782 h 98933"/>
                <a:gd name="connsiteX47" fmla="*/ 23114 w 92202"/>
                <a:gd name="connsiteY47" fmla="*/ 29972 h 98933"/>
                <a:gd name="connsiteX48" fmla="*/ 25146 w 92202"/>
                <a:gd name="connsiteY48" fmla="*/ 25781 h 98933"/>
                <a:gd name="connsiteX49" fmla="*/ 26670 w 92202"/>
                <a:gd name="connsiteY49" fmla="*/ 21336 h 98933"/>
                <a:gd name="connsiteX50" fmla="*/ 27813 w 92202"/>
                <a:gd name="connsiteY50" fmla="*/ 16510 h 98933"/>
                <a:gd name="connsiteX51" fmla="*/ 28575 w 92202"/>
                <a:gd name="connsiteY51" fmla="*/ 11176 h 98933"/>
                <a:gd name="connsiteX52" fmla="*/ 28829 w 92202"/>
                <a:gd name="connsiteY52" fmla="*/ 5588 h 98933"/>
                <a:gd name="connsiteX53" fmla="*/ 2159 w 92202"/>
                <a:gd name="connsiteY53" fmla="*/ 5588 h 98933"/>
                <a:gd name="connsiteX54" fmla="*/ 22606 w 92202"/>
                <a:gd name="connsiteY54" fmla="*/ 80518 h 98933"/>
                <a:gd name="connsiteX55" fmla="*/ 77343 w 92202"/>
                <a:gd name="connsiteY55" fmla="*/ 80518 h 98933"/>
                <a:gd name="connsiteX56" fmla="*/ 77343 w 92202"/>
                <a:gd name="connsiteY56" fmla="*/ 55880 h 98933"/>
                <a:gd name="connsiteX57" fmla="*/ 13335 w 92202"/>
                <a:gd name="connsiteY57" fmla="*/ 55880 h 98933"/>
                <a:gd name="connsiteX58" fmla="*/ 13335 w 92202"/>
                <a:gd name="connsiteY58" fmla="*/ 63119 h 98933"/>
                <a:gd name="connsiteX59" fmla="*/ 68326 w 92202"/>
                <a:gd name="connsiteY59" fmla="*/ 63119 h 98933"/>
                <a:gd name="connsiteX60" fmla="*/ 68326 w 92202"/>
                <a:gd name="connsiteY60" fmla="*/ 73533 h 98933"/>
                <a:gd name="connsiteX61" fmla="*/ 13589 w 92202"/>
                <a:gd name="connsiteY61" fmla="*/ 73533 h 98933"/>
                <a:gd name="connsiteX62" fmla="*/ 13589 w 92202"/>
                <a:gd name="connsiteY62" fmla="*/ 98933 h 98933"/>
                <a:gd name="connsiteX63" fmla="*/ 81280 w 92202"/>
                <a:gd name="connsiteY63" fmla="*/ 98933 h 98933"/>
                <a:gd name="connsiteX64" fmla="*/ 81280 w 92202"/>
                <a:gd name="connsiteY64" fmla="*/ 91694 h 98933"/>
                <a:gd name="connsiteX65" fmla="*/ 22606 w 92202"/>
                <a:gd name="connsiteY65" fmla="*/ 91694 h 98933"/>
                <a:gd name="connsiteX66" fmla="*/ 22606 w 92202"/>
                <a:gd name="connsiteY66" fmla="*/ 80518 h 98933"/>
                <a:gd name="connsiteX67" fmla="*/ 77343 w 92202"/>
                <a:gd name="connsiteY67" fmla="*/ 21844 h 98933"/>
                <a:gd name="connsiteX68" fmla="*/ 77343 w 92202"/>
                <a:gd name="connsiteY68" fmla="*/ 0 h 98933"/>
                <a:gd name="connsiteX69" fmla="*/ 68199 w 92202"/>
                <a:gd name="connsiteY69" fmla="*/ 0 h 98933"/>
                <a:gd name="connsiteX70" fmla="*/ 68199 w 92202"/>
                <a:gd name="connsiteY70" fmla="*/ 51181 h 98933"/>
                <a:gd name="connsiteX71" fmla="*/ 77343 w 92202"/>
                <a:gd name="connsiteY71" fmla="*/ 51181 h 98933"/>
                <a:gd name="connsiteX72" fmla="*/ 77343 w 92202"/>
                <a:gd name="connsiteY72" fmla="*/ 29464 h 98933"/>
                <a:gd name="connsiteX73" fmla="*/ 92202 w 92202"/>
                <a:gd name="connsiteY73" fmla="*/ 29464 h 98933"/>
                <a:gd name="connsiteX74" fmla="*/ 92202 w 92202"/>
                <a:gd name="connsiteY74" fmla="*/ 21844 h 98933"/>
                <a:gd name="connsiteX75" fmla="*/ 77343 w 92202"/>
                <a:gd name="connsiteY75" fmla="*/ 21844 h 9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92202" h="98933">
                  <a:moveTo>
                    <a:pt x="34798" y="51816"/>
                  </a:moveTo>
                  <a:lnTo>
                    <a:pt x="34798" y="51816"/>
                  </a:lnTo>
                  <a:lnTo>
                    <a:pt x="39370" y="48133"/>
                  </a:lnTo>
                  <a:lnTo>
                    <a:pt x="43307" y="44323"/>
                  </a:lnTo>
                  <a:lnTo>
                    <a:pt x="46736" y="40259"/>
                  </a:lnTo>
                  <a:lnTo>
                    <a:pt x="49530" y="36068"/>
                  </a:lnTo>
                  <a:lnTo>
                    <a:pt x="51943" y="31623"/>
                  </a:lnTo>
                  <a:lnTo>
                    <a:pt x="53848" y="26924"/>
                  </a:lnTo>
                  <a:lnTo>
                    <a:pt x="55245" y="21971"/>
                  </a:lnTo>
                  <a:lnTo>
                    <a:pt x="56261" y="16891"/>
                  </a:lnTo>
                  <a:lnTo>
                    <a:pt x="56896" y="11303"/>
                  </a:lnTo>
                  <a:lnTo>
                    <a:pt x="57023" y="5588"/>
                  </a:lnTo>
                  <a:lnTo>
                    <a:pt x="32766" y="5588"/>
                  </a:lnTo>
                  <a:lnTo>
                    <a:pt x="32766" y="13081"/>
                  </a:lnTo>
                  <a:lnTo>
                    <a:pt x="48387" y="13081"/>
                  </a:lnTo>
                  <a:lnTo>
                    <a:pt x="48387" y="13081"/>
                  </a:lnTo>
                  <a:lnTo>
                    <a:pt x="47752" y="17272"/>
                  </a:lnTo>
                  <a:lnTo>
                    <a:pt x="46990" y="21209"/>
                  </a:lnTo>
                  <a:lnTo>
                    <a:pt x="45847" y="24892"/>
                  </a:lnTo>
                  <a:lnTo>
                    <a:pt x="44450" y="28448"/>
                  </a:lnTo>
                  <a:lnTo>
                    <a:pt x="42672" y="31750"/>
                  </a:lnTo>
                  <a:lnTo>
                    <a:pt x="40513" y="34925"/>
                  </a:lnTo>
                  <a:lnTo>
                    <a:pt x="38100" y="37973"/>
                  </a:lnTo>
                  <a:lnTo>
                    <a:pt x="35306" y="40894"/>
                  </a:lnTo>
                  <a:lnTo>
                    <a:pt x="32004" y="43815"/>
                  </a:lnTo>
                  <a:lnTo>
                    <a:pt x="28448" y="46482"/>
                  </a:lnTo>
                  <a:lnTo>
                    <a:pt x="34798" y="51816"/>
                  </a:lnTo>
                  <a:close/>
                  <a:moveTo>
                    <a:pt x="2159" y="5588"/>
                  </a:moveTo>
                  <a:lnTo>
                    <a:pt x="2159" y="13081"/>
                  </a:lnTo>
                  <a:lnTo>
                    <a:pt x="19939" y="13081"/>
                  </a:lnTo>
                  <a:lnTo>
                    <a:pt x="19939" y="13081"/>
                  </a:lnTo>
                  <a:lnTo>
                    <a:pt x="19304" y="16891"/>
                  </a:lnTo>
                  <a:lnTo>
                    <a:pt x="18288" y="20447"/>
                  </a:lnTo>
                  <a:lnTo>
                    <a:pt x="17018" y="23749"/>
                  </a:lnTo>
                  <a:lnTo>
                    <a:pt x="15494" y="26670"/>
                  </a:lnTo>
                  <a:lnTo>
                    <a:pt x="13589" y="29591"/>
                  </a:lnTo>
                  <a:lnTo>
                    <a:pt x="11430" y="32131"/>
                  </a:lnTo>
                  <a:lnTo>
                    <a:pt x="9017" y="34671"/>
                  </a:lnTo>
                  <a:lnTo>
                    <a:pt x="6223" y="37084"/>
                  </a:lnTo>
                  <a:lnTo>
                    <a:pt x="3175" y="39370"/>
                  </a:lnTo>
                  <a:lnTo>
                    <a:pt x="0" y="41529"/>
                  </a:lnTo>
                  <a:lnTo>
                    <a:pt x="5969" y="47371"/>
                  </a:lnTo>
                  <a:lnTo>
                    <a:pt x="5969" y="47371"/>
                  </a:lnTo>
                  <a:lnTo>
                    <a:pt x="10287" y="44196"/>
                  </a:lnTo>
                  <a:lnTo>
                    <a:pt x="14224" y="40894"/>
                  </a:lnTo>
                  <a:lnTo>
                    <a:pt x="17653" y="37465"/>
                  </a:lnTo>
                  <a:lnTo>
                    <a:pt x="20574" y="33782"/>
                  </a:lnTo>
                  <a:lnTo>
                    <a:pt x="23114" y="29972"/>
                  </a:lnTo>
                  <a:lnTo>
                    <a:pt x="25146" y="25781"/>
                  </a:lnTo>
                  <a:lnTo>
                    <a:pt x="26670" y="21336"/>
                  </a:lnTo>
                  <a:lnTo>
                    <a:pt x="27813" y="16510"/>
                  </a:lnTo>
                  <a:lnTo>
                    <a:pt x="28575" y="11176"/>
                  </a:lnTo>
                  <a:lnTo>
                    <a:pt x="28829" y="5588"/>
                  </a:lnTo>
                  <a:lnTo>
                    <a:pt x="2159" y="5588"/>
                  </a:lnTo>
                  <a:close/>
                  <a:moveTo>
                    <a:pt x="22606" y="80518"/>
                  </a:moveTo>
                  <a:lnTo>
                    <a:pt x="77343" y="80518"/>
                  </a:lnTo>
                  <a:lnTo>
                    <a:pt x="77343" y="55880"/>
                  </a:lnTo>
                  <a:lnTo>
                    <a:pt x="13335" y="55880"/>
                  </a:lnTo>
                  <a:lnTo>
                    <a:pt x="13335" y="63119"/>
                  </a:lnTo>
                  <a:lnTo>
                    <a:pt x="68326" y="63119"/>
                  </a:lnTo>
                  <a:lnTo>
                    <a:pt x="68326" y="73533"/>
                  </a:lnTo>
                  <a:lnTo>
                    <a:pt x="13589" y="73533"/>
                  </a:lnTo>
                  <a:lnTo>
                    <a:pt x="13589" y="98933"/>
                  </a:lnTo>
                  <a:lnTo>
                    <a:pt x="81280" y="98933"/>
                  </a:lnTo>
                  <a:lnTo>
                    <a:pt x="81280" y="91694"/>
                  </a:lnTo>
                  <a:lnTo>
                    <a:pt x="22606" y="91694"/>
                  </a:lnTo>
                  <a:lnTo>
                    <a:pt x="22606" y="80518"/>
                  </a:lnTo>
                  <a:close/>
                  <a:moveTo>
                    <a:pt x="77343" y="21844"/>
                  </a:moveTo>
                  <a:lnTo>
                    <a:pt x="77343" y="0"/>
                  </a:lnTo>
                  <a:lnTo>
                    <a:pt x="68199" y="0"/>
                  </a:lnTo>
                  <a:lnTo>
                    <a:pt x="68199" y="51181"/>
                  </a:lnTo>
                  <a:lnTo>
                    <a:pt x="77343" y="51181"/>
                  </a:lnTo>
                  <a:lnTo>
                    <a:pt x="77343" y="29464"/>
                  </a:lnTo>
                  <a:lnTo>
                    <a:pt x="92202" y="29464"/>
                  </a:lnTo>
                  <a:lnTo>
                    <a:pt x="92202" y="21844"/>
                  </a:lnTo>
                  <a:lnTo>
                    <a:pt x="77343" y="21844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4300EC9-639B-C737-517E-9A92AB76F288}"/>
                </a:ext>
              </a:extLst>
            </p:cNvPr>
            <p:cNvSpPr/>
            <p:nvPr/>
          </p:nvSpPr>
          <p:spPr>
            <a:xfrm>
              <a:off x="8727566" y="4648707"/>
              <a:ext cx="77342" cy="98806"/>
            </a:xfrm>
            <a:custGeom>
              <a:avLst/>
              <a:gdLst>
                <a:gd name="connsiteX0" fmla="*/ 56007 w 77342"/>
                <a:gd name="connsiteY0" fmla="*/ 43942 h 98806"/>
                <a:gd name="connsiteX1" fmla="*/ 56007 w 77342"/>
                <a:gd name="connsiteY1" fmla="*/ 43942 h 98806"/>
                <a:gd name="connsiteX2" fmla="*/ 51308 w 77342"/>
                <a:gd name="connsiteY2" fmla="*/ 44577 h 98806"/>
                <a:gd name="connsiteX3" fmla="*/ 46736 w 77342"/>
                <a:gd name="connsiteY3" fmla="*/ 45212 h 98806"/>
                <a:gd name="connsiteX4" fmla="*/ 42291 w 77342"/>
                <a:gd name="connsiteY4" fmla="*/ 45720 h 98806"/>
                <a:gd name="connsiteX5" fmla="*/ 37846 w 77342"/>
                <a:gd name="connsiteY5" fmla="*/ 46101 h 98806"/>
                <a:gd name="connsiteX6" fmla="*/ 33401 w 77342"/>
                <a:gd name="connsiteY6" fmla="*/ 46482 h 98806"/>
                <a:gd name="connsiteX7" fmla="*/ 28829 w 77342"/>
                <a:gd name="connsiteY7" fmla="*/ 46736 h 98806"/>
                <a:gd name="connsiteX8" fmla="*/ 24257 w 77342"/>
                <a:gd name="connsiteY8" fmla="*/ 46863 h 98806"/>
                <a:gd name="connsiteX9" fmla="*/ 19431 w 77342"/>
                <a:gd name="connsiteY9" fmla="*/ 46990 h 98806"/>
                <a:gd name="connsiteX10" fmla="*/ 14478 w 77342"/>
                <a:gd name="connsiteY10" fmla="*/ 46990 h 98806"/>
                <a:gd name="connsiteX11" fmla="*/ 9271 w 77342"/>
                <a:gd name="connsiteY11" fmla="*/ 46990 h 98806"/>
                <a:gd name="connsiteX12" fmla="*/ 9271 w 77342"/>
                <a:gd name="connsiteY12" fmla="*/ 33147 h 98806"/>
                <a:gd name="connsiteX13" fmla="*/ 45593 w 77342"/>
                <a:gd name="connsiteY13" fmla="*/ 33147 h 98806"/>
                <a:gd name="connsiteX14" fmla="*/ 45593 w 77342"/>
                <a:gd name="connsiteY14" fmla="*/ 5969 h 98806"/>
                <a:gd name="connsiteX15" fmla="*/ 0 w 77342"/>
                <a:gd name="connsiteY15" fmla="*/ 5969 h 98806"/>
                <a:gd name="connsiteX16" fmla="*/ 0 w 77342"/>
                <a:gd name="connsiteY16" fmla="*/ 13335 h 98806"/>
                <a:gd name="connsiteX17" fmla="*/ 36576 w 77342"/>
                <a:gd name="connsiteY17" fmla="*/ 13335 h 98806"/>
                <a:gd name="connsiteX18" fmla="*/ 36576 w 77342"/>
                <a:gd name="connsiteY18" fmla="*/ 26162 h 98806"/>
                <a:gd name="connsiteX19" fmla="*/ 381 w 77342"/>
                <a:gd name="connsiteY19" fmla="*/ 26162 h 98806"/>
                <a:gd name="connsiteX20" fmla="*/ 381 w 77342"/>
                <a:gd name="connsiteY20" fmla="*/ 54483 h 98806"/>
                <a:gd name="connsiteX21" fmla="*/ 8382 w 77342"/>
                <a:gd name="connsiteY21" fmla="*/ 54483 h 98806"/>
                <a:gd name="connsiteX22" fmla="*/ 8382 w 77342"/>
                <a:gd name="connsiteY22" fmla="*/ 54483 h 98806"/>
                <a:gd name="connsiteX23" fmla="*/ 13843 w 77342"/>
                <a:gd name="connsiteY23" fmla="*/ 54483 h 98806"/>
                <a:gd name="connsiteX24" fmla="*/ 19050 w 77342"/>
                <a:gd name="connsiteY24" fmla="*/ 54483 h 98806"/>
                <a:gd name="connsiteX25" fmla="*/ 24003 w 77342"/>
                <a:gd name="connsiteY25" fmla="*/ 54356 h 98806"/>
                <a:gd name="connsiteX26" fmla="*/ 28829 w 77342"/>
                <a:gd name="connsiteY26" fmla="*/ 54102 h 98806"/>
                <a:gd name="connsiteX27" fmla="*/ 33528 w 77342"/>
                <a:gd name="connsiteY27" fmla="*/ 53848 h 98806"/>
                <a:gd name="connsiteX28" fmla="*/ 38227 w 77342"/>
                <a:gd name="connsiteY28" fmla="*/ 53594 h 98806"/>
                <a:gd name="connsiteX29" fmla="*/ 42799 w 77342"/>
                <a:gd name="connsiteY29" fmla="*/ 53213 h 98806"/>
                <a:gd name="connsiteX30" fmla="*/ 47498 w 77342"/>
                <a:gd name="connsiteY30" fmla="*/ 52705 h 98806"/>
                <a:gd name="connsiteX31" fmla="*/ 52197 w 77342"/>
                <a:gd name="connsiteY31" fmla="*/ 52070 h 98806"/>
                <a:gd name="connsiteX32" fmla="*/ 57023 w 77342"/>
                <a:gd name="connsiteY32" fmla="*/ 51308 h 98806"/>
                <a:gd name="connsiteX33" fmla="*/ 56007 w 77342"/>
                <a:gd name="connsiteY33" fmla="*/ 43942 h 98806"/>
                <a:gd name="connsiteX34" fmla="*/ 21463 w 77342"/>
                <a:gd name="connsiteY34" fmla="*/ 72136 h 98806"/>
                <a:gd name="connsiteX35" fmla="*/ 68453 w 77342"/>
                <a:gd name="connsiteY35" fmla="*/ 72136 h 98806"/>
                <a:gd name="connsiteX36" fmla="*/ 68453 w 77342"/>
                <a:gd name="connsiteY36" fmla="*/ 91440 h 98806"/>
                <a:gd name="connsiteX37" fmla="*/ 21463 w 77342"/>
                <a:gd name="connsiteY37" fmla="*/ 91440 h 98806"/>
                <a:gd name="connsiteX38" fmla="*/ 21463 w 77342"/>
                <a:gd name="connsiteY38" fmla="*/ 72136 h 98806"/>
                <a:gd name="connsiteX39" fmla="*/ 12573 w 77342"/>
                <a:gd name="connsiteY39" fmla="*/ 98806 h 98806"/>
                <a:gd name="connsiteX40" fmla="*/ 77343 w 77342"/>
                <a:gd name="connsiteY40" fmla="*/ 98806 h 98806"/>
                <a:gd name="connsiteX41" fmla="*/ 77343 w 77342"/>
                <a:gd name="connsiteY41" fmla="*/ 64897 h 98806"/>
                <a:gd name="connsiteX42" fmla="*/ 12573 w 77342"/>
                <a:gd name="connsiteY42" fmla="*/ 64897 h 98806"/>
                <a:gd name="connsiteX43" fmla="*/ 12573 w 77342"/>
                <a:gd name="connsiteY43" fmla="*/ 98806 h 98806"/>
                <a:gd name="connsiteX44" fmla="*/ 68199 w 77342"/>
                <a:gd name="connsiteY44" fmla="*/ 0 h 98806"/>
                <a:gd name="connsiteX45" fmla="*/ 68199 w 77342"/>
                <a:gd name="connsiteY45" fmla="*/ 59309 h 98806"/>
                <a:gd name="connsiteX46" fmla="*/ 77343 w 77342"/>
                <a:gd name="connsiteY46" fmla="*/ 59309 h 98806"/>
                <a:gd name="connsiteX47" fmla="*/ 77343 w 77342"/>
                <a:gd name="connsiteY47" fmla="*/ 0 h 98806"/>
                <a:gd name="connsiteX48" fmla="*/ 68199 w 77342"/>
                <a:gd name="connsiteY48" fmla="*/ 0 h 9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7342" h="98806">
                  <a:moveTo>
                    <a:pt x="56007" y="43942"/>
                  </a:moveTo>
                  <a:lnTo>
                    <a:pt x="56007" y="43942"/>
                  </a:lnTo>
                  <a:lnTo>
                    <a:pt x="51308" y="44577"/>
                  </a:lnTo>
                  <a:lnTo>
                    <a:pt x="46736" y="45212"/>
                  </a:lnTo>
                  <a:lnTo>
                    <a:pt x="42291" y="45720"/>
                  </a:lnTo>
                  <a:lnTo>
                    <a:pt x="37846" y="46101"/>
                  </a:lnTo>
                  <a:lnTo>
                    <a:pt x="33401" y="46482"/>
                  </a:lnTo>
                  <a:lnTo>
                    <a:pt x="28829" y="46736"/>
                  </a:lnTo>
                  <a:lnTo>
                    <a:pt x="24257" y="46863"/>
                  </a:lnTo>
                  <a:lnTo>
                    <a:pt x="19431" y="46990"/>
                  </a:lnTo>
                  <a:lnTo>
                    <a:pt x="14478" y="46990"/>
                  </a:lnTo>
                  <a:lnTo>
                    <a:pt x="9271" y="46990"/>
                  </a:lnTo>
                  <a:lnTo>
                    <a:pt x="9271" y="33147"/>
                  </a:lnTo>
                  <a:lnTo>
                    <a:pt x="45593" y="33147"/>
                  </a:lnTo>
                  <a:lnTo>
                    <a:pt x="45593" y="5969"/>
                  </a:lnTo>
                  <a:lnTo>
                    <a:pt x="0" y="5969"/>
                  </a:lnTo>
                  <a:lnTo>
                    <a:pt x="0" y="13335"/>
                  </a:lnTo>
                  <a:lnTo>
                    <a:pt x="36576" y="13335"/>
                  </a:lnTo>
                  <a:lnTo>
                    <a:pt x="36576" y="26162"/>
                  </a:lnTo>
                  <a:lnTo>
                    <a:pt x="381" y="26162"/>
                  </a:lnTo>
                  <a:lnTo>
                    <a:pt x="381" y="54483"/>
                  </a:lnTo>
                  <a:lnTo>
                    <a:pt x="8382" y="54483"/>
                  </a:lnTo>
                  <a:lnTo>
                    <a:pt x="8382" y="54483"/>
                  </a:lnTo>
                  <a:lnTo>
                    <a:pt x="13843" y="54483"/>
                  </a:lnTo>
                  <a:lnTo>
                    <a:pt x="19050" y="54483"/>
                  </a:lnTo>
                  <a:lnTo>
                    <a:pt x="24003" y="54356"/>
                  </a:lnTo>
                  <a:lnTo>
                    <a:pt x="28829" y="54102"/>
                  </a:lnTo>
                  <a:lnTo>
                    <a:pt x="33528" y="53848"/>
                  </a:lnTo>
                  <a:lnTo>
                    <a:pt x="38227" y="53594"/>
                  </a:lnTo>
                  <a:lnTo>
                    <a:pt x="42799" y="53213"/>
                  </a:lnTo>
                  <a:lnTo>
                    <a:pt x="47498" y="52705"/>
                  </a:lnTo>
                  <a:lnTo>
                    <a:pt x="52197" y="52070"/>
                  </a:lnTo>
                  <a:lnTo>
                    <a:pt x="57023" y="51308"/>
                  </a:lnTo>
                  <a:lnTo>
                    <a:pt x="56007" y="43942"/>
                  </a:lnTo>
                  <a:close/>
                  <a:moveTo>
                    <a:pt x="21463" y="72136"/>
                  </a:moveTo>
                  <a:lnTo>
                    <a:pt x="68453" y="72136"/>
                  </a:lnTo>
                  <a:lnTo>
                    <a:pt x="68453" y="91440"/>
                  </a:lnTo>
                  <a:lnTo>
                    <a:pt x="21463" y="91440"/>
                  </a:lnTo>
                  <a:lnTo>
                    <a:pt x="21463" y="72136"/>
                  </a:lnTo>
                  <a:close/>
                  <a:moveTo>
                    <a:pt x="12573" y="98806"/>
                  </a:moveTo>
                  <a:lnTo>
                    <a:pt x="77343" y="98806"/>
                  </a:lnTo>
                  <a:lnTo>
                    <a:pt x="77343" y="64897"/>
                  </a:lnTo>
                  <a:lnTo>
                    <a:pt x="12573" y="64897"/>
                  </a:lnTo>
                  <a:lnTo>
                    <a:pt x="12573" y="98806"/>
                  </a:lnTo>
                  <a:close/>
                  <a:moveTo>
                    <a:pt x="68199" y="0"/>
                  </a:moveTo>
                  <a:lnTo>
                    <a:pt x="68199" y="59309"/>
                  </a:lnTo>
                  <a:lnTo>
                    <a:pt x="77343" y="59309"/>
                  </a:lnTo>
                  <a:lnTo>
                    <a:pt x="77343" y="0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58AF165-B8F0-0C66-106F-EA3E233C74B6}"/>
                </a:ext>
              </a:extLst>
            </p:cNvPr>
            <p:cNvSpPr/>
            <p:nvPr/>
          </p:nvSpPr>
          <p:spPr>
            <a:xfrm>
              <a:off x="8843009" y="4692014"/>
              <a:ext cx="14859" cy="15748"/>
            </a:xfrm>
            <a:custGeom>
              <a:avLst/>
              <a:gdLst>
                <a:gd name="connsiteX0" fmla="*/ 7366 w 14859"/>
                <a:gd name="connsiteY0" fmla="*/ 15748 h 15748"/>
                <a:gd name="connsiteX1" fmla="*/ 7366 w 14859"/>
                <a:gd name="connsiteY1" fmla="*/ 15748 h 15748"/>
                <a:gd name="connsiteX2" fmla="*/ 8636 w 14859"/>
                <a:gd name="connsiteY2" fmla="*/ 15621 h 15748"/>
                <a:gd name="connsiteX3" fmla="*/ 9779 w 14859"/>
                <a:gd name="connsiteY3" fmla="*/ 15367 h 15748"/>
                <a:gd name="connsiteX4" fmla="*/ 10795 w 14859"/>
                <a:gd name="connsiteY4" fmla="*/ 14859 h 15748"/>
                <a:gd name="connsiteX5" fmla="*/ 11811 w 14859"/>
                <a:gd name="connsiteY5" fmla="*/ 14224 h 15748"/>
                <a:gd name="connsiteX6" fmla="*/ 12573 w 14859"/>
                <a:gd name="connsiteY6" fmla="*/ 13462 h 15748"/>
                <a:gd name="connsiteX7" fmla="*/ 13335 w 14859"/>
                <a:gd name="connsiteY7" fmla="*/ 12573 h 15748"/>
                <a:gd name="connsiteX8" fmla="*/ 13970 w 14859"/>
                <a:gd name="connsiteY8" fmla="*/ 11557 h 15748"/>
                <a:gd name="connsiteX9" fmla="*/ 14478 w 14859"/>
                <a:gd name="connsiteY9" fmla="*/ 10541 h 15748"/>
                <a:gd name="connsiteX10" fmla="*/ 14732 w 14859"/>
                <a:gd name="connsiteY10" fmla="*/ 9271 h 15748"/>
                <a:gd name="connsiteX11" fmla="*/ 14859 w 14859"/>
                <a:gd name="connsiteY11" fmla="*/ 8001 h 15748"/>
                <a:gd name="connsiteX12" fmla="*/ 14859 w 14859"/>
                <a:gd name="connsiteY12" fmla="*/ 8001 h 15748"/>
                <a:gd name="connsiteX13" fmla="*/ 14732 w 14859"/>
                <a:gd name="connsiteY13" fmla="*/ 6604 h 15748"/>
                <a:gd name="connsiteX14" fmla="*/ 14478 w 14859"/>
                <a:gd name="connsiteY14" fmla="*/ 5334 h 15748"/>
                <a:gd name="connsiteX15" fmla="*/ 13970 w 14859"/>
                <a:gd name="connsiteY15" fmla="*/ 4191 h 15748"/>
                <a:gd name="connsiteX16" fmla="*/ 13335 w 14859"/>
                <a:gd name="connsiteY16" fmla="*/ 3175 h 15748"/>
                <a:gd name="connsiteX17" fmla="*/ 12573 w 14859"/>
                <a:gd name="connsiteY17" fmla="*/ 2286 h 15748"/>
                <a:gd name="connsiteX18" fmla="*/ 11811 w 14859"/>
                <a:gd name="connsiteY18" fmla="*/ 1524 h 15748"/>
                <a:gd name="connsiteX19" fmla="*/ 10795 w 14859"/>
                <a:gd name="connsiteY19" fmla="*/ 889 h 15748"/>
                <a:gd name="connsiteX20" fmla="*/ 9779 w 14859"/>
                <a:gd name="connsiteY20" fmla="*/ 381 h 15748"/>
                <a:gd name="connsiteX21" fmla="*/ 8636 w 14859"/>
                <a:gd name="connsiteY21" fmla="*/ 127 h 15748"/>
                <a:gd name="connsiteX22" fmla="*/ 7366 w 14859"/>
                <a:gd name="connsiteY22" fmla="*/ 0 h 15748"/>
                <a:gd name="connsiteX23" fmla="*/ 7366 w 14859"/>
                <a:gd name="connsiteY23" fmla="*/ 0 h 15748"/>
                <a:gd name="connsiteX24" fmla="*/ 6223 w 14859"/>
                <a:gd name="connsiteY24" fmla="*/ 127 h 15748"/>
                <a:gd name="connsiteX25" fmla="*/ 5080 w 14859"/>
                <a:gd name="connsiteY25" fmla="*/ 381 h 15748"/>
                <a:gd name="connsiteX26" fmla="*/ 4064 w 14859"/>
                <a:gd name="connsiteY26" fmla="*/ 889 h 15748"/>
                <a:gd name="connsiteX27" fmla="*/ 3048 w 14859"/>
                <a:gd name="connsiteY27" fmla="*/ 1524 h 15748"/>
                <a:gd name="connsiteX28" fmla="*/ 2286 w 14859"/>
                <a:gd name="connsiteY28" fmla="*/ 2286 h 15748"/>
                <a:gd name="connsiteX29" fmla="*/ 1524 w 14859"/>
                <a:gd name="connsiteY29" fmla="*/ 3175 h 15748"/>
                <a:gd name="connsiteX30" fmla="*/ 889 w 14859"/>
                <a:gd name="connsiteY30" fmla="*/ 4191 h 15748"/>
                <a:gd name="connsiteX31" fmla="*/ 381 w 14859"/>
                <a:gd name="connsiteY31" fmla="*/ 5334 h 15748"/>
                <a:gd name="connsiteX32" fmla="*/ 127 w 14859"/>
                <a:gd name="connsiteY32" fmla="*/ 6604 h 15748"/>
                <a:gd name="connsiteX33" fmla="*/ 0 w 14859"/>
                <a:gd name="connsiteY33" fmla="*/ 8001 h 15748"/>
                <a:gd name="connsiteX34" fmla="*/ 0 w 14859"/>
                <a:gd name="connsiteY34" fmla="*/ 8001 h 15748"/>
                <a:gd name="connsiteX35" fmla="*/ 127 w 14859"/>
                <a:gd name="connsiteY35" fmla="*/ 9271 h 15748"/>
                <a:gd name="connsiteX36" fmla="*/ 381 w 14859"/>
                <a:gd name="connsiteY36" fmla="*/ 10541 h 15748"/>
                <a:gd name="connsiteX37" fmla="*/ 889 w 14859"/>
                <a:gd name="connsiteY37" fmla="*/ 11557 h 15748"/>
                <a:gd name="connsiteX38" fmla="*/ 1524 w 14859"/>
                <a:gd name="connsiteY38" fmla="*/ 12573 h 15748"/>
                <a:gd name="connsiteX39" fmla="*/ 2286 w 14859"/>
                <a:gd name="connsiteY39" fmla="*/ 13462 h 15748"/>
                <a:gd name="connsiteX40" fmla="*/ 3048 w 14859"/>
                <a:gd name="connsiteY40" fmla="*/ 14224 h 15748"/>
                <a:gd name="connsiteX41" fmla="*/ 4064 w 14859"/>
                <a:gd name="connsiteY41" fmla="*/ 14859 h 15748"/>
                <a:gd name="connsiteX42" fmla="*/ 5080 w 14859"/>
                <a:gd name="connsiteY42" fmla="*/ 15367 h 15748"/>
                <a:gd name="connsiteX43" fmla="*/ 6223 w 14859"/>
                <a:gd name="connsiteY43" fmla="*/ 15621 h 15748"/>
                <a:gd name="connsiteX44" fmla="*/ 7366 w 14859"/>
                <a:gd name="connsiteY44" fmla="*/ 15748 h 1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859" h="15748">
                  <a:moveTo>
                    <a:pt x="7366" y="15748"/>
                  </a:moveTo>
                  <a:lnTo>
                    <a:pt x="7366" y="15748"/>
                  </a:lnTo>
                  <a:lnTo>
                    <a:pt x="8636" y="15621"/>
                  </a:lnTo>
                  <a:lnTo>
                    <a:pt x="9779" y="15367"/>
                  </a:lnTo>
                  <a:lnTo>
                    <a:pt x="10795" y="14859"/>
                  </a:lnTo>
                  <a:lnTo>
                    <a:pt x="11811" y="14224"/>
                  </a:lnTo>
                  <a:lnTo>
                    <a:pt x="12573" y="13462"/>
                  </a:lnTo>
                  <a:lnTo>
                    <a:pt x="13335" y="12573"/>
                  </a:lnTo>
                  <a:lnTo>
                    <a:pt x="13970" y="11557"/>
                  </a:lnTo>
                  <a:lnTo>
                    <a:pt x="14478" y="10541"/>
                  </a:lnTo>
                  <a:lnTo>
                    <a:pt x="14732" y="9271"/>
                  </a:lnTo>
                  <a:lnTo>
                    <a:pt x="14859" y="8001"/>
                  </a:lnTo>
                  <a:lnTo>
                    <a:pt x="14859" y="8001"/>
                  </a:lnTo>
                  <a:lnTo>
                    <a:pt x="14732" y="6604"/>
                  </a:lnTo>
                  <a:lnTo>
                    <a:pt x="14478" y="5334"/>
                  </a:lnTo>
                  <a:lnTo>
                    <a:pt x="13970" y="4191"/>
                  </a:lnTo>
                  <a:lnTo>
                    <a:pt x="13335" y="3175"/>
                  </a:lnTo>
                  <a:lnTo>
                    <a:pt x="12573" y="2286"/>
                  </a:lnTo>
                  <a:lnTo>
                    <a:pt x="11811" y="1524"/>
                  </a:lnTo>
                  <a:lnTo>
                    <a:pt x="10795" y="889"/>
                  </a:lnTo>
                  <a:lnTo>
                    <a:pt x="9779" y="381"/>
                  </a:lnTo>
                  <a:lnTo>
                    <a:pt x="8636" y="127"/>
                  </a:lnTo>
                  <a:lnTo>
                    <a:pt x="7366" y="0"/>
                  </a:lnTo>
                  <a:lnTo>
                    <a:pt x="7366" y="0"/>
                  </a:lnTo>
                  <a:lnTo>
                    <a:pt x="6223" y="127"/>
                  </a:lnTo>
                  <a:lnTo>
                    <a:pt x="5080" y="381"/>
                  </a:lnTo>
                  <a:lnTo>
                    <a:pt x="4064" y="889"/>
                  </a:lnTo>
                  <a:lnTo>
                    <a:pt x="3048" y="1524"/>
                  </a:lnTo>
                  <a:lnTo>
                    <a:pt x="2286" y="2286"/>
                  </a:lnTo>
                  <a:lnTo>
                    <a:pt x="1524" y="3175"/>
                  </a:lnTo>
                  <a:lnTo>
                    <a:pt x="889" y="4191"/>
                  </a:lnTo>
                  <a:lnTo>
                    <a:pt x="381" y="5334"/>
                  </a:lnTo>
                  <a:lnTo>
                    <a:pt x="127" y="6604"/>
                  </a:lnTo>
                  <a:lnTo>
                    <a:pt x="0" y="8001"/>
                  </a:lnTo>
                  <a:lnTo>
                    <a:pt x="0" y="8001"/>
                  </a:lnTo>
                  <a:lnTo>
                    <a:pt x="127" y="9271"/>
                  </a:lnTo>
                  <a:lnTo>
                    <a:pt x="381" y="10541"/>
                  </a:lnTo>
                  <a:lnTo>
                    <a:pt x="889" y="11557"/>
                  </a:lnTo>
                  <a:lnTo>
                    <a:pt x="1524" y="12573"/>
                  </a:lnTo>
                  <a:lnTo>
                    <a:pt x="2286" y="13462"/>
                  </a:lnTo>
                  <a:lnTo>
                    <a:pt x="3048" y="14224"/>
                  </a:lnTo>
                  <a:lnTo>
                    <a:pt x="4064" y="14859"/>
                  </a:lnTo>
                  <a:lnTo>
                    <a:pt x="5080" y="15367"/>
                  </a:lnTo>
                  <a:lnTo>
                    <a:pt x="6223" y="15621"/>
                  </a:lnTo>
                  <a:lnTo>
                    <a:pt x="7366" y="1574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32AFA9B-35F5-808D-94B7-727EA5ED8EED}"/>
                </a:ext>
              </a:extLst>
            </p:cNvPr>
            <p:cNvSpPr/>
            <p:nvPr/>
          </p:nvSpPr>
          <p:spPr>
            <a:xfrm>
              <a:off x="8887586" y="4648707"/>
              <a:ext cx="82931" cy="100202"/>
            </a:xfrm>
            <a:custGeom>
              <a:avLst/>
              <a:gdLst>
                <a:gd name="connsiteX0" fmla="*/ 59182 w 82931"/>
                <a:gd name="connsiteY0" fmla="*/ 34290 h 100202"/>
                <a:gd name="connsiteX1" fmla="*/ 18669 w 82931"/>
                <a:gd name="connsiteY1" fmla="*/ 34290 h 100202"/>
                <a:gd name="connsiteX2" fmla="*/ 18669 w 82931"/>
                <a:gd name="connsiteY2" fmla="*/ 12954 h 100202"/>
                <a:gd name="connsiteX3" fmla="*/ 57912 w 82931"/>
                <a:gd name="connsiteY3" fmla="*/ 12954 h 100202"/>
                <a:gd name="connsiteX4" fmla="*/ 57912 w 82931"/>
                <a:gd name="connsiteY4" fmla="*/ 5461 h 100202"/>
                <a:gd name="connsiteX5" fmla="*/ 9525 w 82931"/>
                <a:gd name="connsiteY5" fmla="*/ 5461 h 100202"/>
                <a:gd name="connsiteX6" fmla="*/ 9525 w 82931"/>
                <a:gd name="connsiteY6" fmla="*/ 41656 h 100202"/>
                <a:gd name="connsiteX7" fmla="*/ 59182 w 82931"/>
                <a:gd name="connsiteY7" fmla="*/ 41656 h 100202"/>
                <a:gd name="connsiteX8" fmla="*/ 59182 w 82931"/>
                <a:gd name="connsiteY8" fmla="*/ 34290 h 100202"/>
                <a:gd name="connsiteX9" fmla="*/ 66802 w 82931"/>
                <a:gd name="connsiteY9" fmla="*/ 51816 h 100202"/>
                <a:gd name="connsiteX10" fmla="*/ 66802 w 82931"/>
                <a:gd name="connsiteY10" fmla="*/ 51816 h 100202"/>
                <a:gd name="connsiteX11" fmla="*/ 60071 w 82931"/>
                <a:gd name="connsiteY11" fmla="*/ 52451 h 100202"/>
                <a:gd name="connsiteX12" fmla="*/ 53340 w 82931"/>
                <a:gd name="connsiteY12" fmla="*/ 53086 h 100202"/>
                <a:gd name="connsiteX13" fmla="*/ 46482 w 82931"/>
                <a:gd name="connsiteY13" fmla="*/ 53467 h 100202"/>
                <a:gd name="connsiteX14" fmla="*/ 39497 w 82931"/>
                <a:gd name="connsiteY14" fmla="*/ 53848 h 100202"/>
                <a:gd name="connsiteX15" fmla="*/ 32639 w 82931"/>
                <a:gd name="connsiteY15" fmla="*/ 54102 h 100202"/>
                <a:gd name="connsiteX16" fmla="*/ 25908 w 82931"/>
                <a:gd name="connsiteY16" fmla="*/ 54229 h 100202"/>
                <a:gd name="connsiteX17" fmla="*/ 19177 w 82931"/>
                <a:gd name="connsiteY17" fmla="*/ 54356 h 100202"/>
                <a:gd name="connsiteX18" fmla="*/ 12573 w 82931"/>
                <a:gd name="connsiteY18" fmla="*/ 54483 h 100202"/>
                <a:gd name="connsiteX19" fmla="*/ 6223 w 82931"/>
                <a:gd name="connsiteY19" fmla="*/ 54483 h 100202"/>
                <a:gd name="connsiteX20" fmla="*/ 0 w 82931"/>
                <a:gd name="connsiteY20" fmla="*/ 54483 h 100202"/>
                <a:gd name="connsiteX21" fmla="*/ 1270 w 82931"/>
                <a:gd name="connsiteY21" fmla="*/ 62230 h 100202"/>
                <a:gd name="connsiteX22" fmla="*/ 1270 w 82931"/>
                <a:gd name="connsiteY22" fmla="*/ 62230 h 100202"/>
                <a:gd name="connsiteX23" fmla="*/ 3937 w 82931"/>
                <a:gd name="connsiteY23" fmla="*/ 62230 h 100202"/>
                <a:gd name="connsiteX24" fmla="*/ 6604 w 82931"/>
                <a:gd name="connsiteY24" fmla="*/ 62230 h 100202"/>
                <a:gd name="connsiteX25" fmla="*/ 9271 w 82931"/>
                <a:gd name="connsiteY25" fmla="*/ 62230 h 100202"/>
                <a:gd name="connsiteX26" fmla="*/ 12065 w 82931"/>
                <a:gd name="connsiteY26" fmla="*/ 62230 h 100202"/>
                <a:gd name="connsiteX27" fmla="*/ 14732 w 82931"/>
                <a:gd name="connsiteY27" fmla="*/ 62103 h 100202"/>
                <a:gd name="connsiteX28" fmla="*/ 17653 w 82931"/>
                <a:gd name="connsiteY28" fmla="*/ 62103 h 100202"/>
                <a:gd name="connsiteX29" fmla="*/ 20447 w 82931"/>
                <a:gd name="connsiteY29" fmla="*/ 61976 h 100202"/>
                <a:gd name="connsiteX30" fmla="*/ 23368 w 82931"/>
                <a:gd name="connsiteY30" fmla="*/ 61976 h 100202"/>
                <a:gd name="connsiteX31" fmla="*/ 26162 w 82931"/>
                <a:gd name="connsiteY31" fmla="*/ 61849 h 100202"/>
                <a:gd name="connsiteX32" fmla="*/ 29083 w 82931"/>
                <a:gd name="connsiteY32" fmla="*/ 61849 h 100202"/>
                <a:gd name="connsiteX33" fmla="*/ 29083 w 82931"/>
                <a:gd name="connsiteY33" fmla="*/ 97155 h 100202"/>
                <a:gd name="connsiteX34" fmla="*/ 38227 w 82931"/>
                <a:gd name="connsiteY34" fmla="*/ 97155 h 100202"/>
                <a:gd name="connsiteX35" fmla="*/ 38227 w 82931"/>
                <a:gd name="connsiteY35" fmla="*/ 61341 h 100202"/>
                <a:gd name="connsiteX36" fmla="*/ 38227 w 82931"/>
                <a:gd name="connsiteY36" fmla="*/ 61341 h 100202"/>
                <a:gd name="connsiteX37" fmla="*/ 41148 w 82931"/>
                <a:gd name="connsiteY37" fmla="*/ 61214 h 100202"/>
                <a:gd name="connsiteX38" fmla="*/ 44069 w 82931"/>
                <a:gd name="connsiteY38" fmla="*/ 61087 h 100202"/>
                <a:gd name="connsiteX39" fmla="*/ 46990 w 82931"/>
                <a:gd name="connsiteY39" fmla="*/ 60833 h 100202"/>
                <a:gd name="connsiteX40" fmla="*/ 49911 w 82931"/>
                <a:gd name="connsiteY40" fmla="*/ 60579 h 100202"/>
                <a:gd name="connsiteX41" fmla="*/ 52832 w 82931"/>
                <a:gd name="connsiteY41" fmla="*/ 60325 h 100202"/>
                <a:gd name="connsiteX42" fmla="*/ 55753 w 82931"/>
                <a:gd name="connsiteY42" fmla="*/ 60071 h 100202"/>
                <a:gd name="connsiteX43" fmla="*/ 58547 w 82931"/>
                <a:gd name="connsiteY43" fmla="*/ 59817 h 100202"/>
                <a:gd name="connsiteX44" fmla="*/ 61468 w 82931"/>
                <a:gd name="connsiteY44" fmla="*/ 59436 h 100202"/>
                <a:gd name="connsiteX45" fmla="*/ 64389 w 82931"/>
                <a:gd name="connsiteY45" fmla="*/ 59055 h 100202"/>
                <a:gd name="connsiteX46" fmla="*/ 67183 w 82931"/>
                <a:gd name="connsiteY46" fmla="*/ 58674 h 100202"/>
                <a:gd name="connsiteX47" fmla="*/ 66802 w 82931"/>
                <a:gd name="connsiteY47" fmla="*/ 51816 h 100202"/>
                <a:gd name="connsiteX48" fmla="*/ 73660 w 82931"/>
                <a:gd name="connsiteY48" fmla="*/ 0 h 100202"/>
                <a:gd name="connsiteX49" fmla="*/ 73660 w 82931"/>
                <a:gd name="connsiteY49" fmla="*/ 100203 h 100202"/>
                <a:gd name="connsiteX50" fmla="*/ 82931 w 82931"/>
                <a:gd name="connsiteY50" fmla="*/ 100203 h 100202"/>
                <a:gd name="connsiteX51" fmla="*/ 82931 w 82931"/>
                <a:gd name="connsiteY51" fmla="*/ 0 h 100202"/>
                <a:gd name="connsiteX52" fmla="*/ 73660 w 82931"/>
                <a:gd name="connsiteY52" fmla="*/ 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2931" h="100202">
                  <a:moveTo>
                    <a:pt x="59182" y="34290"/>
                  </a:moveTo>
                  <a:lnTo>
                    <a:pt x="18669" y="34290"/>
                  </a:lnTo>
                  <a:lnTo>
                    <a:pt x="18669" y="12954"/>
                  </a:lnTo>
                  <a:lnTo>
                    <a:pt x="57912" y="12954"/>
                  </a:lnTo>
                  <a:lnTo>
                    <a:pt x="57912" y="5461"/>
                  </a:lnTo>
                  <a:lnTo>
                    <a:pt x="9525" y="5461"/>
                  </a:lnTo>
                  <a:lnTo>
                    <a:pt x="9525" y="41656"/>
                  </a:lnTo>
                  <a:lnTo>
                    <a:pt x="59182" y="41656"/>
                  </a:lnTo>
                  <a:lnTo>
                    <a:pt x="59182" y="34290"/>
                  </a:lnTo>
                  <a:close/>
                  <a:moveTo>
                    <a:pt x="66802" y="51816"/>
                  </a:moveTo>
                  <a:lnTo>
                    <a:pt x="66802" y="51816"/>
                  </a:lnTo>
                  <a:lnTo>
                    <a:pt x="60071" y="52451"/>
                  </a:lnTo>
                  <a:lnTo>
                    <a:pt x="53340" y="53086"/>
                  </a:lnTo>
                  <a:lnTo>
                    <a:pt x="46482" y="53467"/>
                  </a:lnTo>
                  <a:lnTo>
                    <a:pt x="39497" y="53848"/>
                  </a:lnTo>
                  <a:lnTo>
                    <a:pt x="32639" y="54102"/>
                  </a:lnTo>
                  <a:lnTo>
                    <a:pt x="25908" y="54229"/>
                  </a:lnTo>
                  <a:lnTo>
                    <a:pt x="19177" y="54356"/>
                  </a:lnTo>
                  <a:lnTo>
                    <a:pt x="12573" y="54483"/>
                  </a:lnTo>
                  <a:lnTo>
                    <a:pt x="6223" y="54483"/>
                  </a:lnTo>
                  <a:lnTo>
                    <a:pt x="0" y="54483"/>
                  </a:lnTo>
                  <a:lnTo>
                    <a:pt x="1270" y="62230"/>
                  </a:lnTo>
                  <a:lnTo>
                    <a:pt x="1270" y="62230"/>
                  </a:lnTo>
                  <a:lnTo>
                    <a:pt x="3937" y="62230"/>
                  </a:lnTo>
                  <a:lnTo>
                    <a:pt x="6604" y="62230"/>
                  </a:lnTo>
                  <a:lnTo>
                    <a:pt x="9271" y="62230"/>
                  </a:lnTo>
                  <a:lnTo>
                    <a:pt x="12065" y="62230"/>
                  </a:lnTo>
                  <a:lnTo>
                    <a:pt x="14732" y="62103"/>
                  </a:lnTo>
                  <a:lnTo>
                    <a:pt x="17653" y="62103"/>
                  </a:lnTo>
                  <a:lnTo>
                    <a:pt x="20447" y="61976"/>
                  </a:lnTo>
                  <a:lnTo>
                    <a:pt x="23368" y="61976"/>
                  </a:lnTo>
                  <a:lnTo>
                    <a:pt x="26162" y="61849"/>
                  </a:lnTo>
                  <a:lnTo>
                    <a:pt x="29083" y="61849"/>
                  </a:lnTo>
                  <a:lnTo>
                    <a:pt x="29083" y="97155"/>
                  </a:lnTo>
                  <a:lnTo>
                    <a:pt x="38227" y="97155"/>
                  </a:lnTo>
                  <a:lnTo>
                    <a:pt x="38227" y="61341"/>
                  </a:lnTo>
                  <a:lnTo>
                    <a:pt x="38227" y="61341"/>
                  </a:lnTo>
                  <a:lnTo>
                    <a:pt x="41148" y="61214"/>
                  </a:lnTo>
                  <a:lnTo>
                    <a:pt x="44069" y="61087"/>
                  </a:lnTo>
                  <a:lnTo>
                    <a:pt x="46990" y="60833"/>
                  </a:lnTo>
                  <a:lnTo>
                    <a:pt x="49911" y="60579"/>
                  </a:lnTo>
                  <a:lnTo>
                    <a:pt x="52832" y="60325"/>
                  </a:lnTo>
                  <a:lnTo>
                    <a:pt x="55753" y="60071"/>
                  </a:lnTo>
                  <a:lnTo>
                    <a:pt x="58547" y="59817"/>
                  </a:lnTo>
                  <a:lnTo>
                    <a:pt x="61468" y="59436"/>
                  </a:lnTo>
                  <a:lnTo>
                    <a:pt x="64389" y="59055"/>
                  </a:lnTo>
                  <a:lnTo>
                    <a:pt x="67183" y="58674"/>
                  </a:lnTo>
                  <a:lnTo>
                    <a:pt x="66802" y="51816"/>
                  </a:lnTo>
                  <a:close/>
                  <a:moveTo>
                    <a:pt x="73660" y="0"/>
                  </a:moveTo>
                  <a:lnTo>
                    <a:pt x="73660" y="100203"/>
                  </a:lnTo>
                  <a:lnTo>
                    <a:pt x="82931" y="100203"/>
                  </a:lnTo>
                  <a:lnTo>
                    <a:pt x="82931" y="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FF6CD81-8679-814D-D96E-33267E108575}"/>
                </a:ext>
              </a:extLst>
            </p:cNvPr>
            <p:cNvSpPr/>
            <p:nvPr/>
          </p:nvSpPr>
          <p:spPr>
            <a:xfrm>
              <a:off x="8992234" y="4648580"/>
              <a:ext cx="81026" cy="98933"/>
            </a:xfrm>
            <a:custGeom>
              <a:avLst/>
              <a:gdLst>
                <a:gd name="connsiteX0" fmla="*/ 60198 w 81026"/>
                <a:gd name="connsiteY0" fmla="*/ 45720 h 98933"/>
                <a:gd name="connsiteX1" fmla="*/ 60198 w 81026"/>
                <a:gd name="connsiteY1" fmla="*/ 45720 h 98933"/>
                <a:gd name="connsiteX2" fmla="*/ 55880 w 81026"/>
                <a:gd name="connsiteY2" fmla="*/ 44069 h 98933"/>
                <a:gd name="connsiteX3" fmla="*/ 51816 w 81026"/>
                <a:gd name="connsiteY3" fmla="*/ 42164 h 98933"/>
                <a:gd name="connsiteX4" fmla="*/ 48133 w 81026"/>
                <a:gd name="connsiteY4" fmla="*/ 39751 h 98933"/>
                <a:gd name="connsiteX5" fmla="*/ 44831 w 81026"/>
                <a:gd name="connsiteY5" fmla="*/ 37084 h 98933"/>
                <a:gd name="connsiteX6" fmla="*/ 42037 w 81026"/>
                <a:gd name="connsiteY6" fmla="*/ 34163 h 98933"/>
                <a:gd name="connsiteX7" fmla="*/ 39497 w 81026"/>
                <a:gd name="connsiteY7" fmla="*/ 30988 h 98933"/>
                <a:gd name="connsiteX8" fmla="*/ 37592 w 81026"/>
                <a:gd name="connsiteY8" fmla="*/ 27559 h 98933"/>
                <a:gd name="connsiteX9" fmla="*/ 36068 w 81026"/>
                <a:gd name="connsiteY9" fmla="*/ 23876 h 98933"/>
                <a:gd name="connsiteX10" fmla="*/ 35179 w 81026"/>
                <a:gd name="connsiteY10" fmla="*/ 20066 h 98933"/>
                <a:gd name="connsiteX11" fmla="*/ 34925 w 81026"/>
                <a:gd name="connsiteY11" fmla="*/ 16256 h 98933"/>
                <a:gd name="connsiteX12" fmla="*/ 34925 w 81026"/>
                <a:gd name="connsiteY12" fmla="*/ 13970 h 98933"/>
                <a:gd name="connsiteX13" fmla="*/ 57531 w 81026"/>
                <a:gd name="connsiteY13" fmla="*/ 13970 h 98933"/>
                <a:gd name="connsiteX14" fmla="*/ 57531 w 81026"/>
                <a:gd name="connsiteY14" fmla="*/ 6477 h 98933"/>
                <a:gd name="connsiteX15" fmla="*/ 2540 w 81026"/>
                <a:gd name="connsiteY15" fmla="*/ 6477 h 98933"/>
                <a:gd name="connsiteX16" fmla="*/ 2540 w 81026"/>
                <a:gd name="connsiteY16" fmla="*/ 13970 h 98933"/>
                <a:gd name="connsiteX17" fmla="*/ 25527 w 81026"/>
                <a:gd name="connsiteY17" fmla="*/ 13970 h 98933"/>
                <a:gd name="connsiteX18" fmla="*/ 25527 w 81026"/>
                <a:gd name="connsiteY18" fmla="*/ 16256 h 98933"/>
                <a:gd name="connsiteX19" fmla="*/ 25527 w 81026"/>
                <a:gd name="connsiteY19" fmla="*/ 16256 h 98933"/>
                <a:gd name="connsiteX20" fmla="*/ 25147 w 81026"/>
                <a:gd name="connsiteY20" fmla="*/ 20320 h 98933"/>
                <a:gd name="connsiteX21" fmla="*/ 24257 w 81026"/>
                <a:gd name="connsiteY21" fmla="*/ 24257 h 98933"/>
                <a:gd name="connsiteX22" fmla="*/ 22860 w 81026"/>
                <a:gd name="connsiteY22" fmla="*/ 28067 h 98933"/>
                <a:gd name="connsiteX23" fmla="*/ 20955 w 81026"/>
                <a:gd name="connsiteY23" fmla="*/ 31750 h 98933"/>
                <a:gd name="connsiteX24" fmla="*/ 18415 w 81026"/>
                <a:gd name="connsiteY24" fmla="*/ 35052 h 98933"/>
                <a:gd name="connsiteX25" fmla="*/ 15494 w 81026"/>
                <a:gd name="connsiteY25" fmla="*/ 38227 h 98933"/>
                <a:gd name="connsiteX26" fmla="*/ 12192 w 81026"/>
                <a:gd name="connsiteY26" fmla="*/ 41021 h 98933"/>
                <a:gd name="connsiteX27" fmla="*/ 8509 w 81026"/>
                <a:gd name="connsiteY27" fmla="*/ 43561 h 98933"/>
                <a:gd name="connsiteX28" fmla="*/ 4445 w 81026"/>
                <a:gd name="connsiteY28" fmla="*/ 45593 h 98933"/>
                <a:gd name="connsiteX29" fmla="*/ 0 w 81026"/>
                <a:gd name="connsiteY29" fmla="*/ 47244 h 98933"/>
                <a:gd name="connsiteX30" fmla="*/ 4699 w 81026"/>
                <a:gd name="connsiteY30" fmla="*/ 54483 h 98933"/>
                <a:gd name="connsiteX31" fmla="*/ 4699 w 81026"/>
                <a:gd name="connsiteY31" fmla="*/ 54483 h 98933"/>
                <a:gd name="connsiteX32" fmla="*/ 8255 w 81026"/>
                <a:gd name="connsiteY32" fmla="*/ 53213 h 98933"/>
                <a:gd name="connsiteX33" fmla="*/ 11557 w 81026"/>
                <a:gd name="connsiteY33" fmla="*/ 51562 h 98933"/>
                <a:gd name="connsiteX34" fmla="*/ 14732 w 81026"/>
                <a:gd name="connsiteY34" fmla="*/ 49657 h 98933"/>
                <a:gd name="connsiteX35" fmla="*/ 17653 w 81026"/>
                <a:gd name="connsiteY35" fmla="*/ 47498 h 98933"/>
                <a:gd name="connsiteX36" fmla="*/ 20320 w 81026"/>
                <a:gd name="connsiteY36" fmla="*/ 45212 h 98933"/>
                <a:gd name="connsiteX37" fmla="*/ 22860 w 81026"/>
                <a:gd name="connsiteY37" fmla="*/ 42672 h 98933"/>
                <a:gd name="connsiteX38" fmla="*/ 25147 w 81026"/>
                <a:gd name="connsiteY38" fmla="*/ 39878 h 98933"/>
                <a:gd name="connsiteX39" fmla="*/ 27178 w 81026"/>
                <a:gd name="connsiteY39" fmla="*/ 36957 h 98933"/>
                <a:gd name="connsiteX40" fmla="*/ 28829 w 81026"/>
                <a:gd name="connsiteY40" fmla="*/ 33909 h 98933"/>
                <a:gd name="connsiteX41" fmla="*/ 30353 w 81026"/>
                <a:gd name="connsiteY41" fmla="*/ 30607 h 98933"/>
                <a:gd name="connsiteX42" fmla="*/ 30353 w 81026"/>
                <a:gd name="connsiteY42" fmla="*/ 30607 h 98933"/>
                <a:gd name="connsiteX43" fmla="*/ 31877 w 81026"/>
                <a:gd name="connsiteY43" fmla="*/ 33655 h 98933"/>
                <a:gd name="connsiteX44" fmla="*/ 33655 w 81026"/>
                <a:gd name="connsiteY44" fmla="*/ 36576 h 98933"/>
                <a:gd name="connsiteX45" fmla="*/ 35687 w 81026"/>
                <a:gd name="connsiteY45" fmla="*/ 39243 h 98933"/>
                <a:gd name="connsiteX46" fmla="*/ 37847 w 81026"/>
                <a:gd name="connsiteY46" fmla="*/ 41783 h 98933"/>
                <a:gd name="connsiteX47" fmla="*/ 40386 w 81026"/>
                <a:gd name="connsiteY47" fmla="*/ 44196 h 98933"/>
                <a:gd name="connsiteX48" fmla="*/ 43053 w 81026"/>
                <a:gd name="connsiteY48" fmla="*/ 46355 h 98933"/>
                <a:gd name="connsiteX49" fmla="*/ 45974 w 81026"/>
                <a:gd name="connsiteY49" fmla="*/ 48260 h 98933"/>
                <a:gd name="connsiteX50" fmla="*/ 49022 w 81026"/>
                <a:gd name="connsiteY50" fmla="*/ 50038 h 98933"/>
                <a:gd name="connsiteX51" fmla="*/ 52324 w 81026"/>
                <a:gd name="connsiteY51" fmla="*/ 51562 h 98933"/>
                <a:gd name="connsiteX52" fmla="*/ 55626 w 81026"/>
                <a:gd name="connsiteY52" fmla="*/ 52705 h 98933"/>
                <a:gd name="connsiteX53" fmla="*/ 60198 w 81026"/>
                <a:gd name="connsiteY53" fmla="*/ 45720 h 98933"/>
                <a:gd name="connsiteX54" fmla="*/ 72009 w 81026"/>
                <a:gd name="connsiteY54" fmla="*/ 91440 h 98933"/>
                <a:gd name="connsiteX55" fmla="*/ 25527 w 81026"/>
                <a:gd name="connsiteY55" fmla="*/ 91440 h 98933"/>
                <a:gd name="connsiteX56" fmla="*/ 25527 w 81026"/>
                <a:gd name="connsiteY56" fmla="*/ 78486 h 98933"/>
                <a:gd name="connsiteX57" fmla="*/ 72009 w 81026"/>
                <a:gd name="connsiteY57" fmla="*/ 78486 h 98933"/>
                <a:gd name="connsiteX58" fmla="*/ 72009 w 81026"/>
                <a:gd name="connsiteY58" fmla="*/ 91440 h 98933"/>
                <a:gd name="connsiteX59" fmla="*/ 72009 w 81026"/>
                <a:gd name="connsiteY59" fmla="*/ 71247 h 98933"/>
                <a:gd name="connsiteX60" fmla="*/ 25527 w 81026"/>
                <a:gd name="connsiteY60" fmla="*/ 71247 h 98933"/>
                <a:gd name="connsiteX61" fmla="*/ 25527 w 81026"/>
                <a:gd name="connsiteY61" fmla="*/ 59182 h 98933"/>
                <a:gd name="connsiteX62" fmla="*/ 16510 w 81026"/>
                <a:gd name="connsiteY62" fmla="*/ 59182 h 98933"/>
                <a:gd name="connsiteX63" fmla="*/ 16510 w 81026"/>
                <a:gd name="connsiteY63" fmla="*/ 98933 h 98933"/>
                <a:gd name="connsiteX64" fmla="*/ 81026 w 81026"/>
                <a:gd name="connsiteY64" fmla="*/ 98933 h 98933"/>
                <a:gd name="connsiteX65" fmla="*/ 81026 w 81026"/>
                <a:gd name="connsiteY65" fmla="*/ 59182 h 98933"/>
                <a:gd name="connsiteX66" fmla="*/ 72009 w 81026"/>
                <a:gd name="connsiteY66" fmla="*/ 59182 h 98933"/>
                <a:gd name="connsiteX67" fmla="*/ 72009 w 81026"/>
                <a:gd name="connsiteY67" fmla="*/ 71247 h 98933"/>
                <a:gd name="connsiteX68" fmla="*/ 71882 w 81026"/>
                <a:gd name="connsiteY68" fmla="*/ 0 h 98933"/>
                <a:gd name="connsiteX69" fmla="*/ 71882 w 81026"/>
                <a:gd name="connsiteY69" fmla="*/ 54356 h 98933"/>
                <a:gd name="connsiteX70" fmla="*/ 81026 w 81026"/>
                <a:gd name="connsiteY70" fmla="*/ 54356 h 98933"/>
                <a:gd name="connsiteX71" fmla="*/ 81026 w 81026"/>
                <a:gd name="connsiteY71" fmla="*/ 0 h 98933"/>
                <a:gd name="connsiteX72" fmla="*/ 71882 w 81026"/>
                <a:gd name="connsiteY72" fmla="*/ 0 h 9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1026" h="98933">
                  <a:moveTo>
                    <a:pt x="60198" y="45720"/>
                  </a:moveTo>
                  <a:lnTo>
                    <a:pt x="60198" y="45720"/>
                  </a:lnTo>
                  <a:lnTo>
                    <a:pt x="55880" y="44069"/>
                  </a:lnTo>
                  <a:lnTo>
                    <a:pt x="51816" y="42164"/>
                  </a:lnTo>
                  <a:lnTo>
                    <a:pt x="48133" y="39751"/>
                  </a:lnTo>
                  <a:lnTo>
                    <a:pt x="44831" y="37084"/>
                  </a:lnTo>
                  <a:lnTo>
                    <a:pt x="42037" y="34163"/>
                  </a:lnTo>
                  <a:lnTo>
                    <a:pt x="39497" y="30988"/>
                  </a:lnTo>
                  <a:lnTo>
                    <a:pt x="37592" y="27559"/>
                  </a:lnTo>
                  <a:lnTo>
                    <a:pt x="36068" y="23876"/>
                  </a:lnTo>
                  <a:lnTo>
                    <a:pt x="35179" y="20066"/>
                  </a:lnTo>
                  <a:lnTo>
                    <a:pt x="34925" y="16256"/>
                  </a:lnTo>
                  <a:lnTo>
                    <a:pt x="34925" y="13970"/>
                  </a:lnTo>
                  <a:lnTo>
                    <a:pt x="57531" y="13970"/>
                  </a:lnTo>
                  <a:lnTo>
                    <a:pt x="57531" y="6477"/>
                  </a:lnTo>
                  <a:lnTo>
                    <a:pt x="2540" y="6477"/>
                  </a:lnTo>
                  <a:lnTo>
                    <a:pt x="2540" y="13970"/>
                  </a:lnTo>
                  <a:lnTo>
                    <a:pt x="25527" y="13970"/>
                  </a:lnTo>
                  <a:lnTo>
                    <a:pt x="25527" y="16256"/>
                  </a:lnTo>
                  <a:lnTo>
                    <a:pt x="25527" y="16256"/>
                  </a:lnTo>
                  <a:lnTo>
                    <a:pt x="25147" y="20320"/>
                  </a:lnTo>
                  <a:lnTo>
                    <a:pt x="24257" y="24257"/>
                  </a:lnTo>
                  <a:lnTo>
                    <a:pt x="22860" y="28067"/>
                  </a:lnTo>
                  <a:lnTo>
                    <a:pt x="20955" y="31750"/>
                  </a:lnTo>
                  <a:lnTo>
                    <a:pt x="18415" y="35052"/>
                  </a:lnTo>
                  <a:lnTo>
                    <a:pt x="15494" y="38227"/>
                  </a:lnTo>
                  <a:lnTo>
                    <a:pt x="12192" y="41021"/>
                  </a:lnTo>
                  <a:lnTo>
                    <a:pt x="8509" y="43561"/>
                  </a:lnTo>
                  <a:lnTo>
                    <a:pt x="4445" y="45593"/>
                  </a:lnTo>
                  <a:lnTo>
                    <a:pt x="0" y="47244"/>
                  </a:lnTo>
                  <a:lnTo>
                    <a:pt x="4699" y="54483"/>
                  </a:lnTo>
                  <a:lnTo>
                    <a:pt x="4699" y="54483"/>
                  </a:lnTo>
                  <a:lnTo>
                    <a:pt x="8255" y="53213"/>
                  </a:lnTo>
                  <a:lnTo>
                    <a:pt x="11557" y="51562"/>
                  </a:lnTo>
                  <a:lnTo>
                    <a:pt x="14732" y="49657"/>
                  </a:lnTo>
                  <a:lnTo>
                    <a:pt x="17653" y="47498"/>
                  </a:lnTo>
                  <a:lnTo>
                    <a:pt x="20320" y="45212"/>
                  </a:lnTo>
                  <a:lnTo>
                    <a:pt x="22860" y="42672"/>
                  </a:lnTo>
                  <a:lnTo>
                    <a:pt x="25147" y="39878"/>
                  </a:lnTo>
                  <a:lnTo>
                    <a:pt x="27178" y="36957"/>
                  </a:lnTo>
                  <a:lnTo>
                    <a:pt x="28829" y="33909"/>
                  </a:lnTo>
                  <a:lnTo>
                    <a:pt x="30353" y="30607"/>
                  </a:lnTo>
                  <a:lnTo>
                    <a:pt x="30353" y="30607"/>
                  </a:lnTo>
                  <a:lnTo>
                    <a:pt x="31877" y="33655"/>
                  </a:lnTo>
                  <a:lnTo>
                    <a:pt x="33655" y="36576"/>
                  </a:lnTo>
                  <a:lnTo>
                    <a:pt x="35687" y="39243"/>
                  </a:lnTo>
                  <a:lnTo>
                    <a:pt x="37847" y="41783"/>
                  </a:lnTo>
                  <a:lnTo>
                    <a:pt x="40386" y="44196"/>
                  </a:lnTo>
                  <a:lnTo>
                    <a:pt x="43053" y="46355"/>
                  </a:lnTo>
                  <a:lnTo>
                    <a:pt x="45974" y="48260"/>
                  </a:lnTo>
                  <a:lnTo>
                    <a:pt x="49022" y="50038"/>
                  </a:lnTo>
                  <a:lnTo>
                    <a:pt x="52324" y="51562"/>
                  </a:lnTo>
                  <a:lnTo>
                    <a:pt x="55626" y="52705"/>
                  </a:lnTo>
                  <a:lnTo>
                    <a:pt x="60198" y="45720"/>
                  </a:lnTo>
                  <a:close/>
                  <a:moveTo>
                    <a:pt x="72009" y="91440"/>
                  </a:moveTo>
                  <a:lnTo>
                    <a:pt x="25527" y="91440"/>
                  </a:lnTo>
                  <a:lnTo>
                    <a:pt x="25527" y="78486"/>
                  </a:lnTo>
                  <a:lnTo>
                    <a:pt x="72009" y="78486"/>
                  </a:lnTo>
                  <a:lnTo>
                    <a:pt x="72009" y="91440"/>
                  </a:lnTo>
                  <a:close/>
                  <a:moveTo>
                    <a:pt x="72009" y="71247"/>
                  </a:moveTo>
                  <a:lnTo>
                    <a:pt x="25527" y="71247"/>
                  </a:lnTo>
                  <a:lnTo>
                    <a:pt x="25527" y="59182"/>
                  </a:lnTo>
                  <a:lnTo>
                    <a:pt x="16510" y="59182"/>
                  </a:lnTo>
                  <a:lnTo>
                    <a:pt x="16510" y="98933"/>
                  </a:lnTo>
                  <a:lnTo>
                    <a:pt x="81026" y="98933"/>
                  </a:lnTo>
                  <a:lnTo>
                    <a:pt x="81026" y="59182"/>
                  </a:lnTo>
                  <a:lnTo>
                    <a:pt x="72009" y="59182"/>
                  </a:lnTo>
                  <a:lnTo>
                    <a:pt x="72009" y="71247"/>
                  </a:lnTo>
                  <a:close/>
                  <a:moveTo>
                    <a:pt x="71882" y="0"/>
                  </a:moveTo>
                  <a:lnTo>
                    <a:pt x="71882" y="54356"/>
                  </a:lnTo>
                  <a:lnTo>
                    <a:pt x="81026" y="54356"/>
                  </a:lnTo>
                  <a:lnTo>
                    <a:pt x="81026" y="0"/>
                  </a:lnTo>
                  <a:lnTo>
                    <a:pt x="71882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A9FCAC9-8619-4DA9-6D7B-92EE2DC43373}"/>
                </a:ext>
              </a:extLst>
            </p:cNvPr>
            <p:cNvSpPr/>
            <p:nvPr/>
          </p:nvSpPr>
          <p:spPr>
            <a:xfrm>
              <a:off x="9095358" y="4647692"/>
              <a:ext cx="80772" cy="99822"/>
            </a:xfrm>
            <a:custGeom>
              <a:avLst/>
              <a:gdLst>
                <a:gd name="connsiteX0" fmla="*/ 60833 w 80772"/>
                <a:gd name="connsiteY0" fmla="*/ 11557 h 99822"/>
                <a:gd name="connsiteX1" fmla="*/ 35052 w 80772"/>
                <a:gd name="connsiteY1" fmla="*/ 11557 h 99822"/>
                <a:gd name="connsiteX2" fmla="*/ 35052 w 80772"/>
                <a:gd name="connsiteY2" fmla="*/ 0 h 99822"/>
                <a:gd name="connsiteX3" fmla="*/ 25908 w 80772"/>
                <a:gd name="connsiteY3" fmla="*/ 0 h 99822"/>
                <a:gd name="connsiteX4" fmla="*/ 25908 w 80772"/>
                <a:gd name="connsiteY4" fmla="*/ 11557 h 99822"/>
                <a:gd name="connsiteX5" fmla="*/ 0 w 80772"/>
                <a:gd name="connsiteY5" fmla="*/ 11557 h 99822"/>
                <a:gd name="connsiteX6" fmla="*/ 0 w 80772"/>
                <a:gd name="connsiteY6" fmla="*/ 19050 h 99822"/>
                <a:gd name="connsiteX7" fmla="*/ 60833 w 80772"/>
                <a:gd name="connsiteY7" fmla="*/ 19050 h 99822"/>
                <a:gd name="connsiteX8" fmla="*/ 60833 w 80772"/>
                <a:gd name="connsiteY8" fmla="*/ 11557 h 99822"/>
                <a:gd name="connsiteX9" fmla="*/ 14732 w 80772"/>
                <a:gd name="connsiteY9" fmla="*/ 41783 h 99822"/>
                <a:gd name="connsiteX10" fmla="*/ 14732 w 80772"/>
                <a:gd name="connsiteY10" fmla="*/ 41783 h 99822"/>
                <a:gd name="connsiteX11" fmla="*/ 14860 w 80772"/>
                <a:gd name="connsiteY11" fmla="*/ 39878 h 99822"/>
                <a:gd name="connsiteX12" fmla="*/ 15367 w 80772"/>
                <a:gd name="connsiteY12" fmla="*/ 38100 h 99822"/>
                <a:gd name="connsiteX13" fmla="*/ 16256 w 80772"/>
                <a:gd name="connsiteY13" fmla="*/ 36449 h 99822"/>
                <a:gd name="connsiteX14" fmla="*/ 17526 w 80772"/>
                <a:gd name="connsiteY14" fmla="*/ 35052 h 99822"/>
                <a:gd name="connsiteX15" fmla="*/ 18923 w 80772"/>
                <a:gd name="connsiteY15" fmla="*/ 33782 h 99822"/>
                <a:gd name="connsiteX16" fmla="*/ 20701 w 80772"/>
                <a:gd name="connsiteY16" fmla="*/ 32766 h 99822"/>
                <a:gd name="connsiteX17" fmla="*/ 22860 w 80772"/>
                <a:gd name="connsiteY17" fmla="*/ 31877 h 99822"/>
                <a:gd name="connsiteX18" fmla="*/ 25147 w 80772"/>
                <a:gd name="connsiteY18" fmla="*/ 31369 h 99822"/>
                <a:gd name="connsiteX19" fmla="*/ 27686 w 80772"/>
                <a:gd name="connsiteY19" fmla="*/ 30988 h 99822"/>
                <a:gd name="connsiteX20" fmla="*/ 30480 w 80772"/>
                <a:gd name="connsiteY20" fmla="*/ 30861 h 99822"/>
                <a:gd name="connsiteX21" fmla="*/ 30480 w 80772"/>
                <a:gd name="connsiteY21" fmla="*/ 30861 h 99822"/>
                <a:gd name="connsiteX22" fmla="*/ 33148 w 80772"/>
                <a:gd name="connsiteY22" fmla="*/ 30988 h 99822"/>
                <a:gd name="connsiteX23" fmla="*/ 35687 w 80772"/>
                <a:gd name="connsiteY23" fmla="*/ 31369 h 99822"/>
                <a:gd name="connsiteX24" fmla="*/ 38100 w 80772"/>
                <a:gd name="connsiteY24" fmla="*/ 31877 h 99822"/>
                <a:gd name="connsiteX25" fmla="*/ 40132 w 80772"/>
                <a:gd name="connsiteY25" fmla="*/ 32766 h 99822"/>
                <a:gd name="connsiteX26" fmla="*/ 41910 w 80772"/>
                <a:gd name="connsiteY26" fmla="*/ 33782 h 99822"/>
                <a:gd name="connsiteX27" fmla="*/ 43435 w 80772"/>
                <a:gd name="connsiteY27" fmla="*/ 35052 h 99822"/>
                <a:gd name="connsiteX28" fmla="*/ 44577 w 80772"/>
                <a:gd name="connsiteY28" fmla="*/ 36449 h 99822"/>
                <a:gd name="connsiteX29" fmla="*/ 45466 w 80772"/>
                <a:gd name="connsiteY29" fmla="*/ 38100 h 99822"/>
                <a:gd name="connsiteX30" fmla="*/ 45974 w 80772"/>
                <a:gd name="connsiteY30" fmla="*/ 39878 h 99822"/>
                <a:gd name="connsiteX31" fmla="*/ 46228 w 80772"/>
                <a:gd name="connsiteY31" fmla="*/ 41783 h 99822"/>
                <a:gd name="connsiteX32" fmla="*/ 46228 w 80772"/>
                <a:gd name="connsiteY32" fmla="*/ 41783 h 99822"/>
                <a:gd name="connsiteX33" fmla="*/ 45974 w 80772"/>
                <a:gd name="connsiteY33" fmla="*/ 43688 h 99822"/>
                <a:gd name="connsiteX34" fmla="*/ 45466 w 80772"/>
                <a:gd name="connsiteY34" fmla="*/ 45466 h 99822"/>
                <a:gd name="connsiteX35" fmla="*/ 44577 w 80772"/>
                <a:gd name="connsiteY35" fmla="*/ 47117 h 99822"/>
                <a:gd name="connsiteX36" fmla="*/ 43435 w 80772"/>
                <a:gd name="connsiteY36" fmla="*/ 48514 h 99822"/>
                <a:gd name="connsiteX37" fmla="*/ 41910 w 80772"/>
                <a:gd name="connsiteY37" fmla="*/ 49784 h 99822"/>
                <a:gd name="connsiteX38" fmla="*/ 40132 w 80772"/>
                <a:gd name="connsiteY38" fmla="*/ 50800 h 99822"/>
                <a:gd name="connsiteX39" fmla="*/ 38100 w 80772"/>
                <a:gd name="connsiteY39" fmla="*/ 51562 h 99822"/>
                <a:gd name="connsiteX40" fmla="*/ 35687 w 80772"/>
                <a:gd name="connsiteY40" fmla="*/ 52197 h 99822"/>
                <a:gd name="connsiteX41" fmla="*/ 33148 w 80772"/>
                <a:gd name="connsiteY41" fmla="*/ 52578 h 99822"/>
                <a:gd name="connsiteX42" fmla="*/ 30480 w 80772"/>
                <a:gd name="connsiteY42" fmla="*/ 52705 h 99822"/>
                <a:gd name="connsiteX43" fmla="*/ 30480 w 80772"/>
                <a:gd name="connsiteY43" fmla="*/ 52705 h 99822"/>
                <a:gd name="connsiteX44" fmla="*/ 27686 w 80772"/>
                <a:gd name="connsiteY44" fmla="*/ 52578 h 99822"/>
                <a:gd name="connsiteX45" fmla="*/ 25147 w 80772"/>
                <a:gd name="connsiteY45" fmla="*/ 52197 h 99822"/>
                <a:gd name="connsiteX46" fmla="*/ 22860 w 80772"/>
                <a:gd name="connsiteY46" fmla="*/ 51562 h 99822"/>
                <a:gd name="connsiteX47" fmla="*/ 20701 w 80772"/>
                <a:gd name="connsiteY47" fmla="*/ 50800 h 99822"/>
                <a:gd name="connsiteX48" fmla="*/ 18923 w 80772"/>
                <a:gd name="connsiteY48" fmla="*/ 49784 h 99822"/>
                <a:gd name="connsiteX49" fmla="*/ 17526 w 80772"/>
                <a:gd name="connsiteY49" fmla="*/ 48514 h 99822"/>
                <a:gd name="connsiteX50" fmla="*/ 16256 w 80772"/>
                <a:gd name="connsiteY50" fmla="*/ 47117 h 99822"/>
                <a:gd name="connsiteX51" fmla="*/ 15367 w 80772"/>
                <a:gd name="connsiteY51" fmla="*/ 45466 h 99822"/>
                <a:gd name="connsiteX52" fmla="*/ 14860 w 80772"/>
                <a:gd name="connsiteY52" fmla="*/ 43688 h 99822"/>
                <a:gd name="connsiteX53" fmla="*/ 14732 w 80772"/>
                <a:gd name="connsiteY53" fmla="*/ 41783 h 99822"/>
                <a:gd name="connsiteX54" fmla="*/ 54864 w 80772"/>
                <a:gd name="connsiteY54" fmla="*/ 41783 h 99822"/>
                <a:gd name="connsiteX55" fmla="*/ 54864 w 80772"/>
                <a:gd name="connsiteY55" fmla="*/ 41783 h 99822"/>
                <a:gd name="connsiteX56" fmla="*/ 54610 w 80772"/>
                <a:gd name="connsiteY56" fmla="*/ 38608 h 99822"/>
                <a:gd name="connsiteX57" fmla="*/ 53722 w 80772"/>
                <a:gd name="connsiteY57" fmla="*/ 35687 h 99822"/>
                <a:gd name="connsiteX58" fmla="*/ 52451 w 80772"/>
                <a:gd name="connsiteY58" fmla="*/ 33020 h 99822"/>
                <a:gd name="connsiteX59" fmla="*/ 50547 w 80772"/>
                <a:gd name="connsiteY59" fmla="*/ 30734 h 99822"/>
                <a:gd name="connsiteX60" fmla="*/ 48133 w 80772"/>
                <a:gd name="connsiteY60" fmla="*/ 28702 h 99822"/>
                <a:gd name="connsiteX61" fmla="*/ 45339 w 80772"/>
                <a:gd name="connsiteY61" fmla="*/ 27051 h 99822"/>
                <a:gd name="connsiteX62" fmla="*/ 42164 w 80772"/>
                <a:gd name="connsiteY62" fmla="*/ 25654 h 99822"/>
                <a:gd name="connsiteX63" fmla="*/ 38608 w 80772"/>
                <a:gd name="connsiteY63" fmla="*/ 24765 h 99822"/>
                <a:gd name="connsiteX64" fmla="*/ 34672 w 80772"/>
                <a:gd name="connsiteY64" fmla="*/ 24130 h 99822"/>
                <a:gd name="connsiteX65" fmla="*/ 30480 w 80772"/>
                <a:gd name="connsiteY65" fmla="*/ 23876 h 99822"/>
                <a:gd name="connsiteX66" fmla="*/ 30480 w 80772"/>
                <a:gd name="connsiteY66" fmla="*/ 23876 h 99822"/>
                <a:gd name="connsiteX67" fmla="*/ 26162 w 80772"/>
                <a:gd name="connsiteY67" fmla="*/ 24130 h 99822"/>
                <a:gd name="connsiteX68" fmla="*/ 22225 w 80772"/>
                <a:gd name="connsiteY68" fmla="*/ 24765 h 99822"/>
                <a:gd name="connsiteX69" fmla="*/ 18669 w 80772"/>
                <a:gd name="connsiteY69" fmla="*/ 25654 h 99822"/>
                <a:gd name="connsiteX70" fmla="*/ 15494 w 80772"/>
                <a:gd name="connsiteY70" fmla="*/ 27051 h 99822"/>
                <a:gd name="connsiteX71" fmla="*/ 12700 w 80772"/>
                <a:gd name="connsiteY71" fmla="*/ 28702 h 99822"/>
                <a:gd name="connsiteX72" fmla="*/ 10414 w 80772"/>
                <a:gd name="connsiteY72" fmla="*/ 30734 h 99822"/>
                <a:gd name="connsiteX73" fmla="*/ 8510 w 80772"/>
                <a:gd name="connsiteY73" fmla="*/ 33020 h 99822"/>
                <a:gd name="connsiteX74" fmla="*/ 7112 w 80772"/>
                <a:gd name="connsiteY74" fmla="*/ 35687 h 99822"/>
                <a:gd name="connsiteX75" fmla="*/ 6223 w 80772"/>
                <a:gd name="connsiteY75" fmla="*/ 38608 h 99822"/>
                <a:gd name="connsiteX76" fmla="*/ 5969 w 80772"/>
                <a:gd name="connsiteY76" fmla="*/ 41783 h 99822"/>
                <a:gd name="connsiteX77" fmla="*/ 5969 w 80772"/>
                <a:gd name="connsiteY77" fmla="*/ 41783 h 99822"/>
                <a:gd name="connsiteX78" fmla="*/ 6223 w 80772"/>
                <a:gd name="connsiteY78" fmla="*/ 44958 h 99822"/>
                <a:gd name="connsiteX79" fmla="*/ 7112 w 80772"/>
                <a:gd name="connsiteY79" fmla="*/ 47879 h 99822"/>
                <a:gd name="connsiteX80" fmla="*/ 8510 w 80772"/>
                <a:gd name="connsiteY80" fmla="*/ 50419 h 99822"/>
                <a:gd name="connsiteX81" fmla="*/ 10414 w 80772"/>
                <a:gd name="connsiteY81" fmla="*/ 52832 h 99822"/>
                <a:gd name="connsiteX82" fmla="*/ 12700 w 80772"/>
                <a:gd name="connsiteY82" fmla="*/ 54737 h 99822"/>
                <a:gd name="connsiteX83" fmla="*/ 15494 w 80772"/>
                <a:gd name="connsiteY83" fmla="*/ 56515 h 99822"/>
                <a:gd name="connsiteX84" fmla="*/ 18669 w 80772"/>
                <a:gd name="connsiteY84" fmla="*/ 57785 h 99822"/>
                <a:gd name="connsiteX85" fmla="*/ 22225 w 80772"/>
                <a:gd name="connsiteY85" fmla="*/ 58801 h 99822"/>
                <a:gd name="connsiteX86" fmla="*/ 26162 w 80772"/>
                <a:gd name="connsiteY86" fmla="*/ 59309 h 99822"/>
                <a:gd name="connsiteX87" fmla="*/ 30480 w 80772"/>
                <a:gd name="connsiteY87" fmla="*/ 59563 h 99822"/>
                <a:gd name="connsiteX88" fmla="*/ 30480 w 80772"/>
                <a:gd name="connsiteY88" fmla="*/ 59563 h 99822"/>
                <a:gd name="connsiteX89" fmla="*/ 34672 w 80772"/>
                <a:gd name="connsiteY89" fmla="*/ 59309 h 99822"/>
                <a:gd name="connsiteX90" fmla="*/ 38608 w 80772"/>
                <a:gd name="connsiteY90" fmla="*/ 58801 h 99822"/>
                <a:gd name="connsiteX91" fmla="*/ 42164 w 80772"/>
                <a:gd name="connsiteY91" fmla="*/ 57785 h 99822"/>
                <a:gd name="connsiteX92" fmla="*/ 45339 w 80772"/>
                <a:gd name="connsiteY92" fmla="*/ 56515 h 99822"/>
                <a:gd name="connsiteX93" fmla="*/ 48133 w 80772"/>
                <a:gd name="connsiteY93" fmla="*/ 54737 h 99822"/>
                <a:gd name="connsiteX94" fmla="*/ 50547 w 80772"/>
                <a:gd name="connsiteY94" fmla="*/ 52832 h 99822"/>
                <a:gd name="connsiteX95" fmla="*/ 52451 w 80772"/>
                <a:gd name="connsiteY95" fmla="*/ 50419 h 99822"/>
                <a:gd name="connsiteX96" fmla="*/ 53722 w 80772"/>
                <a:gd name="connsiteY96" fmla="*/ 47879 h 99822"/>
                <a:gd name="connsiteX97" fmla="*/ 54610 w 80772"/>
                <a:gd name="connsiteY97" fmla="*/ 44958 h 99822"/>
                <a:gd name="connsiteX98" fmla="*/ 54864 w 80772"/>
                <a:gd name="connsiteY98" fmla="*/ 41783 h 99822"/>
                <a:gd name="connsiteX99" fmla="*/ 24892 w 80772"/>
                <a:gd name="connsiteY99" fmla="*/ 74168 h 99822"/>
                <a:gd name="connsiteX100" fmla="*/ 71755 w 80772"/>
                <a:gd name="connsiteY100" fmla="*/ 74168 h 99822"/>
                <a:gd name="connsiteX101" fmla="*/ 71755 w 80772"/>
                <a:gd name="connsiteY101" fmla="*/ 92456 h 99822"/>
                <a:gd name="connsiteX102" fmla="*/ 24892 w 80772"/>
                <a:gd name="connsiteY102" fmla="*/ 92456 h 99822"/>
                <a:gd name="connsiteX103" fmla="*/ 24892 w 80772"/>
                <a:gd name="connsiteY103" fmla="*/ 74168 h 99822"/>
                <a:gd name="connsiteX104" fmla="*/ 15875 w 80772"/>
                <a:gd name="connsiteY104" fmla="*/ 99822 h 99822"/>
                <a:gd name="connsiteX105" fmla="*/ 80773 w 80772"/>
                <a:gd name="connsiteY105" fmla="*/ 99822 h 99822"/>
                <a:gd name="connsiteX106" fmla="*/ 80773 w 80772"/>
                <a:gd name="connsiteY106" fmla="*/ 66929 h 99822"/>
                <a:gd name="connsiteX107" fmla="*/ 15875 w 80772"/>
                <a:gd name="connsiteY107" fmla="*/ 66929 h 99822"/>
                <a:gd name="connsiteX108" fmla="*/ 15875 w 80772"/>
                <a:gd name="connsiteY108" fmla="*/ 99822 h 99822"/>
                <a:gd name="connsiteX109" fmla="*/ 71628 w 80772"/>
                <a:gd name="connsiteY109" fmla="*/ 889 h 99822"/>
                <a:gd name="connsiteX110" fmla="*/ 71628 w 80772"/>
                <a:gd name="connsiteY110" fmla="*/ 61595 h 99822"/>
                <a:gd name="connsiteX111" fmla="*/ 80773 w 80772"/>
                <a:gd name="connsiteY111" fmla="*/ 61595 h 99822"/>
                <a:gd name="connsiteX112" fmla="*/ 80773 w 80772"/>
                <a:gd name="connsiteY112" fmla="*/ 889 h 99822"/>
                <a:gd name="connsiteX113" fmla="*/ 71628 w 80772"/>
                <a:gd name="connsiteY113" fmla="*/ 889 h 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80772" h="99822">
                  <a:moveTo>
                    <a:pt x="60833" y="11557"/>
                  </a:moveTo>
                  <a:lnTo>
                    <a:pt x="35052" y="11557"/>
                  </a:lnTo>
                  <a:lnTo>
                    <a:pt x="35052" y="0"/>
                  </a:lnTo>
                  <a:lnTo>
                    <a:pt x="25908" y="0"/>
                  </a:lnTo>
                  <a:lnTo>
                    <a:pt x="25908" y="11557"/>
                  </a:lnTo>
                  <a:lnTo>
                    <a:pt x="0" y="11557"/>
                  </a:lnTo>
                  <a:lnTo>
                    <a:pt x="0" y="19050"/>
                  </a:lnTo>
                  <a:lnTo>
                    <a:pt x="60833" y="19050"/>
                  </a:lnTo>
                  <a:lnTo>
                    <a:pt x="60833" y="11557"/>
                  </a:lnTo>
                  <a:close/>
                  <a:moveTo>
                    <a:pt x="14732" y="41783"/>
                  </a:moveTo>
                  <a:lnTo>
                    <a:pt x="14732" y="41783"/>
                  </a:lnTo>
                  <a:lnTo>
                    <a:pt x="14860" y="39878"/>
                  </a:lnTo>
                  <a:lnTo>
                    <a:pt x="15367" y="38100"/>
                  </a:lnTo>
                  <a:lnTo>
                    <a:pt x="16256" y="36449"/>
                  </a:lnTo>
                  <a:lnTo>
                    <a:pt x="17526" y="35052"/>
                  </a:lnTo>
                  <a:lnTo>
                    <a:pt x="18923" y="33782"/>
                  </a:lnTo>
                  <a:lnTo>
                    <a:pt x="20701" y="32766"/>
                  </a:lnTo>
                  <a:lnTo>
                    <a:pt x="22860" y="31877"/>
                  </a:lnTo>
                  <a:lnTo>
                    <a:pt x="25147" y="31369"/>
                  </a:lnTo>
                  <a:lnTo>
                    <a:pt x="27686" y="30988"/>
                  </a:lnTo>
                  <a:lnTo>
                    <a:pt x="30480" y="30861"/>
                  </a:lnTo>
                  <a:lnTo>
                    <a:pt x="30480" y="30861"/>
                  </a:lnTo>
                  <a:lnTo>
                    <a:pt x="33148" y="30988"/>
                  </a:lnTo>
                  <a:lnTo>
                    <a:pt x="35687" y="31369"/>
                  </a:lnTo>
                  <a:lnTo>
                    <a:pt x="38100" y="31877"/>
                  </a:lnTo>
                  <a:lnTo>
                    <a:pt x="40132" y="32766"/>
                  </a:lnTo>
                  <a:lnTo>
                    <a:pt x="41910" y="33782"/>
                  </a:lnTo>
                  <a:lnTo>
                    <a:pt x="43435" y="35052"/>
                  </a:lnTo>
                  <a:lnTo>
                    <a:pt x="44577" y="36449"/>
                  </a:lnTo>
                  <a:lnTo>
                    <a:pt x="45466" y="38100"/>
                  </a:lnTo>
                  <a:lnTo>
                    <a:pt x="45974" y="39878"/>
                  </a:lnTo>
                  <a:lnTo>
                    <a:pt x="46228" y="41783"/>
                  </a:lnTo>
                  <a:lnTo>
                    <a:pt x="46228" y="41783"/>
                  </a:lnTo>
                  <a:lnTo>
                    <a:pt x="45974" y="43688"/>
                  </a:lnTo>
                  <a:lnTo>
                    <a:pt x="45466" y="45466"/>
                  </a:lnTo>
                  <a:lnTo>
                    <a:pt x="44577" y="47117"/>
                  </a:lnTo>
                  <a:lnTo>
                    <a:pt x="43435" y="48514"/>
                  </a:lnTo>
                  <a:lnTo>
                    <a:pt x="41910" y="49784"/>
                  </a:lnTo>
                  <a:lnTo>
                    <a:pt x="40132" y="50800"/>
                  </a:lnTo>
                  <a:lnTo>
                    <a:pt x="38100" y="51562"/>
                  </a:lnTo>
                  <a:lnTo>
                    <a:pt x="35687" y="52197"/>
                  </a:lnTo>
                  <a:lnTo>
                    <a:pt x="33148" y="52578"/>
                  </a:lnTo>
                  <a:lnTo>
                    <a:pt x="30480" y="52705"/>
                  </a:lnTo>
                  <a:lnTo>
                    <a:pt x="30480" y="52705"/>
                  </a:lnTo>
                  <a:lnTo>
                    <a:pt x="27686" y="52578"/>
                  </a:lnTo>
                  <a:lnTo>
                    <a:pt x="25147" y="52197"/>
                  </a:lnTo>
                  <a:lnTo>
                    <a:pt x="22860" y="51562"/>
                  </a:lnTo>
                  <a:lnTo>
                    <a:pt x="20701" y="50800"/>
                  </a:lnTo>
                  <a:lnTo>
                    <a:pt x="18923" y="49784"/>
                  </a:lnTo>
                  <a:lnTo>
                    <a:pt x="17526" y="48514"/>
                  </a:lnTo>
                  <a:lnTo>
                    <a:pt x="16256" y="47117"/>
                  </a:lnTo>
                  <a:lnTo>
                    <a:pt x="15367" y="45466"/>
                  </a:lnTo>
                  <a:lnTo>
                    <a:pt x="14860" y="43688"/>
                  </a:lnTo>
                  <a:lnTo>
                    <a:pt x="14732" y="41783"/>
                  </a:lnTo>
                  <a:close/>
                  <a:moveTo>
                    <a:pt x="54864" y="41783"/>
                  </a:moveTo>
                  <a:lnTo>
                    <a:pt x="54864" y="41783"/>
                  </a:lnTo>
                  <a:lnTo>
                    <a:pt x="54610" y="38608"/>
                  </a:lnTo>
                  <a:lnTo>
                    <a:pt x="53722" y="35687"/>
                  </a:lnTo>
                  <a:lnTo>
                    <a:pt x="52451" y="33020"/>
                  </a:lnTo>
                  <a:lnTo>
                    <a:pt x="50547" y="30734"/>
                  </a:lnTo>
                  <a:lnTo>
                    <a:pt x="48133" y="28702"/>
                  </a:lnTo>
                  <a:lnTo>
                    <a:pt x="45339" y="27051"/>
                  </a:lnTo>
                  <a:lnTo>
                    <a:pt x="42164" y="25654"/>
                  </a:lnTo>
                  <a:lnTo>
                    <a:pt x="38608" y="24765"/>
                  </a:lnTo>
                  <a:lnTo>
                    <a:pt x="34672" y="24130"/>
                  </a:lnTo>
                  <a:lnTo>
                    <a:pt x="30480" y="23876"/>
                  </a:lnTo>
                  <a:lnTo>
                    <a:pt x="30480" y="23876"/>
                  </a:lnTo>
                  <a:lnTo>
                    <a:pt x="26162" y="24130"/>
                  </a:lnTo>
                  <a:lnTo>
                    <a:pt x="22225" y="24765"/>
                  </a:lnTo>
                  <a:lnTo>
                    <a:pt x="18669" y="25654"/>
                  </a:lnTo>
                  <a:lnTo>
                    <a:pt x="15494" y="27051"/>
                  </a:lnTo>
                  <a:lnTo>
                    <a:pt x="12700" y="28702"/>
                  </a:lnTo>
                  <a:lnTo>
                    <a:pt x="10414" y="30734"/>
                  </a:lnTo>
                  <a:lnTo>
                    <a:pt x="8510" y="33020"/>
                  </a:lnTo>
                  <a:lnTo>
                    <a:pt x="7112" y="35687"/>
                  </a:lnTo>
                  <a:lnTo>
                    <a:pt x="6223" y="38608"/>
                  </a:lnTo>
                  <a:lnTo>
                    <a:pt x="5969" y="41783"/>
                  </a:lnTo>
                  <a:lnTo>
                    <a:pt x="5969" y="41783"/>
                  </a:lnTo>
                  <a:lnTo>
                    <a:pt x="6223" y="44958"/>
                  </a:lnTo>
                  <a:lnTo>
                    <a:pt x="7112" y="47879"/>
                  </a:lnTo>
                  <a:lnTo>
                    <a:pt x="8510" y="50419"/>
                  </a:lnTo>
                  <a:lnTo>
                    <a:pt x="10414" y="52832"/>
                  </a:lnTo>
                  <a:lnTo>
                    <a:pt x="12700" y="54737"/>
                  </a:lnTo>
                  <a:lnTo>
                    <a:pt x="15494" y="56515"/>
                  </a:lnTo>
                  <a:lnTo>
                    <a:pt x="18669" y="57785"/>
                  </a:lnTo>
                  <a:lnTo>
                    <a:pt x="22225" y="58801"/>
                  </a:lnTo>
                  <a:lnTo>
                    <a:pt x="26162" y="59309"/>
                  </a:lnTo>
                  <a:lnTo>
                    <a:pt x="30480" y="59563"/>
                  </a:lnTo>
                  <a:lnTo>
                    <a:pt x="30480" y="59563"/>
                  </a:lnTo>
                  <a:lnTo>
                    <a:pt x="34672" y="59309"/>
                  </a:lnTo>
                  <a:lnTo>
                    <a:pt x="38608" y="58801"/>
                  </a:lnTo>
                  <a:lnTo>
                    <a:pt x="42164" y="57785"/>
                  </a:lnTo>
                  <a:lnTo>
                    <a:pt x="45339" y="56515"/>
                  </a:lnTo>
                  <a:lnTo>
                    <a:pt x="48133" y="54737"/>
                  </a:lnTo>
                  <a:lnTo>
                    <a:pt x="50547" y="52832"/>
                  </a:lnTo>
                  <a:lnTo>
                    <a:pt x="52451" y="50419"/>
                  </a:lnTo>
                  <a:lnTo>
                    <a:pt x="53722" y="47879"/>
                  </a:lnTo>
                  <a:lnTo>
                    <a:pt x="54610" y="44958"/>
                  </a:lnTo>
                  <a:lnTo>
                    <a:pt x="54864" y="41783"/>
                  </a:lnTo>
                  <a:close/>
                  <a:moveTo>
                    <a:pt x="24892" y="74168"/>
                  </a:moveTo>
                  <a:lnTo>
                    <a:pt x="71755" y="74168"/>
                  </a:lnTo>
                  <a:lnTo>
                    <a:pt x="71755" y="92456"/>
                  </a:lnTo>
                  <a:lnTo>
                    <a:pt x="24892" y="92456"/>
                  </a:lnTo>
                  <a:lnTo>
                    <a:pt x="24892" y="74168"/>
                  </a:lnTo>
                  <a:close/>
                  <a:moveTo>
                    <a:pt x="15875" y="99822"/>
                  </a:moveTo>
                  <a:lnTo>
                    <a:pt x="80773" y="99822"/>
                  </a:lnTo>
                  <a:lnTo>
                    <a:pt x="80773" y="66929"/>
                  </a:lnTo>
                  <a:lnTo>
                    <a:pt x="15875" y="66929"/>
                  </a:lnTo>
                  <a:lnTo>
                    <a:pt x="15875" y="99822"/>
                  </a:lnTo>
                  <a:close/>
                  <a:moveTo>
                    <a:pt x="71628" y="889"/>
                  </a:moveTo>
                  <a:lnTo>
                    <a:pt x="71628" y="61595"/>
                  </a:lnTo>
                  <a:lnTo>
                    <a:pt x="80773" y="61595"/>
                  </a:lnTo>
                  <a:lnTo>
                    <a:pt x="80773" y="889"/>
                  </a:lnTo>
                  <a:lnTo>
                    <a:pt x="71628" y="88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650DD6A-8843-0454-0C7B-94D97ABF2245}"/>
                </a:ext>
              </a:extLst>
            </p:cNvPr>
            <p:cNvSpPr/>
            <p:nvPr/>
          </p:nvSpPr>
          <p:spPr>
            <a:xfrm>
              <a:off x="2547112" y="1798320"/>
              <a:ext cx="136524" cy="154431"/>
            </a:xfrm>
            <a:custGeom>
              <a:avLst/>
              <a:gdLst>
                <a:gd name="connsiteX0" fmla="*/ 115570 w 136524"/>
                <a:gd name="connsiteY0" fmla="*/ 0 h 154431"/>
                <a:gd name="connsiteX1" fmla="*/ 115570 w 136524"/>
                <a:gd name="connsiteY1" fmla="*/ 59182 h 154431"/>
                <a:gd name="connsiteX2" fmla="*/ 102997 w 136524"/>
                <a:gd name="connsiteY2" fmla="*/ 59182 h 154431"/>
                <a:gd name="connsiteX3" fmla="*/ 102997 w 136524"/>
                <a:gd name="connsiteY3" fmla="*/ 2540 h 154431"/>
                <a:gd name="connsiteX4" fmla="*/ 82296 w 136524"/>
                <a:gd name="connsiteY4" fmla="*/ 2540 h 154431"/>
                <a:gd name="connsiteX5" fmla="*/ 82296 w 136524"/>
                <a:gd name="connsiteY5" fmla="*/ 102489 h 154431"/>
                <a:gd name="connsiteX6" fmla="*/ 82296 w 136524"/>
                <a:gd name="connsiteY6" fmla="*/ 102489 h 154431"/>
                <a:gd name="connsiteX7" fmla="*/ 75946 w 136524"/>
                <a:gd name="connsiteY7" fmla="*/ 98425 h 154431"/>
                <a:gd name="connsiteX8" fmla="*/ 70358 w 136524"/>
                <a:gd name="connsiteY8" fmla="*/ 93726 h 154431"/>
                <a:gd name="connsiteX9" fmla="*/ 65659 w 136524"/>
                <a:gd name="connsiteY9" fmla="*/ 88392 h 154431"/>
                <a:gd name="connsiteX10" fmla="*/ 61722 w 136524"/>
                <a:gd name="connsiteY10" fmla="*/ 82423 h 154431"/>
                <a:gd name="connsiteX11" fmla="*/ 58547 w 136524"/>
                <a:gd name="connsiteY11" fmla="*/ 75819 h 154431"/>
                <a:gd name="connsiteX12" fmla="*/ 56007 w 136524"/>
                <a:gd name="connsiteY12" fmla="*/ 68834 h 154431"/>
                <a:gd name="connsiteX13" fmla="*/ 54102 w 136524"/>
                <a:gd name="connsiteY13" fmla="*/ 61468 h 154431"/>
                <a:gd name="connsiteX14" fmla="*/ 52832 w 136524"/>
                <a:gd name="connsiteY14" fmla="*/ 53848 h 154431"/>
                <a:gd name="connsiteX15" fmla="*/ 52070 w 136524"/>
                <a:gd name="connsiteY15" fmla="*/ 45974 h 154431"/>
                <a:gd name="connsiteX16" fmla="*/ 51816 w 136524"/>
                <a:gd name="connsiteY16" fmla="*/ 37846 h 154431"/>
                <a:gd name="connsiteX17" fmla="*/ 51816 w 136524"/>
                <a:gd name="connsiteY17" fmla="*/ 33655 h 154431"/>
                <a:gd name="connsiteX18" fmla="*/ 74930 w 136524"/>
                <a:gd name="connsiteY18" fmla="*/ 33655 h 154431"/>
                <a:gd name="connsiteX19" fmla="*/ 74930 w 136524"/>
                <a:gd name="connsiteY19" fmla="*/ 15748 h 154431"/>
                <a:gd name="connsiteX20" fmla="*/ 5080 w 136524"/>
                <a:gd name="connsiteY20" fmla="*/ 15748 h 154431"/>
                <a:gd name="connsiteX21" fmla="*/ 5080 w 136524"/>
                <a:gd name="connsiteY21" fmla="*/ 33655 h 154431"/>
                <a:gd name="connsiteX22" fmla="*/ 30353 w 136524"/>
                <a:gd name="connsiteY22" fmla="*/ 33655 h 154431"/>
                <a:gd name="connsiteX23" fmla="*/ 30353 w 136524"/>
                <a:gd name="connsiteY23" fmla="*/ 37846 h 154431"/>
                <a:gd name="connsiteX24" fmla="*/ 30353 w 136524"/>
                <a:gd name="connsiteY24" fmla="*/ 37846 h 154431"/>
                <a:gd name="connsiteX25" fmla="*/ 30099 w 136524"/>
                <a:gd name="connsiteY25" fmla="*/ 46736 h 154431"/>
                <a:gd name="connsiteX26" fmla="*/ 29464 w 136524"/>
                <a:gd name="connsiteY26" fmla="*/ 55372 h 154431"/>
                <a:gd name="connsiteX27" fmla="*/ 28194 w 136524"/>
                <a:gd name="connsiteY27" fmla="*/ 63627 h 154431"/>
                <a:gd name="connsiteX28" fmla="*/ 26289 w 136524"/>
                <a:gd name="connsiteY28" fmla="*/ 71628 h 154431"/>
                <a:gd name="connsiteX29" fmla="*/ 23876 w 136524"/>
                <a:gd name="connsiteY29" fmla="*/ 79248 h 154431"/>
                <a:gd name="connsiteX30" fmla="*/ 20574 w 136524"/>
                <a:gd name="connsiteY30" fmla="*/ 86233 h 154431"/>
                <a:gd name="connsiteX31" fmla="*/ 16764 w 136524"/>
                <a:gd name="connsiteY31" fmla="*/ 92837 h 154431"/>
                <a:gd name="connsiteX32" fmla="*/ 12065 w 136524"/>
                <a:gd name="connsiteY32" fmla="*/ 98679 h 154431"/>
                <a:gd name="connsiteX33" fmla="*/ 6477 w 136524"/>
                <a:gd name="connsiteY33" fmla="*/ 103886 h 154431"/>
                <a:gd name="connsiteX34" fmla="*/ 0 w 136524"/>
                <a:gd name="connsiteY34" fmla="*/ 108331 h 154431"/>
                <a:gd name="connsiteX35" fmla="*/ 13335 w 136524"/>
                <a:gd name="connsiteY35" fmla="*/ 125095 h 154431"/>
                <a:gd name="connsiteX36" fmla="*/ 13335 w 136524"/>
                <a:gd name="connsiteY36" fmla="*/ 125095 h 154431"/>
                <a:gd name="connsiteX37" fmla="*/ 17399 w 136524"/>
                <a:gd name="connsiteY37" fmla="*/ 122301 h 154431"/>
                <a:gd name="connsiteX38" fmla="*/ 21336 w 136524"/>
                <a:gd name="connsiteY38" fmla="*/ 119126 h 154431"/>
                <a:gd name="connsiteX39" fmla="*/ 24892 w 136524"/>
                <a:gd name="connsiteY39" fmla="*/ 115697 h 154431"/>
                <a:gd name="connsiteX40" fmla="*/ 28067 w 136524"/>
                <a:gd name="connsiteY40" fmla="*/ 112014 h 154431"/>
                <a:gd name="connsiteX41" fmla="*/ 30988 w 136524"/>
                <a:gd name="connsiteY41" fmla="*/ 108077 h 154431"/>
                <a:gd name="connsiteX42" fmla="*/ 33782 w 136524"/>
                <a:gd name="connsiteY42" fmla="*/ 103759 h 154431"/>
                <a:gd name="connsiteX43" fmla="*/ 36068 w 136524"/>
                <a:gd name="connsiteY43" fmla="*/ 99187 h 154431"/>
                <a:gd name="connsiteX44" fmla="*/ 38227 w 136524"/>
                <a:gd name="connsiteY44" fmla="*/ 94361 h 154431"/>
                <a:gd name="connsiteX45" fmla="*/ 40132 w 136524"/>
                <a:gd name="connsiteY45" fmla="*/ 89408 h 154431"/>
                <a:gd name="connsiteX46" fmla="*/ 41783 w 136524"/>
                <a:gd name="connsiteY46" fmla="*/ 84201 h 154431"/>
                <a:gd name="connsiteX47" fmla="*/ 41783 w 136524"/>
                <a:gd name="connsiteY47" fmla="*/ 84201 h 154431"/>
                <a:gd name="connsiteX48" fmla="*/ 43434 w 136524"/>
                <a:gd name="connsiteY48" fmla="*/ 88773 h 154431"/>
                <a:gd name="connsiteX49" fmla="*/ 45466 w 136524"/>
                <a:gd name="connsiteY49" fmla="*/ 93091 h 154431"/>
                <a:gd name="connsiteX50" fmla="*/ 47625 w 136524"/>
                <a:gd name="connsiteY50" fmla="*/ 97155 h 154431"/>
                <a:gd name="connsiteX51" fmla="*/ 50038 w 136524"/>
                <a:gd name="connsiteY51" fmla="*/ 101092 h 154431"/>
                <a:gd name="connsiteX52" fmla="*/ 52705 w 136524"/>
                <a:gd name="connsiteY52" fmla="*/ 104775 h 154431"/>
                <a:gd name="connsiteX53" fmla="*/ 55626 w 136524"/>
                <a:gd name="connsiteY53" fmla="*/ 108204 h 154431"/>
                <a:gd name="connsiteX54" fmla="*/ 58801 w 136524"/>
                <a:gd name="connsiteY54" fmla="*/ 111379 h 154431"/>
                <a:gd name="connsiteX55" fmla="*/ 62230 w 136524"/>
                <a:gd name="connsiteY55" fmla="*/ 114427 h 154431"/>
                <a:gd name="connsiteX56" fmla="*/ 65913 w 136524"/>
                <a:gd name="connsiteY56" fmla="*/ 116967 h 154431"/>
                <a:gd name="connsiteX57" fmla="*/ 69977 w 136524"/>
                <a:gd name="connsiteY57" fmla="*/ 119380 h 154431"/>
                <a:gd name="connsiteX58" fmla="*/ 82296 w 136524"/>
                <a:gd name="connsiteY58" fmla="*/ 102743 h 154431"/>
                <a:gd name="connsiteX59" fmla="*/ 82296 w 136524"/>
                <a:gd name="connsiteY59" fmla="*/ 147574 h 154431"/>
                <a:gd name="connsiteX60" fmla="*/ 102997 w 136524"/>
                <a:gd name="connsiteY60" fmla="*/ 147574 h 154431"/>
                <a:gd name="connsiteX61" fmla="*/ 102997 w 136524"/>
                <a:gd name="connsiteY61" fmla="*/ 77343 h 154431"/>
                <a:gd name="connsiteX62" fmla="*/ 115570 w 136524"/>
                <a:gd name="connsiteY62" fmla="*/ 77343 h 154431"/>
                <a:gd name="connsiteX63" fmla="*/ 115570 w 136524"/>
                <a:gd name="connsiteY63" fmla="*/ 154432 h 154431"/>
                <a:gd name="connsiteX64" fmla="*/ 136525 w 136524"/>
                <a:gd name="connsiteY64" fmla="*/ 154432 h 154431"/>
                <a:gd name="connsiteX65" fmla="*/ 136525 w 136524"/>
                <a:gd name="connsiteY65" fmla="*/ 0 h 154431"/>
                <a:gd name="connsiteX66" fmla="*/ 115570 w 136524"/>
                <a:gd name="connsiteY66" fmla="*/ 0 h 15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36524" h="154431">
                  <a:moveTo>
                    <a:pt x="115570" y="0"/>
                  </a:moveTo>
                  <a:lnTo>
                    <a:pt x="115570" y="59182"/>
                  </a:lnTo>
                  <a:lnTo>
                    <a:pt x="102997" y="59182"/>
                  </a:lnTo>
                  <a:lnTo>
                    <a:pt x="102997" y="2540"/>
                  </a:lnTo>
                  <a:lnTo>
                    <a:pt x="82296" y="2540"/>
                  </a:lnTo>
                  <a:lnTo>
                    <a:pt x="82296" y="102489"/>
                  </a:lnTo>
                  <a:lnTo>
                    <a:pt x="82296" y="102489"/>
                  </a:lnTo>
                  <a:lnTo>
                    <a:pt x="75946" y="98425"/>
                  </a:lnTo>
                  <a:lnTo>
                    <a:pt x="70358" y="93726"/>
                  </a:lnTo>
                  <a:lnTo>
                    <a:pt x="65659" y="88392"/>
                  </a:lnTo>
                  <a:lnTo>
                    <a:pt x="61722" y="82423"/>
                  </a:lnTo>
                  <a:lnTo>
                    <a:pt x="58547" y="75819"/>
                  </a:lnTo>
                  <a:lnTo>
                    <a:pt x="56007" y="68834"/>
                  </a:lnTo>
                  <a:lnTo>
                    <a:pt x="54102" y="61468"/>
                  </a:lnTo>
                  <a:lnTo>
                    <a:pt x="52832" y="53848"/>
                  </a:lnTo>
                  <a:lnTo>
                    <a:pt x="52070" y="45974"/>
                  </a:lnTo>
                  <a:lnTo>
                    <a:pt x="51816" y="37846"/>
                  </a:lnTo>
                  <a:lnTo>
                    <a:pt x="51816" y="33655"/>
                  </a:lnTo>
                  <a:lnTo>
                    <a:pt x="74930" y="33655"/>
                  </a:lnTo>
                  <a:lnTo>
                    <a:pt x="74930" y="15748"/>
                  </a:lnTo>
                  <a:lnTo>
                    <a:pt x="5080" y="15748"/>
                  </a:lnTo>
                  <a:lnTo>
                    <a:pt x="5080" y="33655"/>
                  </a:lnTo>
                  <a:lnTo>
                    <a:pt x="30353" y="33655"/>
                  </a:lnTo>
                  <a:lnTo>
                    <a:pt x="30353" y="37846"/>
                  </a:lnTo>
                  <a:lnTo>
                    <a:pt x="30353" y="37846"/>
                  </a:lnTo>
                  <a:lnTo>
                    <a:pt x="30099" y="46736"/>
                  </a:lnTo>
                  <a:lnTo>
                    <a:pt x="29464" y="55372"/>
                  </a:lnTo>
                  <a:lnTo>
                    <a:pt x="28194" y="63627"/>
                  </a:lnTo>
                  <a:lnTo>
                    <a:pt x="26289" y="71628"/>
                  </a:lnTo>
                  <a:lnTo>
                    <a:pt x="23876" y="79248"/>
                  </a:lnTo>
                  <a:lnTo>
                    <a:pt x="20574" y="86233"/>
                  </a:lnTo>
                  <a:lnTo>
                    <a:pt x="16764" y="92837"/>
                  </a:lnTo>
                  <a:lnTo>
                    <a:pt x="12065" y="98679"/>
                  </a:lnTo>
                  <a:lnTo>
                    <a:pt x="6477" y="103886"/>
                  </a:lnTo>
                  <a:lnTo>
                    <a:pt x="0" y="108331"/>
                  </a:lnTo>
                  <a:lnTo>
                    <a:pt x="13335" y="125095"/>
                  </a:lnTo>
                  <a:lnTo>
                    <a:pt x="13335" y="125095"/>
                  </a:lnTo>
                  <a:lnTo>
                    <a:pt x="17399" y="122301"/>
                  </a:lnTo>
                  <a:lnTo>
                    <a:pt x="21336" y="119126"/>
                  </a:lnTo>
                  <a:lnTo>
                    <a:pt x="24892" y="115697"/>
                  </a:lnTo>
                  <a:lnTo>
                    <a:pt x="28067" y="112014"/>
                  </a:lnTo>
                  <a:lnTo>
                    <a:pt x="30988" y="108077"/>
                  </a:lnTo>
                  <a:lnTo>
                    <a:pt x="33782" y="103759"/>
                  </a:lnTo>
                  <a:lnTo>
                    <a:pt x="36068" y="99187"/>
                  </a:lnTo>
                  <a:lnTo>
                    <a:pt x="38227" y="94361"/>
                  </a:lnTo>
                  <a:lnTo>
                    <a:pt x="40132" y="89408"/>
                  </a:lnTo>
                  <a:lnTo>
                    <a:pt x="41783" y="84201"/>
                  </a:lnTo>
                  <a:lnTo>
                    <a:pt x="41783" y="84201"/>
                  </a:lnTo>
                  <a:lnTo>
                    <a:pt x="43434" y="88773"/>
                  </a:lnTo>
                  <a:lnTo>
                    <a:pt x="45466" y="93091"/>
                  </a:lnTo>
                  <a:lnTo>
                    <a:pt x="47625" y="97155"/>
                  </a:lnTo>
                  <a:lnTo>
                    <a:pt x="50038" y="101092"/>
                  </a:lnTo>
                  <a:lnTo>
                    <a:pt x="52705" y="104775"/>
                  </a:lnTo>
                  <a:lnTo>
                    <a:pt x="55626" y="108204"/>
                  </a:lnTo>
                  <a:lnTo>
                    <a:pt x="58801" y="111379"/>
                  </a:lnTo>
                  <a:lnTo>
                    <a:pt x="62230" y="114427"/>
                  </a:lnTo>
                  <a:lnTo>
                    <a:pt x="65913" y="116967"/>
                  </a:lnTo>
                  <a:lnTo>
                    <a:pt x="69977" y="119380"/>
                  </a:lnTo>
                  <a:lnTo>
                    <a:pt x="82296" y="102743"/>
                  </a:lnTo>
                  <a:lnTo>
                    <a:pt x="82296" y="147574"/>
                  </a:lnTo>
                  <a:lnTo>
                    <a:pt x="102997" y="147574"/>
                  </a:lnTo>
                  <a:lnTo>
                    <a:pt x="102997" y="77343"/>
                  </a:lnTo>
                  <a:lnTo>
                    <a:pt x="115570" y="77343"/>
                  </a:lnTo>
                  <a:lnTo>
                    <a:pt x="115570" y="154432"/>
                  </a:lnTo>
                  <a:lnTo>
                    <a:pt x="136525" y="154432"/>
                  </a:lnTo>
                  <a:lnTo>
                    <a:pt x="136525" y="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13C056C-11E9-A0EF-493F-16996AF20D30}"/>
                </a:ext>
              </a:extLst>
            </p:cNvPr>
            <p:cNvSpPr/>
            <p:nvPr/>
          </p:nvSpPr>
          <p:spPr>
            <a:xfrm>
              <a:off x="2704084" y="1798320"/>
              <a:ext cx="132588" cy="154431"/>
            </a:xfrm>
            <a:custGeom>
              <a:avLst/>
              <a:gdLst>
                <a:gd name="connsiteX0" fmla="*/ 37211 w 132588"/>
                <a:gd name="connsiteY0" fmla="*/ 102997 h 154431"/>
                <a:gd name="connsiteX1" fmla="*/ 37211 w 132588"/>
                <a:gd name="connsiteY1" fmla="*/ 102997 h 154431"/>
                <a:gd name="connsiteX2" fmla="*/ 34798 w 132588"/>
                <a:gd name="connsiteY2" fmla="*/ 102743 h 154431"/>
                <a:gd name="connsiteX3" fmla="*/ 32512 w 132588"/>
                <a:gd name="connsiteY3" fmla="*/ 102108 h 154431"/>
                <a:gd name="connsiteX4" fmla="*/ 30353 w 132588"/>
                <a:gd name="connsiteY4" fmla="*/ 101219 h 154431"/>
                <a:gd name="connsiteX5" fmla="*/ 28448 w 132588"/>
                <a:gd name="connsiteY5" fmla="*/ 99822 h 154431"/>
                <a:gd name="connsiteX6" fmla="*/ 26797 w 132588"/>
                <a:gd name="connsiteY6" fmla="*/ 98171 h 154431"/>
                <a:gd name="connsiteX7" fmla="*/ 25400 w 132588"/>
                <a:gd name="connsiteY7" fmla="*/ 96139 h 154431"/>
                <a:gd name="connsiteX8" fmla="*/ 24257 w 132588"/>
                <a:gd name="connsiteY8" fmla="*/ 93726 h 154431"/>
                <a:gd name="connsiteX9" fmla="*/ 23495 w 132588"/>
                <a:gd name="connsiteY9" fmla="*/ 91059 h 154431"/>
                <a:gd name="connsiteX10" fmla="*/ 22987 w 132588"/>
                <a:gd name="connsiteY10" fmla="*/ 88011 h 154431"/>
                <a:gd name="connsiteX11" fmla="*/ 22733 w 132588"/>
                <a:gd name="connsiteY11" fmla="*/ 84709 h 154431"/>
                <a:gd name="connsiteX12" fmla="*/ 22733 w 132588"/>
                <a:gd name="connsiteY12" fmla="*/ 84709 h 154431"/>
                <a:gd name="connsiteX13" fmla="*/ 22987 w 132588"/>
                <a:gd name="connsiteY13" fmla="*/ 81407 h 154431"/>
                <a:gd name="connsiteX14" fmla="*/ 23495 w 132588"/>
                <a:gd name="connsiteY14" fmla="*/ 78359 h 154431"/>
                <a:gd name="connsiteX15" fmla="*/ 24257 w 132588"/>
                <a:gd name="connsiteY15" fmla="*/ 75565 h 154431"/>
                <a:gd name="connsiteX16" fmla="*/ 25400 w 132588"/>
                <a:gd name="connsiteY16" fmla="*/ 73152 h 154431"/>
                <a:gd name="connsiteX17" fmla="*/ 26797 w 132588"/>
                <a:gd name="connsiteY17" fmla="*/ 71120 h 154431"/>
                <a:gd name="connsiteX18" fmla="*/ 28448 w 132588"/>
                <a:gd name="connsiteY18" fmla="*/ 69342 h 154431"/>
                <a:gd name="connsiteX19" fmla="*/ 30353 w 132588"/>
                <a:gd name="connsiteY19" fmla="*/ 68072 h 154431"/>
                <a:gd name="connsiteX20" fmla="*/ 32512 w 132588"/>
                <a:gd name="connsiteY20" fmla="*/ 67056 h 154431"/>
                <a:gd name="connsiteX21" fmla="*/ 34798 w 132588"/>
                <a:gd name="connsiteY21" fmla="*/ 66421 h 154431"/>
                <a:gd name="connsiteX22" fmla="*/ 37211 w 132588"/>
                <a:gd name="connsiteY22" fmla="*/ 66294 h 154431"/>
                <a:gd name="connsiteX23" fmla="*/ 37211 w 132588"/>
                <a:gd name="connsiteY23" fmla="*/ 66294 h 154431"/>
                <a:gd name="connsiteX24" fmla="*/ 39624 w 132588"/>
                <a:gd name="connsiteY24" fmla="*/ 66421 h 154431"/>
                <a:gd name="connsiteX25" fmla="*/ 41910 w 132588"/>
                <a:gd name="connsiteY25" fmla="*/ 67056 h 154431"/>
                <a:gd name="connsiteX26" fmla="*/ 43942 w 132588"/>
                <a:gd name="connsiteY26" fmla="*/ 68072 h 154431"/>
                <a:gd name="connsiteX27" fmla="*/ 45847 w 132588"/>
                <a:gd name="connsiteY27" fmla="*/ 69342 h 154431"/>
                <a:gd name="connsiteX28" fmla="*/ 47498 w 132588"/>
                <a:gd name="connsiteY28" fmla="*/ 71120 h 154431"/>
                <a:gd name="connsiteX29" fmla="*/ 48895 w 132588"/>
                <a:gd name="connsiteY29" fmla="*/ 73152 h 154431"/>
                <a:gd name="connsiteX30" fmla="*/ 50038 w 132588"/>
                <a:gd name="connsiteY30" fmla="*/ 75565 h 154431"/>
                <a:gd name="connsiteX31" fmla="*/ 50927 w 132588"/>
                <a:gd name="connsiteY31" fmla="*/ 78359 h 154431"/>
                <a:gd name="connsiteX32" fmla="*/ 51435 w 132588"/>
                <a:gd name="connsiteY32" fmla="*/ 81407 h 154431"/>
                <a:gd name="connsiteX33" fmla="*/ 51562 w 132588"/>
                <a:gd name="connsiteY33" fmla="*/ 84709 h 154431"/>
                <a:gd name="connsiteX34" fmla="*/ 51562 w 132588"/>
                <a:gd name="connsiteY34" fmla="*/ 84709 h 154431"/>
                <a:gd name="connsiteX35" fmla="*/ 51435 w 132588"/>
                <a:gd name="connsiteY35" fmla="*/ 88011 h 154431"/>
                <a:gd name="connsiteX36" fmla="*/ 50927 w 132588"/>
                <a:gd name="connsiteY36" fmla="*/ 91059 h 154431"/>
                <a:gd name="connsiteX37" fmla="*/ 50038 w 132588"/>
                <a:gd name="connsiteY37" fmla="*/ 93726 h 154431"/>
                <a:gd name="connsiteX38" fmla="*/ 48895 w 132588"/>
                <a:gd name="connsiteY38" fmla="*/ 96139 h 154431"/>
                <a:gd name="connsiteX39" fmla="*/ 47498 w 132588"/>
                <a:gd name="connsiteY39" fmla="*/ 98171 h 154431"/>
                <a:gd name="connsiteX40" fmla="*/ 45847 w 132588"/>
                <a:gd name="connsiteY40" fmla="*/ 99822 h 154431"/>
                <a:gd name="connsiteX41" fmla="*/ 43942 w 132588"/>
                <a:gd name="connsiteY41" fmla="*/ 101219 h 154431"/>
                <a:gd name="connsiteX42" fmla="*/ 41910 w 132588"/>
                <a:gd name="connsiteY42" fmla="*/ 102108 h 154431"/>
                <a:gd name="connsiteX43" fmla="*/ 39624 w 132588"/>
                <a:gd name="connsiteY43" fmla="*/ 102743 h 154431"/>
                <a:gd name="connsiteX44" fmla="*/ 37211 w 132588"/>
                <a:gd name="connsiteY44" fmla="*/ 102997 h 154431"/>
                <a:gd name="connsiteX45" fmla="*/ 37211 w 132588"/>
                <a:gd name="connsiteY45" fmla="*/ 47752 h 154431"/>
                <a:gd name="connsiteX46" fmla="*/ 37211 w 132588"/>
                <a:gd name="connsiteY46" fmla="*/ 47752 h 154431"/>
                <a:gd name="connsiteX47" fmla="*/ 31369 w 132588"/>
                <a:gd name="connsiteY47" fmla="*/ 48260 h 154431"/>
                <a:gd name="connsiteX48" fmla="*/ 26035 w 132588"/>
                <a:gd name="connsiteY48" fmla="*/ 49530 h 154431"/>
                <a:gd name="connsiteX49" fmla="*/ 21209 w 132588"/>
                <a:gd name="connsiteY49" fmla="*/ 51689 h 154431"/>
                <a:gd name="connsiteX50" fmla="*/ 16764 w 132588"/>
                <a:gd name="connsiteY50" fmla="*/ 54610 h 154431"/>
                <a:gd name="connsiteX51" fmla="*/ 12827 w 132588"/>
                <a:gd name="connsiteY51" fmla="*/ 58166 h 154431"/>
                <a:gd name="connsiteX52" fmla="*/ 9525 w 132588"/>
                <a:gd name="connsiteY52" fmla="*/ 62357 h 154431"/>
                <a:gd name="connsiteX53" fmla="*/ 6858 w 132588"/>
                <a:gd name="connsiteY53" fmla="*/ 67183 h 154431"/>
                <a:gd name="connsiteX54" fmla="*/ 4953 w 132588"/>
                <a:gd name="connsiteY54" fmla="*/ 72517 h 154431"/>
                <a:gd name="connsiteX55" fmla="*/ 3683 w 132588"/>
                <a:gd name="connsiteY55" fmla="*/ 78359 h 154431"/>
                <a:gd name="connsiteX56" fmla="*/ 3302 w 132588"/>
                <a:gd name="connsiteY56" fmla="*/ 84709 h 154431"/>
                <a:gd name="connsiteX57" fmla="*/ 3302 w 132588"/>
                <a:gd name="connsiteY57" fmla="*/ 84709 h 154431"/>
                <a:gd name="connsiteX58" fmla="*/ 3683 w 132588"/>
                <a:gd name="connsiteY58" fmla="*/ 90932 h 154431"/>
                <a:gd name="connsiteX59" fmla="*/ 4953 w 132588"/>
                <a:gd name="connsiteY59" fmla="*/ 96774 h 154431"/>
                <a:gd name="connsiteX60" fmla="*/ 6858 w 132588"/>
                <a:gd name="connsiteY60" fmla="*/ 102108 h 154431"/>
                <a:gd name="connsiteX61" fmla="*/ 9525 w 132588"/>
                <a:gd name="connsiteY61" fmla="*/ 106934 h 154431"/>
                <a:gd name="connsiteX62" fmla="*/ 12827 w 132588"/>
                <a:gd name="connsiteY62" fmla="*/ 111125 h 154431"/>
                <a:gd name="connsiteX63" fmla="*/ 16764 w 132588"/>
                <a:gd name="connsiteY63" fmla="*/ 114681 h 154431"/>
                <a:gd name="connsiteX64" fmla="*/ 21209 w 132588"/>
                <a:gd name="connsiteY64" fmla="*/ 117475 h 154431"/>
                <a:gd name="connsiteX65" fmla="*/ 26035 w 132588"/>
                <a:gd name="connsiteY65" fmla="*/ 119634 h 154431"/>
                <a:gd name="connsiteX66" fmla="*/ 31369 w 132588"/>
                <a:gd name="connsiteY66" fmla="*/ 120904 h 154431"/>
                <a:gd name="connsiteX67" fmla="*/ 37211 w 132588"/>
                <a:gd name="connsiteY67" fmla="*/ 121412 h 154431"/>
                <a:gd name="connsiteX68" fmla="*/ 37211 w 132588"/>
                <a:gd name="connsiteY68" fmla="*/ 121412 h 154431"/>
                <a:gd name="connsiteX69" fmla="*/ 42926 w 132588"/>
                <a:gd name="connsiteY69" fmla="*/ 120904 h 154431"/>
                <a:gd name="connsiteX70" fmla="*/ 48260 w 132588"/>
                <a:gd name="connsiteY70" fmla="*/ 119634 h 154431"/>
                <a:gd name="connsiteX71" fmla="*/ 53213 w 132588"/>
                <a:gd name="connsiteY71" fmla="*/ 117475 h 154431"/>
                <a:gd name="connsiteX72" fmla="*/ 57658 w 132588"/>
                <a:gd name="connsiteY72" fmla="*/ 114681 h 154431"/>
                <a:gd name="connsiteX73" fmla="*/ 61595 w 132588"/>
                <a:gd name="connsiteY73" fmla="*/ 111125 h 154431"/>
                <a:gd name="connsiteX74" fmla="*/ 64770 w 132588"/>
                <a:gd name="connsiteY74" fmla="*/ 106934 h 154431"/>
                <a:gd name="connsiteX75" fmla="*/ 67437 w 132588"/>
                <a:gd name="connsiteY75" fmla="*/ 102108 h 154431"/>
                <a:gd name="connsiteX76" fmla="*/ 69469 w 132588"/>
                <a:gd name="connsiteY76" fmla="*/ 96774 h 154431"/>
                <a:gd name="connsiteX77" fmla="*/ 70612 w 132588"/>
                <a:gd name="connsiteY77" fmla="*/ 90932 h 154431"/>
                <a:gd name="connsiteX78" fmla="*/ 70993 w 132588"/>
                <a:gd name="connsiteY78" fmla="*/ 84709 h 154431"/>
                <a:gd name="connsiteX79" fmla="*/ 70993 w 132588"/>
                <a:gd name="connsiteY79" fmla="*/ 84709 h 154431"/>
                <a:gd name="connsiteX80" fmla="*/ 70612 w 132588"/>
                <a:gd name="connsiteY80" fmla="*/ 78359 h 154431"/>
                <a:gd name="connsiteX81" fmla="*/ 69469 w 132588"/>
                <a:gd name="connsiteY81" fmla="*/ 72517 h 154431"/>
                <a:gd name="connsiteX82" fmla="*/ 67437 w 132588"/>
                <a:gd name="connsiteY82" fmla="*/ 67183 h 154431"/>
                <a:gd name="connsiteX83" fmla="*/ 64770 w 132588"/>
                <a:gd name="connsiteY83" fmla="*/ 62357 h 154431"/>
                <a:gd name="connsiteX84" fmla="*/ 61595 w 132588"/>
                <a:gd name="connsiteY84" fmla="*/ 58166 h 154431"/>
                <a:gd name="connsiteX85" fmla="*/ 57658 w 132588"/>
                <a:gd name="connsiteY85" fmla="*/ 54610 h 154431"/>
                <a:gd name="connsiteX86" fmla="*/ 53213 w 132588"/>
                <a:gd name="connsiteY86" fmla="*/ 51689 h 154431"/>
                <a:gd name="connsiteX87" fmla="*/ 48260 w 132588"/>
                <a:gd name="connsiteY87" fmla="*/ 49530 h 154431"/>
                <a:gd name="connsiteX88" fmla="*/ 42926 w 132588"/>
                <a:gd name="connsiteY88" fmla="*/ 48260 h 154431"/>
                <a:gd name="connsiteX89" fmla="*/ 37211 w 132588"/>
                <a:gd name="connsiteY89" fmla="*/ 47752 h 154431"/>
                <a:gd name="connsiteX90" fmla="*/ 48133 w 132588"/>
                <a:gd name="connsiteY90" fmla="*/ 4318 h 154431"/>
                <a:gd name="connsiteX91" fmla="*/ 26289 w 132588"/>
                <a:gd name="connsiteY91" fmla="*/ 4318 h 154431"/>
                <a:gd name="connsiteX92" fmla="*/ 26289 w 132588"/>
                <a:gd name="connsiteY92" fmla="*/ 23495 h 154431"/>
                <a:gd name="connsiteX93" fmla="*/ 0 w 132588"/>
                <a:gd name="connsiteY93" fmla="*/ 23495 h 154431"/>
                <a:gd name="connsiteX94" fmla="*/ 0 w 132588"/>
                <a:gd name="connsiteY94" fmla="*/ 41148 h 154431"/>
                <a:gd name="connsiteX95" fmla="*/ 73787 w 132588"/>
                <a:gd name="connsiteY95" fmla="*/ 41148 h 154431"/>
                <a:gd name="connsiteX96" fmla="*/ 73787 w 132588"/>
                <a:gd name="connsiteY96" fmla="*/ 23495 h 154431"/>
                <a:gd name="connsiteX97" fmla="*/ 48133 w 132588"/>
                <a:gd name="connsiteY97" fmla="*/ 23495 h 154431"/>
                <a:gd name="connsiteX98" fmla="*/ 48133 w 132588"/>
                <a:gd name="connsiteY98" fmla="*/ 4318 h 154431"/>
                <a:gd name="connsiteX99" fmla="*/ 111633 w 132588"/>
                <a:gd name="connsiteY99" fmla="*/ 0 h 154431"/>
                <a:gd name="connsiteX100" fmla="*/ 111633 w 132588"/>
                <a:gd name="connsiteY100" fmla="*/ 62992 h 154431"/>
                <a:gd name="connsiteX101" fmla="*/ 99822 w 132588"/>
                <a:gd name="connsiteY101" fmla="*/ 62992 h 154431"/>
                <a:gd name="connsiteX102" fmla="*/ 99822 w 132588"/>
                <a:gd name="connsiteY102" fmla="*/ 3048 h 154431"/>
                <a:gd name="connsiteX103" fmla="*/ 79248 w 132588"/>
                <a:gd name="connsiteY103" fmla="*/ 3048 h 154431"/>
                <a:gd name="connsiteX104" fmla="*/ 79248 w 132588"/>
                <a:gd name="connsiteY104" fmla="*/ 148082 h 154431"/>
                <a:gd name="connsiteX105" fmla="*/ 99822 w 132588"/>
                <a:gd name="connsiteY105" fmla="*/ 148082 h 154431"/>
                <a:gd name="connsiteX106" fmla="*/ 99822 w 132588"/>
                <a:gd name="connsiteY106" fmla="*/ 80772 h 154431"/>
                <a:gd name="connsiteX107" fmla="*/ 111633 w 132588"/>
                <a:gd name="connsiteY107" fmla="*/ 80772 h 154431"/>
                <a:gd name="connsiteX108" fmla="*/ 111633 w 132588"/>
                <a:gd name="connsiteY108" fmla="*/ 154432 h 154431"/>
                <a:gd name="connsiteX109" fmla="*/ 132588 w 132588"/>
                <a:gd name="connsiteY109" fmla="*/ 154432 h 154431"/>
                <a:gd name="connsiteX110" fmla="*/ 132588 w 132588"/>
                <a:gd name="connsiteY110" fmla="*/ 0 h 154431"/>
                <a:gd name="connsiteX111" fmla="*/ 111633 w 132588"/>
                <a:gd name="connsiteY111" fmla="*/ 0 h 15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32588" h="154431">
                  <a:moveTo>
                    <a:pt x="37211" y="102997"/>
                  </a:moveTo>
                  <a:lnTo>
                    <a:pt x="37211" y="102997"/>
                  </a:lnTo>
                  <a:lnTo>
                    <a:pt x="34798" y="102743"/>
                  </a:lnTo>
                  <a:lnTo>
                    <a:pt x="32512" y="102108"/>
                  </a:lnTo>
                  <a:lnTo>
                    <a:pt x="30353" y="101219"/>
                  </a:lnTo>
                  <a:lnTo>
                    <a:pt x="28448" y="99822"/>
                  </a:lnTo>
                  <a:lnTo>
                    <a:pt x="26797" y="98171"/>
                  </a:lnTo>
                  <a:lnTo>
                    <a:pt x="25400" y="96139"/>
                  </a:lnTo>
                  <a:lnTo>
                    <a:pt x="24257" y="93726"/>
                  </a:lnTo>
                  <a:lnTo>
                    <a:pt x="23495" y="91059"/>
                  </a:lnTo>
                  <a:lnTo>
                    <a:pt x="22987" y="88011"/>
                  </a:lnTo>
                  <a:lnTo>
                    <a:pt x="22733" y="84709"/>
                  </a:lnTo>
                  <a:lnTo>
                    <a:pt x="22733" y="84709"/>
                  </a:lnTo>
                  <a:lnTo>
                    <a:pt x="22987" y="81407"/>
                  </a:lnTo>
                  <a:lnTo>
                    <a:pt x="23495" y="78359"/>
                  </a:lnTo>
                  <a:lnTo>
                    <a:pt x="24257" y="75565"/>
                  </a:lnTo>
                  <a:lnTo>
                    <a:pt x="25400" y="73152"/>
                  </a:lnTo>
                  <a:lnTo>
                    <a:pt x="26797" y="71120"/>
                  </a:lnTo>
                  <a:lnTo>
                    <a:pt x="28448" y="69342"/>
                  </a:lnTo>
                  <a:lnTo>
                    <a:pt x="30353" y="68072"/>
                  </a:lnTo>
                  <a:lnTo>
                    <a:pt x="32512" y="67056"/>
                  </a:lnTo>
                  <a:lnTo>
                    <a:pt x="34798" y="66421"/>
                  </a:lnTo>
                  <a:lnTo>
                    <a:pt x="37211" y="66294"/>
                  </a:lnTo>
                  <a:lnTo>
                    <a:pt x="37211" y="66294"/>
                  </a:lnTo>
                  <a:lnTo>
                    <a:pt x="39624" y="66421"/>
                  </a:lnTo>
                  <a:lnTo>
                    <a:pt x="41910" y="67056"/>
                  </a:lnTo>
                  <a:lnTo>
                    <a:pt x="43942" y="68072"/>
                  </a:lnTo>
                  <a:lnTo>
                    <a:pt x="45847" y="69342"/>
                  </a:lnTo>
                  <a:lnTo>
                    <a:pt x="47498" y="71120"/>
                  </a:lnTo>
                  <a:lnTo>
                    <a:pt x="48895" y="73152"/>
                  </a:lnTo>
                  <a:lnTo>
                    <a:pt x="50038" y="75565"/>
                  </a:lnTo>
                  <a:lnTo>
                    <a:pt x="50927" y="78359"/>
                  </a:lnTo>
                  <a:lnTo>
                    <a:pt x="51435" y="81407"/>
                  </a:lnTo>
                  <a:lnTo>
                    <a:pt x="51562" y="84709"/>
                  </a:lnTo>
                  <a:lnTo>
                    <a:pt x="51562" y="84709"/>
                  </a:lnTo>
                  <a:lnTo>
                    <a:pt x="51435" y="88011"/>
                  </a:lnTo>
                  <a:lnTo>
                    <a:pt x="50927" y="91059"/>
                  </a:lnTo>
                  <a:lnTo>
                    <a:pt x="50038" y="93726"/>
                  </a:lnTo>
                  <a:lnTo>
                    <a:pt x="48895" y="96139"/>
                  </a:lnTo>
                  <a:lnTo>
                    <a:pt x="47498" y="98171"/>
                  </a:lnTo>
                  <a:lnTo>
                    <a:pt x="45847" y="99822"/>
                  </a:lnTo>
                  <a:lnTo>
                    <a:pt x="43942" y="101219"/>
                  </a:lnTo>
                  <a:lnTo>
                    <a:pt x="41910" y="102108"/>
                  </a:lnTo>
                  <a:lnTo>
                    <a:pt x="39624" y="102743"/>
                  </a:lnTo>
                  <a:lnTo>
                    <a:pt x="37211" y="102997"/>
                  </a:lnTo>
                  <a:close/>
                  <a:moveTo>
                    <a:pt x="37211" y="47752"/>
                  </a:moveTo>
                  <a:lnTo>
                    <a:pt x="37211" y="47752"/>
                  </a:lnTo>
                  <a:lnTo>
                    <a:pt x="31369" y="48260"/>
                  </a:lnTo>
                  <a:lnTo>
                    <a:pt x="26035" y="49530"/>
                  </a:lnTo>
                  <a:lnTo>
                    <a:pt x="21209" y="51689"/>
                  </a:lnTo>
                  <a:lnTo>
                    <a:pt x="16764" y="54610"/>
                  </a:lnTo>
                  <a:lnTo>
                    <a:pt x="12827" y="58166"/>
                  </a:lnTo>
                  <a:lnTo>
                    <a:pt x="9525" y="62357"/>
                  </a:lnTo>
                  <a:lnTo>
                    <a:pt x="6858" y="67183"/>
                  </a:lnTo>
                  <a:lnTo>
                    <a:pt x="4953" y="72517"/>
                  </a:lnTo>
                  <a:lnTo>
                    <a:pt x="3683" y="78359"/>
                  </a:lnTo>
                  <a:lnTo>
                    <a:pt x="3302" y="84709"/>
                  </a:lnTo>
                  <a:lnTo>
                    <a:pt x="3302" y="84709"/>
                  </a:lnTo>
                  <a:lnTo>
                    <a:pt x="3683" y="90932"/>
                  </a:lnTo>
                  <a:lnTo>
                    <a:pt x="4953" y="96774"/>
                  </a:lnTo>
                  <a:lnTo>
                    <a:pt x="6858" y="102108"/>
                  </a:lnTo>
                  <a:lnTo>
                    <a:pt x="9525" y="106934"/>
                  </a:lnTo>
                  <a:lnTo>
                    <a:pt x="12827" y="111125"/>
                  </a:lnTo>
                  <a:lnTo>
                    <a:pt x="16764" y="114681"/>
                  </a:lnTo>
                  <a:lnTo>
                    <a:pt x="21209" y="117475"/>
                  </a:lnTo>
                  <a:lnTo>
                    <a:pt x="26035" y="119634"/>
                  </a:lnTo>
                  <a:lnTo>
                    <a:pt x="31369" y="120904"/>
                  </a:lnTo>
                  <a:lnTo>
                    <a:pt x="37211" y="121412"/>
                  </a:lnTo>
                  <a:lnTo>
                    <a:pt x="37211" y="121412"/>
                  </a:lnTo>
                  <a:lnTo>
                    <a:pt x="42926" y="120904"/>
                  </a:lnTo>
                  <a:lnTo>
                    <a:pt x="48260" y="119634"/>
                  </a:lnTo>
                  <a:lnTo>
                    <a:pt x="53213" y="117475"/>
                  </a:lnTo>
                  <a:lnTo>
                    <a:pt x="57658" y="114681"/>
                  </a:lnTo>
                  <a:lnTo>
                    <a:pt x="61595" y="111125"/>
                  </a:lnTo>
                  <a:lnTo>
                    <a:pt x="64770" y="106934"/>
                  </a:lnTo>
                  <a:lnTo>
                    <a:pt x="67437" y="102108"/>
                  </a:lnTo>
                  <a:lnTo>
                    <a:pt x="69469" y="96774"/>
                  </a:lnTo>
                  <a:lnTo>
                    <a:pt x="70612" y="90932"/>
                  </a:lnTo>
                  <a:lnTo>
                    <a:pt x="70993" y="84709"/>
                  </a:lnTo>
                  <a:lnTo>
                    <a:pt x="70993" y="84709"/>
                  </a:lnTo>
                  <a:lnTo>
                    <a:pt x="70612" y="78359"/>
                  </a:lnTo>
                  <a:lnTo>
                    <a:pt x="69469" y="72517"/>
                  </a:lnTo>
                  <a:lnTo>
                    <a:pt x="67437" y="67183"/>
                  </a:lnTo>
                  <a:lnTo>
                    <a:pt x="64770" y="62357"/>
                  </a:lnTo>
                  <a:lnTo>
                    <a:pt x="61595" y="58166"/>
                  </a:lnTo>
                  <a:lnTo>
                    <a:pt x="57658" y="54610"/>
                  </a:lnTo>
                  <a:lnTo>
                    <a:pt x="53213" y="51689"/>
                  </a:lnTo>
                  <a:lnTo>
                    <a:pt x="48260" y="49530"/>
                  </a:lnTo>
                  <a:lnTo>
                    <a:pt x="42926" y="48260"/>
                  </a:lnTo>
                  <a:lnTo>
                    <a:pt x="37211" y="47752"/>
                  </a:lnTo>
                  <a:close/>
                  <a:moveTo>
                    <a:pt x="48133" y="4318"/>
                  </a:moveTo>
                  <a:lnTo>
                    <a:pt x="26289" y="4318"/>
                  </a:lnTo>
                  <a:lnTo>
                    <a:pt x="26289" y="23495"/>
                  </a:lnTo>
                  <a:lnTo>
                    <a:pt x="0" y="23495"/>
                  </a:lnTo>
                  <a:lnTo>
                    <a:pt x="0" y="41148"/>
                  </a:lnTo>
                  <a:lnTo>
                    <a:pt x="73787" y="41148"/>
                  </a:lnTo>
                  <a:lnTo>
                    <a:pt x="73787" y="23495"/>
                  </a:lnTo>
                  <a:lnTo>
                    <a:pt x="48133" y="23495"/>
                  </a:lnTo>
                  <a:lnTo>
                    <a:pt x="48133" y="4318"/>
                  </a:lnTo>
                  <a:close/>
                  <a:moveTo>
                    <a:pt x="111633" y="0"/>
                  </a:moveTo>
                  <a:lnTo>
                    <a:pt x="111633" y="62992"/>
                  </a:lnTo>
                  <a:lnTo>
                    <a:pt x="99822" y="62992"/>
                  </a:lnTo>
                  <a:lnTo>
                    <a:pt x="99822" y="3048"/>
                  </a:lnTo>
                  <a:lnTo>
                    <a:pt x="79248" y="3048"/>
                  </a:lnTo>
                  <a:lnTo>
                    <a:pt x="79248" y="148082"/>
                  </a:lnTo>
                  <a:lnTo>
                    <a:pt x="99822" y="148082"/>
                  </a:lnTo>
                  <a:lnTo>
                    <a:pt x="99822" y="80772"/>
                  </a:lnTo>
                  <a:lnTo>
                    <a:pt x="111633" y="80772"/>
                  </a:lnTo>
                  <a:lnTo>
                    <a:pt x="111633" y="154432"/>
                  </a:lnTo>
                  <a:lnTo>
                    <a:pt x="132588" y="154432"/>
                  </a:lnTo>
                  <a:lnTo>
                    <a:pt x="132588" y="0"/>
                  </a:lnTo>
                  <a:lnTo>
                    <a:pt x="111633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5E92D065-100C-7F4A-30B9-5AEB5F2E63D1}"/>
                </a:ext>
              </a:extLst>
            </p:cNvPr>
            <p:cNvSpPr/>
            <p:nvPr/>
          </p:nvSpPr>
          <p:spPr>
            <a:xfrm>
              <a:off x="2896488" y="1803654"/>
              <a:ext cx="139827" cy="149097"/>
            </a:xfrm>
            <a:custGeom>
              <a:avLst/>
              <a:gdLst>
                <a:gd name="connsiteX0" fmla="*/ 69596 w 139827"/>
                <a:gd name="connsiteY0" fmla="*/ 17653 h 149097"/>
                <a:gd name="connsiteX1" fmla="*/ 69596 w 139827"/>
                <a:gd name="connsiteY1" fmla="*/ 17653 h 149097"/>
                <a:gd name="connsiteX2" fmla="*/ 75438 w 139827"/>
                <a:gd name="connsiteY2" fmla="*/ 17780 h 149097"/>
                <a:gd name="connsiteX3" fmla="*/ 80772 w 139827"/>
                <a:gd name="connsiteY3" fmla="*/ 18415 h 149097"/>
                <a:gd name="connsiteX4" fmla="*/ 85598 w 139827"/>
                <a:gd name="connsiteY4" fmla="*/ 19304 h 149097"/>
                <a:gd name="connsiteX5" fmla="*/ 89916 w 139827"/>
                <a:gd name="connsiteY5" fmla="*/ 20447 h 149097"/>
                <a:gd name="connsiteX6" fmla="*/ 93599 w 139827"/>
                <a:gd name="connsiteY6" fmla="*/ 21971 h 149097"/>
                <a:gd name="connsiteX7" fmla="*/ 96774 w 139827"/>
                <a:gd name="connsiteY7" fmla="*/ 23876 h 149097"/>
                <a:gd name="connsiteX8" fmla="*/ 99314 w 139827"/>
                <a:gd name="connsiteY8" fmla="*/ 26162 h 149097"/>
                <a:gd name="connsiteX9" fmla="*/ 101092 w 139827"/>
                <a:gd name="connsiteY9" fmla="*/ 28702 h 149097"/>
                <a:gd name="connsiteX10" fmla="*/ 102235 w 139827"/>
                <a:gd name="connsiteY10" fmla="*/ 31496 h 149097"/>
                <a:gd name="connsiteX11" fmla="*/ 102616 w 139827"/>
                <a:gd name="connsiteY11" fmla="*/ 34544 h 149097"/>
                <a:gd name="connsiteX12" fmla="*/ 102616 w 139827"/>
                <a:gd name="connsiteY12" fmla="*/ 34544 h 149097"/>
                <a:gd name="connsiteX13" fmla="*/ 102235 w 139827"/>
                <a:gd name="connsiteY13" fmla="*/ 37719 h 149097"/>
                <a:gd name="connsiteX14" fmla="*/ 101092 w 139827"/>
                <a:gd name="connsiteY14" fmla="*/ 40640 h 149097"/>
                <a:gd name="connsiteX15" fmla="*/ 99314 w 139827"/>
                <a:gd name="connsiteY15" fmla="*/ 43180 h 149097"/>
                <a:gd name="connsiteX16" fmla="*/ 96774 w 139827"/>
                <a:gd name="connsiteY16" fmla="*/ 45339 h 149097"/>
                <a:gd name="connsiteX17" fmla="*/ 93599 w 139827"/>
                <a:gd name="connsiteY17" fmla="*/ 47244 h 149097"/>
                <a:gd name="connsiteX18" fmla="*/ 89916 w 139827"/>
                <a:gd name="connsiteY18" fmla="*/ 48768 h 149097"/>
                <a:gd name="connsiteX19" fmla="*/ 85598 w 139827"/>
                <a:gd name="connsiteY19" fmla="*/ 49911 h 149097"/>
                <a:gd name="connsiteX20" fmla="*/ 80772 w 139827"/>
                <a:gd name="connsiteY20" fmla="*/ 50800 h 149097"/>
                <a:gd name="connsiteX21" fmla="*/ 75438 w 139827"/>
                <a:gd name="connsiteY21" fmla="*/ 51308 h 149097"/>
                <a:gd name="connsiteX22" fmla="*/ 69596 w 139827"/>
                <a:gd name="connsiteY22" fmla="*/ 51562 h 149097"/>
                <a:gd name="connsiteX23" fmla="*/ 69596 w 139827"/>
                <a:gd name="connsiteY23" fmla="*/ 51562 h 149097"/>
                <a:gd name="connsiteX24" fmla="*/ 63754 w 139827"/>
                <a:gd name="connsiteY24" fmla="*/ 51308 h 149097"/>
                <a:gd name="connsiteX25" fmla="*/ 58293 w 139827"/>
                <a:gd name="connsiteY25" fmla="*/ 50800 h 149097"/>
                <a:gd name="connsiteX26" fmla="*/ 53467 w 139827"/>
                <a:gd name="connsiteY26" fmla="*/ 49911 h 149097"/>
                <a:gd name="connsiteX27" fmla="*/ 49149 w 139827"/>
                <a:gd name="connsiteY27" fmla="*/ 48768 h 149097"/>
                <a:gd name="connsiteX28" fmla="*/ 45339 w 139827"/>
                <a:gd name="connsiteY28" fmla="*/ 47244 h 149097"/>
                <a:gd name="connsiteX29" fmla="*/ 42291 w 139827"/>
                <a:gd name="connsiteY29" fmla="*/ 45339 h 149097"/>
                <a:gd name="connsiteX30" fmla="*/ 39751 w 139827"/>
                <a:gd name="connsiteY30" fmla="*/ 43180 h 149097"/>
                <a:gd name="connsiteX31" fmla="*/ 37846 w 139827"/>
                <a:gd name="connsiteY31" fmla="*/ 40640 h 149097"/>
                <a:gd name="connsiteX32" fmla="*/ 36830 w 139827"/>
                <a:gd name="connsiteY32" fmla="*/ 37719 h 149097"/>
                <a:gd name="connsiteX33" fmla="*/ 36449 w 139827"/>
                <a:gd name="connsiteY33" fmla="*/ 34544 h 149097"/>
                <a:gd name="connsiteX34" fmla="*/ 36449 w 139827"/>
                <a:gd name="connsiteY34" fmla="*/ 34544 h 149097"/>
                <a:gd name="connsiteX35" fmla="*/ 36830 w 139827"/>
                <a:gd name="connsiteY35" fmla="*/ 31496 h 149097"/>
                <a:gd name="connsiteX36" fmla="*/ 37846 w 139827"/>
                <a:gd name="connsiteY36" fmla="*/ 28702 h 149097"/>
                <a:gd name="connsiteX37" fmla="*/ 39751 w 139827"/>
                <a:gd name="connsiteY37" fmla="*/ 26162 h 149097"/>
                <a:gd name="connsiteX38" fmla="*/ 42291 w 139827"/>
                <a:gd name="connsiteY38" fmla="*/ 23876 h 149097"/>
                <a:gd name="connsiteX39" fmla="*/ 45339 w 139827"/>
                <a:gd name="connsiteY39" fmla="*/ 21971 h 149097"/>
                <a:gd name="connsiteX40" fmla="*/ 49149 w 139827"/>
                <a:gd name="connsiteY40" fmla="*/ 20447 h 149097"/>
                <a:gd name="connsiteX41" fmla="*/ 53467 w 139827"/>
                <a:gd name="connsiteY41" fmla="*/ 19304 h 149097"/>
                <a:gd name="connsiteX42" fmla="*/ 58293 w 139827"/>
                <a:gd name="connsiteY42" fmla="*/ 18415 h 149097"/>
                <a:gd name="connsiteX43" fmla="*/ 63754 w 139827"/>
                <a:gd name="connsiteY43" fmla="*/ 17780 h 149097"/>
                <a:gd name="connsiteX44" fmla="*/ 69596 w 139827"/>
                <a:gd name="connsiteY44" fmla="*/ 17653 h 149097"/>
                <a:gd name="connsiteX45" fmla="*/ 69596 w 139827"/>
                <a:gd name="connsiteY45" fmla="*/ 69088 h 149097"/>
                <a:gd name="connsiteX46" fmla="*/ 69596 w 139827"/>
                <a:gd name="connsiteY46" fmla="*/ 69088 h 149097"/>
                <a:gd name="connsiteX47" fmla="*/ 79121 w 139827"/>
                <a:gd name="connsiteY47" fmla="*/ 68707 h 149097"/>
                <a:gd name="connsiteX48" fmla="*/ 88011 w 139827"/>
                <a:gd name="connsiteY48" fmla="*/ 67564 h 149097"/>
                <a:gd name="connsiteX49" fmla="*/ 96139 w 139827"/>
                <a:gd name="connsiteY49" fmla="*/ 65659 h 149097"/>
                <a:gd name="connsiteX50" fmla="*/ 103378 w 139827"/>
                <a:gd name="connsiteY50" fmla="*/ 62992 h 149097"/>
                <a:gd name="connsiteX51" fmla="*/ 109855 w 139827"/>
                <a:gd name="connsiteY51" fmla="*/ 59817 h 149097"/>
                <a:gd name="connsiteX52" fmla="*/ 115189 w 139827"/>
                <a:gd name="connsiteY52" fmla="*/ 55880 h 149097"/>
                <a:gd name="connsiteX53" fmla="*/ 119507 w 139827"/>
                <a:gd name="connsiteY53" fmla="*/ 51308 h 149097"/>
                <a:gd name="connsiteX54" fmla="*/ 122809 w 139827"/>
                <a:gd name="connsiteY54" fmla="*/ 46228 h 149097"/>
                <a:gd name="connsiteX55" fmla="*/ 124714 w 139827"/>
                <a:gd name="connsiteY55" fmla="*/ 40640 h 149097"/>
                <a:gd name="connsiteX56" fmla="*/ 125349 w 139827"/>
                <a:gd name="connsiteY56" fmla="*/ 34544 h 149097"/>
                <a:gd name="connsiteX57" fmla="*/ 125349 w 139827"/>
                <a:gd name="connsiteY57" fmla="*/ 34544 h 149097"/>
                <a:gd name="connsiteX58" fmla="*/ 124714 w 139827"/>
                <a:gd name="connsiteY58" fmla="*/ 28575 h 149097"/>
                <a:gd name="connsiteX59" fmla="*/ 122809 w 139827"/>
                <a:gd name="connsiteY59" fmla="*/ 22987 h 149097"/>
                <a:gd name="connsiteX60" fmla="*/ 119507 w 139827"/>
                <a:gd name="connsiteY60" fmla="*/ 17907 h 149097"/>
                <a:gd name="connsiteX61" fmla="*/ 115189 w 139827"/>
                <a:gd name="connsiteY61" fmla="*/ 13335 h 149097"/>
                <a:gd name="connsiteX62" fmla="*/ 109855 w 139827"/>
                <a:gd name="connsiteY62" fmla="*/ 9398 h 149097"/>
                <a:gd name="connsiteX63" fmla="*/ 103378 w 139827"/>
                <a:gd name="connsiteY63" fmla="*/ 6223 h 149097"/>
                <a:gd name="connsiteX64" fmla="*/ 96139 w 139827"/>
                <a:gd name="connsiteY64" fmla="*/ 3556 h 149097"/>
                <a:gd name="connsiteX65" fmla="*/ 88011 w 139827"/>
                <a:gd name="connsiteY65" fmla="*/ 1651 h 149097"/>
                <a:gd name="connsiteX66" fmla="*/ 79121 w 139827"/>
                <a:gd name="connsiteY66" fmla="*/ 508 h 149097"/>
                <a:gd name="connsiteX67" fmla="*/ 69596 w 139827"/>
                <a:gd name="connsiteY67" fmla="*/ 0 h 149097"/>
                <a:gd name="connsiteX68" fmla="*/ 69596 w 139827"/>
                <a:gd name="connsiteY68" fmla="*/ 0 h 149097"/>
                <a:gd name="connsiteX69" fmla="*/ 59944 w 139827"/>
                <a:gd name="connsiteY69" fmla="*/ 508 h 149097"/>
                <a:gd name="connsiteX70" fmla="*/ 51054 w 139827"/>
                <a:gd name="connsiteY70" fmla="*/ 1651 h 149097"/>
                <a:gd name="connsiteX71" fmla="*/ 42926 w 139827"/>
                <a:gd name="connsiteY71" fmla="*/ 3556 h 149097"/>
                <a:gd name="connsiteX72" fmla="*/ 35687 w 139827"/>
                <a:gd name="connsiteY72" fmla="*/ 6223 h 149097"/>
                <a:gd name="connsiteX73" fmla="*/ 29337 w 139827"/>
                <a:gd name="connsiteY73" fmla="*/ 9398 h 149097"/>
                <a:gd name="connsiteX74" fmla="*/ 23876 w 139827"/>
                <a:gd name="connsiteY74" fmla="*/ 13335 h 149097"/>
                <a:gd name="connsiteX75" fmla="*/ 19558 w 139827"/>
                <a:gd name="connsiteY75" fmla="*/ 17907 h 149097"/>
                <a:gd name="connsiteX76" fmla="*/ 16383 w 139827"/>
                <a:gd name="connsiteY76" fmla="*/ 22987 h 149097"/>
                <a:gd name="connsiteX77" fmla="*/ 14478 w 139827"/>
                <a:gd name="connsiteY77" fmla="*/ 28575 h 149097"/>
                <a:gd name="connsiteX78" fmla="*/ 13716 w 139827"/>
                <a:gd name="connsiteY78" fmla="*/ 34544 h 149097"/>
                <a:gd name="connsiteX79" fmla="*/ 13716 w 139827"/>
                <a:gd name="connsiteY79" fmla="*/ 34544 h 149097"/>
                <a:gd name="connsiteX80" fmla="*/ 14478 w 139827"/>
                <a:gd name="connsiteY80" fmla="*/ 40640 h 149097"/>
                <a:gd name="connsiteX81" fmla="*/ 16383 w 139827"/>
                <a:gd name="connsiteY81" fmla="*/ 46228 h 149097"/>
                <a:gd name="connsiteX82" fmla="*/ 19558 w 139827"/>
                <a:gd name="connsiteY82" fmla="*/ 51308 h 149097"/>
                <a:gd name="connsiteX83" fmla="*/ 23876 w 139827"/>
                <a:gd name="connsiteY83" fmla="*/ 55880 h 149097"/>
                <a:gd name="connsiteX84" fmla="*/ 29337 w 139827"/>
                <a:gd name="connsiteY84" fmla="*/ 59817 h 149097"/>
                <a:gd name="connsiteX85" fmla="*/ 35687 w 139827"/>
                <a:gd name="connsiteY85" fmla="*/ 62992 h 149097"/>
                <a:gd name="connsiteX86" fmla="*/ 42926 w 139827"/>
                <a:gd name="connsiteY86" fmla="*/ 65659 h 149097"/>
                <a:gd name="connsiteX87" fmla="*/ 51054 w 139827"/>
                <a:gd name="connsiteY87" fmla="*/ 67564 h 149097"/>
                <a:gd name="connsiteX88" fmla="*/ 59944 w 139827"/>
                <a:gd name="connsiteY88" fmla="*/ 68707 h 149097"/>
                <a:gd name="connsiteX89" fmla="*/ 69596 w 139827"/>
                <a:gd name="connsiteY89" fmla="*/ 69088 h 149097"/>
                <a:gd name="connsiteX90" fmla="*/ 139827 w 139827"/>
                <a:gd name="connsiteY90" fmla="*/ 80645 h 149097"/>
                <a:gd name="connsiteX91" fmla="*/ 0 w 139827"/>
                <a:gd name="connsiteY91" fmla="*/ 80645 h 149097"/>
                <a:gd name="connsiteX92" fmla="*/ 0 w 139827"/>
                <a:gd name="connsiteY92" fmla="*/ 98679 h 149097"/>
                <a:gd name="connsiteX93" fmla="*/ 31750 w 139827"/>
                <a:gd name="connsiteY93" fmla="*/ 98679 h 149097"/>
                <a:gd name="connsiteX94" fmla="*/ 31750 w 139827"/>
                <a:gd name="connsiteY94" fmla="*/ 149098 h 149097"/>
                <a:gd name="connsiteX95" fmla="*/ 53975 w 139827"/>
                <a:gd name="connsiteY95" fmla="*/ 149098 h 149097"/>
                <a:gd name="connsiteX96" fmla="*/ 53975 w 139827"/>
                <a:gd name="connsiteY96" fmla="*/ 98679 h 149097"/>
                <a:gd name="connsiteX97" fmla="*/ 84963 w 139827"/>
                <a:gd name="connsiteY97" fmla="*/ 98679 h 149097"/>
                <a:gd name="connsiteX98" fmla="*/ 84963 w 139827"/>
                <a:gd name="connsiteY98" fmla="*/ 149098 h 149097"/>
                <a:gd name="connsiteX99" fmla="*/ 107442 w 139827"/>
                <a:gd name="connsiteY99" fmla="*/ 149098 h 149097"/>
                <a:gd name="connsiteX100" fmla="*/ 107442 w 139827"/>
                <a:gd name="connsiteY100" fmla="*/ 98679 h 149097"/>
                <a:gd name="connsiteX101" fmla="*/ 139827 w 139827"/>
                <a:gd name="connsiteY101" fmla="*/ 98679 h 149097"/>
                <a:gd name="connsiteX102" fmla="*/ 139827 w 139827"/>
                <a:gd name="connsiteY102" fmla="*/ 80645 h 1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39827" h="149097">
                  <a:moveTo>
                    <a:pt x="69596" y="17653"/>
                  </a:moveTo>
                  <a:lnTo>
                    <a:pt x="69596" y="17653"/>
                  </a:lnTo>
                  <a:lnTo>
                    <a:pt x="75438" y="17780"/>
                  </a:lnTo>
                  <a:lnTo>
                    <a:pt x="80772" y="18415"/>
                  </a:lnTo>
                  <a:lnTo>
                    <a:pt x="85598" y="19304"/>
                  </a:lnTo>
                  <a:lnTo>
                    <a:pt x="89916" y="20447"/>
                  </a:lnTo>
                  <a:lnTo>
                    <a:pt x="93599" y="21971"/>
                  </a:lnTo>
                  <a:lnTo>
                    <a:pt x="96774" y="23876"/>
                  </a:lnTo>
                  <a:lnTo>
                    <a:pt x="99314" y="26162"/>
                  </a:lnTo>
                  <a:lnTo>
                    <a:pt x="101092" y="28702"/>
                  </a:lnTo>
                  <a:lnTo>
                    <a:pt x="102235" y="31496"/>
                  </a:lnTo>
                  <a:lnTo>
                    <a:pt x="102616" y="34544"/>
                  </a:lnTo>
                  <a:lnTo>
                    <a:pt x="102616" y="34544"/>
                  </a:lnTo>
                  <a:lnTo>
                    <a:pt x="102235" y="37719"/>
                  </a:lnTo>
                  <a:lnTo>
                    <a:pt x="101092" y="40640"/>
                  </a:lnTo>
                  <a:lnTo>
                    <a:pt x="99314" y="43180"/>
                  </a:lnTo>
                  <a:lnTo>
                    <a:pt x="96774" y="45339"/>
                  </a:lnTo>
                  <a:lnTo>
                    <a:pt x="93599" y="47244"/>
                  </a:lnTo>
                  <a:lnTo>
                    <a:pt x="89916" y="48768"/>
                  </a:lnTo>
                  <a:lnTo>
                    <a:pt x="85598" y="49911"/>
                  </a:lnTo>
                  <a:lnTo>
                    <a:pt x="80772" y="50800"/>
                  </a:lnTo>
                  <a:lnTo>
                    <a:pt x="75438" y="51308"/>
                  </a:lnTo>
                  <a:lnTo>
                    <a:pt x="69596" y="51562"/>
                  </a:lnTo>
                  <a:lnTo>
                    <a:pt x="69596" y="51562"/>
                  </a:lnTo>
                  <a:lnTo>
                    <a:pt x="63754" y="51308"/>
                  </a:lnTo>
                  <a:lnTo>
                    <a:pt x="58293" y="50800"/>
                  </a:lnTo>
                  <a:lnTo>
                    <a:pt x="53467" y="49911"/>
                  </a:lnTo>
                  <a:lnTo>
                    <a:pt x="49149" y="48768"/>
                  </a:lnTo>
                  <a:lnTo>
                    <a:pt x="45339" y="47244"/>
                  </a:lnTo>
                  <a:lnTo>
                    <a:pt x="42291" y="45339"/>
                  </a:lnTo>
                  <a:lnTo>
                    <a:pt x="39751" y="43180"/>
                  </a:lnTo>
                  <a:lnTo>
                    <a:pt x="37846" y="40640"/>
                  </a:lnTo>
                  <a:lnTo>
                    <a:pt x="36830" y="37719"/>
                  </a:lnTo>
                  <a:lnTo>
                    <a:pt x="36449" y="34544"/>
                  </a:lnTo>
                  <a:lnTo>
                    <a:pt x="36449" y="34544"/>
                  </a:lnTo>
                  <a:lnTo>
                    <a:pt x="36830" y="31496"/>
                  </a:lnTo>
                  <a:lnTo>
                    <a:pt x="37846" y="28702"/>
                  </a:lnTo>
                  <a:lnTo>
                    <a:pt x="39751" y="26162"/>
                  </a:lnTo>
                  <a:lnTo>
                    <a:pt x="42291" y="23876"/>
                  </a:lnTo>
                  <a:lnTo>
                    <a:pt x="45339" y="21971"/>
                  </a:lnTo>
                  <a:lnTo>
                    <a:pt x="49149" y="20447"/>
                  </a:lnTo>
                  <a:lnTo>
                    <a:pt x="53467" y="19304"/>
                  </a:lnTo>
                  <a:lnTo>
                    <a:pt x="58293" y="18415"/>
                  </a:lnTo>
                  <a:lnTo>
                    <a:pt x="63754" y="17780"/>
                  </a:lnTo>
                  <a:lnTo>
                    <a:pt x="69596" y="17653"/>
                  </a:lnTo>
                  <a:close/>
                  <a:moveTo>
                    <a:pt x="69596" y="69088"/>
                  </a:moveTo>
                  <a:lnTo>
                    <a:pt x="69596" y="69088"/>
                  </a:lnTo>
                  <a:lnTo>
                    <a:pt x="79121" y="68707"/>
                  </a:lnTo>
                  <a:lnTo>
                    <a:pt x="88011" y="67564"/>
                  </a:lnTo>
                  <a:lnTo>
                    <a:pt x="96139" y="65659"/>
                  </a:lnTo>
                  <a:lnTo>
                    <a:pt x="103378" y="62992"/>
                  </a:lnTo>
                  <a:lnTo>
                    <a:pt x="109855" y="59817"/>
                  </a:lnTo>
                  <a:lnTo>
                    <a:pt x="115189" y="55880"/>
                  </a:lnTo>
                  <a:lnTo>
                    <a:pt x="119507" y="51308"/>
                  </a:lnTo>
                  <a:lnTo>
                    <a:pt x="122809" y="46228"/>
                  </a:lnTo>
                  <a:lnTo>
                    <a:pt x="124714" y="40640"/>
                  </a:lnTo>
                  <a:lnTo>
                    <a:pt x="125349" y="34544"/>
                  </a:lnTo>
                  <a:lnTo>
                    <a:pt x="125349" y="34544"/>
                  </a:lnTo>
                  <a:lnTo>
                    <a:pt x="124714" y="28575"/>
                  </a:lnTo>
                  <a:lnTo>
                    <a:pt x="122809" y="22987"/>
                  </a:lnTo>
                  <a:lnTo>
                    <a:pt x="119507" y="17907"/>
                  </a:lnTo>
                  <a:lnTo>
                    <a:pt x="115189" y="13335"/>
                  </a:lnTo>
                  <a:lnTo>
                    <a:pt x="109855" y="9398"/>
                  </a:lnTo>
                  <a:lnTo>
                    <a:pt x="103378" y="6223"/>
                  </a:lnTo>
                  <a:lnTo>
                    <a:pt x="96139" y="3556"/>
                  </a:lnTo>
                  <a:lnTo>
                    <a:pt x="88011" y="1651"/>
                  </a:lnTo>
                  <a:lnTo>
                    <a:pt x="79121" y="508"/>
                  </a:lnTo>
                  <a:lnTo>
                    <a:pt x="69596" y="0"/>
                  </a:lnTo>
                  <a:lnTo>
                    <a:pt x="69596" y="0"/>
                  </a:lnTo>
                  <a:lnTo>
                    <a:pt x="59944" y="508"/>
                  </a:lnTo>
                  <a:lnTo>
                    <a:pt x="51054" y="1651"/>
                  </a:lnTo>
                  <a:lnTo>
                    <a:pt x="42926" y="3556"/>
                  </a:lnTo>
                  <a:lnTo>
                    <a:pt x="35687" y="6223"/>
                  </a:lnTo>
                  <a:lnTo>
                    <a:pt x="29337" y="9398"/>
                  </a:lnTo>
                  <a:lnTo>
                    <a:pt x="23876" y="13335"/>
                  </a:lnTo>
                  <a:lnTo>
                    <a:pt x="19558" y="17907"/>
                  </a:lnTo>
                  <a:lnTo>
                    <a:pt x="16383" y="22987"/>
                  </a:lnTo>
                  <a:lnTo>
                    <a:pt x="14478" y="28575"/>
                  </a:lnTo>
                  <a:lnTo>
                    <a:pt x="13716" y="34544"/>
                  </a:lnTo>
                  <a:lnTo>
                    <a:pt x="13716" y="34544"/>
                  </a:lnTo>
                  <a:lnTo>
                    <a:pt x="14478" y="40640"/>
                  </a:lnTo>
                  <a:lnTo>
                    <a:pt x="16383" y="46228"/>
                  </a:lnTo>
                  <a:lnTo>
                    <a:pt x="19558" y="51308"/>
                  </a:lnTo>
                  <a:lnTo>
                    <a:pt x="23876" y="55880"/>
                  </a:lnTo>
                  <a:lnTo>
                    <a:pt x="29337" y="59817"/>
                  </a:lnTo>
                  <a:lnTo>
                    <a:pt x="35687" y="62992"/>
                  </a:lnTo>
                  <a:lnTo>
                    <a:pt x="42926" y="65659"/>
                  </a:lnTo>
                  <a:lnTo>
                    <a:pt x="51054" y="67564"/>
                  </a:lnTo>
                  <a:lnTo>
                    <a:pt x="59944" y="68707"/>
                  </a:lnTo>
                  <a:lnTo>
                    <a:pt x="69596" y="69088"/>
                  </a:lnTo>
                  <a:close/>
                  <a:moveTo>
                    <a:pt x="139827" y="80645"/>
                  </a:moveTo>
                  <a:lnTo>
                    <a:pt x="0" y="80645"/>
                  </a:lnTo>
                  <a:lnTo>
                    <a:pt x="0" y="98679"/>
                  </a:lnTo>
                  <a:lnTo>
                    <a:pt x="31750" y="98679"/>
                  </a:lnTo>
                  <a:lnTo>
                    <a:pt x="31750" y="149098"/>
                  </a:lnTo>
                  <a:lnTo>
                    <a:pt x="53975" y="149098"/>
                  </a:lnTo>
                  <a:lnTo>
                    <a:pt x="53975" y="98679"/>
                  </a:lnTo>
                  <a:lnTo>
                    <a:pt x="84963" y="98679"/>
                  </a:lnTo>
                  <a:lnTo>
                    <a:pt x="84963" y="149098"/>
                  </a:lnTo>
                  <a:lnTo>
                    <a:pt x="107442" y="149098"/>
                  </a:lnTo>
                  <a:lnTo>
                    <a:pt x="107442" y="98679"/>
                  </a:lnTo>
                  <a:lnTo>
                    <a:pt x="139827" y="98679"/>
                  </a:lnTo>
                  <a:lnTo>
                    <a:pt x="139827" y="80645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18E7AC2F-8EC5-F50A-BBCC-2EAD6857EBFC}"/>
                </a:ext>
              </a:extLst>
            </p:cNvPr>
            <p:cNvSpPr/>
            <p:nvPr/>
          </p:nvSpPr>
          <p:spPr>
            <a:xfrm>
              <a:off x="3051175" y="1797304"/>
              <a:ext cx="129286" cy="155575"/>
            </a:xfrm>
            <a:custGeom>
              <a:avLst/>
              <a:gdLst>
                <a:gd name="connsiteX0" fmla="*/ 106553 w 129286"/>
                <a:gd name="connsiteY0" fmla="*/ 99441 h 155575"/>
                <a:gd name="connsiteX1" fmla="*/ 128651 w 129286"/>
                <a:gd name="connsiteY1" fmla="*/ 99441 h 155575"/>
                <a:gd name="connsiteX2" fmla="*/ 128651 w 129286"/>
                <a:gd name="connsiteY2" fmla="*/ 1143 h 155575"/>
                <a:gd name="connsiteX3" fmla="*/ 106553 w 129286"/>
                <a:gd name="connsiteY3" fmla="*/ 1143 h 155575"/>
                <a:gd name="connsiteX4" fmla="*/ 106553 w 129286"/>
                <a:gd name="connsiteY4" fmla="*/ 35052 h 155575"/>
                <a:gd name="connsiteX5" fmla="*/ 86741 w 129286"/>
                <a:gd name="connsiteY5" fmla="*/ 35052 h 155575"/>
                <a:gd name="connsiteX6" fmla="*/ 86741 w 129286"/>
                <a:gd name="connsiteY6" fmla="*/ 52705 h 155575"/>
                <a:gd name="connsiteX7" fmla="*/ 106553 w 129286"/>
                <a:gd name="connsiteY7" fmla="*/ 52705 h 155575"/>
                <a:gd name="connsiteX8" fmla="*/ 106553 w 129286"/>
                <a:gd name="connsiteY8" fmla="*/ 65913 h 155575"/>
                <a:gd name="connsiteX9" fmla="*/ 86360 w 129286"/>
                <a:gd name="connsiteY9" fmla="*/ 65913 h 155575"/>
                <a:gd name="connsiteX10" fmla="*/ 86360 w 129286"/>
                <a:gd name="connsiteY10" fmla="*/ 83566 h 155575"/>
                <a:gd name="connsiteX11" fmla="*/ 106553 w 129286"/>
                <a:gd name="connsiteY11" fmla="*/ 83566 h 155575"/>
                <a:gd name="connsiteX12" fmla="*/ 106553 w 129286"/>
                <a:gd name="connsiteY12" fmla="*/ 99441 h 155575"/>
                <a:gd name="connsiteX13" fmla="*/ 84709 w 129286"/>
                <a:gd name="connsiteY13" fmla="*/ 15113 h 155575"/>
                <a:gd name="connsiteX14" fmla="*/ 54483 w 129286"/>
                <a:gd name="connsiteY14" fmla="*/ 15113 h 155575"/>
                <a:gd name="connsiteX15" fmla="*/ 54483 w 129286"/>
                <a:gd name="connsiteY15" fmla="*/ 0 h 155575"/>
                <a:gd name="connsiteX16" fmla="*/ 32385 w 129286"/>
                <a:gd name="connsiteY16" fmla="*/ 0 h 155575"/>
                <a:gd name="connsiteX17" fmla="*/ 32385 w 129286"/>
                <a:gd name="connsiteY17" fmla="*/ 15113 h 155575"/>
                <a:gd name="connsiteX18" fmla="*/ 0 w 129286"/>
                <a:gd name="connsiteY18" fmla="*/ 15113 h 155575"/>
                <a:gd name="connsiteX19" fmla="*/ 0 w 129286"/>
                <a:gd name="connsiteY19" fmla="*/ 32512 h 155575"/>
                <a:gd name="connsiteX20" fmla="*/ 84709 w 129286"/>
                <a:gd name="connsiteY20" fmla="*/ 32512 h 155575"/>
                <a:gd name="connsiteX21" fmla="*/ 84709 w 129286"/>
                <a:gd name="connsiteY21" fmla="*/ 15113 h 155575"/>
                <a:gd name="connsiteX22" fmla="*/ 27940 w 129286"/>
                <a:gd name="connsiteY22" fmla="*/ 66802 h 155575"/>
                <a:gd name="connsiteX23" fmla="*/ 27940 w 129286"/>
                <a:gd name="connsiteY23" fmla="*/ 66802 h 155575"/>
                <a:gd name="connsiteX24" fmla="*/ 28067 w 129286"/>
                <a:gd name="connsiteY24" fmla="*/ 64389 h 155575"/>
                <a:gd name="connsiteX25" fmla="*/ 28575 w 129286"/>
                <a:gd name="connsiteY25" fmla="*/ 62357 h 155575"/>
                <a:gd name="connsiteX26" fmla="*/ 29464 w 129286"/>
                <a:gd name="connsiteY26" fmla="*/ 60579 h 155575"/>
                <a:gd name="connsiteX27" fmla="*/ 30734 w 129286"/>
                <a:gd name="connsiteY27" fmla="*/ 58928 h 155575"/>
                <a:gd name="connsiteX28" fmla="*/ 32131 w 129286"/>
                <a:gd name="connsiteY28" fmla="*/ 57531 h 155575"/>
                <a:gd name="connsiteX29" fmla="*/ 33909 w 129286"/>
                <a:gd name="connsiteY29" fmla="*/ 56388 h 155575"/>
                <a:gd name="connsiteX30" fmla="*/ 35941 w 129286"/>
                <a:gd name="connsiteY30" fmla="*/ 55499 h 155575"/>
                <a:gd name="connsiteX31" fmla="*/ 38227 w 129286"/>
                <a:gd name="connsiteY31" fmla="*/ 54864 h 155575"/>
                <a:gd name="connsiteX32" fmla="*/ 40767 w 129286"/>
                <a:gd name="connsiteY32" fmla="*/ 54483 h 155575"/>
                <a:gd name="connsiteX33" fmla="*/ 43434 w 129286"/>
                <a:gd name="connsiteY33" fmla="*/ 54356 h 155575"/>
                <a:gd name="connsiteX34" fmla="*/ 43434 w 129286"/>
                <a:gd name="connsiteY34" fmla="*/ 54356 h 155575"/>
                <a:gd name="connsiteX35" fmla="*/ 46101 w 129286"/>
                <a:gd name="connsiteY35" fmla="*/ 54483 h 155575"/>
                <a:gd name="connsiteX36" fmla="*/ 48641 w 129286"/>
                <a:gd name="connsiteY36" fmla="*/ 54864 h 155575"/>
                <a:gd name="connsiteX37" fmla="*/ 50927 w 129286"/>
                <a:gd name="connsiteY37" fmla="*/ 55499 h 155575"/>
                <a:gd name="connsiteX38" fmla="*/ 52959 w 129286"/>
                <a:gd name="connsiteY38" fmla="*/ 56388 h 155575"/>
                <a:gd name="connsiteX39" fmla="*/ 54737 w 129286"/>
                <a:gd name="connsiteY39" fmla="*/ 57531 h 155575"/>
                <a:gd name="connsiteX40" fmla="*/ 56261 w 129286"/>
                <a:gd name="connsiteY40" fmla="*/ 58928 h 155575"/>
                <a:gd name="connsiteX41" fmla="*/ 57404 w 129286"/>
                <a:gd name="connsiteY41" fmla="*/ 60579 h 155575"/>
                <a:gd name="connsiteX42" fmla="*/ 58293 w 129286"/>
                <a:gd name="connsiteY42" fmla="*/ 62357 h 155575"/>
                <a:gd name="connsiteX43" fmla="*/ 58928 w 129286"/>
                <a:gd name="connsiteY43" fmla="*/ 64389 h 155575"/>
                <a:gd name="connsiteX44" fmla="*/ 59055 w 129286"/>
                <a:gd name="connsiteY44" fmla="*/ 66802 h 155575"/>
                <a:gd name="connsiteX45" fmla="*/ 59055 w 129286"/>
                <a:gd name="connsiteY45" fmla="*/ 66802 h 155575"/>
                <a:gd name="connsiteX46" fmla="*/ 58928 w 129286"/>
                <a:gd name="connsiteY46" fmla="*/ 69088 h 155575"/>
                <a:gd name="connsiteX47" fmla="*/ 58293 w 129286"/>
                <a:gd name="connsiteY47" fmla="*/ 71120 h 155575"/>
                <a:gd name="connsiteX48" fmla="*/ 57404 w 129286"/>
                <a:gd name="connsiteY48" fmla="*/ 73025 h 155575"/>
                <a:gd name="connsiteX49" fmla="*/ 56261 w 129286"/>
                <a:gd name="connsiteY49" fmla="*/ 74549 h 155575"/>
                <a:gd name="connsiteX50" fmla="*/ 54737 w 129286"/>
                <a:gd name="connsiteY50" fmla="*/ 75946 h 155575"/>
                <a:gd name="connsiteX51" fmla="*/ 52959 w 129286"/>
                <a:gd name="connsiteY51" fmla="*/ 77089 h 155575"/>
                <a:gd name="connsiteX52" fmla="*/ 50927 w 129286"/>
                <a:gd name="connsiteY52" fmla="*/ 77978 h 155575"/>
                <a:gd name="connsiteX53" fmla="*/ 48641 w 129286"/>
                <a:gd name="connsiteY53" fmla="*/ 78613 h 155575"/>
                <a:gd name="connsiteX54" fmla="*/ 46101 w 129286"/>
                <a:gd name="connsiteY54" fmla="*/ 78994 h 155575"/>
                <a:gd name="connsiteX55" fmla="*/ 43434 w 129286"/>
                <a:gd name="connsiteY55" fmla="*/ 79121 h 155575"/>
                <a:gd name="connsiteX56" fmla="*/ 43434 w 129286"/>
                <a:gd name="connsiteY56" fmla="*/ 79121 h 155575"/>
                <a:gd name="connsiteX57" fmla="*/ 40767 w 129286"/>
                <a:gd name="connsiteY57" fmla="*/ 78994 h 155575"/>
                <a:gd name="connsiteX58" fmla="*/ 38227 w 129286"/>
                <a:gd name="connsiteY58" fmla="*/ 78613 h 155575"/>
                <a:gd name="connsiteX59" fmla="*/ 35941 w 129286"/>
                <a:gd name="connsiteY59" fmla="*/ 77978 h 155575"/>
                <a:gd name="connsiteX60" fmla="*/ 33909 w 129286"/>
                <a:gd name="connsiteY60" fmla="*/ 77089 h 155575"/>
                <a:gd name="connsiteX61" fmla="*/ 32131 w 129286"/>
                <a:gd name="connsiteY61" fmla="*/ 75946 h 155575"/>
                <a:gd name="connsiteX62" fmla="*/ 30734 w 129286"/>
                <a:gd name="connsiteY62" fmla="*/ 74549 h 155575"/>
                <a:gd name="connsiteX63" fmla="*/ 29464 w 129286"/>
                <a:gd name="connsiteY63" fmla="*/ 73025 h 155575"/>
                <a:gd name="connsiteX64" fmla="*/ 28575 w 129286"/>
                <a:gd name="connsiteY64" fmla="*/ 71120 h 155575"/>
                <a:gd name="connsiteX65" fmla="*/ 28067 w 129286"/>
                <a:gd name="connsiteY65" fmla="*/ 69088 h 155575"/>
                <a:gd name="connsiteX66" fmla="*/ 27940 w 129286"/>
                <a:gd name="connsiteY66" fmla="*/ 66802 h 155575"/>
                <a:gd name="connsiteX67" fmla="*/ 79502 w 129286"/>
                <a:gd name="connsiteY67" fmla="*/ 66802 h 155575"/>
                <a:gd name="connsiteX68" fmla="*/ 79502 w 129286"/>
                <a:gd name="connsiteY68" fmla="*/ 66802 h 155575"/>
                <a:gd name="connsiteX69" fmla="*/ 79121 w 129286"/>
                <a:gd name="connsiteY69" fmla="*/ 61849 h 155575"/>
                <a:gd name="connsiteX70" fmla="*/ 77851 w 129286"/>
                <a:gd name="connsiteY70" fmla="*/ 57150 h 155575"/>
                <a:gd name="connsiteX71" fmla="*/ 75692 w 129286"/>
                <a:gd name="connsiteY71" fmla="*/ 52959 h 155575"/>
                <a:gd name="connsiteX72" fmla="*/ 72898 w 129286"/>
                <a:gd name="connsiteY72" fmla="*/ 49276 h 155575"/>
                <a:gd name="connsiteX73" fmla="*/ 69469 w 129286"/>
                <a:gd name="connsiteY73" fmla="*/ 45974 h 155575"/>
                <a:gd name="connsiteX74" fmla="*/ 65278 w 129286"/>
                <a:gd name="connsiteY74" fmla="*/ 43180 h 155575"/>
                <a:gd name="connsiteX75" fmla="*/ 60579 w 129286"/>
                <a:gd name="connsiteY75" fmla="*/ 40894 h 155575"/>
                <a:gd name="connsiteX76" fmla="*/ 55372 w 129286"/>
                <a:gd name="connsiteY76" fmla="*/ 39243 h 155575"/>
                <a:gd name="connsiteX77" fmla="*/ 49657 w 129286"/>
                <a:gd name="connsiteY77" fmla="*/ 38227 h 155575"/>
                <a:gd name="connsiteX78" fmla="*/ 43434 w 129286"/>
                <a:gd name="connsiteY78" fmla="*/ 37973 h 155575"/>
                <a:gd name="connsiteX79" fmla="*/ 43434 w 129286"/>
                <a:gd name="connsiteY79" fmla="*/ 37973 h 155575"/>
                <a:gd name="connsiteX80" fmla="*/ 37338 w 129286"/>
                <a:gd name="connsiteY80" fmla="*/ 38227 h 155575"/>
                <a:gd name="connsiteX81" fmla="*/ 31496 w 129286"/>
                <a:gd name="connsiteY81" fmla="*/ 39243 h 155575"/>
                <a:gd name="connsiteX82" fmla="*/ 26289 w 129286"/>
                <a:gd name="connsiteY82" fmla="*/ 40894 h 155575"/>
                <a:gd name="connsiteX83" fmla="*/ 21590 w 129286"/>
                <a:gd name="connsiteY83" fmla="*/ 43180 h 155575"/>
                <a:gd name="connsiteX84" fmla="*/ 17399 w 129286"/>
                <a:gd name="connsiteY84" fmla="*/ 45974 h 155575"/>
                <a:gd name="connsiteX85" fmla="*/ 13843 w 129286"/>
                <a:gd name="connsiteY85" fmla="*/ 49276 h 155575"/>
                <a:gd name="connsiteX86" fmla="*/ 11049 w 129286"/>
                <a:gd name="connsiteY86" fmla="*/ 52959 h 155575"/>
                <a:gd name="connsiteX87" fmla="*/ 9017 w 129286"/>
                <a:gd name="connsiteY87" fmla="*/ 57150 h 155575"/>
                <a:gd name="connsiteX88" fmla="*/ 7747 w 129286"/>
                <a:gd name="connsiteY88" fmla="*/ 61849 h 155575"/>
                <a:gd name="connsiteX89" fmla="*/ 7239 w 129286"/>
                <a:gd name="connsiteY89" fmla="*/ 66802 h 155575"/>
                <a:gd name="connsiteX90" fmla="*/ 7239 w 129286"/>
                <a:gd name="connsiteY90" fmla="*/ 66802 h 155575"/>
                <a:gd name="connsiteX91" fmla="*/ 7747 w 129286"/>
                <a:gd name="connsiteY91" fmla="*/ 71755 h 155575"/>
                <a:gd name="connsiteX92" fmla="*/ 9017 w 129286"/>
                <a:gd name="connsiteY92" fmla="*/ 76327 h 155575"/>
                <a:gd name="connsiteX93" fmla="*/ 11049 w 129286"/>
                <a:gd name="connsiteY93" fmla="*/ 80518 h 155575"/>
                <a:gd name="connsiteX94" fmla="*/ 13843 w 129286"/>
                <a:gd name="connsiteY94" fmla="*/ 84328 h 155575"/>
                <a:gd name="connsiteX95" fmla="*/ 17399 w 129286"/>
                <a:gd name="connsiteY95" fmla="*/ 87630 h 155575"/>
                <a:gd name="connsiteX96" fmla="*/ 21590 w 129286"/>
                <a:gd name="connsiteY96" fmla="*/ 90424 h 155575"/>
                <a:gd name="connsiteX97" fmla="*/ 26289 w 129286"/>
                <a:gd name="connsiteY97" fmla="*/ 92583 h 155575"/>
                <a:gd name="connsiteX98" fmla="*/ 31496 w 129286"/>
                <a:gd name="connsiteY98" fmla="*/ 94234 h 155575"/>
                <a:gd name="connsiteX99" fmla="*/ 37338 w 129286"/>
                <a:gd name="connsiteY99" fmla="*/ 95250 h 155575"/>
                <a:gd name="connsiteX100" fmla="*/ 43434 w 129286"/>
                <a:gd name="connsiteY100" fmla="*/ 95631 h 155575"/>
                <a:gd name="connsiteX101" fmla="*/ 43434 w 129286"/>
                <a:gd name="connsiteY101" fmla="*/ 95631 h 155575"/>
                <a:gd name="connsiteX102" fmla="*/ 49657 w 129286"/>
                <a:gd name="connsiteY102" fmla="*/ 95250 h 155575"/>
                <a:gd name="connsiteX103" fmla="*/ 55372 w 129286"/>
                <a:gd name="connsiteY103" fmla="*/ 94234 h 155575"/>
                <a:gd name="connsiteX104" fmla="*/ 60579 w 129286"/>
                <a:gd name="connsiteY104" fmla="*/ 92583 h 155575"/>
                <a:gd name="connsiteX105" fmla="*/ 65278 w 129286"/>
                <a:gd name="connsiteY105" fmla="*/ 90424 h 155575"/>
                <a:gd name="connsiteX106" fmla="*/ 69469 w 129286"/>
                <a:gd name="connsiteY106" fmla="*/ 87630 h 155575"/>
                <a:gd name="connsiteX107" fmla="*/ 72898 w 129286"/>
                <a:gd name="connsiteY107" fmla="*/ 84328 h 155575"/>
                <a:gd name="connsiteX108" fmla="*/ 75692 w 129286"/>
                <a:gd name="connsiteY108" fmla="*/ 80518 h 155575"/>
                <a:gd name="connsiteX109" fmla="*/ 77851 w 129286"/>
                <a:gd name="connsiteY109" fmla="*/ 76327 h 155575"/>
                <a:gd name="connsiteX110" fmla="*/ 79121 w 129286"/>
                <a:gd name="connsiteY110" fmla="*/ 71755 h 155575"/>
                <a:gd name="connsiteX111" fmla="*/ 79502 w 129286"/>
                <a:gd name="connsiteY111" fmla="*/ 66802 h 155575"/>
                <a:gd name="connsiteX112" fmla="*/ 76454 w 129286"/>
                <a:gd name="connsiteY112" fmla="*/ 138811 h 155575"/>
                <a:gd name="connsiteX113" fmla="*/ 76454 w 129286"/>
                <a:gd name="connsiteY113" fmla="*/ 138811 h 155575"/>
                <a:gd name="connsiteX114" fmla="*/ 70993 w 129286"/>
                <a:gd name="connsiteY114" fmla="*/ 138684 h 155575"/>
                <a:gd name="connsiteX115" fmla="*/ 66040 w 129286"/>
                <a:gd name="connsiteY115" fmla="*/ 138430 h 155575"/>
                <a:gd name="connsiteX116" fmla="*/ 61722 w 129286"/>
                <a:gd name="connsiteY116" fmla="*/ 137922 h 155575"/>
                <a:gd name="connsiteX117" fmla="*/ 57912 w 129286"/>
                <a:gd name="connsiteY117" fmla="*/ 137287 h 155575"/>
                <a:gd name="connsiteX118" fmla="*/ 54610 w 129286"/>
                <a:gd name="connsiteY118" fmla="*/ 136398 h 155575"/>
                <a:gd name="connsiteX119" fmla="*/ 51943 w 129286"/>
                <a:gd name="connsiteY119" fmla="*/ 135255 h 155575"/>
                <a:gd name="connsiteX120" fmla="*/ 49784 w 129286"/>
                <a:gd name="connsiteY120" fmla="*/ 133985 h 155575"/>
                <a:gd name="connsiteX121" fmla="*/ 48260 w 129286"/>
                <a:gd name="connsiteY121" fmla="*/ 132334 h 155575"/>
                <a:gd name="connsiteX122" fmla="*/ 47371 w 129286"/>
                <a:gd name="connsiteY122" fmla="*/ 130556 h 155575"/>
                <a:gd name="connsiteX123" fmla="*/ 46990 w 129286"/>
                <a:gd name="connsiteY123" fmla="*/ 128651 h 155575"/>
                <a:gd name="connsiteX124" fmla="*/ 46990 w 129286"/>
                <a:gd name="connsiteY124" fmla="*/ 128651 h 155575"/>
                <a:gd name="connsiteX125" fmla="*/ 47371 w 129286"/>
                <a:gd name="connsiteY125" fmla="*/ 126619 h 155575"/>
                <a:gd name="connsiteX126" fmla="*/ 48260 w 129286"/>
                <a:gd name="connsiteY126" fmla="*/ 124841 h 155575"/>
                <a:gd name="connsiteX127" fmla="*/ 49784 w 129286"/>
                <a:gd name="connsiteY127" fmla="*/ 123190 h 155575"/>
                <a:gd name="connsiteX128" fmla="*/ 51943 w 129286"/>
                <a:gd name="connsiteY128" fmla="*/ 121920 h 155575"/>
                <a:gd name="connsiteX129" fmla="*/ 54610 w 129286"/>
                <a:gd name="connsiteY129" fmla="*/ 120777 h 155575"/>
                <a:gd name="connsiteX130" fmla="*/ 57912 w 129286"/>
                <a:gd name="connsiteY130" fmla="*/ 119888 h 155575"/>
                <a:gd name="connsiteX131" fmla="*/ 61722 w 129286"/>
                <a:gd name="connsiteY131" fmla="*/ 119253 h 155575"/>
                <a:gd name="connsiteX132" fmla="*/ 66040 w 129286"/>
                <a:gd name="connsiteY132" fmla="*/ 118745 h 155575"/>
                <a:gd name="connsiteX133" fmla="*/ 70993 w 129286"/>
                <a:gd name="connsiteY133" fmla="*/ 118491 h 155575"/>
                <a:gd name="connsiteX134" fmla="*/ 76454 w 129286"/>
                <a:gd name="connsiteY134" fmla="*/ 118364 h 155575"/>
                <a:gd name="connsiteX135" fmla="*/ 76454 w 129286"/>
                <a:gd name="connsiteY135" fmla="*/ 118364 h 155575"/>
                <a:gd name="connsiteX136" fmla="*/ 81915 w 129286"/>
                <a:gd name="connsiteY136" fmla="*/ 118491 h 155575"/>
                <a:gd name="connsiteX137" fmla="*/ 86868 w 129286"/>
                <a:gd name="connsiteY137" fmla="*/ 118745 h 155575"/>
                <a:gd name="connsiteX138" fmla="*/ 91186 w 129286"/>
                <a:gd name="connsiteY138" fmla="*/ 119253 h 155575"/>
                <a:gd name="connsiteX139" fmla="*/ 95123 w 129286"/>
                <a:gd name="connsiteY139" fmla="*/ 119888 h 155575"/>
                <a:gd name="connsiteX140" fmla="*/ 98298 w 129286"/>
                <a:gd name="connsiteY140" fmla="*/ 120777 h 155575"/>
                <a:gd name="connsiteX141" fmla="*/ 101092 w 129286"/>
                <a:gd name="connsiteY141" fmla="*/ 121920 h 155575"/>
                <a:gd name="connsiteX142" fmla="*/ 103251 w 129286"/>
                <a:gd name="connsiteY142" fmla="*/ 123190 h 155575"/>
                <a:gd name="connsiteX143" fmla="*/ 104775 w 129286"/>
                <a:gd name="connsiteY143" fmla="*/ 124841 h 155575"/>
                <a:gd name="connsiteX144" fmla="*/ 105664 w 129286"/>
                <a:gd name="connsiteY144" fmla="*/ 126619 h 155575"/>
                <a:gd name="connsiteX145" fmla="*/ 106045 w 129286"/>
                <a:gd name="connsiteY145" fmla="*/ 128651 h 155575"/>
                <a:gd name="connsiteX146" fmla="*/ 106045 w 129286"/>
                <a:gd name="connsiteY146" fmla="*/ 128651 h 155575"/>
                <a:gd name="connsiteX147" fmla="*/ 105664 w 129286"/>
                <a:gd name="connsiteY147" fmla="*/ 130556 h 155575"/>
                <a:gd name="connsiteX148" fmla="*/ 104775 w 129286"/>
                <a:gd name="connsiteY148" fmla="*/ 132334 h 155575"/>
                <a:gd name="connsiteX149" fmla="*/ 103251 w 129286"/>
                <a:gd name="connsiteY149" fmla="*/ 133985 h 155575"/>
                <a:gd name="connsiteX150" fmla="*/ 101092 w 129286"/>
                <a:gd name="connsiteY150" fmla="*/ 135255 h 155575"/>
                <a:gd name="connsiteX151" fmla="*/ 98298 w 129286"/>
                <a:gd name="connsiteY151" fmla="*/ 136398 h 155575"/>
                <a:gd name="connsiteX152" fmla="*/ 95123 w 129286"/>
                <a:gd name="connsiteY152" fmla="*/ 137287 h 155575"/>
                <a:gd name="connsiteX153" fmla="*/ 91186 w 129286"/>
                <a:gd name="connsiteY153" fmla="*/ 137922 h 155575"/>
                <a:gd name="connsiteX154" fmla="*/ 86868 w 129286"/>
                <a:gd name="connsiteY154" fmla="*/ 138430 h 155575"/>
                <a:gd name="connsiteX155" fmla="*/ 81915 w 129286"/>
                <a:gd name="connsiteY155" fmla="*/ 138684 h 155575"/>
                <a:gd name="connsiteX156" fmla="*/ 76454 w 129286"/>
                <a:gd name="connsiteY156" fmla="*/ 138811 h 155575"/>
                <a:gd name="connsiteX157" fmla="*/ 76454 w 129286"/>
                <a:gd name="connsiteY157" fmla="*/ 101473 h 155575"/>
                <a:gd name="connsiteX158" fmla="*/ 76454 w 129286"/>
                <a:gd name="connsiteY158" fmla="*/ 101473 h 155575"/>
                <a:gd name="connsiteX159" fmla="*/ 67056 w 129286"/>
                <a:gd name="connsiteY159" fmla="*/ 101727 h 155575"/>
                <a:gd name="connsiteX160" fmla="*/ 58547 w 129286"/>
                <a:gd name="connsiteY160" fmla="*/ 102616 h 155575"/>
                <a:gd name="connsiteX161" fmla="*/ 50673 w 129286"/>
                <a:gd name="connsiteY161" fmla="*/ 104140 h 155575"/>
                <a:gd name="connsiteX162" fmla="*/ 43815 w 129286"/>
                <a:gd name="connsiteY162" fmla="*/ 106045 h 155575"/>
                <a:gd name="connsiteX163" fmla="*/ 37846 w 129286"/>
                <a:gd name="connsiteY163" fmla="*/ 108585 h 155575"/>
                <a:gd name="connsiteX164" fmla="*/ 32766 w 129286"/>
                <a:gd name="connsiteY164" fmla="*/ 111633 h 155575"/>
                <a:gd name="connsiteX165" fmla="*/ 28829 w 129286"/>
                <a:gd name="connsiteY165" fmla="*/ 115189 h 155575"/>
                <a:gd name="connsiteX166" fmla="*/ 25908 w 129286"/>
                <a:gd name="connsiteY166" fmla="*/ 119253 h 155575"/>
                <a:gd name="connsiteX167" fmla="*/ 24130 w 129286"/>
                <a:gd name="connsiteY167" fmla="*/ 123698 h 155575"/>
                <a:gd name="connsiteX168" fmla="*/ 23495 w 129286"/>
                <a:gd name="connsiteY168" fmla="*/ 128651 h 155575"/>
                <a:gd name="connsiteX169" fmla="*/ 23495 w 129286"/>
                <a:gd name="connsiteY169" fmla="*/ 128651 h 155575"/>
                <a:gd name="connsiteX170" fmla="*/ 24130 w 129286"/>
                <a:gd name="connsiteY170" fmla="*/ 133477 h 155575"/>
                <a:gd name="connsiteX171" fmla="*/ 25908 w 129286"/>
                <a:gd name="connsiteY171" fmla="*/ 137922 h 155575"/>
                <a:gd name="connsiteX172" fmla="*/ 28829 w 129286"/>
                <a:gd name="connsiteY172" fmla="*/ 141859 h 155575"/>
                <a:gd name="connsiteX173" fmla="*/ 32766 w 129286"/>
                <a:gd name="connsiteY173" fmla="*/ 145415 h 155575"/>
                <a:gd name="connsiteX174" fmla="*/ 37846 w 129286"/>
                <a:gd name="connsiteY174" fmla="*/ 148463 h 155575"/>
                <a:gd name="connsiteX175" fmla="*/ 43815 w 129286"/>
                <a:gd name="connsiteY175" fmla="*/ 151003 h 155575"/>
                <a:gd name="connsiteX176" fmla="*/ 50673 w 129286"/>
                <a:gd name="connsiteY176" fmla="*/ 153035 h 155575"/>
                <a:gd name="connsiteX177" fmla="*/ 58547 w 129286"/>
                <a:gd name="connsiteY177" fmla="*/ 154432 h 155575"/>
                <a:gd name="connsiteX178" fmla="*/ 67056 w 129286"/>
                <a:gd name="connsiteY178" fmla="*/ 155321 h 155575"/>
                <a:gd name="connsiteX179" fmla="*/ 76454 w 129286"/>
                <a:gd name="connsiteY179" fmla="*/ 155575 h 155575"/>
                <a:gd name="connsiteX180" fmla="*/ 76454 w 129286"/>
                <a:gd name="connsiteY180" fmla="*/ 155575 h 155575"/>
                <a:gd name="connsiteX181" fmla="*/ 85852 w 129286"/>
                <a:gd name="connsiteY181" fmla="*/ 155321 h 155575"/>
                <a:gd name="connsiteX182" fmla="*/ 94488 w 129286"/>
                <a:gd name="connsiteY182" fmla="*/ 154432 h 155575"/>
                <a:gd name="connsiteX183" fmla="*/ 102235 w 129286"/>
                <a:gd name="connsiteY183" fmla="*/ 153035 h 155575"/>
                <a:gd name="connsiteX184" fmla="*/ 109093 w 129286"/>
                <a:gd name="connsiteY184" fmla="*/ 151003 h 155575"/>
                <a:gd name="connsiteX185" fmla="*/ 115062 w 129286"/>
                <a:gd name="connsiteY185" fmla="*/ 148463 h 155575"/>
                <a:gd name="connsiteX186" fmla="*/ 120142 w 129286"/>
                <a:gd name="connsiteY186" fmla="*/ 145415 h 155575"/>
                <a:gd name="connsiteX187" fmla="*/ 124079 w 129286"/>
                <a:gd name="connsiteY187" fmla="*/ 141859 h 155575"/>
                <a:gd name="connsiteX188" fmla="*/ 127000 w 129286"/>
                <a:gd name="connsiteY188" fmla="*/ 137922 h 155575"/>
                <a:gd name="connsiteX189" fmla="*/ 128651 w 129286"/>
                <a:gd name="connsiteY189" fmla="*/ 133477 h 155575"/>
                <a:gd name="connsiteX190" fmla="*/ 129286 w 129286"/>
                <a:gd name="connsiteY190" fmla="*/ 128651 h 155575"/>
                <a:gd name="connsiteX191" fmla="*/ 129286 w 129286"/>
                <a:gd name="connsiteY191" fmla="*/ 128651 h 155575"/>
                <a:gd name="connsiteX192" fmla="*/ 128651 w 129286"/>
                <a:gd name="connsiteY192" fmla="*/ 123698 h 155575"/>
                <a:gd name="connsiteX193" fmla="*/ 127000 w 129286"/>
                <a:gd name="connsiteY193" fmla="*/ 119253 h 155575"/>
                <a:gd name="connsiteX194" fmla="*/ 124079 w 129286"/>
                <a:gd name="connsiteY194" fmla="*/ 115189 h 155575"/>
                <a:gd name="connsiteX195" fmla="*/ 120142 w 129286"/>
                <a:gd name="connsiteY195" fmla="*/ 111633 h 155575"/>
                <a:gd name="connsiteX196" fmla="*/ 115062 w 129286"/>
                <a:gd name="connsiteY196" fmla="*/ 108585 h 155575"/>
                <a:gd name="connsiteX197" fmla="*/ 109093 w 129286"/>
                <a:gd name="connsiteY197" fmla="*/ 106045 h 155575"/>
                <a:gd name="connsiteX198" fmla="*/ 102235 w 129286"/>
                <a:gd name="connsiteY198" fmla="*/ 104140 h 155575"/>
                <a:gd name="connsiteX199" fmla="*/ 94488 w 129286"/>
                <a:gd name="connsiteY199" fmla="*/ 102616 h 155575"/>
                <a:gd name="connsiteX200" fmla="*/ 85852 w 129286"/>
                <a:gd name="connsiteY200" fmla="*/ 101727 h 155575"/>
                <a:gd name="connsiteX201" fmla="*/ 76454 w 129286"/>
                <a:gd name="connsiteY201" fmla="*/ 101473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129286" h="155575">
                  <a:moveTo>
                    <a:pt x="106553" y="99441"/>
                  </a:moveTo>
                  <a:lnTo>
                    <a:pt x="128651" y="99441"/>
                  </a:lnTo>
                  <a:lnTo>
                    <a:pt x="128651" y="1143"/>
                  </a:lnTo>
                  <a:lnTo>
                    <a:pt x="106553" y="1143"/>
                  </a:lnTo>
                  <a:lnTo>
                    <a:pt x="106553" y="35052"/>
                  </a:lnTo>
                  <a:lnTo>
                    <a:pt x="86741" y="35052"/>
                  </a:lnTo>
                  <a:lnTo>
                    <a:pt x="86741" y="52705"/>
                  </a:lnTo>
                  <a:lnTo>
                    <a:pt x="106553" y="52705"/>
                  </a:lnTo>
                  <a:lnTo>
                    <a:pt x="106553" y="65913"/>
                  </a:lnTo>
                  <a:lnTo>
                    <a:pt x="86360" y="65913"/>
                  </a:lnTo>
                  <a:lnTo>
                    <a:pt x="86360" y="83566"/>
                  </a:lnTo>
                  <a:lnTo>
                    <a:pt x="106553" y="83566"/>
                  </a:lnTo>
                  <a:lnTo>
                    <a:pt x="106553" y="99441"/>
                  </a:lnTo>
                  <a:close/>
                  <a:moveTo>
                    <a:pt x="84709" y="15113"/>
                  </a:moveTo>
                  <a:lnTo>
                    <a:pt x="54483" y="15113"/>
                  </a:lnTo>
                  <a:lnTo>
                    <a:pt x="54483" y="0"/>
                  </a:lnTo>
                  <a:lnTo>
                    <a:pt x="32385" y="0"/>
                  </a:lnTo>
                  <a:lnTo>
                    <a:pt x="32385" y="15113"/>
                  </a:lnTo>
                  <a:lnTo>
                    <a:pt x="0" y="15113"/>
                  </a:lnTo>
                  <a:lnTo>
                    <a:pt x="0" y="32512"/>
                  </a:lnTo>
                  <a:lnTo>
                    <a:pt x="84709" y="32512"/>
                  </a:lnTo>
                  <a:lnTo>
                    <a:pt x="84709" y="15113"/>
                  </a:lnTo>
                  <a:close/>
                  <a:moveTo>
                    <a:pt x="27940" y="66802"/>
                  </a:moveTo>
                  <a:lnTo>
                    <a:pt x="27940" y="66802"/>
                  </a:lnTo>
                  <a:lnTo>
                    <a:pt x="28067" y="64389"/>
                  </a:lnTo>
                  <a:lnTo>
                    <a:pt x="28575" y="62357"/>
                  </a:lnTo>
                  <a:lnTo>
                    <a:pt x="29464" y="60579"/>
                  </a:lnTo>
                  <a:lnTo>
                    <a:pt x="30734" y="58928"/>
                  </a:lnTo>
                  <a:lnTo>
                    <a:pt x="32131" y="57531"/>
                  </a:lnTo>
                  <a:lnTo>
                    <a:pt x="33909" y="56388"/>
                  </a:lnTo>
                  <a:lnTo>
                    <a:pt x="35941" y="55499"/>
                  </a:lnTo>
                  <a:lnTo>
                    <a:pt x="38227" y="54864"/>
                  </a:lnTo>
                  <a:lnTo>
                    <a:pt x="40767" y="54483"/>
                  </a:lnTo>
                  <a:lnTo>
                    <a:pt x="43434" y="54356"/>
                  </a:lnTo>
                  <a:lnTo>
                    <a:pt x="43434" y="54356"/>
                  </a:lnTo>
                  <a:lnTo>
                    <a:pt x="46101" y="54483"/>
                  </a:lnTo>
                  <a:lnTo>
                    <a:pt x="48641" y="54864"/>
                  </a:lnTo>
                  <a:lnTo>
                    <a:pt x="50927" y="55499"/>
                  </a:lnTo>
                  <a:lnTo>
                    <a:pt x="52959" y="56388"/>
                  </a:lnTo>
                  <a:lnTo>
                    <a:pt x="54737" y="57531"/>
                  </a:lnTo>
                  <a:lnTo>
                    <a:pt x="56261" y="58928"/>
                  </a:lnTo>
                  <a:lnTo>
                    <a:pt x="57404" y="60579"/>
                  </a:lnTo>
                  <a:lnTo>
                    <a:pt x="58293" y="62357"/>
                  </a:lnTo>
                  <a:lnTo>
                    <a:pt x="58928" y="64389"/>
                  </a:lnTo>
                  <a:lnTo>
                    <a:pt x="59055" y="66802"/>
                  </a:lnTo>
                  <a:lnTo>
                    <a:pt x="59055" y="66802"/>
                  </a:lnTo>
                  <a:lnTo>
                    <a:pt x="58928" y="69088"/>
                  </a:lnTo>
                  <a:lnTo>
                    <a:pt x="58293" y="71120"/>
                  </a:lnTo>
                  <a:lnTo>
                    <a:pt x="57404" y="73025"/>
                  </a:lnTo>
                  <a:lnTo>
                    <a:pt x="56261" y="74549"/>
                  </a:lnTo>
                  <a:lnTo>
                    <a:pt x="54737" y="75946"/>
                  </a:lnTo>
                  <a:lnTo>
                    <a:pt x="52959" y="77089"/>
                  </a:lnTo>
                  <a:lnTo>
                    <a:pt x="50927" y="77978"/>
                  </a:lnTo>
                  <a:lnTo>
                    <a:pt x="48641" y="78613"/>
                  </a:lnTo>
                  <a:lnTo>
                    <a:pt x="46101" y="78994"/>
                  </a:lnTo>
                  <a:lnTo>
                    <a:pt x="43434" y="79121"/>
                  </a:lnTo>
                  <a:lnTo>
                    <a:pt x="43434" y="79121"/>
                  </a:lnTo>
                  <a:lnTo>
                    <a:pt x="40767" y="78994"/>
                  </a:lnTo>
                  <a:lnTo>
                    <a:pt x="38227" y="78613"/>
                  </a:lnTo>
                  <a:lnTo>
                    <a:pt x="35941" y="77978"/>
                  </a:lnTo>
                  <a:lnTo>
                    <a:pt x="33909" y="77089"/>
                  </a:lnTo>
                  <a:lnTo>
                    <a:pt x="32131" y="75946"/>
                  </a:lnTo>
                  <a:lnTo>
                    <a:pt x="30734" y="74549"/>
                  </a:lnTo>
                  <a:lnTo>
                    <a:pt x="29464" y="73025"/>
                  </a:lnTo>
                  <a:lnTo>
                    <a:pt x="28575" y="71120"/>
                  </a:lnTo>
                  <a:lnTo>
                    <a:pt x="28067" y="69088"/>
                  </a:lnTo>
                  <a:lnTo>
                    <a:pt x="27940" y="66802"/>
                  </a:lnTo>
                  <a:close/>
                  <a:moveTo>
                    <a:pt x="79502" y="66802"/>
                  </a:moveTo>
                  <a:lnTo>
                    <a:pt x="79502" y="66802"/>
                  </a:lnTo>
                  <a:lnTo>
                    <a:pt x="79121" y="61849"/>
                  </a:lnTo>
                  <a:lnTo>
                    <a:pt x="77851" y="57150"/>
                  </a:lnTo>
                  <a:lnTo>
                    <a:pt x="75692" y="52959"/>
                  </a:lnTo>
                  <a:lnTo>
                    <a:pt x="72898" y="49276"/>
                  </a:lnTo>
                  <a:lnTo>
                    <a:pt x="69469" y="45974"/>
                  </a:lnTo>
                  <a:lnTo>
                    <a:pt x="65278" y="43180"/>
                  </a:lnTo>
                  <a:lnTo>
                    <a:pt x="60579" y="40894"/>
                  </a:lnTo>
                  <a:lnTo>
                    <a:pt x="55372" y="39243"/>
                  </a:lnTo>
                  <a:lnTo>
                    <a:pt x="49657" y="38227"/>
                  </a:lnTo>
                  <a:lnTo>
                    <a:pt x="43434" y="37973"/>
                  </a:lnTo>
                  <a:lnTo>
                    <a:pt x="43434" y="37973"/>
                  </a:lnTo>
                  <a:lnTo>
                    <a:pt x="37338" y="38227"/>
                  </a:lnTo>
                  <a:lnTo>
                    <a:pt x="31496" y="39243"/>
                  </a:lnTo>
                  <a:lnTo>
                    <a:pt x="26289" y="40894"/>
                  </a:lnTo>
                  <a:lnTo>
                    <a:pt x="21590" y="43180"/>
                  </a:lnTo>
                  <a:lnTo>
                    <a:pt x="17399" y="45974"/>
                  </a:lnTo>
                  <a:lnTo>
                    <a:pt x="13843" y="49276"/>
                  </a:lnTo>
                  <a:lnTo>
                    <a:pt x="11049" y="52959"/>
                  </a:lnTo>
                  <a:lnTo>
                    <a:pt x="9017" y="57150"/>
                  </a:lnTo>
                  <a:lnTo>
                    <a:pt x="7747" y="61849"/>
                  </a:lnTo>
                  <a:lnTo>
                    <a:pt x="7239" y="66802"/>
                  </a:lnTo>
                  <a:lnTo>
                    <a:pt x="7239" y="66802"/>
                  </a:lnTo>
                  <a:lnTo>
                    <a:pt x="7747" y="71755"/>
                  </a:lnTo>
                  <a:lnTo>
                    <a:pt x="9017" y="76327"/>
                  </a:lnTo>
                  <a:lnTo>
                    <a:pt x="11049" y="80518"/>
                  </a:lnTo>
                  <a:lnTo>
                    <a:pt x="13843" y="84328"/>
                  </a:lnTo>
                  <a:lnTo>
                    <a:pt x="17399" y="87630"/>
                  </a:lnTo>
                  <a:lnTo>
                    <a:pt x="21590" y="90424"/>
                  </a:lnTo>
                  <a:lnTo>
                    <a:pt x="26289" y="92583"/>
                  </a:lnTo>
                  <a:lnTo>
                    <a:pt x="31496" y="94234"/>
                  </a:lnTo>
                  <a:lnTo>
                    <a:pt x="37338" y="95250"/>
                  </a:lnTo>
                  <a:lnTo>
                    <a:pt x="43434" y="95631"/>
                  </a:lnTo>
                  <a:lnTo>
                    <a:pt x="43434" y="95631"/>
                  </a:lnTo>
                  <a:lnTo>
                    <a:pt x="49657" y="95250"/>
                  </a:lnTo>
                  <a:lnTo>
                    <a:pt x="55372" y="94234"/>
                  </a:lnTo>
                  <a:lnTo>
                    <a:pt x="60579" y="92583"/>
                  </a:lnTo>
                  <a:lnTo>
                    <a:pt x="65278" y="90424"/>
                  </a:lnTo>
                  <a:lnTo>
                    <a:pt x="69469" y="87630"/>
                  </a:lnTo>
                  <a:lnTo>
                    <a:pt x="72898" y="84328"/>
                  </a:lnTo>
                  <a:lnTo>
                    <a:pt x="75692" y="80518"/>
                  </a:lnTo>
                  <a:lnTo>
                    <a:pt x="77851" y="76327"/>
                  </a:lnTo>
                  <a:lnTo>
                    <a:pt x="79121" y="71755"/>
                  </a:lnTo>
                  <a:lnTo>
                    <a:pt x="79502" y="66802"/>
                  </a:lnTo>
                  <a:close/>
                  <a:moveTo>
                    <a:pt x="76454" y="138811"/>
                  </a:moveTo>
                  <a:lnTo>
                    <a:pt x="76454" y="138811"/>
                  </a:lnTo>
                  <a:lnTo>
                    <a:pt x="70993" y="138684"/>
                  </a:lnTo>
                  <a:lnTo>
                    <a:pt x="66040" y="138430"/>
                  </a:lnTo>
                  <a:lnTo>
                    <a:pt x="61722" y="137922"/>
                  </a:lnTo>
                  <a:lnTo>
                    <a:pt x="57912" y="137287"/>
                  </a:lnTo>
                  <a:lnTo>
                    <a:pt x="54610" y="136398"/>
                  </a:lnTo>
                  <a:lnTo>
                    <a:pt x="51943" y="135255"/>
                  </a:lnTo>
                  <a:lnTo>
                    <a:pt x="49784" y="133985"/>
                  </a:lnTo>
                  <a:lnTo>
                    <a:pt x="48260" y="132334"/>
                  </a:lnTo>
                  <a:lnTo>
                    <a:pt x="47371" y="130556"/>
                  </a:lnTo>
                  <a:lnTo>
                    <a:pt x="46990" y="128651"/>
                  </a:lnTo>
                  <a:lnTo>
                    <a:pt x="46990" y="128651"/>
                  </a:lnTo>
                  <a:lnTo>
                    <a:pt x="47371" y="126619"/>
                  </a:lnTo>
                  <a:lnTo>
                    <a:pt x="48260" y="124841"/>
                  </a:lnTo>
                  <a:lnTo>
                    <a:pt x="49784" y="123190"/>
                  </a:lnTo>
                  <a:lnTo>
                    <a:pt x="51943" y="121920"/>
                  </a:lnTo>
                  <a:lnTo>
                    <a:pt x="54610" y="120777"/>
                  </a:lnTo>
                  <a:lnTo>
                    <a:pt x="57912" y="119888"/>
                  </a:lnTo>
                  <a:lnTo>
                    <a:pt x="61722" y="119253"/>
                  </a:lnTo>
                  <a:lnTo>
                    <a:pt x="66040" y="118745"/>
                  </a:lnTo>
                  <a:lnTo>
                    <a:pt x="70993" y="118491"/>
                  </a:lnTo>
                  <a:lnTo>
                    <a:pt x="76454" y="118364"/>
                  </a:lnTo>
                  <a:lnTo>
                    <a:pt x="76454" y="118364"/>
                  </a:lnTo>
                  <a:lnTo>
                    <a:pt x="81915" y="118491"/>
                  </a:lnTo>
                  <a:lnTo>
                    <a:pt x="86868" y="118745"/>
                  </a:lnTo>
                  <a:lnTo>
                    <a:pt x="91186" y="119253"/>
                  </a:lnTo>
                  <a:lnTo>
                    <a:pt x="95123" y="119888"/>
                  </a:lnTo>
                  <a:lnTo>
                    <a:pt x="98298" y="120777"/>
                  </a:lnTo>
                  <a:lnTo>
                    <a:pt x="101092" y="121920"/>
                  </a:lnTo>
                  <a:lnTo>
                    <a:pt x="103251" y="123190"/>
                  </a:lnTo>
                  <a:lnTo>
                    <a:pt x="104775" y="124841"/>
                  </a:lnTo>
                  <a:lnTo>
                    <a:pt x="105664" y="126619"/>
                  </a:lnTo>
                  <a:lnTo>
                    <a:pt x="106045" y="128651"/>
                  </a:lnTo>
                  <a:lnTo>
                    <a:pt x="106045" y="128651"/>
                  </a:lnTo>
                  <a:lnTo>
                    <a:pt x="105664" y="130556"/>
                  </a:lnTo>
                  <a:lnTo>
                    <a:pt x="104775" y="132334"/>
                  </a:lnTo>
                  <a:lnTo>
                    <a:pt x="103251" y="133985"/>
                  </a:lnTo>
                  <a:lnTo>
                    <a:pt x="101092" y="135255"/>
                  </a:lnTo>
                  <a:lnTo>
                    <a:pt x="98298" y="136398"/>
                  </a:lnTo>
                  <a:lnTo>
                    <a:pt x="95123" y="137287"/>
                  </a:lnTo>
                  <a:lnTo>
                    <a:pt x="91186" y="137922"/>
                  </a:lnTo>
                  <a:lnTo>
                    <a:pt x="86868" y="138430"/>
                  </a:lnTo>
                  <a:lnTo>
                    <a:pt x="81915" y="138684"/>
                  </a:lnTo>
                  <a:lnTo>
                    <a:pt x="76454" y="138811"/>
                  </a:lnTo>
                  <a:close/>
                  <a:moveTo>
                    <a:pt x="76454" y="101473"/>
                  </a:moveTo>
                  <a:lnTo>
                    <a:pt x="76454" y="101473"/>
                  </a:lnTo>
                  <a:lnTo>
                    <a:pt x="67056" y="101727"/>
                  </a:lnTo>
                  <a:lnTo>
                    <a:pt x="58547" y="102616"/>
                  </a:lnTo>
                  <a:lnTo>
                    <a:pt x="50673" y="104140"/>
                  </a:lnTo>
                  <a:lnTo>
                    <a:pt x="43815" y="106045"/>
                  </a:lnTo>
                  <a:lnTo>
                    <a:pt x="37846" y="108585"/>
                  </a:lnTo>
                  <a:lnTo>
                    <a:pt x="32766" y="111633"/>
                  </a:lnTo>
                  <a:lnTo>
                    <a:pt x="28829" y="115189"/>
                  </a:lnTo>
                  <a:lnTo>
                    <a:pt x="25908" y="119253"/>
                  </a:lnTo>
                  <a:lnTo>
                    <a:pt x="24130" y="123698"/>
                  </a:lnTo>
                  <a:lnTo>
                    <a:pt x="23495" y="128651"/>
                  </a:lnTo>
                  <a:lnTo>
                    <a:pt x="23495" y="128651"/>
                  </a:lnTo>
                  <a:lnTo>
                    <a:pt x="24130" y="133477"/>
                  </a:lnTo>
                  <a:lnTo>
                    <a:pt x="25908" y="137922"/>
                  </a:lnTo>
                  <a:lnTo>
                    <a:pt x="28829" y="141859"/>
                  </a:lnTo>
                  <a:lnTo>
                    <a:pt x="32766" y="145415"/>
                  </a:lnTo>
                  <a:lnTo>
                    <a:pt x="37846" y="148463"/>
                  </a:lnTo>
                  <a:lnTo>
                    <a:pt x="43815" y="151003"/>
                  </a:lnTo>
                  <a:lnTo>
                    <a:pt x="50673" y="153035"/>
                  </a:lnTo>
                  <a:lnTo>
                    <a:pt x="58547" y="154432"/>
                  </a:lnTo>
                  <a:lnTo>
                    <a:pt x="67056" y="155321"/>
                  </a:lnTo>
                  <a:lnTo>
                    <a:pt x="76454" y="155575"/>
                  </a:lnTo>
                  <a:lnTo>
                    <a:pt x="76454" y="155575"/>
                  </a:lnTo>
                  <a:lnTo>
                    <a:pt x="85852" y="155321"/>
                  </a:lnTo>
                  <a:lnTo>
                    <a:pt x="94488" y="154432"/>
                  </a:lnTo>
                  <a:lnTo>
                    <a:pt x="102235" y="153035"/>
                  </a:lnTo>
                  <a:lnTo>
                    <a:pt x="109093" y="151003"/>
                  </a:lnTo>
                  <a:lnTo>
                    <a:pt x="115062" y="148463"/>
                  </a:lnTo>
                  <a:lnTo>
                    <a:pt x="120142" y="145415"/>
                  </a:lnTo>
                  <a:lnTo>
                    <a:pt x="124079" y="141859"/>
                  </a:lnTo>
                  <a:lnTo>
                    <a:pt x="127000" y="137922"/>
                  </a:lnTo>
                  <a:lnTo>
                    <a:pt x="128651" y="133477"/>
                  </a:lnTo>
                  <a:lnTo>
                    <a:pt x="129286" y="128651"/>
                  </a:lnTo>
                  <a:lnTo>
                    <a:pt x="129286" y="128651"/>
                  </a:lnTo>
                  <a:lnTo>
                    <a:pt x="128651" y="123698"/>
                  </a:lnTo>
                  <a:lnTo>
                    <a:pt x="127000" y="119253"/>
                  </a:lnTo>
                  <a:lnTo>
                    <a:pt x="124079" y="115189"/>
                  </a:lnTo>
                  <a:lnTo>
                    <a:pt x="120142" y="111633"/>
                  </a:lnTo>
                  <a:lnTo>
                    <a:pt x="115062" y="108585"/>
                  </a:lnTo>
                  <a:lnTo>
                    <a:pt x="109093" y="106045"/>
                  </a:lnTo>
                  <a:lnTo>
                    <a:pt x="102235" y="104140"/>
                  </a:lnTo>
                  <a:lnTo>
                    <a:pt x="94488" y="102616"/>
                  </a:lnTo>
                  <a:lnTo>
                    <a:pt x="85852" y="101727"/>
                  </a:lnTo>
                  <a:lnTo>
                    <a:pt x="76454" y="10147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A254BA0-7FCF-DB49-CA36-D6FB8FDCD071}"/>
                </a:ext>
              </a:extLst>
            </p:cNvPr>
            <p:cNvSpPr/>
            <p:nvPr/>
          </p:nvSpPr>
          <p:spPr>
            <a:xfrm>
              <a:off x="3211448" y="1798701"/>
              <a:ext cx="127000" cy="152399"/>
            </a:xfrm>
            <a:custGeom>
              <a:avLst/>
              <a:gdLst>
                <a:gd name="connsiteX0" fmla="*/ 100457 w 127000"/>
                <a:gd name="connsiteY0" fmla="*/ 36068 h 152399"/>
                <a:gd name="connsiteX1" fmla="*/ 100457 w 127000"/>
                <a:gd name="connsiteY1" fmla="*/ 47371 h 152399"/>
                <a:gd name="connsiteX2" fmla="*/ 73025 w 127000"/>
                <a:gd name="connsiteY2" fmla="*/ 47371 h 152399"/>
                <a:gd name="connsiteX3" fmla="*/ 73025 w 127000"/>
                <a:gd name="connsiteY3" fmla="*/ 36068 h 152399"/>
                <a:gd name="connsiteX4" fmla="*/ 100457 w 127000"/>
                <a:gd name="connsiteY4" fmla="*/ 36068 h 152399"/>
                <a:gd name="connsiteX5" fmla="*/ 51308 w 127000"/>
                <a:gd name="connsiteY5" fmla="*/ 57658 h 152399"/>
                <a:gd name="connsiteX6" fmla="*/ 21971 w 127000"/>
                <a:gd name="connsiteY6" fmla="*/ 57658 h 152399"/>
                <a:gd name="connsiteX7" fmla="*/ 21971 w 127000"/>
                <a:gd name="connsiteY7" fmla="*/ 40894 h 152399"/>
                <a:gd name="connsiteX8" fmla="*/ 51308 w 127000"/>
                <a:gd name="connsiteY8" fmla="*/ 40894 h 152399"/>
                <a:gd name="connsiteX9" fmla="*/ 51308 w 127000"/>
                <a:gd name="connsiteY9" fmla="*/ 57658 h 152399"/>
                <a:gd name="connsiteX10" fmla="*/ 73025 w 127000"/>
                <a:gd name="connsiteY10" fmla="*/ 64135 h 152399"/>
                <a:gd name="connsiteX11" fmla="*/ 100457 w 127000"/>
                <a:gd name="connsiteY11" fmla="*/ 64135 h 152399"/>
                <a:gd name="connsiteX12" fmla="*/ 100457 w 127000"/>
                <a:gd name="connsiteY12" fmla="*/ 79121 h 152399"/>
                <a:gd name="connsiteX13" fmla="*/ 122555 w 127000"/>
                <a:gd name="connsiteY13" fmla="*/ 79121 h 152399"/>
                <a:gd name="connsiteX14" fmla="*/ 122555 w 127000"/>
                <a:gd name="connsiteY14" fmla="*/ 0 h 152399"/>
                <a:gd name="connsiteX15" fmla="*/ 100457 w 127000"/>
                <a:gd name="connsiteY15" fmla="*/ 0 h 152399"/>
                <a:gd name="connsiteX16" fmla="*/ 100457 w 127000"/>
                <a:gd name="connsiteY16" fmla="*/ 19304 h 152399"/>
                <a:gd name="connsiteX17" fmla="*/ 73025 w 127000"/>
                <a:gd name="connsiteY17" fmla="*/ 19304 h 152399"/>
                <a:gd name="connsiteX18" fmla="*/ 73025 w 127000"/>
                <a:gd name="connsiteY18" fmla="*/ 6223 h 152399"/>
                <a:gd name="connsiteX19" fmla="*/ 51308 w 127000"/>
                <a:gd name="connsiteY19" fmla="*/ 6223 h 152399"/>
                <a:gd name="connsiteX20" fmla="*/ 51308 w 127000"/>
                <a:gd name="connsiteY20" fmla="*/ 24257 h 152399"/>
                <a:gd name="connsiteX21" fmla="*/ 21971 w 127000"/>
                <a:gd name="connsiteY21" fmla="*/ 24257 h 152399"/>
                <a:gd name="connsiteX22" fmla="*/ 21971 w 127000"/>
                <a:gd name="connsiteY22" fmla="*/ 6223 h 152399"/>
                <a:gd name="connsiteX23" fmla="*/ 0 w 127000"/>
                <a:gd name="connsiteY23" fmla="*/ 6223 h 152399"/>
                <a:gd name="connsiteX24" fmla="*/ 0 w 127000"/>
                <a:gd name="connsiteY24" fmla="*/ 74930 h 152399"/>
                <a:gd name="connsiteX25" fmla="*/ 73025 w 127000"/>
                <a:gd name="connsiteY25" fmla="*/ 74930 h 152399"/>
                <a:gd name="connsiteX26" fmla="*/ 73025 w 127000"/>
                <a:gd name="connsiteY26" fmla="*/ 64135 h 152399"/>
                <a:gd name="connsiteX27" fmla="*/ 42799 w 127000"/>
                <a:gd name="connsiteY27" fmla="*/ 135255 h 152399"/>
                <a:gd name="connsiteX28" fmla="*/ 42799 w 127000"/>
                <a:gd name="connsiteY28" fmla="*/ 126238 h 152399"/>
                <a:gd name="connsiteX29" fmla="*/ 122555 w 127000"/>
                <a:gd name="connsiteY29" fmla="*/ 126238 h 152399"/>
                <a:gd name="connsiteX30" fmla="*/ 122555 w 127000"/>
                <a:gd name="connsiteY30" fmla="*/ 84963 h 152399"/>
                <a:gd name="connsiteX31" fmla="*/ 20701 w 127000"/>
                <a:gd name="connsiteY31" fmla="*/ 84963 h 152399"/>
                <a:gd name="connsiteX32" fmla="*/ 20701 w 127000"/>
                <a:gd name="connsiteY32" fmla="*/ 102108 h 152399"/>
                <a:gd name="connsiteX33" fmla="*/ 100584 w 127000"/>
                <a:gd name="connsiteY33" fmla="*/ 102108 h 152399"/>
                <a:gd name="connsiteX34" fmla="*/ 100584 w 127000"/>
                <a:gd name="connsiteY34" fmla="*/ 110236 h 152399"/>
                <a:gd name="connsiteX35" fmla="*/ 20955 w 127000"/>
                <a:gd name="connsiteY35" fmla="*/ 110236 h 152399"/>
                <a:gd name="connsiteX36" fmla="*/ 20955 w 127000"/>
                <a:gd name="connsiteY36" fmla="*/ 152400 h 152399"/>
                <a:gd name="connsiteX37" fmla="*/ 127000 w 127000"/>
                <a:gd name="connsiteY37" fmla="*/ 152400 h 152399"/>
                <a:gd name="connsiteX38" fmla="*/ 127000 w 127000"/>
                <a:gd name="connsiteY38" fmla="*/ 135255 h 152399"/>
                <a:gd name="connsiteX39" fmla="*/ 42799 w 127000"/>
                <a:gd name="connsiteY39" fmla="*/ 135255 h 15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7000" h="152399">
                  <a:moveTo>
                    <a:pt x="100457" y="36068"/>
                  </a:moveTo>
                  <a:lnTo>
                    <a:pt x="100457" y="47371"/>
                  </a:lnTo>
                  <a:lnTo>
                    <a:pt x="73025" y="47371"/>
                  </a:lnTo>
                  <a:lnTo>
                    <a:pt x="73025" y="36068"/>
                  </a:lnTo>
                  <a:lnTo>
                    <a:pt x="100457" y="36068"/>
                  </a:lnTo>
                  <a:close/>
                  <a:moveTo>
                    <a:pt x="51308" y="57658"/>
                  </a:moveTo>
                  <a:lnTo>
                    <a:pt x="21971" y="57658"/>
                  </a:lnTo>
                  <a:lnTo>
                    <a:pt x="21971" y="40894"/>
                  </a:lnTo>
                  <a:lnTo>
                    <a:pt x="51308" y="40894"/>
                  </a:lnTo>
                  <a:lnTo>
                    <a:pt x="51308" y="57658"/>
                  </a:lnTo>
                  <a:close/>
                  <a:moveTo>
                    <a:pt x="73025" y="64135"/>
                  </a:moveTo>
                  <a:lnTo>
                    <a:pt x="100457" y="64135"/>
                  </a:lnTo>
                  <a:lnTo>
                    <a:pt x="100457" y="79121"/>
                  </a:lnTo>
                  <a:lnTo>
                    <a:pt x="122555" y="79121"/>
                  </a:lnTo>
                  <a:lnTo>
                    <a:pt x="122555" y="0"/>
                  </a:lnTo>
                  <a:lnTo>
                    <a:pt x="100457" y="0"/>
                  </a:lnTo>
                  <a:lnTo>
                    <a:pt x="100457" y="19304"/>
                  </a:lnTo>
                  <a:lnTo>
                    <a:pt x="73025" y="19304"/>
                  </a:lnTo>
                  <a:lnTo>
                    <a:pt x="73025" y="6223"/>
                  </a:lnTo>
                  <a:lnTo>
                    <a:pt x="51308" y="6223"/>
                  </a:lnTo>
                  <a:lnTo>
                    <a:pt x="51308" y="24257"/>
                  </a:lnTo>
                  <a:lnTo>
                    <a:pt x="21971" y="24257"/>
                  </a:lnTo>
                  <a:lnTo>
                    <a:pt x="21971" y="6223"/>
                  </a:lnTo>
                  <a:lnTo>
                    <a:pt x="0" y="6223"/>
                  </a:lnTo>
                  <a:lnTo>
                    <a:pt x="0" y="74930"/>
                  </a:lnTo>
                  <a:lnTo>
                    <a:pt x="73025" y="74930"/>
                  </a:lnTo>
                  <a:lnTo>
                    <a:pt x="73025" y="64135"/>
                  </a:lnTo>
                  <a:close/>
                  <a:moveTo>
                    <a:pt x="42799" y="135255"/>
                  </a:moveTo>
                  <a:lnTo>
                    <a:pt x="42799" y="126238"/>
                  </a:lnTo>
                  <a:lnTo>
                    <a:pt x="122555" y="126238"/>
                  </a:lnTo>
                  <a:lnTo>
                    <a:pt x="122555" y="84963"/>
                  </a:lnTo>
                  <a:lnTo>
                    <a:pt x="20701" y="84963"/>
                  </a:lnTo>
                  <a:lnTo>
                    <a:pt x="20701" y="102108"/>
                  </a:lnTo>
                  <a:lnTo>
                    <a:pt x="100584" y="102108"/>
                  </a:lnTo>
                  <a:lnTo>
                    <a:pt x="100584" y="110236"/>
                  </a:lnTo>
                  <a:lnTo>
                    <a:pt x="20955" y="110236"/>
                  </a:lnTo>
                  <a:lnTo>
                    <a:pt x="20955" y="152400"/>
                  </a:lnTo>
                  <a:lnTo>
                    <a:pt x="127000" y="152400"/>
                  </a:lnTo>
                  <a:lnTo>
                    <a:pt x="127000" y="135255"/>
                  </a:lnTo>
                  <a:lnTo>
                    <a:pt x="42799" y="135255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3EC2006-25F5-D87E-C52C-E0B8971C6009}"/>
                </a:ext>
              </a:extLst>
            </p:cNvPr>
            <p:cNvSpPr/>
            <p:nvPr/>
          </p:nvSpPr>
          <p:spPr>
            <a:xfrm>
              <a:off x="3401822" y="1798446"/>
              <a:ext cx="137286" cy="153289"/>
            </a:xfrm>
            <a:custGeom>
              <a:avLst/>
              <a:gdLst>
                <a:gd name="connsiteX0" fmla="*/ 52070 w 137286"/>
                <a:gd name="connsiteY0" fmla="*/ 57277 h 153289"/>
                <a:gd name="connsiteX1" fmla="*/ 21717 w 137286"/>
                <a:gd name="connsiteY1" fmla="*/ 57277 h 153289"/>
                <a:gd name="connsiteX2" fmla="*/ 21717 w 137286"/>
                <a:gd name="connsiteY2" fmla="*/ 41783 h 153289"/>
                <a:gd name="connsiteX3" fmla="*/ 52070 w 137286"/>
                <a:gd name="connsiteY3" fmla="*/ 41783 h 153289"/>
                <a:gd name="connsiteX4" fmla="*/ 52070 w 137286"/>
                <a:gd name="connsiteY4" fmla="*/ 57277 h 153289"/>
                <a:gd name="connsiteX5" fmla="*/ 73914 w 137286"/>
                <a:gd name="connsiteY5" fmla="*/ 6731 h 153289"/>
                <a:gd name="connsiteX6" fmla="*/ 52070 w 137286"/>
                <a:gd name="connsiteY6" fmla="*/ 6731 h 153289"/>
                <a:gd name="connsiteX7" fmla="*/ 52070 w 137286"/>
                <a:gd name="connsiteY7" fmla="*/ 25146 h 153289"/>
                <a:gd name="connsiteX8" fmla="*/ 21717 w 137286"/>
                <a:gd name="connsiteY8" fmla="*/ 25146 h 153289"/>
                <a:gd name="connsiteX9" fmla="*/ 21717 w 137286"/>
                <a:gd name="connsiteY9" fmla="*/ 6731 h 153289"/>
                <a:gd name="connsiteX10" fmla="*/ 0 w 137286"/>
                <a:gd name="connsiteY10" fmla="*/ 6731 h 153289"/>
                <a:gd name="connsiteX11" fmla="*/ 0 w 137286"/>
                <a:gd name="connsiteY11" fmla="*/ 74549 h 153289"/>
                <a:gd name="connsiteX12" fmla="*/ 73914 w 137286"/>
                <a:gd name="connsiteY12" fmla="*/ 74549 h 153289"/>
                <a:gd name="connsiteX13" fmla="*/ 73914 w 137286"/>
                <a:gd name="connsiteY13" fmla="*/ 6731 h 153289"/>
                <a:gd name="connsiteX14" fmla="*/ 37211 w 137286"/>
                <a:gd name="connsiteY14" fmla="*/ 126492 h 153289"/>
                <a:gd name="connsiteX15" fmla="*/ 116967 w 137286"/>
                <a:gd name="connsiteY15" fmla="*/ 126492 h 153289"/>
                <a:gd name="connsiteX16" fmla="*/ 116967 w 137286"/>
                <a:gd name="connsiteY16" fmla="*/ 84582 h 153289"/>
                <a:gd name="connsiteX17" fmla="*/ 14986 w 137286"/>
                <a:gd name="connsiteY17" fmla="*/ 84582 h 153289"/>
                <a:gd name="connsiteX18" fmla="*/ 14986 w 137286"/>
                <a:gd name="connsiteY18" fmla="*/ 101346 h 153289"/>
                <a:gd name="connsiteX19" fmla="*/ 95123 w 137286"/>
                <a:gd name="connsiteY19" fmla="*/ 101346 h 153289"/>
                <a:gd name="connsiteX20" fmla="*/ 95123 w 137286"/>
                <a:gd name="connsiteY20" fmla="*/ 110744 h 153289"/>
                <a:gd name="connsiteX21" fmla="*/ 15240 w 137286"/>
                <a:gd name="connsiteY21" fmla="*/ 110744 h 153289"/>
                <a:gd name="connsiteX22" fmla="*/ 15240 w 137286"/>
                <a:gd name="connsiteY22" fmla="*/ 153289 h 153289"/>
                <a:gd name="connsiteX23" fmla="*/ 121539 w 137286"/>
                <a:gd name="connsiteY23" fmla="*/ 153289 h 153289"/>
                <a:gd name="connsiteX24" fmla="*/ 121539 w 137286"/>
                <a:gd name="connsiteY24" fmla="*/ 136144 h 153289"/>
                <a:gd name="connsiteX25" fmla="*/ 37211 w 137286"/>
                <a:gd name="connsiteY25" fmla="*/ 136144 h 153289"/>
                <a:gd name="connsiteX26" fmla="*/ 37211 w 137286"/>
                <a:gd name="connsiteY26" fmla="*/ 126492 h 153289"/>
                <a:gd name="connsiteX27" fmla="*/ 116967 w 137286"/>
                <a:gd name="connsiteY27" fmla="*/ 29845 h 153289"/>
                <a:gd name="connsiteX28" fmla="*/ 116967 w 137286"/>
                <a:gd name="connsiteY28" fmla="*/ 0 h 153289"/>
                <a:gd name="connsiteX29" fmla="*/ 94869 w 137286"/>
                <a:gd name="connsiteY29" fmla="*/ 0 h 153289"/>
                <a:gd name="connsiteX30" fmla="*/ 94869 w 137286"/>
                <a:gd name="connsiteY30" fmla="*/ 78486 h 153289"/>
                <a:gd name="connsiteX31" fmla="*/ 116967 w 137286"/>
                <a:gd name="connsiteY31" fmla="*/ 78486 h 153289"/>
                <a:gd name="connsiteX32" fmla="*/ 116967 w 137286"/>
                <a:gd name="connsiteY32" fmla="*/ 47879 h 153289"/>
                <a:gd name="connsiteX33" fmla="*/ 137287 w 137286"/>
                <a:gd name="connsiteY33" fmla="*/ 47879 h 153289"/>
                <a:gd name="connsiteX34" fmla="*/ 137287 w 137286"/>
                <a:gd name="connsiteY34" fmla="*/ 29845 h 153289"/>
                <a:gd name="connsiteX35" fmla="*/ 116967 w 137286"/>
                <a:gd name="connsiteY35" fmla="*/ 29845 h 15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7286" h="153289">
                  <a:moveTo>
                    <a:pt x="52070" y="57277"/>
                  </a:moveTo>
                  <a:lnTo>
                    <a:pt x="21717" y="57277"/>
                  </a:lnTo>
                  <a:lnTo>
                    <a:pt x="21717" y="41783"/>
                  </a:lnTo>
                  <a:lnTo>
                    <a:pt x="52070" y="41783"/>
                  </a:lnTo>
                  <a:lnTo>
                    <a:pt x="52070" y="57277"/>
                  </a:lnTo>
                  <a:close/>
                  <a:moveTo>
                    <a:pt x="73914" y="6731"/>
                  </a:moveTo>
                  <a:lnTo>
                    <a:pt x="52070" y="6731"/>
                  </a:lnTo>
                  <a:lnTo>
                    <a:pt x="52070" y="25146"/>
                  </a:lnTo>
                  <a:lnTo>
                    <a:pt x="21717" y="25146"/>
                  </a:lnTo>
                  <a:lnTo>
                    <a:pt x="21717" y="6731"/>
                  </a:lnTo>
                  <a:lnTo>
                    <a:pt x="0" y="6731"/>
                  </a:lnTo>
                  <a:lnTo>
                    <a:pt x="0" y="74549"/>
                  </a:lnTo>
                  <a:lnTo>
                    <a:pt x="73914" y="74549"/>
                  </a:lnTo>
                  <a:lnTo>
                    <a:pt x="73914" y="6731"/>
                  </a:lnTo>
                  <a:close/>
                  <a:moveTo>
                    <a:pt x="37211" y="126492"/>
                  </a:moveTo>
                  <a:lnTo>
                    <a:pt x="116967" y="126492"/>
                  </a:lnTo>
                  <a:lnTo>
                    <a:pt x="116967" y="84582"/>
                  </a:lnTo>
                  <a:lnTo>
                    <a:pt x="14986" y="84582"/>
                  </a:lnTo>
                  <a:lnTo>
                    <a:pt x="14986" y="101346"/>
                  </a:lnTo>
                  <a:lnTo>
                    <a:pt x="95123" y="101346"/>
                  </a:lnTo>
                  <a:lnTo>
                    <a:pt x="95123" y="110744"/>
                  </a:lnTo>
                  <a:lnTo>
                    <a:pt x="15240" y="110744"/>
                  </a:lnTo>
                  <a:lnTo>
                    <a:pt x="15240" y="153289"/>
                  </a:lnTo>
                  <a:lnTo>
                    <a:pt x="121539" y="153289"/>
                  </a:lnTo>
                  <a:lnTo>
                    <a:pt x="121539" y="136144"/>
                  </a:lnTo>
                  <a:lnTo>
                    <a:pt x="37211" y="136144"/>
                  </a:lnTo>
                  <a:lnTo>
                    <a:pt x="37211" y="126492"/>
                  </a:lnTo>
                  <a:close/>
                  <a:moveTo>
                    <a:pt x="116967" y="29845"/>
                  </a:moveTo>
                  <a:lnTo>
                    <a:pt x="116967" y="0"/>
                  </a:lnTo>
                  <a:lnTo>
                    <a:pt x="94869" y="0"/>
                  </a:lnTo>
                  <a:lnTo>
                    <a:pt x="94869" y="78486"/>
                  </a:lnTo>
                  <a:lnTo>
                    <a:pt x="116967" y="78486"/>
                  </a:lnTo>
                  <a:lnTo>
                    <a:pt x="116967" y="47879"/>
                  </a:lnTo>
                  <a:lnTo>
                    <a:pt x="137287" y="47879"/>
                  </a:lnTo>
                  <a:lnTo>
                    <a:pt x="137287" y="29845"/>
                  </a:lnTo>
                  <a:lnTo>
                    <a:pt x="116967" y="29845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F627683C-DD5C-2602-04C1-8873D6724F14}"/>
                </a:ext>
              </a:extLst>
            </p:cNvPr>
            <p:cNvSpPr/>
            <p:nvPr/>
          </p:nvSpPr>
          <p:spPr>
            <a:xfrm>
              <a:off x="3549269" y="1798446"/>
              <a:ext cx="134492" cy="154432"/>
            </a:xfrm>
            <a:custGeom>
              <a:avLst/>
              <a:gdLst>
                <a:gd name="connsiteX0" fmla="*/ 100838 w 134492"/>
                <a:gd name="connsiteY0" fmla="*/ 55372 h 154432"/>
                <a:gd name="connsiteX1" fmla="*/ 112903 w 134492"/>
                <a:gd name="connsiteY1" fmla="*/ 55372 h 154432"/>
                <a:gd name="connsiteX2" fmla="*/ 112903 w 134492"/>
                <a:gd name="connsiteY2" fmla="*/ 94488 h 154432"/>
                <a:gd name="connsiteX3" fmla="*/ 133858 w 134492"/>
                <a:gd name="connsiteY3" fmla="*/ 94488 h 154432"/>
                <a:gd name="connsiteX4" fmla="*/ 133858 w 134492"/>
                <a:gd name="connsiteY4" fmla="*/ 0 h 154432"/>
                <a:gd name="connsiteX5" fmla="*/ 112903 w 134492"/>
                <a:gd name="connsiteY5" fmla="*/ 0 h 154432"/>
                <a:gd name="connsiteX6" fmla="*/ 112903 w 134492"/>
                <a:gd name="connsiteY6" fmla="*/ 37592 h 154432"/>
                <a:gd name="connsiteX7" fmla="*/ 100838 w 134492"/>
                <a:gd name="connsiteY7" fmla="*/ 37592 h 154432"/>
                <a:gd name="connsiteX8" fmla="*/ 100838 w 134492"/>
                <a:gd name="connsiteY8" fmla="*/ 2921 h 154432"/>
                <a:gd name="connsiteX9" fmla="*/ 80137 w 134492"/>
                <a:gd name="connsiteY9" fmla="*/ 2921 h 154432"/>
                <a:gd name="connsiteX10" fmla="*/ 80137 w 134492"/>
                <a:gd name="connsiteY10" fmla="*/ 89535 h 154432"/>
                <a:gd name="connsiteX11" fmla="*/ 100838 w 134492"/>
                <a:gd name="connsiteY11" fmla="*/ 89535 h 154432"/>
                <a:gd name="connsiteX12" fmla="*/ 100838 w 134492"/>
                <a:gd name="connsiteY12" fmla="*/ 55372 h 154432"/>
                <a:gd name="connsiteX13" fmla="*/ 80010 w 134492"/>
                <a:gd name="connsiteY13" fmla="*/ 68580 h 154432"/>
                <a:gd name="connsiteX14" fmla="*/ 80010 w 134492"/>
                <a:gd name="connsiteY14" fmla="*/ 68580 h 154432"/>
                <a:gd name="connsiteX15" fmla="*/ 74295 w 134492"/>
                <a:gd name="connsiteY15" fmla="*/ 65913 h 154432"/>
                <a:gd name="connsiteX16" fmla="*/ 69215 w 134492"/>
                <a:gd name="connsiteY16" fmla="*/ 62738 h 154432"/>
                <a:gd name="connsiteX17" fmla="*/ 64897 w 134492"/>
                <a:gd name="connsiteY17" fmla="*/ 59182 h 154432"/>
                <a:gd name="connsiteX18" fmla="*/ 61087 w 134492"/>
                <a:gd name="connsiteY18" fmla="*/ 55245 h 154432"/>
                <a:gd name="connsiteX19" fmla="*/ 58039 w 134492"/>
                <a:gd name="connsiteY19" fmla="*/ 51054 h 154432"/>
                <a:gd name="connsiteX20" fmla="*/ 55626 w 134492"/>
                <a:gd name="connsiteY20" fmla="*/ 46609 h 154432"/>
                <a:gd name="connsiteX21" fmla="*/ 53721 w 134492"/>
                <a:gd name="connsiteY21" fmla="*/ 41910 h 154432"/>
                <a:gd name="connsiteX22" fmla="*/ 52324 w 134492"/>
                <a:gd name="connsiteY22" fmla="*/ 37084 h 154432"/>
                <a:gd name="connsiteX23" fmla="*/ 51562 w 134492"/>
                <a:gd name="connsiteY23" fmla="*/ 32131 h 154432"/>
                <a:gd name="connsiteX24" fmla="*/ 51308 w 134492"/>
                <a:gd name="connsiteY24" fmla="*/ 27178 h 154432"/>
                <a:gd name="connsiteX25" fmla="*/ 51308 w 134492"/>
                <a:gd name="connsiteY25" fmla="*/ 9271 h 154432"/>
                <a:gd name="connsiteX26" fmla="*/ 29972 w 134492"/>
                <a:gd name="connsiteY26" fmla="*/ 9271 h 154432"/>
                <a:gd name="connsiteX27" fmla="*/ 29972 w 134492"/>
                <a:gd name="connsiteY27" fmla="*/ 27178 h 154432"/>
                <a:gd name="connsiteX28" fmla="*/ 29972 w 134492"/>
                <a:gd name="connsiteY28" fmla="*/ 27178 h 154432"/>
                <a:gd name="connsiteX29" fmla="*/ 29718 w 134492"/>
                <a:gd name="connsiteY29" fmla="*/ 32512 h 154432"/>
                <a:gd name="connsiteX30" fmla="*/ 28956 w 134492"/>
                <a:gd name="connsiteY30" fmla="*/ 37846 h 154432"/>
                <a:gd name="connsiteX31" fmla="*/ 27686 w 134492"/>
                <a:gd name="connsiteY31" fmla="*/ 43053 h 154432"/>
                <a:gd name="connsiteX32" fmla="*/ 25654 w 134492"/>
                <a:gd name="connsiteY32" fmla="*/ 48260 h 154432"/>
                <a:gd name="connsiteX33" fmla="*/ 23114 w 134492"/>
                <a:gd name="connsiteY33" fmla="*/ 53213 h 154432"/>
                <a:gd name="connsiteX34" fmla="*/ 19939 w 134492"/>
                <a:gd name="connsiteY34" fmla="*/ 57912 h 154432"/>
                <a:gd name="connsiteX35" fmla="*/ 16002 w 134492"/>
                <a:gd name="connsiteY35" fmla="*/ 62357 h 154432"/>
                <a:gd name="connsiteX36" fmla="*/ 11430 w 134492"/>
                <a:gd name="connsiteY36" fmla="*/ 66421 h 154432"/>
                <a:gd name="connsiteX37" fmla="*/ 6096 w 134492"/>
                <a:gd name="connsiteY37" fmla="*/ 70104 h 154432"/>
                <a:gd name="connsiteX38" fmla="*/ 0 w 134492"/>
                <a:gd name="connsiteY38" fmla="*/ 73152 h 154432"/>
                <a:gd name="connsiteX39" fmla="*/ 11811 w 134492"/>
                <a:gd name="connsiteY39" fmla="*/ 90297 h 154432"/>
                <a:gd name="connsiteX40" fmla="*/ 11811 w 134492"/>
                <a:gd name="connsiteY40" fmla="*/ 90297 h 154432"/>
                <a:gd name="connsiteX41" fmla="*/ 15875 w 134492"/>
                <a:gd name="connsiteY41" fmla="*/ 88265 h 154432"/>
                <a:gd name="connsiteX42" fmla="*/ 19812 w 134492"/>
                <a:gd name="connsiteY42" fmla="*/ 86106 h 154432"/>
                <a:gd name="connsiteX43" fmla="*/ 23368 w 134492"/>
                <a:gd name="connsiteY43" fmla="*/ 83566 h 154432"/>
                <a:gd name="connsiteX44" fmla="*/ 26670 w 134492"/>
                <a:gd name="connsiteY44" fmla="*/ 80772 h 154432"/>
                <a:gd name="connsiteX45" fmla="*/ 29718 w 134492"/>
                <a:gd name="connsiteY45" fmla="*/ 77851 h 154432"/>
                <a:gd name="connsiteX46" fmla="*/ 32512 w 134492"/>
                <a:gd name="connsiteY46" fmla="*/ 74549 h 154432"/>
                <a:gd name="connsiteX47" fmla="*/ 35052 w 134492"/>
                <a:gd name="connsiteY47" fmla="*/ 71247 h 154432"/>
                <a:gd name="connsiteX48" fmla="*/ 37338 w 134492"/>
                <a:gd name="connsiteY48" fmla="*/ 67691 h 154432"/>
                <a:gd name="connsiteX49" fmla="*/ 39370 w 134492"/>
                <a:gd name="connsiteY49" fmla="*/ 63881 h 154432"/>
                <a:gd name="connsiteX50" fmla="*/ 41148 w 134492"/>
                <a:gd name="connsiteY50" fmla="*/ 60071 h 154432"/>
                <a:gd name="connsiteX51" fmla="*/ 41148 w 134492"/>
                <a:gd name="connsiteY51" fmla="*/ 60071 h 154432"/>
                <a:gd name="connsiteX52" fmla="*/ 42799 w 134492"/>
                <a:gd name="connsiteY52" fmla="*/ 63373 h 154432"/>
                <a:gd name="connsiteX53" fmla="*/ 44831 w 134492"/>
                <a:gd name="connsiteY53" fmla="*/ 66421 h 154432"/>
                <a:gd name="connsiteX54" fmla="*/ 46990 w 134492"/>
                <a:gd name="connsiteY54" fmla="*/ 69469 h 154432"/>
                <a:gd name="connsiteX55" fmla="*/ 49403 w 134492"/>
                <a:gd name="connsiteY55" fmla="*/ 72263 h 154432"/>
                <a:gd name="connsiteX56" fmla="*/ 51943 w 134492"/>
                <a:gd name="connsiteY56" fmla="*/ 75057 h 154432"/>
                <a:gd name="connsiteX57" fmla="*/ 54737 w 134492"/>
                <a:gd name="connsiteY57" fmla="*/ 77470 h 154432"/>
                <a:gd name="connsiteX58" fmla="*/ 57785 w 134492"/>
                <a:gd name="connsiteY58" fmla="*/ 79756 h 154432"/>
                <a:gd name="connsiteX59" fmla="*/ 61087 w 134492"/>
                <a:gd name="connsiteY59" fmla="*/ 81915 h 154432"/>
                <a:gd name="connsiteX60" fmla="*/ 64516 w 134492"/>
                <a:gd name="connsiteY60" fmla="*/ 83820 h 154432"/>
                <a:gd name="connsiteX61" fmla="*/ 68199 w 134492"/>
                <a:gd name="connsiteY61" fmla="*/ 85344 h 154432"/>
                <a:gd name="connsiteX62" fmla="*/ 80010 w 134492"/>
                <a:gd name="connsiteY62" fmla="*/ 68580 h 154432"/>
                <a:gd name="connsiteX63" fmla="*/ 81534 w 134492"/>
                <a:gd name="connsiteY63" fmla="*/ 137922 h 154432"/>
                <a:gd name="connsiteX64" fmla="*/ 81534 w 134492"/>
                <a:gd name="connsiteY64" fmla="*/ 137922 h 154432"/>
                <a:gd name="connsiteX65" fmla="*/ 75692 w 134492"/>
                <a:gd name="connsiteY65" fmla="*/ 137795 h 154432"/>
                <a:gd name="connsiteX66" fmla="*/ 70485 w 134492"/>
                <a:gd name="connsiteY66" fmla="*/ 137414 h 154432"/>
                <a:gd name="connsiteX67" fmla="*/ 65913 w 134492"/>
                <a:gd name="connsiteY67" fmla="*/ 136779 h 154432"/>
                <a:gd name="connsiteX68" fmla="*/ 61849 w 134492"/>
                <a:gd name="connsiteY68" fmla="*/ 135890 h 154432"/>
                <a:gd name="connsiteX69" fmla="*/ 58420 w 134492"/>
                <a:gd name="connsiteY69" fmla="*/ 134874 h 154432"/>
                <a:gd name="connsiteX70" fmla="*/ 55499 w 134492"/>
                <a:gd name="connsiteY70" fmla="*/ 133477 h 154432"/>
                <a:gd name="connsiteX71" fmla="*/ 53213 w 134492"/>
                <a:gd name="connsiteY71" fmla="*/ 131953 h 154432"/>
                <a:gd name="connsiteX72" fmla="*/ 51689 w 134492"/>
                <a:gd name="connsiteY72" fmla="*/ 130048 h 154432"/>
                <a:gd name="connsiteX73" fmla="*/ 50673 w 134492"/>
                <a:gd name="connsiteY73" fmla="*/ 128016 h 154432"/>
                <a:gd name="connsiteX74" fmla="*/ 50292 w 134492"/>
                <a:gd name="connsiteY74" fmla="*/ 125603 h 154432"/>
                <a:gd name="connsiteX75" fmla="*/ 50292 w 134492"/>
                <a:gd name="connsiteY75" fmla="*/ 125603 h 154432"/>
                <a:gd name="connsiteX76" fmla="*/ 50673 w 134492"/>
                <a:gd name="connsiteY76" fmla="*/ 123317 h 154432"/>
                <a:gd name="connsiteX77" fmla="*/ 51689 w 134492"/>
                <a:gd name="connsiteY77" fmla="*/ 121158 h 154432"/>
                <a:gd name="connsiteX78" fmla="*/ 53213 w 134492"/>
                <a:gd name="connsiteY78" fmla="*/ 119380 h 154432"/>
                <a:gd name="connsiteX79" fmla="*/ 55499 w 134492"/>
                <a:gd name="connsiteY79" fmla="*/ 117729 h 154432"/>
                <a:gd name="connsiteX80" fmla="*/ 58420 w 134492"/>
                <a:gd name="connsiteY80" fmla="*/ 116459 h 154432"/>
                <a:gd name="connsiteX81" fmla="*/ 61849 w 134492"/>
                <a:gd name="connsiteY81" fmla="*/ 115316 h 154432"/>
                <a:gd name="connsiteX82" fmla="*/ 65913 w 134492"/>
                <a:gd name="connsiteY82" fmla="*/ 114427 h 154432"/>
                <a:gd name="connsiteX83" fmla="*/ 70485 w 134492"/>
                <a:gd name="connsiteY83" fmla="*/ 113919 h 154432"/>
                <a:gd name="connsiteX84" fmla="*/ 75692 w 134492"/>
                <a:gd name="connsiteY84" fmla="*/ 113538 h 154432"/>
                <a:gd name="connsiteX85" fmla="*/ 81534 w 134492"/>
                <a:gd name="connsiteY85" fmla="*/ 113411 h 154432"/>
                <a:gd name="connsiteX86" fmla="*/ 81534 w 134492"/>
                <a:gd name="connsiteY86" fmla="*/ 113411 h 154432"/>
                <a:gd name="connsiteX87" fmla="*/ 87122 w 134492"/>
                <a:gd name="connsiteY87" fmla="*/ 113538 h 154432"/>
                <a:gd name="connsiteX88" fmla="*/ 92329 w 134492"/>
                <a:gd name="connsiteY88" fmla="*/ 113919 h 154432"/>
                <a:gd name="connsiteX89" fmla="*/ 96901 w 134492"/>
                <a:gd name="connsiteY89" fmla="*/ 114427 h 154432"/>
                <a:gd name="connsiteX90" fmla="*/ 100838 w 134492"/>
                <a:gd name="connsiteY90" fmla="*/ 115316 h 154432"/>
                <a:gd name="connsiteX91" fmla="*/ 104394 w 134492"/>
                <a:gd name="connsiteY91" fmla="*/ 116459 h 154432"/>
                <a:gd name="connsiteX92" fmla="*/ 107188 w 134492"/>
                <a:gd name="connsiteY92" fmla="*/ 117729 h 154432"/>
                <a:gd name="connsiteX93" fmla="*/ 109474 w 134492"/>
                <a:gd name="connsiteY93" fmla="*/ 119380 h 154432"/>
                <a:gd name="connsiteX94" fmla="*/ 110998 w 134492"/>
                <a:gd name="connsiteY94" fmla="*/ 121158 h 154432"/>
                <a:gd name="connsiteX95" fmla="*/ 112014 w 134492"/>
                <a:gd name="connsiteY95" fmla="*/ 123317 h 154432"/>
                <a:gd name="connsiteX96" fmla="*/ 112395 w 134492"/>
                <a:gd name="connsiteY96" fmla="*/ 125603 h 154432"/>
                <a:gd name="connsiteX97" fmla="*/ 112395 w 134492"/>
                <a:gd name="connsiteY97" fmla="*/ 125603 h 154432"/>
                <a:gd name="connsiteX98" fmla="*/ 112014 w 134492"/>
                <a:gd name="connsiteY98" fmla="*/ 128016 h 154432"/>
                <a:gd name="connsiteX99" fmla="*/ 110998 w 134492"/>
                <a:gd name="connsiteY99" fmla="*/ 130048 h 154432"/>
                <a:gd name="connsiteX100" fmla="*/ 109474 w 134492"/>
                <a:gd name="connsiteY100" fmla="*/ 131953 h 154432"/>
                <a:gd name="connsiteX101" fmla="*/ 107188 w 134492"/>
                <a:gd name="connsiteY101" fmla="*/ 133477 h 154432"/>
                <a:gd name="connsiteX102" fmla="*/ 104394 w 134492"/>
                <a:gd name="connsiteY102" fmla="*/ 134874 h 154432"/>
                <a:gd name="connsiteX103" fmla="*/ 100838 w 134492"/>
                <a:gd name="connsiteY103" fmla="*/ 135890 h 154432"/>
                <a:gd name="connsiteX104" fmla="*/ 96901 w 134492"/>
                <a:gd name="connsiteY104" fmla="*/ 136779 h 154432"/>
                <a:gd name="connsiteX105" fmla="*/ 92329 w 134492"/>
                <a:gd name="connsiteY105" fmla="*/ 137414 h 154432"/>
                <a:gd name="connsiteX106" fmla="*/ 87122 w 134492"/>
                <a:gd name="connsiteY106" fmla="*/ 137795 h 154432"/>
                <a:gd name="connsiteX107" fmla="*/ 81534 w 134492"/>
                <a:gd name="connsiteY107" fmla="*/ 137922 h 154432"/>
                <a:gd name="connsiteX108" fmla="*/ 81534 w 134492"/>
                <a:gd name="connsiteY108" fmla="*/ 96774 h 154432"/>
                <a:gd name="connsiteX109" fmla="*/ 81534 w 134492"/>
                <a:gd name="connsiteY109" fmla="*/ 96774 h 154432"/>
                <a:gd name="connsiteX110" fmla="*/ 72136 w 134492"/>
                <a:gd name="connsiteY110" fmla="*/ 97155 h 154432"/>
                <a:gd name="connsiteX111" fmla="*/ 63500 w 134492"/>
                <a:gd name="connsiteY111" fmla="*/ 98044 h 154432"/>
                <a:gd name="connsiteX112" fmla="*/ 55626 w 134492"/>
                <a:gd name="connsiteY112" fmla="*/ 99568 h 154432"/>
                <a:gd name="connsiteX113" fmla="*/ 48641 w 134492"/>
                <a:gd name="connsiteY113" fmla="*/ 101727 h 154432"/>
                <a:gd name="connsiteX114" fmla="*/ 42672 w 134492"/>
                <a:gd name="connsiteY114" fmla="*/ 104521 h 154432"/>
                <a:gd name="connsiteX115" fmla="*/ 37592 w 134492"/>
                <a:gd name="connsiteY115" fmla="*/ 107696 h 154432"/>
                <a:gd name="connsiteX116" fmla="*/ 33528 w 134492"/>
                <a:gd name="connsiteY116" fmla="*/ 111506 h 154432"/>
                <a:gd name="connsiteX117" fmla="*/ 30607 w 134492"/>
                <a:gd name="connsiteY117" fmla="*/ 115697 h 154432"/>
                <a:gd name="connsiteX118" fmla="*/ 28829 w 134492"/>
                <a:gd name="connsiteY118" fmla="*/ 120396 h 154432"/>
                <a:gd name="connsiteX119" fmla="*/ 28194 w 134492"/>
                <a:gd name="connsiteY119" fmla="*/ 125603 h 154432"/>
                <a:gd name="connsiteX120" fmla="*/ 28194 w 134492"/>
                <a:gd name="connsiteY120" fmla="*/ 125603 h 154432"/>
                <a:gd name="connsiteX121" fmla="*/ 28829 w 134492"/>
                <a:gd name="connsiteY121" fmla="*/ 130810 h 154432"/>
                <a:gd name="connsiteX122" fmla="*/ 30607 w 134492"/>
                <a:gd name="connsiteY122" fmla="*/ 135636 h 154432"/>
                <a:gd name="connsiteX123" fmla="*/ 33528 w 134492"/>
                <a:gd name="connsiteY123" fmla="*/ 139827 h 154432"/>
                <a:gd name="connsiteX124" fmla="*/ 37592 w 134492"/>
                <a:gd name="connsiteY124" fmla="*/ 143637 h 154432"/>
                <a:gd name="connsiteX125" fmla="*/ 42672 w 134492"/>
                <a:gd name="connsiteY125" fmla="*/ 146812 h 154432"/>
                <a:gd name="connsiteX126" fmla="*/ 48641 w 134492"/>
                <a:gd name="connsiteY126" fmla="*/ 149479 h 154432"/>
                <a:gd name="connsiteX127" fmla="*/ 55626 w 134492"/>
                <a:gd name="connsiteY127" fmla="*/ 151638 h 154432"/>
                <a:gd name="connsiteX128" fmla="*/ 63500 w 134492"/>
                <a:gd name="connsiteY128" fmla="*/ 153162 h 154432"/>
                <a:gd name="connsiteX129" fmla="*/ 72136 w 134492"/>
                <a:gd name="connsiteY129" fmla="*/ 154178 h 154432"/>
                <a:gd name="connsiteX130" fmla="*/ 81534 w 134492"/>
                <a:gd name="connsiteY130" fmla="*/ 154432 h 154432"/>
                <a:gd name="connsiteX131" fmla="*/ 81534 w 134492"/>
                <a:gd name="connsiteY131" fmla="*/ 154432 h 154432"/>
                <a:gd name="connsiteX132" fmla="*/ 90805 w 134492"/>
                <a:gd name="connsiteY132" fmla="*/ 154178 h 154432"/>
                <a:gd name="connsiteX133" fmla="*/ 99441 w 134492"/>
                <a:gd name="connsiteY133" fmla="*/ 153162 h 154432"/>
                <a:gd name="connsiteX134" fmla="*/ 107188 w 134492"/>
                <a:gd name="connsiteY134" fmla="*/ 151638 h 154432"/>
                <a:gd name="connsiteX135" fmla="*/ 114173 w 134492"/>
                <a:gd name="connsiteY135" fmla="*/ 149479 h 154432"/>
                <a:gd name="connsiteX136" fmla="*/ 120142 w 134492"/>
                <a:gd name="connsiteY136" fmla="*/ 146812 h 154432"/>
                <a:gd name="connsiteX137" fmla="*/ 125095 w 134492"/>
                <a:gd name="connsiteY137" fmla="*/ 143637 h 154432"/>
                <a:gd name="connsiteX138" fmla="*/ 129159 w 134492"/>
                <a:gd name="connsiteY138" fmla="*/ 139827 h 154432"/>
                <a:gd name="connsiteX139" fmla="*/ 132080 w 134492"/>
                <a:gd name="connsiteY139" fmla="*/ 135636 h 154432"/>
                <a:gd name="connsiteX140" fmla="*/ 133858 w 134492"/>
                <a:gd name="connsiteY140" fmla="*/ 130810 h 154432"/>
                <a:gd name="connsiteX141" fmla="*/ 134493 w 134492"/>
                <a:gd name="connsiteY141" fmla="*/ 125603 h 154432"/>
                <a:gd name="connsiteX142" fmla="*/ 134493 w 134492"/>
                <a:gd name="connsiteY142" fmla="*/ 125603 h 154432"/>
                <a:gd name="connsiteX143" fmla="*/ 133858 w 134492"/>
                <a:gd name="connsiteY143" fmla="*/ 120396 h 154432"/>
                <a:gd name="connsiteX144" fmla="*/ 132080 w 134492"/>
                <a:gd name="connsiteY144" fmla="*/ 115697 h 154432"/>
                <a:gd name="connsiteX145" fmla="*/ 129159 w 134492"/>
                <a:gd name="connsiteY145" fmla="*/ 111506 h 154432"/>
                <a:gd name="connsiteX146" fmla="*/ 125095 w 134492"/>
                <a:gd name="connsiteY146" fmla="*/ 107696 h 154432"/>
                <a:gd name="connsiteX147" fmla="*/ 120142 w 134492"/>
                <a:gd name="connsiteY147" fmla="*/ 104521 h 154432"/>
                <a:gd name="connsiteX148" fmla="*/ 114173 w 134492"/>
                <a:gd name="connsiteY148" fmla="*/ 101727 h 154432"/>
                <a:gd name="connsiteX149" fmla="*/ 107188 w 134492"/>
                <a:gd name="connsiteY149" fmla="*/ 99568 h 154432"/>
                <a:gd name="connsiteX150" fmla="*/ 99441 w 134492"/>
                <a:gd name="connsiteY150" fmla="*/ 98044 h 154432"/>
                <a:gd name="connsiteX151" fmla="*/ 90805 w 134492"/>
                <a:gd name="connsiteY151" fmla="*/ 97155 h 154432"/>
                <a:gd name="connsiteX152" fmla="*/ 81534 w 134492"/>
                <a:gd name="connsiteY152" fmla="*/ 96774 h 15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4492" h="154432">
                  <a:moveTo>
                    <a:pt x="100838" y="55372"/>
                  </a:moveTo>
                  <a:lnTo>
                    <a:pt x="112903" y="55372"/>
                  </a:lnTo>
                  <a:lnTo>
                    <a:pt x="112903" y="94488"/>
                  </a:lnTo>
                  <a:lnTo>
                    <a:pt x="133858" y="94488"/>
                  </a:lnTo>
                  <a:lnTo>
                    <a:pt x="133858" y="0"/>
                  </a:lnTo>
                  <a:lnTo>
                    <a:pt x="112903" y="0"/>
                  </a:lnTo>
                  <a:lnTo>
                    <a:pt x="112903" y="37592"/>
                  </a:lnTo>
                  <a:lnTo>
                    <a:pt x="100838" y="37592"/>
                  </a:lnTo>
                  <a:lnTo>
                    <a:pt x="100838" y="2921"/>
                  </a:lnTo>
                  <a:lnTo>
                    <a:pt x="80137" y="2921"/>
                  </a:lnTo>
                  <a:lnTo>
                    <a:pt x="80137" y="89535"/>
                  </a:lnTo>
                  <a:lnTo>
                    <a:pt x="100838" y="89535"/>
                  </a:lnTo>
                  <a:lnTo>
                    <a:pt x="100838" y="55372"/>
                  </a:lnTo>
                  <a:close/>
                  <a:moveTo>
                    <a:pt x="80010" y="68580"/>
                  </a:moveTo>
                  <a:lnTo>
                    <a:pt x="80010" y="68580"/>
                  </a:lnTo>
                  <a:lnTo>
                    <a:pt x="74295" y="65913"/>
                  </a:lnTo>
                  <a:lnTo>
                    <a:pt x="69215" y="62738"/>
                  </a:lnTo>
                  <a:lnTo>
                    <a:pt x="64897" y="59182"/>
                  </a:lnTo>
                  <a:lnTo>
                    <a:pt x="61087" y="55245"/>
                  </a:lnTo>
                  <a:lnTo>
                    <a:pt x="58039" y="51054"/>
                  </a:lnTo>
                  <a:lnTo>
                    <a:pt x="55626" y="46609"/>
                  </a:lnTo>
                  <a:lnTo>
                    <a:pt x="53721" y="41910"/>
                  </a:lnTo>
                  <a:lnTo>
                    <a:pt x="52324" y="37084"/>
                  </a:lnTo>
                  <a:lnTo>
                    <a:pt x="51562" y="32131"/>
                  </a:lnTo>
                  <a:lnTo>
                    <a:pt x="51308" y="27178"/>
                  </a:lnTo>
                  <a:lnTo>
                    <a:pt x="51308" y="9271"/>
                  </a:lnTo>
                  <a:lnTo>
                    <a:pt x="29972" y="9271"/>
                  </a:lnTo>
                  <a:lnTo>
                    <a:pt x="29972" y="27178"/>
                  </a:lnTo>
                  <a:lnTo>
                    <a:pt x="29972" y="27178"/>
                  </a:lnTo>
                  <a:lnTo>
                    <a:pt x="29718" y="32512"/>
                  </a:lnTo>
                  <a:lnTo>
                    <a:pt x="28956" y="37846"/>
                  </a:lnTo>
                  <a:lnTo>
                    <a:pt x="27686" y="43053"/>
                  </a:lnTo>
                  <a:lnTo>
                    <a:pt x="25654" y="48260"/>
                  </a:lnTo>
                  <a:lnTo>
                    <a:pt x="23114" y="53213"/>
                  </a:lnTo>
                  <a:lnTo>
                    <a:pt x="19939" y="57912"/>
                  </a:lnTo>
                  <a:lnTo>
                    <a:pt x="16002" y="62357"/>
                  </a:lnTo>
                  <a:lnTo>
                    <a:pt x="11430" y="66421"/>
                  </a:lnTo>
                  <a:lnTo>
                    <a:pt x="6096" y="70104"/>
                  </a:lnTo>
                  <a:lnTo>
                    <a:pt x="0" y="73152"/>
                  </a:lnTo>
                  <a:lnTo>
                    <a:pt x="11811" y="90297"/>
                  </a:lnTo>
                  <a:lnTo>
                    <a:pt x="11811" y="90297"/>
                  </a:lnTo>
                  <a:lnTo>
                    <a:pt x="15875" y="88265"/>
                  </a:lnTo>
                  <a:lnTo>
                    <a:pt x="19812" y="86106"/>
                  </a:lnTo>
                  <a:lnTo>
                    <a:pt x="23368" y="83566"/>
                  </a:lnTo>
                  <a:lnTo>
                    <a:pt x="26670" y="80772"/>
                  </a:lnTo>
                  <a:lnTo>
                    <a:pt x="29718" y="77851"/>
                  </a:lnTo>
                  <a:lnTo>
                    <a:pt x="32512" y="74549"/>
                  </a:lnTo>
                  <a:lnTo>
                    <a:pt x="35052" y="71247"/>
                  </a:lnTo>
                  <a:lnTo>
                    <a:pt x="37338" y="67691"/>
                  </a:lnTo>
                  <a:lnTo>
                    <a:pt x="39370" y="63881"/>
                  </a:lnTo>
                  <a:lnTo>
                    <a:pt x="41148" y="60071"/>
                  </a:lnTo>
                  <a:lnTo>
                    <a:pt x="41148" y="60071"/>
                  </a:lnTo>
                  <a:lnTo>
                    <a:pt x="42799" y="63373"/>
                  </a:lnTo>
                  <a:lnTo>
                    <a:pt x="44831" y="66421"/>
                  </a:lnTo>
                  <a:lnTo>
                    <a:pt x="46990" y="69469"/>
                  </a:lnTo>
                  <a:lnTo>
                    <a:pt x="49403" y="72263"/>
                  </a:lnTo>
                  <a:lnTo>
                    <a:pt x="51943" y="75057"/>
                  </a:lnTo>
                  <a:lnTo>
                    <a:pt x="54737" y="77470"/>
                  </a:lnTo>
                  <a:lnTo>
                    <a:pt x="57785" y="79756"/>
                  </a:lnTo>
                  <a:lnTo>
                    <a:pt x="61087" y="81915"/>
                  </a:lnTo>
                  <a:lnTo>
                    <a:pt x="64516" y="83820"/>
                  </a:lnTo>
                  <a:lnTo>
                    <a:pt x="68199" y="85344"/>
                  </a:lnTo>
                  <a:lnTo>
                    <a:pt x="80010" y="68580"/>
                  </a:lnTo>
                  <a:close/>
                  <a:moveTo>
                    <a:pt x="81534" y="137922"/>
                  </a:moveTo>
                  <a:lnTo>
                    <a:pt x="81534" y="137922"/>
                  </a:lnTo>
                  <a:lnTo>
                    <a:pt x="75692" y="137795"/>
                  </a:lnTo>
                  <a:lnTo>
                    <a:pt x="70485" y="137414"/>
                  </a:lnTo>
                  <a:lnTo>
                    <a:pt x="65913" y="136779"/>
                  </a:lnTo>
                  <a:lnTo>
                    <a:pt x="61849" y="135890"/>
                  </a:lnTo>
                  <a:lnTo>
                    <a:pt x="58420" y="134874"/>
                  </a:lnTo>
                  <a:lnTo>
                    <a:pt x="55499" y="133477"/>
                  </a:lnTo>
                  <a:lnTo>
                    <a:pt x="53213" y="131953"/>
                  </a:lnTo>
                  <a:lnTo>
                    <a:pt x="51689" y="130048"/>
                  </a:lnTo>
                  <a:lnTo>
                    <a:pt x="50673" y="128016"/>
                  </a:lnTo>
                  <a:lnTo>
                    <a:pt x="50292" y="125603"/>
                  </a:lnTo>
                  <a:lnTo>
                    <a:pt x="50292" y="125603"/>
                  </a:lnTo>
                  <a:lnTo>
                    <a:pt x="50673" y="123317"/>
                  </a:lnTo>
                  <a:lnTo>
                    <a:pt x="51689" y="121158"/>
                  </a:lnTo>
                  <a:lnTo>
                    <a:pt x="53213" y="119380"/>
                  </a:lnTo>
                  <a:lnTo>
                    <a:pt x="55499" y="117729"/>
                  </a:lnTo>
                  <a:lnTo>
                    <a:pt x="58420" y="116459"/>
                  </a:lnTo>
                  <a:lnTo>
                    <a:pt x="61849" y="115316"/>
                  </a:lnTo>
                  <a:lnTo>
                    <a:pt x="65913" y="114427"/>
                  </a:lnTo>
                  <a:lnTo>
                    <a:pt x="70485" y="113919"/>
                  </a:lnTo>
                  <a:lnTo>
                    <a:pt x="75692" y="113538"/>
                  </a:lnTo>
                  <a:lnTo>
                    <a:pt x="81534" y="113411"/>
                  </a:lnTo>
                  <a:lnTo>
                    <a:pt x="81534" y="113411"/>
                  </a:lnTo>
                  <a:lnTo>
                    <a:pt x="87122" y="113538"/>
                  </a:lnTo>
                  <a:lnTo>
                    <a:pt x="92329" y="113919"/>
                  </a:lnTo>
                  <a:lnTo>
                    <a:pt x="96901" y="114427"/>
                  </a:lnTo>
                  <a:lnTo>
                    <a:pt x="100838" y="115316"/>
                  </a:lnTo>
                  <a:lnTo>
                    <a:pt x="104394" y="116459"/>
                  </a:lnTo>
                  <a:lnTo>
                    <a:pt x="107188" y="117729"/>
                  </a:lnTo>
                  <a:lnTo>
                    <a:pt x="109474" y="119380"/>
                  </a:lnTo>
                  <a:lnTo>
                    <a:pt x="110998" y="121158"/>
                  </a:lnTo>
                  <a:lnTo>
                    <a:pt x="112014" y="123317"/>
                  </a:lnTo>
                  <a:lnTo>
                    <a:pt x="112395" y="125603"/>
                  </a:lnTo>
                  <a:lnTo>
                    <a:pt x="112395" y="125603"/>
                  </a:lnTo>
                  <a:lnTo>
                    <a:pt x="112014" y="128016"/>
                  </a:lnTo>
                  <a:lnTo>
                    <a:pt x="110998" y="130048"/>
                  </a:lnTo>
                  <a:lnTo>
                    <a:pt x="109474" y="131953"/>
                  </a:lnTo>
                  <a:lnTo>
                    <a:pt x="107188" y="133477"/>
                  </a:lnTo>
                  <a:lnTo>
                    <a:pt x="104394" y="134874"/>
                  </a:lnTo>
                  <a:lnTo>
                    <a:pt x="100838" y="135890"/>
                  </a:lnTo>
                  <a:lnTo>
                    <a:pt x="96901" y="136779"/>
                  </a:lnTo>
                  <a:lnTo>
                    <a:pt x="92329" y="137414"/>
                  </a:lnTo>
                  <a:lnTo>
                    <a:pt x="87122" y="137795"/>
                  </a:lnTo>
                  <a:lnTo>
                    <a:pt x="81534" y="137922"/>
                  </a:lnTo>
                  <a:close/>
                  <a:moveTo>
                    <a:pt x="81534" y="96774"/>
                  </a:moveTo>
                  <a:lnTo>
                    <a:pt x="81534" y="96774"/>
                  </a:lnTo>
                  <a:lnTo>
                    <a:pt x="72136" y="97155"/>
                  </a:lnTo>
                  <a:lnTo>
                    <a:pt x="63500" y="98044"/>
                  </a:lnTo>
                  <a:lnTo>
                    <a:pt x="55626" y="99568"/>
                  </a:lnTo>
                  <a:lnTo>
                    <a:pt x="48641" y="101727"/>
                  </a:lnTo>
                  <a:lnTo>
                    <a:pt x="42672" y="104521"/>
                  </a:lnTo>
                  <a:lnTo>
                    <a:pt x="37592" y="107696"/>
                  </a:lnTo>
                  <a:lnTo>
                    <a:pt x="33528" y="111506"/>
                  </a:lnTo>
                  <a:lnTo>
                    <a:pt x="30607" y="115697"/>
                  </a:lnTo>
                  <a:lnTo>
                    <a:pt x="28829" y="120396"/>
                  </a:lnTo>
                  <a:lnTo>
                    <a:pt x="28194" y="125603"/>
                  </a:lnTo>
                  <a:lnTo>
                    <a:pt x="28194" y="125603"/>
                  </a:lnTo>
                  <a:lnTo>
                    <a:pt x="28829" y="130810"/>
                  </a:lnTo>
                  <a:lnTo>
                    <a:pt x="30607" y="135636"/>
                  </a:lnTo>
                  <a:lnTo>
                    <a:pt x="33528" y="139827"/>
                  </a:lnTo>
                  <a:lnTo>
                    <a:pt x="37592" y="143637"/>
                  </a:lnTo>
                  <a:lnTo>
                    <a:pt x="42672" y="146812"/>
                  </a:lnTo>
                  <a:lnTo>
                    <a:pt x="48641" y="149479"/>
                  </a:lnTo>
                  <a:lnTo>
                    <a:pt x="55626" y="151638"/>
                  </a:lnTo>
                  <a:lnTo>
                    <a:pt x="63500" y="153162"/>
                  </a:lnTo>
                  <a:lnTo>
                    <a:pt x="72136" y="154178"/>
                  </a:lnTo>
                  <a:lnTo>
                    <a:pt x="81534" y="154432"/>
                  </a:lnTo>
                  <a:lnTo>
                    <a:pt x="81534" y="154432"/>
                  </a:lnTo>
                  <a:lnTo>
                    <a:pt x="90805" y="154178"/>
                  </a:lnTo>
                  <a:lnTo>
                    <a:pt x="99441" y="153162"/>
                  </a:lnTo>
                  <a:lnTo>
                    <a:pt x="107188" y="151638"/>
                  </a:lnTo>
                  <a:lnTo>
                    <a:pt x="114173" y="149479"/>
                  </a:lnTo>
                  <a:lnTo>
                    <a:pt x="120142" y="146812"/>
                  </a:lnTo>
                  <a:lnTo>
                    <a:pt x="125095" y="143637"/>
                  </a:lnTo>
                  <a:lnTo>
                    <a:pt x="129159" y="139827"/>
                  </a:lnTo>
                  <a:lnTo>
                    <a:pt x="132080" y="135636"/>
                  </a:lnTo>
                  <a:lnTo>
                    <a:pt x="133858" y="130810"/>
                  </a:lnTo>
                  <a:lnTo>
                    <a:pt x="134493" y="125603"/>
                  </a:lnTo>
                  <a:lnTo>
                    <a:pt x="134493" y="125603"/>
                  </a:lnTo>
                  <a:lnTo>
                    <a:pt x="133858" y="120396"/>
                  </a:lnTo>
                  <a:lnTo>
                    <a:pt x="132080" y="115697"/>
                  </a:lnTo>
                  <a:lnTo>
                    <a:pt x="129159" y="111506"/>
                  </a:lnTo>
                  <a:lnTo>
                    <a:pt x="125095" y="107696"/>
                  </a:lnTo>
                  <a:lnTo>
                    <a:pt x="120142" y="104521"/>
                  </a:lnTo>
                  <a:lnTo>
                    <a:pt x="114173" y="101727"/>
                  </a:lnTo>
                  <a:lnTo>
                    <a:pt x="107188" y="99568"/>
                  </a:lnTo>
                  <a:lnTo>
                    <a:pt x="99441" y="98044"/>
                  </a:lnTo>
                  <a:lnTo>
                    <a:pt x="90805" y="97155"/>
                  </a:lnTo>
                  <a:lnTo>
                    <a:pt x="81534" y="96774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B649069-EF9E-09EC-1176-5DB4B85877A5}"/>
                </a:ext>
              </a:extLst>
            </p:cNvPr>
            <p:cNvSpPr/>
            <p:nvPr/>
          </p:nvSpPr>
          <p:spPr>
            <a:xfrm>
              <a:off x="3751325" y="1798320"/>
              <a:ext cx="120396" cy="154939"/>
            </a:xfrm>
            <a:custGeom>
              <a:avLst/>
              <a:gdLst>
                <a:gd name="connsiteX0" fmla="*/ 98171 w 120396"/>
                <a:gd name="connsiteY0" fmla="*/ 0 h 154939"/>
                <a:gd name="connsiteX1" fmla="*/ 98171 w 120396"/>
                <a:gd name="connsiteY1" fmla="*/ 154940 h 154939"/>
                <a:gd name="connsiteX2" fmla="*/ 120396 w 120396"/>
                <a:gd name="connsiteY2" fmla="*/ 154940 h 154939"/>
                <a:gd name="connsiteX3" fmla="*/ 120396 w 120396"/>
                <a:gd name="connsiteY3" fmla="*/ 0 h 154939"/>
                <a:gd name="connsiteX4" fmla="*/ 98171 w 120396"/>
                <a:gd name="connsiteY4" fmla="*/ 0 h 154939"/>
                <a:gd name="connsiteX5" fmla="*/ 0 w 120396"/>
                <a:gd name="connsiteY5" fmla="*/ 12446 h 154939"/>
                <a:gd name="connsiteX6" fmla="*/ 0 w 120396"/>
                <a:gd name="connsiteY6" fmla="*/ 118872 h 154939"/>
                <a:gd name="connsiteX7" fmla="*/ 76073 w 120396"/>
                <a:gd name="connsiteY7" fmla="*/ 118872 h 154939"/>
                <a:gd name="connsiteX8" fmla="*/ 76073 w 120396"/>
                <a:gd name="connsiteY8" fmla="*/ 12446 h 154939"/>
                <a:gd name="connsiteX9" fmla="*/ 54102 w 120396"/>
                <a:gd name="connsiteY9" fmla="*/ 12446 h 154939"/>
                <a:gd name="connsiteX10" fmla="*/ 54102 w 120396"/>
                <a:gd name="connsiteY10" fmla="*/ 49784 h 154939"/>
                <a:gd name="connsiteX11" fmla="*/ 21971 w 120396"/>
                <a:gd name="connsiteY11" fmla="*/ 49784 h 154939"/>
                <a:gd name="connsiteX12" fmla="*/ 21971 w 120396"/>
                <a:gd name="connsiteY12" fmla="*/ 12446 h 154939"/>
                <a:gd name="connsiteX13" fmla="*/ 0 w 120396"/>
                <a:gd name="connsiteY13" fmla="*/ 12446 h 154939"/>
                <a:gd name="connsiteX14" fmla="*/ 21971 w 120396"/>
                <a:gd name="connsiteY14" fmla="*/ 67056 h 154939"/>
                <a:gd name="connsiteX15" fmla="*/ 54102 w 120396"/>
                <a:gd name="connsiteY15" fmla="*/ 67056 h 154939"/>
                <a:gd name="connsiteX16" fmla="*/ 54102 w 120396"/>
                <a:gd name="connsiteY16" fmla="*/ 101219 h 154939"/>
                <a:gd name="connsiteX17" fmla="*/ 21971 w 120396"/>
                <a:gd name="connsiteY17" fmla="*/ 101219 h 154939"/>
                <a:gd name="connsiteX18" fmla="*/ 21971 w 120396"/>
                <a:gd name="connsiteY18" fmla="*/ 67056 h 15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396" h="154939">
                  <a:moveTo>
                    <a:pt x="98171" y="0"/>
                  </a:moveTo>
                  <a:lnTo>
                    <a:pt x="98171" y="154940"/>
                  </a:lnTo>
                  <a:lnTo>
                    <a:pt x="120396" y="154940"/>
                  </a:lnTo>
                  <a:lnTo>
                    <a:pt x="120396" y="0"/>
                  </a:lnTo>
                  <a:lnTo>
                    <a:pt x="98171" y="0"/>
                  </a:lnTo>
                  <a:close/>
                  <a:moveTo>
                    <a:pt x="0" y="12446"/>
                  </a:moveTo>
                  <a:lnTo>
                    <a:pt x="0" y="118872"/>
                  </a:lnTo>
                  <a:lnTo>
                    <a:pt x="76073" y="118872"/>
                  </a:lnTo>
                  <a:lnTo>
                    <a:pt x="76073" y="12446"/>
                  </a:lnTo>
                  <a:lnTo>
                    <a:pt x="54102" y="12446"/>
                  </a:lnTo>
                  <a:lnTo>
                    <a:pt x="54102" y="49784"/>
                  </a:lnTo>
                  <a:lnTo>
                    <a:pt x="21971" y="49784"/>
                  </a:lnTo>
                  <a:lnTo>
                    <a:pt x="21971" y="12446"/>
                  </a:lnTo>
                  <a:lnTo>
                    <a:pt x="0" y="12446"/>
                  </a:lnTo>
                  <a:close/>
                  <a:moveTo>
                    <a:pt x="21971" y="67056"/>
                  </a:moveTo>
                  <a:lnTo>
                    <a:pt x="54102" y="67056"/>
                  </a:lnTo>
                  <a:lnTo>
                    <a:pt x="54102" y="101219"/>
                  </a:lnTo>
                  <a:lnTo>
                    <a:pt x="21971" y="101219"/>
                  </a:lnTo>
                  <a:lnTo>
                    <a:pt x="21971" y="67056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758B1F9-57C0-1714-DFF1-60112BE93DDB}"/>
                </a:ext>
              </a:extLst>
            </p:cNvPr>
            <p:cNvSpPr/>
            <p:nvPr/>
          </p:nvSpPr>
          <p:spPr>
            <a:xfrm>
              <a:off x="3897757" y="1799844"/>
              <a:ext cx="139826" cy="151892"/>
            </a:xfrm>
            <a:custGeom>
              <a:avLst/>
              <a:gdLst>
                <a:gd name="connsiteX0" fmla="*/ 69977 w 139826"/>
                <a:gd name="connsiteY0" fmla="*/ 16256 h 151892"/>
                <a:gd name="connsiteX1" fmla="*/ 69977 w 139826"/>
                <a:gd name="connsiteY1" fmla="*/ 16256 h 151892"/>
                <a:gd name="connsiteX2" fmla="*/ 76327 w 139826"/>
                <a:gd name="connsiteY2" fmla="*/ 16383 h 151892"/>
                <a:gd name="connsiteX3" fmla="*/ 82042 w 139826"/>
                <a:gd name="connsiteY3" fmla="*/ 16637 h 151892"/>
                <a:gd name="connsiteX4" fmla="*/ 86995 w 139826"/>
                <a:gd name="connsiteY4" fmla="*/ 17145 h 151892"/>
                <a:gd name="connsiteX5" fmla="*/ 91313 w 139826"/>
                <a:gd name="connsiteY5" fmla="*/ 17780 h 151892"/>
                <a:gd name="connsiteX6" fmla="*/ 94869 w 139826"/>
                <a:gd name="connsiteY6" fmla="*/ 18669 h 151892"/>
                <a:gd name="connsiteX7" fmla="*/ 97790 w 139826"/>
                <a:gd name="connsiteY7" fmla="*/ 19812 h 151892"/>
                <a:gd name="connsiteX8" fmla="*/ 100076 w 139826"/>
                <a:gd name="connsiteY8" fmla="*/ 21082 h 151892"/>
                <a:gd name="connsiteX9" fmla="*/ 101727 w 139826"/>
                <a:gd name="connsiteY9" fmla="*/ 22606 h 151892"/>
                <a:gd name="connsiteX10" fmla="*/ 102616 w 139826"/>
                <a:gd name="connsiteY10" fmla="*/ 24384 h 151892"/>
                <a:gd name="connsiteX11" fmla="*/ 102997 w 139826"/>
                <a:gd name="connsiteY11" fmla="*/ 26289 h 151892"/>
                <a:gd name="connsiteX12" fmla="*/ 102997 w 139826"/>
                <a:gd name="connsiteY12" fmla="*/ 26289 h 151892"/>
                <a:gd name="connsiteX13" fmla="*/ 102616 w 139826"/>
                <a:gd name="connsiteY13" fmla="*/ 28321 h 151892"/>
                <a:gd name="connsiteX14" fmla="*/ 101727 w 139826"/>
                <a:gd name="connsiteY14" fmla="*/ 30099 h 151892"/>
                <a:gd name="connsiteX15" fmla="*/ 100076 w 139826"/>
                <a:gd name="connsiteY15" fmla="*/ 31750 h 151892"/>
                <a:gd name="connsiteX16" fmla="*/ 97790 w 139826"/>
                <a:gd name="connsiteY16" fmla="*/ 33020 h 151892"/>
                <a:gd name="connsiteX17" fmla="*/ 94869 w 139826"/>
                <a:gd name="connsiteY17" fmla="*/ 34163 h 151892"/>
                <a:gd name="connsiteX18" fmla="*/ 91313 w 139826"/>
                <a:gd name="connsiteY18" fmla="*/ 35052 h 151892"/>
                <a:gd name="connsiteX19" fmla="*/ 86995 w 139826"/>
                <a:gd name="connsiteY19" fmla="*/ 35687 h 151892"/>
                <a:gd name="connsiteX20" fmla="*/ 82042 w 139826"/>
                <a:gd name="connsiteY20" fmla="*/ 36195 h 151892"/>
                <a:gd name="connsiteX21" fmla="*/ 76327 w 139826"/>
                <a:gd name="connsiteY21" fmla="*/ 36449 h 151892"/>
                <a:gd name="connsiteX22" fmla="*/ 69977 w 139826"/>
                <a:gd name="connsiteY22" fmla="*/ 36576 h 151892"/>
                <a:gd name="connsiteX23" fmla="*/ 69977 w 139826"/>
                <a:gd name="connsiteY23" fmla="*/ 36576 h 151892"/>
                <a:gd name="connsiteX24" fmla="*/ 63627 w 139826"/>
                <a:gd name="connsiteY24" fmla="*/ 36449 h 151892"/>
                <a:gd name="connsiteX25" fmla="*/ 58039 w 139826"/>
                <a:gd name="connsiteY25" fmla="*/ 36195 h 151892"/>
                <a:gd name="connsiteX26" fmla="*/ 53086 w 139826"/>
                <a:gd name="connsiteY26" fmla="*/ 35687 h 151892"/>
                <a:gd name="connsiteX27" fmla="*/ 48768 w 139826"/>
                <a:gd name="connsiteY27" fmla="*/ 35052 h 151892"/>
                <a:gd name="connsiteX28" fmla="*/ 45212 w 139826"/>
                <a:gd name="connsiteY28" fmla="*/ 34163 h 151892"/>
                <a:gd name="connsiteX29" fmla="*/ 42291 w 139826"/>
                <a:gd name="connsiteY29" fmla="*/ 33020 h 151892"/>
                <a:gd name="connsiteX30" fmla="*/ 40005 w 139826"/>
                <a:gd name="connsiteY30" fmla="*/ 31750 h 151892"/>
                <a:gd name="connsiteX31" fmla="*/ 38354 w 139826"/>
                <a:gd name="connsiteY31" fmla="*/ 30099 h 151892"/>
                <a:gd name="connsiteX32" fmla="*/ 37465 w 139826"/>
                <a:gd name="connsiteY32" fmla="*/ 28321 h 151892"/>
                <a:gd name="connsiteX33" fmla="*/ 37084 w 139826"/>
                <a:gd name="connsiteY33" fmla="*/ 26289 h 151892"/>
                <a:gd name="connsiteX34" fmla="*/ 37084 w 139826"/>
                <a:gd name="connsiteY34" fmla="*/ 26289 h 151892"/>
                <a:gd name="connsiteX35" fmla="*/ 37465 w 139826"/>
                <a:gd name="connsiteY35" fmla="*/ 24384 h 151892"/>
                <a:gd name="connsiteX36" fmla="*/ 38354 w 139826"/>
                <a:gd name="connsiteY36" fmla="*/ 22606 h 151892"/>
                <a:gd name="connsiteX37" fmla="*/ 40005 w 139826"/>
                <a:gd name="connsiteY37" fmla="*/ 21082 h 151892"/>
                <a:gd name="connsiteX38" fmla="*/ 42291 w 139826"/>
                <a:gd name="connsiteY38" fmla="*/ 19812 h 151892"/>
                <a:gd name="connsiteX39" fmla="*/ 45212 w 139826"/>
                <a:gd name="connsiteY39" fmla="*/ 18669 h 151892"/>
                <a:gd name="connsiteX40" fmla="*/ 48768 w 139826"/>
                <a:gd name="connsiteY40" fmla="*/ 17780 h 151892"/>
                <a:gd name="connsiteX41" fmla="*/ 53086 w 139826"/>
                <a:gd name="connsiteY41" fmla="*/ 17145 h 151892"/>
                <a:gd name="connsiteX42" fmla="*/ 58039 w 139826"/>
                <a:gd name="connsiteY42" fmla="*/ 16637 h 151892"/>
                <a:gd name="connsiteX43" fmla="*/ 63627 w 139826"/>
                <a:gd name="connsiteY43" fmla="*/ 16383 h 151892"/>
                <a:gd name="connsiteX44" fmla="*/ 69977 w 139826"/>
                <a:gd name="connsiteY44" fmla="*/ 16256 h 151892"/>
                <a:gd name="connsiteX45" fmla="*/ 69977 w 139826"/>
                <a:gd name="connsiteY45" fmla="*/ 52705 h 151892"/>
                <a:gd name="connsiteX46" fmla="*/ 69977 w 139826"/>
                <a:gd name="connsiteY46" fmla="*/ 52705 h 151892"/>
                <a:gd name="connsiteX47" fmla="*/ 80137 w 139826"/>
                <a:gd name="connsiteY47" fmla="*/ 52324 h 151892"/>
                <a:gd name="connsiteX48" fmla="*/ 89408 w 139826"/>
                <a:gd name="connsiteY48" fmla="*/ 51562 h 151892"/>
                <a:gd name="connsiteX49" fmla="*/ 97663 w 139826"/>
                <a:gd name="connsiteY49" fmla="*/ 50165 h 151892"/>
                <a:gd name="connsiteX50" fmla="*/ 104902 w 139826"/>
                <a:gd name="connsiteY50" fmla="*/ 48260 h 151892"/>
                <a:gd name="connsiteX51" fmla="*/ 111252 w 139826"/>
                <a:gd name="connsiteY51" fmla="*/ 45847 h 151892"/>
                <a:gd name="connsiteX52" fmla="*/ 116459 w 139826"/>
                <a:gd name="connsiteY52" fmla="*/ 42926 h 151892"/>
                <a:gd name="connsiteX53" fmla="*/ 120523 w 139826"/>
                <a:gd name="connsiteY53" fmla="*/ 39497 h 151892"/>
                <a:gd name="connsiteX54" fmla="*/ 123571 w 139826"/>
                <a:gd name="connsiteY54" fmla="*/ 35687 h 151892"/>
                <a:gd name="connsiteX55" fmla="*/ 125349 w 139826"/>
                <a:gd name="connsiteY55" fmla="*/ 31242 h 151892"/>
                <a:gd name="connsiteX56" fmla="*/ 125984 w 139826"/>
                <a:gd name="connsiteY56" fmla="*/ 26289 h 151892"/>
                <a:gd name="connsiteX57" fmla="*/ 125984 w 139826"/>
                <a:gd name="connsiteY57" fmla="*/ 26289 h 151892"/>
                <a:gd name="connsiteX58" fmla="*/ 125349 w 139826"/>
                <a:gd name="connsiteY58" fmla="*/ 21463 h 151892"/>
                <a:gd name="connsiteX59" fmla="*/ 123571 w 139826"/>
                <a:gd name="connsiteY59" fmla="*/ 17145 h 151892"/>
                <a:gd name="connsiteX60" fmla="*/ 120523 w 139826"/>
                <a:gd name="connsiteY60" fmla="*/ 13208 h 151892"/>
                <a:gd name="connsiteX61" fmla="*/ 116459 w 139826"/>
                <a:gd name="connsiteY61" fmla="*/ 9779 h 151892"/>
                <a:gd name="connsiteX62" fmla="*/ 111252 w 139826"/>
                <a:gd name="connsiteY62" fmla="*/ 6858 h 151892"/>
                <a:gd name="connsiteX63" fmla="*/ 104902 w 139826"/>
                <a:gd name="connsiteY63" fmla="*/ 4445 h 151892"/>
                <a:gd name="connsiteX64" fmla="*/ 97663 w 139826"/>
                <a:gd name="connsiteY64" fmla="*/ 2540 h 151892"/>
                <a:gd name="connsiteX65" fmla="*/ 89408 w 139826"/>
                <a:gd name="connsiteY65" fmla="*/ 1143 h 151892"/>
                <a:gd name="connsiteX66" fmla="*/ 80137 w 139826"/>
                <a:gd name="connsiteY66" fmla="*/ 254 h 151892"/>
                <a:gd name="connsiteX67" fmla="*/ 69977 w 139826"/>
                <a:gd name="connsiteY67" fmla="*/ 0 h 151892"/>
                <a:gd name="connsiteX68" fmla="*/ 69977 w 139826"/>
                <a:gd name="connsiteY68" fmla="*/ 0 h 151892"/>
                <a:gd name="connsiteX69" fmla="*/ 59817 w 139826"/>
                <a:gd name="connsiteY69" fmla="*/ 254 h 151892"/>
                <a:gd name="connsiteX70" fmla="*/ 50673 w 139826"/>
                <a:gd name="connsiteY70" fmla="*/ 1143 h 151892"/>
                <a:gd name="connsiteX71" fmla="*/ 42418 w 139826"/>
                <a:gd name="connsiteY71" fmla="*/ 2540 h 151892"/>
                <a:gd name="connsiteX72" fmla="*/ 35052 w 139826"/>
                <a:gd name="connsiteY72" fmla="*/ 4445 h 151892"/>
                <a:gd name="connsiteX73" fmla="*/ 28829 w 139826"/>
                <a:gd name="connsiteY73" fmla="*/ 6858 h 151892"/>
                <a:gd name="connsiteX74" fmla="*/ 23622 w 139826"/>
                <a:gd name="connsiteY74" fmla="*/ 9779 h 151892"/>
                <a:gd name="connsiteX75" fmla="*/ 19558 w 139826"/>
                <a:gd name="connsiteY75" fmla="*/ 13208 h 151892"/>
                <a:gd name="connsiteX76" fmla="*/ 16510 w 139826"/>
                <a:gd name="connsiteY76" fmla="*/ 17145 h 151892"/>
                <a:gd name="connsiteX77" fmla="*/ 14732 w 139826"/>
                <a:gd name="connsiteY77" fmla="*/ 21463 h 151892"/>
                <a:gd name="connsiteX78" fmla="*/ 14097 w 139826"/>
                <a:gd name="connsiteY78" fmla="*/ 26289 h 151892"/>
                <a:gd name="connsiteX79" fmla="*/ 14097 w 139826"/>
                <a:gd name="connsiteY79" fmla="*/ 26289 h 151892"/>
                <a:gd name="connsiteX80" fmla="*/ 14732 w 139826"/>
                <a:gd name="connsiteY80" fmla="*/ 31242 h 151892"/>
                <a:gd name="connsiteX81" fmla="*/ 16510 w 139826"/>
                <a:gd name="connsiteY81" fmla="*/ 35687 h 151892"/>
                <a:gd name="connsiteX82" fmla="*/ 19558 w 139826"/>
                <a:gd name="connsiteY82" fmla="*/ 39497 h 151892"/>
                <a:gd name="connsiteX83" fmla="*/ 23622 w 139826"/>
                <a:gd name="connsiteY83" fmla="*/ 42926 h 151892"/>
                <a:gd name="connsiteX84" fmla="*/ 28829 w 139826"/>
                <a:gd name="connsiteY84" fmla="*/ 45847 h 151892"/>
                <a:gd name="connsiteX85" fmla="*/ 35052 w 139826"/>
                <a:gd name="connsiteY85" fmla="*/ 48260 h 151892"/>
                <a:gd name="connsiteX86" fmla="*/ 42418 w 139826"/>
                <a:gd name="connsiteY86" fmla="*/ 50165 h 151892"/>
                <a:gd name="connsiteX87" fmla="*/ 50673 w 139826"/>
                <a:gd name="connsiteY87" fmla="*/ 51562 h 151892"/>
                <a:gd name="connsiteX88" fmla="*/ 59817 w 139826"/>
                <a:gd name="connsiteY88" fmla="*/ 52324 h 151892"/>
                <a:gd name="connsiteX89" fmla="*/ 69977 w 139826"/>
                <a:gd name="connsiteY89" fmla="*/ 52705 h 151892"/>
                <a:gd name="connsiteX90" fmla="*/ 83185 w 139826"/>
                <a:gd name="connsiteY90" fmla="*/ 86868 h 151892"/>
                <a:gd name="connsiteX91" fmla="*/ 57023 w 139826"/>
                <a:gd name="connsiteY91" fmla="*/ 86868 h 151892"/>
                <a:gd name="connsiteX92" fmla="*/ 57023 w 139826"/>
                <a:gd name="connsiteY92" fmla="*/ 76073 h 151892"/>
                <a:gd name="connsiteX93" fmla="*/ 83185 w 139826"/>
                <a:gd name="connsiteY93" fmla="*/ 76073 h 151892"/>
                <a:gd name="connsiteX94" fmla="*/ 83185 w 139826"/>
                <a:gd name="connsiteY94" fmla="*/ 86868 h 151892"/>
                <a:gd name="connsiteX95" fmla="*/ 139827 w 139826"/>
                <a:gd name="connsiteY95" fmla="*/ 76073 h 151892"/>
                <a:gd name="connsiteX96" fmla="*/ 139827 w 139826"/>
                <a:gd name="connsiteY96" fmla="*/ 58674 h 151892"/>
                <a:gd name="connsiteX97" fmla="*/ 0 w 139826"/>
                <a:gd name="connsiteY97" fmla="*/ 58674 h 151892"/>
                <a:gd name="connsiteX98" fmla="*/ 0 w 139826"/>
                <a:gd name="connsiteY98" fmla="*/ 76073 h 151892"/>
                <a:gd name="connsiteX99" fmla="*/ 34925 w 139826"/>
                <a:gd name="connsiteY99" fmla="*/ 76073 h 151892"/>
                <a:gd name="connsiteX100" fmla="*/ 34925 w 139826"/>
                <a:gd name="connsiteY100" fmla="*/ 86868 h 151892"/>
                <a:gd name="connsiteX101" fmla="*/ 16002 w 139826"/>
                <a:gd name="connsiteY101" fmla="*/ 86868 h 151892"/>
                <a:gd name="connsiteX102" fmla="*/ 16002 w 139826"/>
                <a:gd name="connsiteY102" fmla="*/ 103124 h 151892"/>
                <a:gd name="connsiteX103" fmla="*/ 100965 w 139826"/>
                <a:gd name="connsiteY103" fmla="*/ 103124 h 151892"/>
                <a:gd name="connsiteX104" fmla="*/ 100965 w 139826"/>
                <a:gd name="connsiteY104" fmla="*/ 111379 h 151892"/>
                <a:gd name="connsiteX105" fmla="*/ 16383 w 139826"/>
                <a:gd name="connsiteY105" fmla="*/ 111379 h 151892"/>
                <a:gd name="connsiteX106" fmla="*/ 16383 w 139826"/>
                <a:gd name="connsiteY106" fmla="*/ 151892 h 151892"/>
                <a:gd name="connsiteX107" fmla="*/ 126746 w 139826"/>
                <a:gd name="connsiteY107" fmla="*/ 151892 h 151892"/>
                <a:gd name="connsiteX108" fmla="*/ 126746 w 139826"/>
                <a:gd name="connsiteY108" fmla="*/ 135255 h 151892"/>
                <a:gd name="connsiteX109" fmla="*/ 38227 w 139826"/>
                <a:gd name="connsiteY109" fmla="*/ 135255 h 151892"/>
                <a:gd name="connsiteX110" fmla="*/ 38227 w 139826"/>
                <a:gd name="connsiteY110" fmla="*/ 126619 h 151892"/>
                <a:gd name="connsiteX111" fmla="*/ 122809 w 139826"/>
                <a:gd name="connsiteY111" fmla="*/ 126619 h 151892"/>
                <a:gd name="connsiteX112" fmla="*/ 122809 w 139826"/>
                <a:gd name="connsiteY112" fmla="*/ 86868 h 151892"/>
                <a:gd name="connsiteX113" fmla="*/ 105283 w 139826"/>
                <a:gd name="connsiteY113" fmla="*/ 86868 h 151892"/>
                <a:gd name="connsiteX114" fmla="*/ 105283 w 139826"/>
                <a:gd name="connsiteY114" fmla="*/ 76073 h 151892"/>
                <a:gd name="connsiteX115" fmla="*/ 139827 w 139826"/>
                <a:gd name="connsiteY115" fmla="*/ 76073 h 15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39826" h="151892">
                  <a:moveTo>
                    <a:pt x="69977" y="16256"/>
                  </a:moveTo>
                  <a:lnTo>
                    <a:pt x="69977" y="16256"/>
                  </a:lnTo>
                  <a:lnTo>
                    <a:pt x="76327" y="16383"/>
                  </a:lnTo>
                  <a:lnTo>
                    <a:pt x="82042" y="16637"/>
                  </a:lnTo>
                  <a:lnTo>
                    <a:pt x="86995" y="17145"/>
                  </a:lnTo>
                  <a:lnTo>
                    <a:pt x="91313" y="17780"/>
                  </a:lnTo>
                  <a:lnTo>
                    <a:pt x="94869" y="18669"/>
                  </a:lnTo>
                  <a:lnTo>
                    <a:pt x="97790" y="19812"/>
                  </a:lnTo>
                  <a:lnTo>
                    <a:pt x="100076" y="21082"/>
                  </a:lnTo>
                  <a:lnTo>
                    <a:pt x="101727" y="22606"/>
                  </a:lnTo>
                  <a:lnTo>
                    <a:pt x="102616" y="24384"/>
                  </a:lnTo>
                  <a:lnTo>
                    <a:pt x="102997" y="26289"/>
                  </a:lnTo>
                  <a:lnTo>
                    <a:pt x="102997" y="26289"/>
                  </a:lnTo>
                  <a:lnTo>
                    <a:pt x="102616" y="28321"/>
                  </a:lnTo>
                  <a:lnTo>
                    <a:pt x="101727" y="30099"/>
                  </a:lnTo>
                  <a:lnTo>
                    <a:pt x="100076" y="31750"/>
                  </a:lnTo>
                  <a:lnTo>
                    <a:pt x="97790" y="33020"/>
                  </a:lnTo>
                  <a:lnTo>
                    <a:pt x="94869" y="34163"/>
                  </a:lnTo>
                  <a:lnTo>
                    <a:pt x="91313" y="35052"/>
                  </a:lnTo>
                  <a:lnTo>
                    <a:pt x="86995" y="35687"/>
                  </a:lnTo>
                  <a:lnTo>
                    <a:pt x="82042" y="36195"/>
                  </a:lnTo>
                  <a:lnTo>
                    <a:pt x="76327" y="36449"/>
                  </a:lnTo>
                  <a:lnTo>
                    <a:pt x="69977" y="36576"/>
                  </a:lnTo>
                  <a:lnTo>
                    <a:pt x="69977" y="36576"/>
                  </a:lnTo>
                  <a:lnTo>
                    <a:pt x="63627" y="36449"/>
                  </a:lnTo>
                  <a:lnTo>
                    <a:pt x="58039" y="36195"/>
                  </a:lnTo>
                  <a:lnTo>
                    <a:pt x="53086" y="35687"/>
                  </a:lnTo>
                  <a:lnTo>
                    <a:pt x="48768" y="35052"/>
                  </a:lnTo>
                  <a:lnTo>
                    <a:pt x="45212" y="34163"/>
                  </a:lnTo>
                  <a:lnTo>
                    <a:pt x="42291" y="33020"/>
                  </a:lnTo>
                  <a:lnTo>
                    <a:pt x="40005" y="31750"/>
                  </a:lnTo>
                  <a:lnTo>
                    <a:pt x="38354" y="30099"/>
                  </a:lnTo>
                  <a:lnTo>
                    <a:pt x="37465" y="28321"/>
                  </a:lnTo>
                  <a:lnTo>
                    <a:pt x="37084" y="26289"/>
                  </a:lnTo>
                  <a:lnTo>
                    <a:pt x="37084" y="26289"/>
                  </a:lnTo>
                  <a:lnTo>
                    <a:pt x="37465" y="24384"/>
                  </a:lnTo>
                  <a:lnTo>
                    <a:pt x="38354" y="22606"/>
                  </a:lnTo>
                  <a:lnTo>
                    <a:pt x="40005" y="21082"/>
                  </a:lnTo>
                  <a:lnTo>
                    <a:pt x="42291" y="19812"/>
                  </a:lnTo>
                  <a:lnTo>
                    <a:pt x="45212" y="18669"/>
                  </a:lnTo>
                  <a:lnTo>
                    <a:pt x="48768" y="17780"/>
                  </a:lnTo>
                  <a:lnTo>
                    <a:pt x="53086" y="17145"/>
                  </a:lnTo>
                  <a:lnTo>
                    <a:pt x="58039" y="16637"/>
                  </a:lnTo>
                  <a:lnTo>
                    <a:pt x="63627" y="16383"/>
                  </a:lnTo>
                  <a:lnTo>
                    <a:pt x="69977" y="16256"/>
                  </a:lnTo>
                  <a:close/>
                  <a:moveTo>
                    <a:pt x="69977" y="52705"/>
                  </a:moveTo>
                  <a:lnTo>
                    <a:pt x="69977" y="52705"/>
                  </a:lnTo>
                  <a:lnTo>
                    <a:pt x="80137" y="52324"/>
                  </a:lnTo>
                  <a:lnTo>
                    <a:pt x="89408" y="51562"/>
                  </a:lnTo>
                  <a:lnTo>
                    <a:pt x="97663" y="50165"/>
                  </a:lnTo>
                  <a:lnTo>
                    <a:pt x="104902" y="48260"/>
                  </a:lnTo>
                  <a:lnTo>
                    <a:pt x="111252" y="45847"/>
                  </a:lnTo>
                  <a:lnTo>
                    <a:pt x="116459" y="42926"/>
                  </a:lnTo>
                  <a:lnTo>
                    <a:pt x="120523" y="39497"/>
                  </a:lnTo>
                  <a:lnTo>
                    <a:pt x="123571" y="35687"/>
                  </a:lnTo>
                  <a:lnTo>
                    <a:pt x="125349" y="31242"/>
                  </a:lnTo>
                  <a:lnTo>
                    <a:pt x="125984" y="26289"/>
                  </a:lnTo>
                  <a:lnTo>
                    <a:pt x="125984" y="26289"/>
                  </a:lnTo>
                  <a:lnTo>
                    <a:pt x="125349" y="21463"/>
                  </a:lnTo>
                  <a:lnTo>
                    <a:pt x="123571" y="17145"/>
                  </a:lnTo>
                  <a:lnTo>
                    <a:pt x="120523" y="13208"/>
                  </a:lnTo>
                  <a:lnTo>
                    <a:pt x="116459" y="9779"/>
                  </a:lnTo>
                  <a:lnTo>
                    <a:pt x="111252" y="6858"/>
                  </a:lnTo>
                  <a:lnTo>
                    <a:pt x="104902" y="4445"/>
                  </a:lnTo>
                  <a:lnTo>
                    <a:pt x="97663" y="2540"/>
                  </a:lnTo>
                  <a:lnTo>
                    <a:pt x="89408" y="1143"/>
                  </a:lnTo>
                  <a:lnTo>
                    <a:pt x="80137" y="254"/>
                  </a:lnTo>
                  <a:lnTo>
                    <a:pt x="69977" y="0"/>
                  </a:lnTo>
                  <a:lnTo>
                    <a:pt x="69977" y="0"/>
                  </a:lnTo>
                  <a:lnTo>
                    <a:pt x="59817" y="254"/>
                  </a:lnTo>
                  <a:lnTo>
                    <a:pt x="50673" y="1143"/>
                  </a:lnTo>
                  <a:lnTo>
                    <a:pt x="42418" y="2540"/>
                  </a:lnTo>
                  <a:lnTo>
                    <a:pt x="35052" y="4445"/>
                  </a:lnTo>
                  <a:lnTo>
                    <a:pt x="28829" y="6858"/>
                  </a:lnTo>
                  <a:lnTo>
                    <a:pt x="23622" y="9779"/>
                  </a:lnTo>
                  <a:lnTo>
                    <a:pt x="19558" y="13208"/>
                  </a:lnTo>
                  <a:lnTo>
                    <a:pt x="16510" y="17145"/>
                  </a:lnTo>
                  <a:lnTo>
                    <a:pt x="14732" y="21463"/>
                  </a:lnTo>
                  <a:lnTo>
                    <a:pt x="14097" y="26289"/>
                  </a:lnTo>
                  <a:lnTo>
                    <a:pt x="14097" y="26289"/>
                  </a:lnTo>
                  <a:lnTo>
                    <a:pt x="14732" y="31242"/>
                  </a:lnTo>
                  <a:lnTo>
                    <a:pt x="16510" y="35687"/>
                  </a:lnTo>
                  <a:lnTo>
                    <a:pt x="19558" y="39497"/>
                  </a:lnTo>
                  <a:lnTo>
                    <a:pt x="23622" y="42926"/>
                  </a:lnTo>
                  <a:lnTo>
                    <a:pt x="28829" y="45847"/>
                  </a:lnTo>
                  <a:lnTo>
                    <a:pt x="35052" y="48260"/>
                  </a:lnTo>
                  <a:lnTo>
                    <a:pt x="42418" y="50165"/>
                  </a:lnTo>
                  <a:lnTo>
                    <a:pt x="50673" y="51562"/>
                  </a:lnTo>
                  <a:lnTo>
                    <a:pt x="59817" y="52324"/>
                  </a:lnTo>
                  <a:lnTo>
                    <a:pt x="69977" y="52705"/>
                  </a:lnTo>
                  <a:close/>
                  <a:moveTo>
                    <a:pt x="83185" y="86868"/>
                  </a:moveTo>
                  <a:lnTo>
                    <a:pt x="57023" y="86868"/>
                  </a:lnTo>
                  <a:lnTo>
                    <a:pt x="57023" y="76073"/>
                  </a:lnTo>
                  <a:lnTo>
                    <a:pt x="83185" y="76073"/>
                  </a:lnTo>
                  <a:lnTo>
                    <a:pt x="83185" y="86868"/>
                  </a:lnTo>
                  <a:close/>
                  <a:moveTo>
                    <a:pt x="139827" y="76073"/>
                  </a:moveTo>
                  <a:lnTo>
                    <a:pt x="139827" y="58674"/>
                  </a:lnTo>
                  <a:lnTo>
                    <a:pt x="0" y="58674"/>
                  </a:lnTo>
                  <a:lnTo>
                    <a:pt x="0" y="76073"/>
                  </a:lnTo>
                  <a:lnTo>
                    <a:pt x="34925" y="76073"/>
                  </a:lnTo>
                  <a:lnTo>
                    <a:pt x="34925" y="86868"/>
                  </a:lnTo>
                  <a:lnTo>
                    <a:pt x="16002" y="86868"/>
                  </a:lnTo>
                  <a:lnTo>
                    <a:pt x="16002" y="103124"/>
                  </a:lnTo>
                  <a:lnTo>
                    <a:pt x="100965" y="103124"/>
                  </a:lnTo>
                  <a:lnTo>
                    <a:pt x="100965" y="111379"/>
                  </a:lnTo>
                  <a:lnTo>
                    <a:pt x="16383" y="111379"/>
                  </a:lnTo>
                  <a:lnTo>
                    <a:pt x="16383" y="151892"/>
                  </a:lnTo>
                  <a:lnTo>
                    <a:pt x="126746" y="151892"/>
                  </a:lnTo>
                  <a:lnTo>
                    <a:pt x="126746" y="135255"/>
                  </a:lnTo>
                  <a:lnTo>
                    <a:pt x="38227" y="135255"/>
                  </a:lnTo>
                  <a:lnTo>
                    <a:pt x="38227" y="126619"/>
                  </a:lnTo>
                  <a:lnTo>
                    <a:pt x="122809" y="126619"/>
                  </a:lnTo>
                  <a:lnTo>
                    <a:pt x="122809" y="86868"/>
                  </a:lnTo>
                  <a:lnTo>
                    <a:pt x="105283" y="86868"/>
                  </a:lnTo>
                  <a:lnTo>
                    <a:pt x="105283" y="76073"/>
                  </a:lnTo>
                  <a:lnTo>
                    <a:pt x="139827" y="7607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E741593-3261-1849-A54F-590F9578E271}"/>
                </a:ext>
              </a:extLst>
            </p:cNvPr>
            <p:cNvSpPr/>
            <p:nvPr/>
          </p:nvSpPr>
          <p:spPr>
            <a:xfrm>
              <a:off x="4091304" y="1881631"/>
              <a:ext cx="45720" cy="17652"/>
            </a:xfrm>
            <a:custGeom>
              <a:avLst/>
              <a:gdLst>
                <a:gd name="connsiteX0" fmla="*/ 0 w 45720"/>
                <a:gd name="connsiteY0" fmla="*/ 17653 h 17652"/>
                <a:gd name="connsiteX1" fmla="*/ 45720 w 45720"/>
                <a:gd name="connsiteY1" fmla="*/ 17653 h 17652"/>
                <a:gd name="connsiteX2" fmla="*/ 45720 w 45720"/>
                <a:gd name="connsiteY2" fmla="*/ 0 h 17652"/>
                <a:gd name="connsiteX3" fmla="*/ 0 w 45720"/>
                <a:gd name="connsiteY3" fmla="*/ 0 h 17652"/>
                <a:gd name="connsiteX4" fmla="*/ 0 w 45720"/>
                <a:gd name="connsiteY4" fmla="*/ 17653 h 1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" h="17652">
                  <a:moveTo>
                    <a:pt x="0" y="17653"/>
                  </a:moveTo>
                  <a:lnTo>
                    <a:pt x="45720" y="17653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1765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FC76347E-45AA-2E10-FE48-2F2A10D70074}"/>
                </a:ext>
              </a:extLst>
            </p:cNvPr>
            <p:cNvSpPr/>
            <p:nvPr/>
          </p:nvSpPr>
          <p:spPr>
            <a:xfrm>
              <a:off x="4187951" y="1798701"/>
              <a:ext cx="144399" cy="154178"/>
            </a:xfrm>
            <a:custGeom>
              <a:avLst/>
              <a:gdLst>
                <a:gd name="connsiteX0" fmla="*/ 93472 w 144399"/>
                <a:gd name="connsiteY0" fmla="*/ 68199 h 154178"/>
                <a:gd name="connsiteX1" fmla="*/ 93472 w 144399"/>
                <a:gd name="connsiteY1" fmla="*/ 68199 h 154178"/>
                <a:gd name="connsiteX2" fmla="*/ 86487 w 144399"/>
                <a:gd name="connsiteY2" fmla="*/ 65659 h 154178"/>
                <a:gd name="connsiteX3" fmla="*/ 80518 w 144399"/>
                <a:gd name="connsiteY3" fmla="*/ 62484 h 154178"/>
                <a:gd name="connsiteX4" fmla="*/ 75184 w 144399"/>
                <a:gd name="connsiteY4" fmla="*/ 58801 h 154178"/>
                <a:gd name="connsiteX5" fmla="*/ 70739 w 144399"/>
                <a:gd name="connsiteY5" fmla="*/ 54737 h 154178"/>
                <a:gd name="connsiteX6" fmla="*/ 66929 w 144399"/>
                <a:gd name="connsiteY6" fmla="*/ 50165 h 154178"/>
                <a:gd name="connsiteX7" fmla="*/ 63881 w 144399"/>
                <a:gd name="connsiteY7" fmla="*/ 45339 h 154178"/>
                <a:gd name="connsiteX8" fmla="*/ 61595 w 144399"/>
                <a:gd name="connsiteY8" fmla="*/ 40259 h 154178"/>
                <a:gd name="connsiteX9" fmla="*/ 59944 w 144399"/>
                <a:gd name="connsiteY9" fmla="*/ 34925 h 154178"/>
                <a:gd name="connsiteX10" fmla="*/ 59055 w 144399"/>
                <a:gd name="connsiteY10" fmla="*/ 29464 h 154178"/>
                <a:gd name="connsiteX11" fmla="*/ 58674 w 144399"/>
                <a:gd name="connsiteY11" fmla="*/ 24003 h 154178"/>
                <a:gd name="connsiteX12" fmla="*/ 58674 w 144399"/>
                <a:gd name="connsiteY12" fmla="*/ 8128 h 154178"/>
                <a:gd name="connsiteX13" fmla="*/ 36322 w 144399"/>
                <a:gd name="connsiteY13" fmla="*/ 8128 h 154178"/>
                <a:gd name="connsiteX14" fmla="*/ 36322 w 144399"/>
                <a:gd name="connsiteY14" fmla="*/ 22098 h 154178"/>
                <a:gd name="connsiteX15" fmla="*/ 36322 w 144399"/>
                <a:gd name="connsiteY15" fmla="*/ 22098 h 154178"/>
                <a:gd name="connsiteX16" fmla="*/ 35941 w 144399"/>
                <a:gd name="connsiteY16" fmla="*/ 28321 h 154178"/>
                <a:gd name="connsiteX17" fmla="*/ 34925 w 144399"/>
                <a:gd name="connsiteY17" fmla="*/ 34544 h 154178"/>
                <a:gd name="connsiteX18" fmla="*/ 33274 w 144399"/>
                <a:gd name="connsiteY18" fmla="*/ 40513 h 154178"/>
                <a:gd name="connsiteX19" fmla="*/ 30988 w 144399"/>
                <a:gd name="connsiteY19" fmla="*/ 46355 h 154178"/>
                <a:gd name="connsiteX20" fmla="*/ 27813 w 144399"/>
                <a:gd name="connsiteY20" fmla="*/ 51816 h 154178"/>
                <a:gd name="connsiteX21" fmla="*/ 24003 w 144399"/>
                <a:gd name="connsiteY21" fmla="*/ 56896 h 154178"/>
                <a:gd name="connsiteX22" fmla="*/ 19304 w 144399"/>
                <a:gd name="connsiteY22" fmla="*/ 61595 h 154178"/>
                <a:gd name="connsiteX23" fmla="*/ 13716 w 144399"/>
                <a:gd name="connsiteY23" fmla="*/ 65786 h 154178"/>
                <a:gd name="connsiteX24" fmla="*/ 7366 w 144399"/>
                <a:gd name="connsiteY24" fmla="*/ 69342 h 154178"/>
                <a:gd name="connsiteX25" fmla="*/ 0 w 144399"/>
                <a:gd name="connsiteY25" fmla="*/ 72263 h 154178"/>
                <a:gd name="connsiteX26" fmla="*/ 11557 w 144399"/>
                <a:gd name="connsiteY26" fmla="*/ 89662 h 154178"/>
                <a:gd name="connsiteX27" fmla="*/ 11557 w 144399"/>
                <a:gd name="connsiteY27" fmla="*/ 89662 h 154178"/>
                <a:gd name="connsiteX28" fmla="*/ 16764 w 144399"/>
                <a:gd name="connsiteY28" fmla="*/ 87630 h 154178"/>
                <a:gd name="connsiteX29" fmla="*/ 21463 w 144399"/>
                <a:gd name="connsiteY29" fmla="*/ 85217 h 154178"/>
                <a:gd name="connsiteX30" fmla="*/ 25908 w 144399"/>
                <a:gd name="connsiteY30" fmla="*/ 82550 h 154178"/>
                <a:gd name="connsiteX31" fmla="*/ 30099 w 144399"/>
                <a:gd name="connsiteY31" fmla="*/ 79629 h 154178"/>
                <a:gd name="connsiteX32" fmla="*/ 33782 w 144399"/>
                <a:gd name="connsiteY32" fmla="*/ 76454 h 154178"/>
                <a:gd name="connsiteX33" fmla="*/ 37211 w 144399"/>
                <a:gd name="connsiteY33" fmla="*/ 72898 h 154178"/>
                <a:gd name="connsiteX34" fmla="*/ 40386 w 144399"/>
                <a:gd name="connsiteY34" fmla="*/ 69088 h 154178"/>
                <a:gd name="connsiteX35" fmla="*/ 43180 w 144399"/>
                <a:gd name="connsiteY35" fmla="*/ 65151 h 154178"/>
                <a:gd name="connsiteX36" fmla="*/ 45720 w 144399"/>
                <a:gd name="connsiteY36" fmla="*/ 60960 h 154178"/>
                <a:gd name="connsiteX37" fmla="*/ 47879 w 144399"/>
                <a:gd name="connsiteY37" fmla="*/ 56515 h 154178"/>
                <a:gd name="connsiteX38" fmla="*/ 47879 w 144399"/>
                <a:gd name="connsiteY38" fmla="*/ 56515 h 154178"/>
                <a:gd name="connsiteX39" fmla="*/ 49911 w 144399"/>
                <a:gd name="connsiteY39" fmla="*/ 60325 h 154178"/>
                <a:gd name="connsiteX40" fmla="*/ 52324 w 144399"/>
                <a:gd name="connsiteY40" fmla="*/ 64008 h 154178"/>
                <a:gd name="connsiteX41" fmla="*/ 54991 w 144399"/>
                <a:gd name="connsiteY41" fmla="*/ 67437 h 154178"/>
                <a:gd name="connsiteX42" fmla="*/ 57912 w 144399"/>
                <a:gd name="connsiteY42" fmla="*/ 70739 h 154178"/>
                <a:gd name="connsiteX43" fmla="*/ 61214 w 144399"/>
                <a:gd name="connsiteY43" fmla="*/ 73787 h 154178"/>
                <a:gd name="connsiteX44" fmla="*/ 64770 w 144399"/>
                <a:gd name="connsiteY44" fmla="*/ 76581 h 154178"/>
                <a:gd name="connsiteX45" fmla="*/ 68580 w 144399"/>
                <a:gd name="connsiteY45" fmla="*/ 79121 h 154178"/>
                <a:gd name="connsiteX46" fmla="*/ 72644 w 144399"/>
                <a:gd name="connsiteY46" fmla="*/ 81534 h 154178"/>
                <a:gd name="connsiteX47" fmla="*/ 77089 w 144399"/>
                <a:gd name="connsiteY47" fmla="*/ 83566 h 154178"/>
                <a:gd name="connsiteX48" fmla="*/ 81915 w 144399"/>
                <a:gd name="connsiteY48" fmla="*/ 85344 h 154178"/>
                <a:gd name="connsiteX49" fmla="*/ 93472 w 144399"/>
                <a:gd name="connsiteY49" fmla="*/ 68199 h 154178"/>
                <a:gd name="connsiteX50" fmla="*/ 73533 w 144399"/>
                <a:gd name="connsiteY50" fmla="*/ 137160 h 154178"/>
                <a:gd name="connsiteX51" fmla="*/ 73533 w 144399"/>
                <a:gd name="connsiteY51" fmla="*/ 137160 h 154178"/>
                <a:gd name="connsiteX52" fmla="*/ 67818 w 144399"/>
                <a:gd name="connsiteY52" fmla="*/ 137033 h 154178"/>
                <a:gd name="connsiteX53" fmla="*/ 62738 w 144399"/>
                <a:gd name="connsiteY53" fmla="*/ 136652 h 154178"/>
                <a:gd name="connsiteX54" fmla="*/ 58166 w 144399"/>
                <a:gd name="connsiteY54" fmla="*/ 136017 h 154178"/>
                <a:gd name="connsiteX55" fmla="*/ 54229 w 144399"/>
                <a:gd name="connsiteY55" fmla="*/ 135128 h 154178"/>
                <a:gd name="connsiteX56" fmla="*/ 50927 w 144399"/>
                <a:gd name="connsiteY56" fmla="*/ 133985 h 154178"/>
                <a:gd name="connsiteX57" fmla="*/ 48133 w 144399"/>
                <a:gd name="connsiteY57" fmla="*/ 132588 h 154178"/>
                <a:gd name="connsiteX58" fmla="*/ 45974 w 144399"/>
                <a:gd name="connsiteY58" fmla="*/ 130937 h 154178"/>
                <a:gd name="connsiteX59" fmla="*/ 44450 w 144399"/>
                <a:gd name="connsiteY59" fmla="*/ 129032 h 154178"/>
                <a:gd name="connsiteX60" fmla="*/ 43434 w 144399"/>
                <a:gd name="connsiteY60" fmla="*/ 126873 h 154178"/>
                <a:gd name="connsiteX61" fmla="*/ 43180 w 144399"/>
                <a:gd name="connsiteY61" fmla="*/ 124333 h 154178"/>
                <a:gd name="connsiteX62" fmla="*/ 43180 w 144399"/>
                <a:gd name="connsiteY62" fmla="*/ 124333 h 154178"/>
                <a:gd name="connsiteX63" fmla="*/ 43434 w 144399"/>
                <a:gd name="connsiteY63" fmla="*/ 121920 h 154178"/>
                <a:gd name="connsiteX64" fmla="*/ 44450 w 144399"/>
                <a:gd name="connsiteY64" fmla="*/ 119761 h 154178"/>
                <a:gd name="connsiteX65" fmla="*/ 45974 w 144399"/>
                <a:gd name="connsiteY65" fmla="*/ 117856 h 154178"/>
                <a:gd name="connsiteX66" fmla="*/ 48133 w 144399"/>
                <a:gd name="connsiteY66" fmla="*/ 116205 h 154178"/>
                <a:gd name="connsiteX67" fmla="*/ 50927 w 144399"/>
                <a:gd name="connsiteY67" fmla="*/ 114935 h 154178"/>
                <a:gd name="connsiteX68" fmla="*/ 54229 w 144399"/>
                <a:gd name="connsiteY68" fmla="*/ 113792 h 154178"/>
                <a:gd name="connsiteX69" fmla="*/ 58166 w 144399"/>
                <a:gd name="connsiteY69" fmla="*/ 112903 h 154178"/>
                <a:gd name="connsiteX70" fmla="*/ 62738 w 144399"/>
                <a:gd name="connsiteY70" fmla="*/ 112268 h 154178"/>
                <a:gd name="connsiteX71" fmla="*/ 67818 w 144399"/>
                <a:gd name="connsiteY71" fmla="*/ 111887 h 154178"/>
                <a:gd name="connsiteX72" fmla="*/ 73533 w 144399"/>
                <a:gd name="connsiteY72" fmla="*/ 111760 h 154178"/>
                <a:gd name="connsiteX73" fmla="*/ 73533 w 144399"/>
                <a:gd name="connsiteY73" fmla="*/ 111760 h 154178"/>
                <a:gd name="connsiteX74" fmla="*/ 79121 w 144399"/>
                <a:gd name="connsiteY74" fmla="*/ 111887 h 154178"/>
                <a:gd name="connsiteX75" fmla="*/ 84201 w 144399"/>
                <a:gd name="connsiteY75" fmla="*/ 112268 h 154178"/>
                <a:gd name="connsiteX76" fmla="*/ 88646 w 144399"/>
                <a:gd name="connsiteY76" fmla="*/ 112903 h 154178"/>
                <a:gd name="connsiteX77" fmla="*/ 92583 w 144399"/>
                <a:gd name="connsiteY77" fmla="*/ 113792 h 154178"/>
                <a:gd name="connsiteX78" fmla="*/ 95885 w 144399"/>
                <a:gd name="connsiteY78" fmla="*/ 114935 h 154178"/>
                <a:gd name="connsiteX79" fmla="*/ 98679 w 144399"/>
                <a:gd name="connsiteY79" fmla="*/ 116205 h 154178"/>
                <a:gd name="connsiteX80" fmla="*/ 100838 w 144399"/>
                <a:gd name="connsiteY80" fmla="*/ 117856 h 154178"/>
                <a:gd name="connsiteX81" fmla="*/ 102362 w 144399"/>
                <a:gd name="connsiteY81" fmla="*/ 119761 h 154178"/>
                <a:gd name="connsiteX82" fmla="*/ 103378 w 144399"/>
                <a:gd name="connsiteY82" fmla="*/ 121920 h 154178"/>
                <a:gd name="connsiteX83" fmla="*/ 103632 w 144399"/>
                <a:gd name="connsiteY83" fmla="*/ 124333 h 154178"/>
                <a:gd name="connsiteX84" fmla="*/ 103632 w 144399"/>
                <a:gd name="connsiteY84" fmla="*/ 124333 h 154178"/>
                <a:gd name="connsiteX85" fmla="*/ 103378 w 144399"/>
                <a:gd name="connsiteY85" fmla="*/ 126873 h 154178"/>
                <a:gd name="connsiteX86" fmla="*/ 102362 w 144399"/>
                <a:gd name="connsiteY86" fmla="*/ 129032 h 154178"/>
                <a:gd name="connsiteX87" fmla="*/ 100838 w 144399"/>
                <a:gd name="connsiteY87" fmla="*/ 130937 h 154178"/>
                <a:gd name="connsiteX88" fmla="*/ 98679 w 144399"/>
                <a:gd name="connsiteY88" fmla="*/ 132588 h 154178"/>
                <a:gd name="connsiteX89" fmla="*/ 95885 w 144399"/>
                <a:gd name="connsiteY89" fmla="*/ 133985 h 154178"/>
                <a:gd name="connsiteX90" fmla="*/ 92583 w 144399"/>
                <a:gd name="connsiteY90" fmla="*/ 135128 h 154178"/>
                <a:gd name="connsiteX91" fmla="*/ 88646 w 144399"/>
                <a:gd name="connsiteY91" fmla="*/ 136017 h 154178"/>
                <a:gd name="connsiteX92" fmla="*/ 84201 w 144399"/>
                <a:gd name="connsiteY92" fmla="*/ 136652 h 154178"/>
                <a:gd name="connsiteX93" fmla="*/ 79121 w 144399"/>
                <a:gd name="connsiteY93" fmla="*/ 137033 h 154178"/>
                <a:gd name="connsiteX94" fmla="*/ 73533 w 144399"/>
                <a:gd name="connsiteY94" fmla="*/ 137160 h 154178"/>
                <a:gd name="connsiteX95" fmla="*/ 73533 w 144399"/>
                <a:gd name="connsiteY95" fmla="*/ 94742 h 154178"/>
                <a:gd name="connsiteX96" fmla="*/ 73533 w 144399"/>
                <a:gd name="connsiteY96" fmla="*/ 94742 h 154178"/>
                <a:gd name="connsiteX97" fmla="*/ 64135 w 144399"/>
                <a:gd name="connsiteY97" fmla="*/ 94996 h 154178"/>
                <a:gd name="connsiteX98" fmla="*/ 55626 w 144399"/>
                <a:gd name="connsiteY98" fmla="*/ 96012 h 154178"/>
                <a:gd name="connsiteX99" fmla="*/ 48006 w 144399"/>
                <a:gd name="connsiteY99" fmla="*/ 97536 h 154178"/>
                <a:gd name="connsiteX100" fmla="*/ 41148 w 144399"/>
                <a:gd name="connsiteY100" fmla="*/ 99822 h 154178"/>
                <a:gd name="connsiteX101" fmla="*/ 35306 w 144399"/>
                <a:gd name="connsiteY101" fmla="*/ 102489 h 154178"/>
                <a:gd name="connsiteX102" fmla="*/ 30353 w 144399"/>
                <a:gd name="connsiteY102" fmla="*/ 105918 h 154178"/>
                <a:gd name="connsiteX103" fmla="*/ 26416 w 144399"/>
                <a:gd name="connsiteY103" fmla="*/ 109728 h 154178"/>
                <a:gd name="connsiteX104" fmla="*/ 23495 w 144399"/>
                <a:gd name="connsiteY104" fmla="*/ 114173 h 154178"/>
                <a:gd name="connsiteX105" fmla="*/ 21717 w 144399"/>
                <a:gd name="connsiteY105" fmla="*/ 118999 h 154178"/>
                <a:gd name="connsiteX106" fmla="*/ 21209 w 144399"/>
                <a:gd name="connsiteY106" fmla="*/ 124333 h 154178"/>
                <a:gd name="connsiteX107" fmla="*/ 21209 w 144399"/>
                <a:gd name="connsiteY107" fmla="*/ 124333 h 154178"/>
                <a:gd name="connsiteX108" fmla="*/ 21717 w 144399"/>
                <a:gd name="connsiteY108" fmla="*/ 129794 h 154178"/>
                <a:gd name="connsiteX109" fmla="*/ 23495 w 144399"/>
                <a:gd name="connsiteY109" fmla="*/ 134620 h 154178"/>
                <a:gd name="connsiteX110" fmla="*/ 26416 w 144399"/>
                <a:gd name="connsiteY110" fmla="*/ 139065 h 154178"/>
                <a:gd name="connsiteX111" fmla="*/ 30353 w 144399"/>
                <a:gd name="connsiteY111" fmla="*/ 143002 h 154178"/>
                <a:gd name="connsiteX112" fmla="*/ 35306 w 144399"/>
                <a:gd name="connsiteY112" fmla="*/ 146304 h 154178"/>
                <a:gd name="connsiteX113" fmla="*/ 41148 w 144399"/>
                <a:gd name="connsiteY113" fmla="*/ 149098 h 154178"/>
                <a:gd name="connsiteX114" fmla="*/ 48006 w 144399"/>
                <a:gd name="connsiteY114" fmla="*/ 151257 h 154178"/>
                <a:gd name="connsiteX115" fmla="*/ 55626 w 144399"/>
                <a:gd name="connsiteY115" fmla="*/ 152908 h 154178"/>
                <a:gd name="connsiteX116" fmla="*/ 64135 w 144399"/>
                <a:gd name="connsiteY116" fmla="*/ 153924 h 154178"/>
                <a:gd name="connsiteX117" fmla="*/ 73533 w 144399"/>
                <a:gd name="connsiteY117" fmla="*/ 154178 h 154178"/>
                <a:gd name="connsiteX118" fmla="*/ 73533 w 144399"/>
                <a:gd name="connsiteY118" fmla="*/ 154178 h 154178"/>
                <a:gd name="connsiteX119" fmla="*/ 82677 w 144399"/>
                <a:gd name="connsiteY119" fmla="*/ 153924 h 154178"/>
                <a:gd name="connsiteX120" fmla="*/ 91186 w 144399"/>
                <a:gd name="connsiteY120" fmla="*/ 152908 h 154178"/>
                <a:gd name="connsiteX121" fmla="*/ 98806 w 144399"/>
                <a:gd name="connsiteY121" fmla="*/ 151257 h 154178"/>
                <a:gd name="connsiteX122" fmla="*/ 105664 w 144399"/>
                <a:gd name="connsiteY122" fmla="*/ 149098 h 154178"/>
                <a:gd name="connsiteX123" fmla="*/ 111506 w 144399"/>
                <a:gd name="connsiteY123" fmla="*/ 146304 h 154178"/>
                <a:gd name="connsiteX124" fmla="*/ 116459 w 144399"/>
                <a:gd name="connsiteY124" fmla="*/ 143002 h 154178"/>
                <a:gd name="connsiteX125" fmla="*/ 120396 w 144399"/>
                <a:gd name="connsiteY125" fmla="*/ 139065 h 154178"/>
                <a:gd name="connsiteX126" fmla="*/ 123317 w 144399"/>
                <a:gd name="connsiteY126" fmla="*/ 134620 h 154178"/>
                <a:gd name="connsiteX127" fmla="*/ 124968 w 144399"/>
                <a:gd name="connsiteY127" fmla="*/ 129794 h 154178"/>
                <a:gd name="connsiteX128" fmla="*/ 125603 w 144399"/>
                <a:gd name="connsiteY128" fmla="*/ 124333 h 154178"/>
                <a:gd name="connsiteX129" fmla="*/ 125603 w 144399"/>
                <a:gd name="connsiteY129" fmla="*/ 124333 h 154178"/>
                <a:gd name="connsiteX130" fmla="*/ 124968 w 144399"/>
                <a:gd name="connsiteY130" fmla="*/ 118999 h 154178"/>
                <a:gd name="connsiteX131" fmla="*/ 123317 w 144399"/>
                <a:gd name="connsiteY131" fmla="*/ 114173 h 154178"/>
                <a:gd name="connsiteX132" fmla="*/ 120396 w 144399"/>
                <a:gd name="connsiteY132" fmla="*/ 109728 h 154178"/>
                <a:gd name="connsiteX133" fmla="*/ 116459 w 144399"/>
                <a:gd name="connsiteY133" fmla="*/ 105918 h 154178"/>
                <a:gd name="connsiteX134" fmla="*/ 111506 w 144399"/>
                <a:gd name="connsiteY134" fmla="*/ 102489 h 154178"/>
                <a:gd name="connsiteX135" fmla="*/ 105664 w 144399"/>
                <a:gd name="connsiteY135" fmla="*/ 99822 h 154178"/>
                <a:gd name="connsiteX136" fmla="*/ 98806 w 144399"/>
                <a:gd name="connsiteY136" fmla="*/ 97536 h 154178"/>
                <a:gd name="connsiteX137" fmla="*/ 91186 w 144399"/>
                <a:gd name="connsiteY137" fmla="*/ 96012 h 154178"/>
                <a:gd name="connsiteX138" fmla="*/ 82677 w 144399"/>
                <a:gd name="connsiteY138" fmla="*/ 94996 h 154178"/>
                <a:gd name="connsiteX139" fmla="*/ 73533 w 144399"/>
                <a:gd name="connsiteY139" fmla="*/ 94742 h 154178"/>
                <a:gd name="connsiteX140" fmla="*/ 123952 w 144399"/>
                <a:gd name="connsiteY140" fmla="*/ 35687 h 154178"/>
                <a:gd name="connsiteX141" fmla="*/ 123952 w 144399"/>
                <a:gd name="connsiteY141" fmla="*/ 0 h 154178"/>
                <a:gd name="connsiteX142" fmla="*/ 101854 w 144399"/>
                <a:gd name="connsiteY142" fmla="*/ 0 h 154178"/>
                <a:gd name="connsiteX143" fmla="*/ 101854 w 144399"/>
                <a:gd name="connsiteY143" fmla="*/ 91186 h 154178"/>
                <a:gd name="connsiteX144" fmla="*/ 123952 w 144399"/>
                <a:gd name="connsiteY144" fmla="*/ 91186 h 154178"/>
                <a:gd name="connsiteX145" fmla="*/ 123952 w 144399"/>
                <a:gd name="connsiteY145" fmla="*/ 53975 h 154178"/>
                <a:gd name="connsiteX146" fmla="*/ 144399 w 144399"/>
                <a:gd name="connsiteY146" fmla="*/ 53975 h 154178"/>
                <a:gd name="connsiteX147" fmla="*/ 144399 w 144399"/>
                <a:gd name="connsiteY147" fmla="*/ 35687 h 154178"/>
                <a:gd name="connsiteX148" fmla="*/ 123952 w 144399"/>
                <a:gd name="connsiteY148" fmla="*/ 35687 h 15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44399" h="154178">
                  <a:moveTo>
                    <a:pt x="93472" y="68199"/>
                  </a:moveTo>
                  <a:lnTo>
                    <a:pt x="93472" y="68199"/>
                  </a:lnTo>
                  <a:lnTo>
                    <a:pt x="86487" y="65659"/>
                  </a:lnTo>
                  <a:lnTo>
                    <a:pt x="80518" y="62484"/>
                  </a:lnTo>
                  <a:lnTo>
                    <a:pt x="75184" y="58801"/>
                  </a:lnTo>
                  <a:lnTo>
                    <a:pt x="70739" y="54737"/>
                  </a:lnTo>
                  <a:lnTo>
                    <a:pt x="66929" y="50165"/>
                  </a:lnTo>
                  <a:lnTo>
                    <a:pt x="63881" y="45339"/>
                  </a:lnTo>
                  <a:lnTo>
                    <a:pt x="61595" y="40259"/>
                  </a:lnTo>
                  <a:lnTo>
                    <a:pt x="59944" y="34925"/>
                  </a:lnTo>
                  <a:lnTo>
                    <a:pt x="59055" y="29464"/>
                  </a:lnTo>
                  <a:lnTo>
                    <a:pt x="58674" y="24003"/>
                  </a:lnTo>
                  <a:lnTo>
                    <a:pt x="58674" y="8128"/>
                  </a:lnTo>
                  <a:lnTo>
                    <a:pt x="36322" y="8128"/>
                  </a:lnTo>
                  <a:lnTo>
                    <a:pt x="36322" y="22098"/>
                  </a:lnTo>
                  <a:lnTo>
                    <a:pt x="36322" y="22098"/>
                  </a:lnTo>
                  <a:lnTo>
                    <a:pt x="35941" y="28321"/>
                  </a:lnTo>
                  <a:lnTo>
                    <a:pt x="34925" y="34544"/>
                  </a:lnTo>
                  <a:lnTo>
                    <a:pt x="33274" y="40513"/>
                  </a:lnTo>
                  <a:lnTo>
                    <a:pt x="30988" y="46355"/>
                  </a:lnTo>
                  <a:lnTo>
                    <a:pt x="27813" y="51816"/>
                  </a:lnTo>
                  <a:lnTo>
                    <a:pt x="24003" y="56896"/>
                  </a:lnTo>
                  <a:lnTo>
                    <a:pt x="19304" y="61595"/>
                  </a:lnTo>
                  <a:lnTo>
                    <a:pt x="13716" y="65786"/>
                  </a:lnTo>
                  <a:lnTo>
                    <a:pt x="7366" y="69342"/>
                  </a:lnTo>
                  <a:lnTo>
                    <a:pt x="0" y="72263"/>
                  </a:lnTo>
                  <a:lnTo>
                    <a:pt x="11557" y="89662"/>
                  </a:lnTo>
                  <a:lnTo>
                    <a:pt x="11557" y="89662"/>
                  </a:lnTo>
                  <a:lnTo>
                    <a:pt x="16764" y="87630"/>
                  </a:lnTo>
                  <a:lnTo>
                    <a:pt x="21463" y="85217"/>
                  </a:lnTo>
                  <a:lnTo>
                    <a:pt x="25908" y="82550"/>
                  </a:lnTo>
                  <a:lnTo>
                    <a:pt x="30099" y="79629"/>
                  </a:lnTo>
                  <a:lnTo>
                    <a:pt x="33782" y="76454"/>
                  </a:lnTo>
                  <a:lnTo>
                    <a:pt x="37211" y="72898"/>
                  </a:lnTo>
                  <a:lnTo>
                    <a:pt x="40386" y="69088"/>
                  </a:lnTo>
                  <a:lnTo>
                    <a:pt x="43180" y="65151"/>
                  </a:lnTo>
                  <a:lnTo>
                    <a:pt x="45720" y="60960"/>
                  </a:lnTo>
                  <a:lnTo>
                    <a:pt x="47879" y="56515"/>
                  </a:lnTo>
                  <a:lnTo>
                    <a:pt x="47879" y="56515"/>
                  </a:lnTo>
                  <a:lnTo>
                    <a:pt x="49911" y="60325"/>
                  </a:lnTo>
                  <a:lnTo>
                    <a:pt x="52324" y="64008"/>
                  </a:lnTo>
                  <a:lnTo>
                    <a:pt x="54991" y="67437"/>
                  </a:lnTo>
                  <a:lnTo>
                    <a:pt x="57912" y="70739"/>
                  </a:lnTo>
                  <a:lnTo>
                    <a:pt x="61214" y="73787"/>
                  </a:lnTo>
                  <a:lnTo>
                    <a:pt x="64770" y="76581"/>
                  </a:lnTo>
                  <a:lnTo>
                    <a:pt x="68580" y="79121"/>
                  </a:lnTo>
                  <a:lnTo>
                    <a:pt x="72644" y="81534"/>
                  </a:lnTo>
                  <a:lnTo>
                    <a:pt x="77089" y="83566"/>
                  </a:lnTo>
                  <a:lnTo>
                    <a:pt x="81915" y="85344"/>
                  </a:lnTo>
                  <a:lnTo>
                    <a:pt x="93472" y="68199"/>
                  </a:lnTo>
                  <a:close/>
                  <a:moveTo>
                    <a:pt x="73533" y="137160"/>
                  </a:moveTo>
                  <a:lnTo>
                    <a:pt x="73533" y="137160"/>
                  </a:lnTo>
                  <a:lnTo>
                    <a:pt x="67818" y="137033"/>
                  </a:lnTo>
                  <a:lnTo>
                    <a:pt x="62738" y="136652"/>
                  </a:lnTo>
                  <a:lnTo>
                    <a:pt x="58166" y="136017"/>
                  </a:lnTo>
                  <a:lnTo>
                    <a:pt x="54229" y="135128"/>
                  </a:lnTo>
                  <a:lnTo>
                    <a:pt x="50927" y="133985"/>
                  </a:lnTo>
                  <a:lnTo>
                    <a:pt x="48133" y="132588"/>
                  </a:lnTo>
                  <a:lnTo>
                    <a:pt x="45974" y="130937"/>
                  </a:lnTo>
                  <a:lnTo>
                    <a:pt x="44450" y="129032"/>
                  </a:lnTo>
                  <a:lnTo>
                    <a:pt x="43434" y="126873"/>
                  </a:lnTo>
                  <a:lnTo>
                    <a:pt x="43180" y="124333"/>
                  </a:lnTo>
                  <a:lnTo>
                    <a:pt x="43180" y="124333"/>
                  </a:lnTo>
                  <a:lnTo>
                    <a:pt x="43434" y="121920"/>
                  </a:lnTo>
                  <a:lnTo>
                    <a:pt x="44450" y="119761"/>
                  </a:lnTo>
                  <a:lnTo>
                    <a:pt x="45974" y="117856"/>
                  </a:lnTo>
                  <a:lnTo>
                    <a:pt x="48133" y="116205"/>
                  </a:lnTo>
                  <a:lnTo>
                    <a:pt x="50927" y="114935"/>
                  </a:lnTo>
                  <a:lnTo>
                    <a:pt x="54229" y="113792"/>
                  </a:lnTo>
                  <a:lnTo>
                    <a:pt x="58166" y="112903"/>
                  </a:lnTo>
                  <a:lnTo>
                    <a:pt x="62738" y="112268"/>
                  </a:lnTo>
                  <a:lnTo>
                    <a:pt x="67818" y="111887"/>
                  </a:lnTo>
                  <a:lnTo>
                    <a:pt x="73533" y="111760"/>
                  </a:lnTo>
                  <a:lnTo>
                    <a:pt x="73533" y="111760"/>
                  </a:lnTo>
                  <a:lnTo>
                    <a:pt x="79121" y="111887"/>
                  </a:lnTo>
                  <a:lnTo>
                    <a:pt x="84201" y="112268"/>
                  </a:lnTo>
                  <a:lnTo>
                    <a:pt x="88646" y="112903"/>
                  </a:lnTo>
                  <a:lnTo>
                    <a:pt x="92583" y="113792"/>
                  </a:lnTo>
                  <a:lnTo>
                    <a:pt x="95885" y="114935"/>
                  </a:lnTo>
                  <a:lnTo>
                    <a:pt x="98679" y="116205"/>
                  </a:lnTo>
                  <a:lnTo>
                    <a:pt x="100838" y="117856"/>
                  </a:lnTo>
                  <a:lnTo>
                    <a:pt x="102362" y="119761"/>
                  </a:lnTo>
                  <a:lnTo>
                    <a:pt x="103378" y="121920"/>
                  </a:lnTo>
                  <a:lnTo>
                    <a:pt x="103632" y="124333"/>
                  </a:lnTo>
                  <a:lnTo>
                    <a:pt x="103632" y="124333"/>
                  </a:lnTo>
                  <a:lnTo>
                    <a:pt x="103378" y="126873"/>
                  </a:lnTo>
                  <a:lnTo>
                    <a:pt x="102362" y="129032"/>
                  </a:lnTo>
                  <a:lnTo>
                    <a:pt x="100838" y="130937"/>
                  </a:lnTo>
                  <a:lnTo>
                    <a:pt x="98679" y="132588"/>
                  </a:lnTo>
                  <a:lnTo>
                    <a:pt x="95885" y="133985"/>
                  </a:lnTo>
                  <a:lnTo>
                    <a:pt x="92583" y="135128"/>
                  </a:lnTo>
                  <a:lnTo>
                    <a:pt x="88646" y="136017"/>
                  </a:lnTo>
                  <a:lnTo>
                    <a:pt x="84201" y="136652"/>
                  </a:lnTo>
                  <a:lnTo>
                    <a:pt x="79121" y="137033"/>
                  </a:lnTo>
                  <a:lnTo>
                    <a:pt x="73533" y="137160"/>
                  </a:lnTo>
                  <a:close/>
                  <a:moveTo>
                    <a:pt x="73533" y="94742"/>
                  </a:moveTo>
                  <a:lnTo>
                    <a:pt x="73533" y="94742"/>
                  </a:lnTo>
                  <a:lnTo>
                    <a:pt x="64135" y="94996"/>
                  </a:lnTo>
                  <a:lnTo>
                    <a:pt x="55626" y="96012"/>
                  </a:lnTo>
                  <a:lnTo>
                    <a:pt x="48006" y="97536"/>
                  </a:lnTo>
                  <a:lnTo>
                    <a:pt x="41148" y="99822"/>
                  </a:lnTo>
                  <a:lnTo>
                    <a:pt x="35306" y="102489"/>
                  </a:lnTo>
                  <a:lnTo>
                    <a:pt x="30353" y="105918"/>
                  </a:lnTo>
                  <a:lnTo>
                    <a:pt x="26416" y="109728"/>
                  </a:lnTo>
                  <a:lnTo>
                    <a:pt x="23495" y="114173"/>
                  </a:lnTo>
                  <a:lnTo>
                    <a:pt x="21717" y="118999"/>
                  </a:lnTo>
                  <a:lnTo>
                    <a:pt x="21209" y="124333"/>
                  </a:lnTo>
                  <a:lnTo>
                    <a:pt x="21209" y="124333"/>
                  </a:lnTo>
                  <a:lnTo>
                    <a:pt x="21717" y="129794"/>
                  </a:lnTo>
                  <a:lnTo>
                    <a:pt x="23495" y="134620"/>
                  </a:lnTo>
                  <a:lnTo>
                    <a:pt x="26416" y="139065"/>
                  </a:lnTo>
                  <a:lnTo>
                    <a:pt x="30353" y="143002"/>
                  </a:lnTo>
                  <a:lnTo>
                    <a:pt x="35306" y="146304"/>
                  </a:lnTo>
                  <a:lnTo>
                    <a:pt x="41148" y="149098"/>
                  </a:lnTo>
                  <a:lnTo>
                    <a:pt x="48006" y="151257"/>
                  </a:lnTo>
                  <a:lnTo>
                    <a:pt x="55626" y="152908"/>
                  </a:lnTo>
                  <a:lnTo>
                    <a:pt x="64135" y="153924"/>
                  </a:lnTo>
                  <a:lnTo>
                    <a:pt x="73533" y="154178"/>
                  </a:lnTo>
                  <a:lnTo>
                    <a:pt x="73533" y="154178"/>
                  </a:lnTo>
                  <a:lnTo>
                    <a:pt x="82677" y="153924"/>
                  </a:lnTo>
                  <a:lnTo>
                    <a:pt x="91186" y="152908"/>
                  </a:lnTo>
                  <a:lnTo>
                    <a:pt x="98806" y="151257"/>
                  </a:lnTo>
                  <a:lnTo>
                    <a:pt x="105664" y="149098"/>
                  </a:lnTo>
                  <a:lnTo>
                    <a:pt x="111506" y="146304"/>
                  </a:lnTo>
                  <a:lnTo>
                    <a:pt x="116459" y="143002"/>
                  </a:lnTo>
                  <a:lnTo>
                    <a:pt x="120396" y="139065"/>
                  </a:lnTo>
                  <a:lnTo>
                    <a:pt x="123317" y="134620"/>
                  </a:lnTo>
                  <a:lnTo>
                    <a:pt x="124968" y="129794"/>
                  </a:lnTo>
                  <a:lnTo>
                    <a:pt x="125603" y="124333"/>
                  </a:lnTo>
                  <a:lnTo>
                    <a:pt x="125603" y="124333"/>
                  </a:lnTo>
                  <a:lnTo>
                    <a:pt x="124968" y="118999"/>
                  </a:lnTo>
                  <a:lnTo>
                    <a:pt x="123317" y="114173"/>
                  </a:lnTo>
                  <a:lnTo>
                    <a:pt x="120396" y="109728"/>
                  </a:lnTo>
                  <a:lnTo>
                    <a:pt x="116459" y="105918"/>
                  </a:lnTo>
                  <a:lnTo>
                    <a:pt x="111506" y="102489"/>
                  </a:lnTo>
                  <a:lnTo>
                    <a:pt x="105664" y="99822"/>
                  </a:lnTo>
                  <a:lnTo>
                    <a:pt x="98806" y="97536"/>
                  </a:lnTo>
                  <a:lnTo>
                    <a:pt x="91186" y="96012"/>
                  </a:lnTo>
                  <a:lnTo>
                    <a:pt x="82677" y="94996"/>
                  </a:lnTo>
                  <a:lnTo>
                    <a:pt x="73533" y="94742"/>
                  </a:lnTo>
                  <a:close/>
                  <a:moveTo>
                    <a:pt x="123952" y="35687"/>
                  </a:moveTo>
                  <a:lnTo>
                    <a:pt x="123952" y="0"/>
                  </a:lnTo>
                  <a:lnTo>
                    <a:pt x="101854" y="0"/>
                  </a:lnTo>
                  <a:lnTo>
                    <a:pt x="101854" y="91186"/>
                  </a:lnTo>
                  <a:lnTo>
                    <a:pt x="123952" y="91186"/>
                  </a:lnTo>
                  <a:lnTo>
                    <a:pt x="123952" y="53975"/>
                  </a:lnTo>
                  <a:lnTo>
                    <a:pt x="144399" y="53975"/>
                  </a:lnTo>
                  <a:lnTo>
                    <a:pt x="144399" y="35687"/>
                  </a:lnTo>
                  <a:lnTo>
                    <a:pt x="123952" y="3568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48A6BDC-150C-7874-133A-734E8F79A28A}"/>
                </a:ext>
              </a:extLst>
            </p:cNvPr>
            <p:cNvSpPr/>
            <p:nvPr/>
          </p:nvSpPr>
          <p:spPr>
            <a:xfrm>
              <a:off x="4345051" y="1798446"/>
              <a:ext cx="128777" cy="154305"/>
            </a:xfrm>
            <a:custGeom>
              <a:avLst/>
              <a:gdLst>
                <a:gd name="connsiteX0" fmla="*/ 49657 w 128777"/>
                <a:gd name="connsiteY0" fmla="*/ 24257 h 154305"/>
                <a:gd name="connsiteX1" fmla="*/ 49657 w 128777"/>
                <a:gd name="connsiteY1" fmla="*/ 24257 h 154305"/>
                <a:gd name="connsiteX2" fmla="*/ 52959 w 128777"/>
                <a:gd name="connsiteY2" fmla="*/ 24384 h 154305"/>
                <a:gd name="connsiteX3" fmla="*/ 56007 w 128777"/>
                <a:gd name="connsiteY3" fmla="*/ 24892 h 154305"/>
                <a:gd name="connsiteX4" fmla="*/ 58801 w 128777"/>
                <a:gd name="connsiteY4" fmla="*/ 25654 h 154305"/>
                <a:gd name="connsiteX5" fmla="*/ 61341 w 128777"/>
                <a:gd name="connsiteY5" fmla="*/ 26670 h 154305"/>
                <a:gd name="connsiteX6" fmla="*/ 63627 w 128777"/>
                <a:gd name="connsiteY6" fmla="*/ 28067 h 154305"/>
                <a:gd name="connsiteX7" fmla="*/ 65405 w 128777"/>
                <a:gd name="connsiteY7" fmla="*/ 29718 h 154305"/>
                <a:gd name="connsiteX8" fmla="*/ 66929 w 128777"/>
                <a:gd name="connsiteY8" fmla="*/ 31750 h 154305"/>
                <a:gd name="connsiteX9" fmla="*/ 68072 w 128777"/>
                <a:gd name="connsiteY9" fmla="*/ 34036 h 154305"/>
                <a:gd name="connsiteX10" fmla="*/ 68707 w 128777"/>
                <a:gd name="connsiteY10" fmla="*/ 36449 h 154305"/>
                <a:gd name="connsiteX11" fmla="*/ 68961 w 128777"/>
                <a:gd name="connsiteY11" fmla="*/ 39243 h 154305"/>
                <a:gd name="connsiteX12" fmla="*/ 68961 w 128777"/>
                <a:gd name="connsiteY12" fmla="*/ 39243 h 154305"/>
                <a:gd name="connsiteX13" fmla="*/ 68707 w 128777"/>
                <a:gd name="connsiteY13" fmla="*/ 42037 h 154305"/>
                <a:gd name="connsiteX14" fmla="*/ 68072 w 128777"/>
                <a:gd name="connsiteY14" fmla="*/ 44450 h 154305"/>
                <a:gd name="connsiteX15" fmla="*/ 66929 w 128777"/>
                <a:gd name="connsiteY15" fmla="*/ 46609 h 154305"/>
                <a:gd name="connsiteX16" fmla="*/ 65405 w 128777"/>
                <a:gd name="connsiteY16" fmla="*/ 48514 h 154305"/>
                <a:gd name="connsiteX17" fmla="*/ 63627 w 128777"/>
                <a:gd name="connsiteY17" fmla="*/ 50165 h 154305"/>
                <a:gd name="connsiteX18" fmla="*/ 61341 w 128777"/>
                <a:gd name="connsiteY18" fmla="*/ 51562 h 154305"/>
                <a:gd name="connsiteX19" fmla="*/ 58801 w 128777"/>
                <a:gd name="connsiteY19" fmla="*/ 52578 h 154305"/>
                <a:gd name="connsiteX20" fmla="*/ 56007 w 128777"/>
                <a:gd name="connsiteY20" fmla="*/ 53467 h 154305"/>
                <a:gd name="connsiteX21" fmla="*/ 52959 w 128777"/>
                <a:gd name="connsiteY21" fmla="*/ 53848 h 154305"/>
                <a:gd name="connsiteX22" fmla="*/ 49657 w 128777"/>
                <a:gd name="connsiteY22" fmla="*/ 54102 h 154305"/>
                <a:gd name="connsiteX23" fmla="*/ 49657 w 128777"/>
                <a:gd name="connsiteY23" fmla="*/ 54102 h 154305"/>
                <a:gd name="connsiteX24" fmla="*/ 46355 w 128777"/>
                <a:gd name="connsiteY24" fmla="*/ 53848 h 154305"/>
                <a:gd name="connsiteX25" fmla="*/ 43307 w 128777"/>
                <a:gd name="connsiteY25" fmla="*/ 53467 h 154305"/>
                <a:gd name="connsiteX26" fmla="*/ 40513 w 128777"/>
                <a:gd name="connsiteY26" fmla="*/ 52578 h 154305"/>
                <a:gd name="connsiteX27" fmla="*/ 37973 w 128777"/>
                <a:gd name="connsiteY27" fmla="*/ 51562 h 154305"/>
                <a:gd name="connsiteX28" fmla="*/ 35814 w 128777"/>
                <a:gd name="connsiteY28" fmla="*/ 50165 h 154305"/>
                <a:gd name="connsiteX29" fmla="*/ 33909 w 128777"/>
                <a:gd name="connsiteY29" fmla="*/ 48514 h 154305"/>
                <a:gd name="connsiteX30" fmla="*/ 32385 w 128777"/>
                <a:gd name="connsiteY30" fmla="*/ 46609 h 154305"/>
                <a:gd name="connsiteX31" fmla="*/ 31242 w 128777"/>
                <a:gd name="connsiteY31" fmla="*/ 44450 h 154305"/>
                <a:gd name="connsiteX32" fmla="*/ 30607 w 128777"/>
                <a:gd name="connsiteY32" fmla="*/ 42037 h 154305"/>
                <a:gd name="connsiteX33" fmla="*/ 30353 w 128777"/>
                <a:gd name="connsiteY33" fmla="*/ 39243 h 154305"/>
                <a:gd name="connsiteX34" fmla="*/ 30353 w 128777"/>
                <a:gd name="connsiteY34" fmla="*/ 39243 h 154305"/>
                <a:gd name="connsiteX35" fmla="*/ 30607 w 128777"/>
                <a:gd name="connsiteY35" fmla="*/ 36449 h 154305"/>
                <a:gd name="connsiteX36" fmla="*/ 31242 w 128777"/>
                <a:gd name="connsiteY36" fmla="*/ 34036 h 154305"/>
                <a:gd name="connsiteX37" fmla="*/ 32385 w 128777"/>
                <a:gd name="connsiteY37" fmla="*/ 31750 h 154305"/>
                <a:gd name="connsiteX38" fmla="*/ 33909 w 128777"/>
                <a:gd name="connsiteY38" fmla="*/ 29718 h 154305"/>
                <a:gd name="connsiteX39" fmla="*/ 35814 w 128777"/>
                <a:gd name="connsiteY39" fmla="*/ 28067 h 154305"/>
                <a:gd name="connsiteX40" fmla="*/ 37973 w 128777"/>
                <a:gd name="connsiteY40" fmla="*/ 26670 h 154305"/>
                <a:gd name="connsiteX41" fmla="*/ 40513 w 128777"/>
                <a:gd name="connsiteY41" fmla="*/ 25654 h 154305"/>
                <a:gd name="connsiteX42" fmla="*/ 43307 w 128777"/>
                <a:gd name="connsiteY42" fmla="*/ 24892 h 154305"/>
                <a:gd name="connsiteX43" fmla="*/ 46355 w 128777"/>
                <a:gd name="connsiteY43" fmla="*/ 24384 h 154305"/>
                <a:gd name="connsiteX44" fmla="*/ 49657 w 128777"/>
                <a:gd name="connsiteY44" fmla="*/ 24257 h 154305"/>
                <a:gd name="connsiteX45" fmla="*/ 49657 w 128777"/>
                <a:gd name="connsiteY45" fmla="*/ 72136 h 154305"/>
                <a:gd name="connsiteX46" fmla="*/ 49657 w 128777"/>
                <a:gd name="connsiteY46" fmla="*/ 72136 h 154305"/>
                <a:gd name="connsiteX47" fmla="*/ 56388 w 128777"/>
                <a:gd name="connsiteY47" fmla="*/ 71755 h 154305"/>
                <a:gd name="connsiteX48" fmla="*/ 62738 w 128777"/>
                <a:gd name="connsiteY48" fmla="*/ 70612 h 154305"/>
                <a:gd name="connsiteX49" fmla="*/ 68707 w 128777"/>
                <a:gd name="connsiteY49" fmla="*/ 68707 h 154305"/>
                <a:gd name="connsiteX50" fmla="*/ 73914 w 128777"/>
                <a:gd name="connsiteY50" fmla="*/ 66040 h 154305"/>
                <a:gd name="connsiteX51" fmla="*/ 78613 w 128777"/>
                <a:gd name="connsiteY51" fmla="*/ 62865 h 154305"/>
                <a:gd name="connsiteX52" fmla="*/ 82550 w 128777"/>
                <a:gd name="connsiteY52" fmla="*/ 59055 h 154305"/>
                <a:gd name="connsiteX53" fmla="*/ 85725 w 128777"/>
                <a:gd name="connsiteY53" fmla="*/ 54864 h 154305"/>
                <a:gd name="connsiteX54" fmla="*/ 88138 w 128777"/>
                <a:gd name="connsiteY54" fmla="*/ 50038 h 154305"/>
                <a:gd name="connsiteX55" fmla="*/ 89535 w 128777"/>
                <a:gd name="connsiteY55" fmla="*/ 44831 h 154305"/>
                <a:gd name="connsiteX56" fmla="*/ 90043 w 128777"/>
                <a:gd name="connsiteY56" fmla="*/ 39243 h 154305"/>
                <a:gd name="connsiteX57" fmla="*/ 90043 w 128777"/>
                <a:gd name="connsiteY57" fmla="*/ 39243 h 154305"/>
                <a:gd name="connsiteX58" fmla="*/ 89535 w 128777"/>
                <a:gd name="connsiteY58" fmla="*/ 33655 h 154305"/>
                <a:gd name="connsiteX59" fmla="*/ 88138 w 128777"/>
                <a:gd name="connsiteY59" fmla="*/ 28448 h 154305"/>
                <a:gd name="connsiteX60" fmla="*/ 85725 w 128777"/>
                <a:gd name="connsiteY60" fmla="*/ 23622 h 154305"/>
                <a:gd name="connsiteX61" fmla="*/ 82550 w 128777"/>
                <a:gd name="connsiteY61" fmla="*/ 19304 h 154305"/>
                <a:gd name="connsiteX62" fmla="*/ 78613 w 128777"/>
                <a:gd name="connsiteY62" fmla="*/ 15494 h 154305"/>
                <a:gd name="connsiteX63" fmla="*/ 73914 w 128777"/>
                <a:gd name="connsiteY63" fmla="*/ 12319 h 154305"/>
                <a:gd name="connsiteX64" fmla="*/ 68707 w 128777"/>
                <a:gd name="connsiteY64" fmla="*/ 9779 h 154305"/>
                <a:gd name="connsiteX65" fmla="*/ 62738 w 128777"/>
                <a:gd name="connsiteY65" fmla="*/ 7874 h 154305"/>
                <a:gd name="connsiteX66" fmla="*/ 56388 w 128777"/>
                <a:gd name="connsiteY66" fmla="*/ 6604 h 154305"/>
                <a:gd name="connsiteX67" fmla="*/ 49657 w 128777"/>
                <a:gd name="connsiteY67" fmla="*/ 6223 h 154305"/>
                <a:gd name="connsiteX68" fmla="*/ 49657 w 128777"/>
                <a:gd name="connsiteY68" fmla="*/ 6223 h 154305"/>
                <a:gd name="connsiteX69" fmla="*/ 42799 w 128777"/>
                <a:gd name="connsiteY69" fmla="*/ 6604 h 154305"/>
                <a:gd name="connsiteX70" fmla="*/ 36449 w 128777"/>
                <a:gd name="connsiteY70" fmla="*/ 7874 h 154305"/>
                <a:gd name="connsiteX71" fmla="*/ 30607 w 128777"/>
                <a:gd name="connsiteY71" fmla="*/ 9779 h 154305"/>
                <a:gd name="connsiteX72" fmla="*/ 25273 w 128777"/>
                <a:gd name="connsiteY72" fmla="*/ 12319 h 154305"/>
                <a:gd name="connsiteX73" fmla="*/ 20574 w 128777"/>
                <a:gd name="connsiteY73" fmla="*/ 15494 h 154305"/>
                <a:gd name="connsiteX74" fmla="*/ 16637 w 128777"/>
                <a:gd name="connsiteY74" fmla="*/ 19304 h 154305"/>
                <a:gd name="connsiteX75" fmla="*/ 13462 w 128777"/>
                <a:gd name="connsiteY75" fmla="*/ 23622 h 154305"/>
                <a:gd name="connsiteX76" fmla="*/ 11049 w 128777"/>
                <a:gd name="connsiteY76" fmla="*/ 28448 h 154305"/>
                <a:gd name="connsiteX77" fmla="*/ 9652 w 128777"/>
                <a:gd name="connsiteY77" fmla="*/ 33655 h 154305"/>
                <a:gd name="connsiteX78" fmla="*/ 9144 w 128777"/>
                <a:gd name="connsiteY78" fmla="*/ 39243 h 154305"/>
                <a:gd name="connsiteX79" fmla="*/ 9144 w 128777"/>
                <a:gd name="connsiteY79" fmla="*/ 39243 h 154305"/>
                <a:gd name="connsiteX80" fmla="*/ 9652 w 128777"/>
                <a:gd name="connsiteY80" fmla="*/ 44831 h 154305"/>
                <a:gd name="connsiteX81" fmla="*/ 11049 w 128777"/>
                <a:gd name="connsiteY81" fmla="*/ 50038 h 154305"/>
                <a:gd name="connsiteX82" fmla="*/ 13462 w 128777"/>
                <a:gd name="connsiteY82" fmla="*/ 54864 h 154305"/>
                <a:gd name="connsiteX83" fmla="*/ 16637 w 128777"/>
                <a:gd name="connsiteY83" fmla="*/ 59055 h 154305"/>
                <a:gd name="connsiteX84" fmla="*/ 20574 w 128777"/>
                <a:gd name="connsiteY84" fmla="*/ 62865 h 154305"/>
                <a:gd name="connsiteX85" fmla="*/ 25273 w 128777"/>
                <a:gd name="connsiteY85" fmla="*/ 66040 h 154305"/>
                <a:gd name="connsiteX86" fmla="*/ 30607 w 128777"/>
                <a:gd name="connsiteY86" fmla="*/ 68707 h 154305"/>
                <a:gd name="connsiteX87" fmla="*/ 36449 w 128777"/>
                <a:gd name="connsiteY87" fmla="*/ 70612 h 154305"/>
                <a:gd name="connsiteX88" fmla="*/ 42799 w 128777"/>
                <a:gd name="connsiteY88" fmla="*/ 71755 h 154305"/>
                <a:gd name="connsiteX89" fmla="*/ 49657 w 128777"/>
                <a:gd name="connsiteY89" fmla="*/ 72136 h 154305"/>
                <a:gd name="connsiteX90" fmla="*/ 97917 w 128777"/>
                <a:gd name="connsiteY90" fmla="*/ 75946 h 154305"/>
                <a:gd name="connsiteX91" fmla="*/ 97917 w 128777"/>
                <a:gd name="connsiteY91" fmla="*/ 75946 h 154305"/>
                <a:gd name="connsiteX92" fmla="*/ 88011 w 128777"/>
                <a:gd name="connsiteY92" fmla="*/ 77343 h 154305"/>
                <a:gd name="connsiteX93" fmla="*/ 77851 w 128777"/>
                <a:gd name="connsiteY93" fmla="*/ 78359 h 154305"/>
                <a:gd name="connsiteX94" fmla="*/ 67437 w 128777"/>
                <a:gd name="connsiteY94" fmla="*/ 79248 h 154305"/>
                <a:gd name="connsiteX95" fmla="*/ 57150 w 128777"/>
                <a:gd name="connsiteY95" fmla="*/ 79883 h 154305"/>
                <a:gd name="connsiteX96" fmla="*/ 46863 w 128777"/>
                <a:gd name="connsiteY96" fmla="*/ 80391 h 154305"/>
                <a:gd name="connsiteX97" fmla="*/ 36703 w 128777"/>
                <a:gd name="connsiteY97" fmla="*/ 80772 h 154305"/>
                <a:gd name="connsiteX98" fmla="*/ 26924 w 128777"/>
                <a:gd name="connsiteY98" fmla="*/ 81026 h 154305"/>
                <a:gd name="connsiteX99" fmla="*/ 17399 w 128777"/>
                <a:gd name="connsiteY99" fmla="*/ 81153 h 154305"/>
                <a:gd name="connsiteX100" fmla="*/ 8509 w 128777"/>
                <a:gd name="connsiteY100" fmla="*/ 81153 h 154305"/>
                <a:gd name="connsiteX101" fmla="*/ 0 w 128777"/>
                <a:gd name="connsiteY101" fmla="*/ 81153 h 154305"/>
                <a:gd name="connsiteX102" fmla="*/ 2540 w 128777"/>
                <a:gd name="connsiteY102" fmla="*/ 99314 h 154305"/>
                <a:gd name="connsiteX103" fmla="*/ 2540 w 128777"/>
                <a:gd name="connsiteY103" fmla="*/ 99314 h 154305"/>
                <a:gd name="connsiteX104" fmla="*/ 5842 w 128777"/>
                <a:gd name="connsiteY104" fmla="*/ 99314 h 154305"/>
                <a:gd name="connsiteX105" fmla="*/ 9271 w 128777"/>
                <a:gd name="connsiteY105" fmla="*/ 99314 h 154305"/>
                <a:gd name="connsiteX106" fmla="*/ 12827 w 128777"/>
                <a:gd name="connsiteY106" fmla="*/ 99314 h 154305"/>
                <a:gd name="connsiteX107" fmla="*/ 16383 w 128777"/>
                <a:gd name="connsiteY107" fmla="*/ 99187 h 154305"/>
                <a:gd name="connsiteX108" fmla="*/ 20066 w 128777"/>
                <a:gd name="connsiteY108" fmla="*/ 99187 h 154305"/>
                <a:gd name="connsiteX109" fmla="*/ 23749 w 128777"/>
                <a:gd name="connsiteY109" fmla="*/ 99060 h 154305"/>
                <a:gd name="connsiteX110" fmla="*/ 27559 w 128777"/>
                <a:gd name="connsiteY110" fmla="*/ 99060 h 154305"/>
                <a:gd name="connsiteX111" fmla="*/ 31369 w 128777"/>
                <a:gd name="connsiteY111" fmla="*/ 98933 h 154305"/>
                <a:gd name="connsiteX112" fmla="*/ 35306 w 128777"/>
                <a:gd name="connsiteY112" fmla="*/ 98806 h 154305"/>
                <a:gd name="connsiteX113" fmla="*/ 39243 w 128777"/>
                <a:gd name="connsiteY113" fmla="*/ 98679 h 154305"/>
                <a:gd name="connsiteX114" fmla="*/ 39243 w 128777"/>
                <a:gd name="connsiteY114" fmla="*/ 149733 h 154305"/>
                <a:gd name="connsiteX115" fmla="*/ 61341 w 128777"/>
                <a:gd name="connsiteY115" fmla="*/ 149733 h 154305"/>
                <a:gd name="connsiteX116" fmla="*/ 61341 w 128777"/>
                <a:gd name="connsiteY116" fmla="*/ 97282 h 154305"/>
                <a:gd name="connsiteX117" fmla="*/ 61341 w 128777"/>
                <a:gd name="connsiteY117" fmla="*/ 97282 h 154305"/>
                <a:gd name="connsiteX118" fmla="*/ 65151 w 128777"/>
                <a:gd name="connsiteY118" fmla="*/ 96901 h 154305"/>
                <a:gd name="connsiteX119" fmla="*/ 68961 w 128777"/>
                <a:gd name="connsiteY119" fmla="*/ 96520 h 154305"/>
                <a:gd name="connsiteX120" fmla="*/ 72771 w 128777"/>
                <a:gd name="connsiteY120" fmla="*/ 96139 h 154305"/>
                <a:gd name="connsiteX121" fmla="*/ 76581 w 128777"/>
                <a:gd name="connsiteY121" fmla="*/ 95631 h 154305"/>
                <a:gd name="connsiteX122" fmla="*/ 80391 w 128777"/>
                <a:gd name="connsiteY122" fmla="*/ 95250 h 154305"/>
                <a:gd name="connsiteX123" fmla="*/ 84201 w 128777"/>
                <a:gd name="connsiteY123" fmla="*/ 94615 h 154305"/>
                <a:gd name="connsiteX124" fmla="*/ 88011 w 128777"/>
                <a:gd name="connsiteY124" fmla="*/ 94107 h 154305"/>
                <a:gd name="connsiteX125" fmla="*/ 91821 w 128777"/>
                <a:gd name="connsiteY125" fmla="*/ 93472 h 154305"/>
                <a:gd name="connsiteX126" fmla="*/ 95504 w 128777"/>
                <a:gd name="connsiteY126" fmla="*/ 92837 h 154305"/>
                <a:gd name="connsiteX127" fmla="*/ 99314 w 128777"/>
                <a:gd name="connsiteY127" fmla="*/ 92075 h 154305"/>
                <a:gd name="connsiteX128" fmla="*/ 97917 w 128777"/>
                <a:gd name="connsiteY128" fmla="*/ 75946 h 154305"/>
                <a:gd name="connsiteX129" fmla="*/ 106680 w 128777"/>
                <a:gd name="connsiteY129" fmla="*/ 0 h 154305"/>
                <a:gd name="connsiteX130" fmla="*/ 106680 w 128777"/>
                <a:gd name="connsiteY130" fmla="*/ 154305 h 154305"/>
                <a:gd name="connsiteX131" fmla="*/ 128778 w 128777"/>
                <a:gd name="connsiteY131" fmla="*/ 154305 h 154305"/>
                <a:gd name="connsiteX132" fmla="*/ 128778 w 128777"/>
                <a:gd name="connsiteY132" fmla="*/ 0 h 154305"/>
                <a:gd name="connsiteX133" fmla="*/ 106680 w 128777"/>
                <a:gd name="connsiteY133" fmla="*/ 0 h 15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28777" h="154305">
                  <a:moveTo>
                    <a:pt x="49657" y="24257"/>
                  </a:moveTo>
                  <a:lnTo>
                    <a:pt x="49657" y="24257"/>
                  </a:lnTo>
                  <a:lnTo>
                    <a:pt x="52959" y="24384"/>
                  </a:lnTo>
                  <a:lnTo>
                    <a:pt x="56007" y="24892"/>
                  </a:lnTo>
                  <a:lnTo>
                    <a:pt x="58801" y="25654"/>
                  </a:lnTo>
                  <a:lnTo>
                    <a:pt x="61341" y="26670"/>
                  </a:lnTo>
                  <a:lnTo>
                    <a:pt x="63627" y="28067"/>
                  </a:lnTo>
                  <a:lnTo>
                    <a:pt x="65405" y="29718"/>
                  </a:lnTo>
                  <a:lnTo>
                    <a:pt x="66929" y="31750"/>
                  </a:lnTo>
                  <a:lnTo>
                    <a:pt x="68072" y="34036"/>
                  </a:lnTo>
                  <a:lnTo>
                    <a:pt x="68707" y="36449"/>
                  </a:lnTo>
                  <a:lnTo>
                    <a:pt x="68961" y="39243"/>
                  </a:lnTo>
                  <a:lnTo>
                    <a:pt x="68961" y="39243"/>
                  </a:lnTo>
                  <a:lnTo>
                    <a:pt x="68707" y="42037"/>
                  </a:lnTo>
                  <a:lnTo>
                    <a:pt x="68072" y="44450"/>
                  </a:lnTo>
                  <a:lnTo>
                    <a:pt x="66929" y="46609"/>
                  </a:lnTo>
                  <a:lnTo>
                    <a:pt x="65405" y="48514"/>
                  </a:lnTo>
                  <a:lnTo>
                    <a:pt x="63627" y="50165"/>
                  </a:lnTo>
                  <a:lnTo>
                    <a:pt x="61341" y="51562"/>
                  </a:lnTo>
                  <a:lnTo>
                    <a:pt x="58801" y="52578"/>
                  </a:lnTo>
                  <a:lnTo>
                    <a:pt x="56007" y="53467"/>
                  </a:lnTo>
                  <a:lnTo>
                    <a:pt x="52959" y="53848"/>
                  </a:lnTo>
                  <a:lnTo>
                    <a:pt x="49657" y="54102"/>
                  </a:lnTo>
                  <a:lnTo>
                    <a:pt x="49657" y="54102"/>
                  </a:lnTo>
                  <a:lnTo>
                    <a:pt x="46355" y="53848"/>
                  </a:lnTo>
                  <a:lnTo>
                    <a:pt x="43307" y="53467"/>
                  </a:lnTo>
                  <a:lnTo>
                    <a:pt x="40513" y="52578"/>
                  </a:lnTo>
                  <a:lnTo>
                    <a:pt x="37973" y="51562"/>
                  </a:lnTo>
                  <a:lnTo>
                    <a:pt x="35814" y="50165"/>
                  </a:lnTo>
                  <a:lnTo>
                    <a:pt x="33909" y="48514"/>
                  </a:lnTo>
                  <a:lnTo>
                    <a:pt x="32385" y="46609"/>
                  </a:lnTo>
                  <a:lnTo>
                    <a:pt x="31242" y="44450"/>
                  </a:lnTo>
                  <a:lnTo>
                    <a:pt x="30607" y="42037"/>
                  </a:lnTo>
                  <a:lnTo>
                    <a:pt x="30353" y="39243"/>
                  </a:lnTo>
                  <a:lnTo>
                    <a:pt x="30353" y="39243"/>
                  </a:lnTo>
                  <a:lnTo>
                    <a:pt x="30607" y="36449"/>
                  </a:lnTo>
                  <a:lnTo>
                    <a:pt x="31242" y="34036"/>
                  </a:lnTo>
                  <a:lnTo>
                    <a:pt x="32385" y="31750"/>
                  </a:lnTo>
                  <a:lnTo>
                    <a:pt x="33909" y="29718"/>
                  </a:lnTo>
                  <a:lnTo>
                    <a:pt x="35814" y="28067"/>
                  </a:lnTo>
                  <a:lnTo>
                    <a:pt x="37973" y="26670"/>
                  </a:lnTo>
                  <a:lnTo>
                    <a:pt x="40513" y="25654"/>
                  </a:lnTo>
                  <a:lnTo>
                    <a:pt x="43307" y="24892"/>
                  </a:lnTo>
                  <a:lnTo>
                    <a:pt x="46355" y="24384"/>
                  </a:lnTo>
                  <a:lnTo>
                    <a:pt x="49657" y="24257"/>
                  </a:lnTo>
                  <a:close/>
                  <a:moveTo>
                    <a:pt x="49657" y="72136"/>
                  </a:moveTo>
                  <a:lnTo>
                    <a:pt x="49657" y="72136"/>
                  </a:lnTo>
                  <a:lnTo>
                    <a:pt x="56388" y="71755"/>
                  </a:lnTo>
                  <a:lnTo>
                    <a:pt x="62738" y="70612"/>
                  </a:lnTo>
                  <a:lnTo>
                    <a:pt x="68707" y="68707"/>
                  </a:lnTo>
                  <a:lnTo>
                    <a:pt x="73914" y="66040"/>
                  </a:lnTo>
                  <a:lnTo>
                    <a:pt x="78613" y="62865"/>
                  </a:lnTo>
                  <a:lnTo>
                    <a:pt x="82550" y="59055"/>
                  </a:lnTo>
                  <a:lnTo>
                    <a:pt x="85725" y="54864"/>
                  </a:lnTo>
                  <a:lnTo>
                    <a:pt x="88138" y="50038"/>
                  </a:lnTo>
                  <a:lnTo>
                    <a:pt x="89535" y="44831"/>
                  </a:lnTo>
                  <a:lnTo>
                    <a:pt x="90043" y="39243"/>
                  </a:lnTo>
                  <a:lnTo>
                    <a:pt x="90043" y="39243"/>
                  </a:lnTo>
                  <a:lnTo>
                    <a:pt x="89535" y="33655"/>
                  </a:lnTo>
                  <a:lnTo>
                    <a:pt x="88138" y="28448"/>
                  </a:lnTo>
                  <a:lnTo>
                    <a:pt x="85725" y="23622"/>
                  </a:lnTo>
                  <a:lnTo>
                    <a:pt x="82550" y="19304"/>
                  </a:lnTo>
                  <a:lnTo>
                    <a:pt x="78613" y="15494"/>
                  </a:lnTo>
                  <a:lnTo>
                    <a:pt x="73914" y="12319"/>
                  </a:lnTo>
                  <a:lnTo>
                    <a:pt x="68707" y="9779"/>
                  </a:lnTo>
                  <a:lnTo>
                    <a:pt x="62738" y="7874"/>
                  </a:lnTo>
                  <a:lnTo>
                    <a:pt x="56388" y="6604"/>
                  </a:lnTo>
                  <a:lnTo>
                    <a:pt x="49657" y="6223"/>
                  </a:lnTo>
                  <a:lnTo>
                    <a:pt x="49657" y="6223"/>
                  </a:lnTo>
                  <a:lnTo>
                    <a:pt x="42799" y="6604"/>
                  </a:lnTo>
                  <a:lnTo>
                    <a:pt x="36449" y="7874"/>
                  </a:lnTo>
                  <a:lnTo>
                    <a:pt x="30607" y="9779"/>
                  </a:lnTo>
                  <a:lnTo>
                    <a:pt x="25273" y="12319"/>
                  </a:lnTo>
                  <a:lnTo>
                    <a:pt x="20574" y="15494"/>
                  </a:lnTo>
                  <a:lnTo>
                    <a:pt x="16637" y="19304"/>
                  </a:lnTo>
                  <a:lnTo>
                    <a:pt x="13462" y="23622"/>
                  </a:lnTo>
                  <a:lnTo>
                    <a:pt x="11049" y="28448"/>
                  </a:lnTo>
                  <a:lnTo>
                    <a:pt x="9652" y="33655"/>
                  </a:lnTo>
                  <a:lnTo>
                    <a:pt x="9144" y="39243"/>
                  </a:lnTo>
                  <a:lnTo>
                    <a:pt x="9144" y="39243"/>
                  </a:lnTo>
                  <a:lnTo>
                    <a:pt x="9652" y="44831"/>
                  </a:lnTo>
                  <a:lnTo>
                    <a:pt x="11049" y="50038"/>
                  </a:lnTo>
                  <a:lnTo>
                    <a:pt x="13462" y="54864"/>
                  </a:lnTo>
                  <a:lnTo>
                    <a:pt x="16637" y="59055"/>
                  </a:lnTo>
                  <a:lnTo>
                    <a:pt x="20574" y="62865"/>
                  </a:lnTo>
                  <a:lnTo>
                    <a:pt x="25273" y="66040"/>
                  </a:lnTo>
                  <a:lnTo>
                    <a:pt x="30607" y="68707"/>
                  </a:lnTo>
                  <a:lnTo>
                    <a:pt x="36449" y="70612"/>
                  </a:lnTo>
                  <a:lnTo>
                    <a:pt x="42799" y="71755"/>
                  </a:lnTo>
                  <a:lnTo>
                    <a:pt x="49657" y="72136"/>
                  </a:lnTo>
                  <a:close/>
                  <a:moveTo>
                    <a:pt x="97917" y="75946"/>
                  </a:moveTo>
                  <a:lnTo>
                    <a:pt x="97917" y="75946"/>
                  </a:lnTo>
                  <a:lnTo>
                    <a:pt x="88011" y="77343"/>
                  </a:lnTo>
                  <a:lnTo>
                    <a:pt x="77851" y="78359"/>
                  </a:lnTo>
                  <a:lnTo>
                    <a:pt x="67437" y="79248"/>
                  </a:lnTo>
                  <a:lnTo>
                    <a:pt x="57150" y="79883"/>
                  </a:lnTo>
                  <a:lnTo>
                    <a:pt x="46863" y="80391"/>
                  </a:lnTo>
                  <a:lnTo>
                    <a:pt x="36703" y="80772"/>
                  </a:lnTo>
                  <a:lnTo>
                    <a:pt x="26924" y="81026"/>
                  </a:lnTo>
                  <a:lnTo>
                    <a:pt x="17399" y="81153"/>
                  </a:lnTo>
                  <a:lnTo>
                    <a:pt x="8509" y="81153"/>
                  </a:lnTo>
                  <a:lnTo>
                    <a:pt x="0" y="81153"/>
                  </a:lnTo>
                  <a:lnTo>
                    <a:pt x="2540" y="99314"/>
                  </a:lnTo>
                  <a:lnTo>
                    <a:pt x="2540" y="99314"/>
                  </a:lnTo>
                  <a:lnTo>
                    <a:pt x="5842" y="99314"/>
                  </a:lnTo>
                  <a:lnTo>
                    <a:pt x="9271" y="99314"/>
                  </a:lnTo>
                  <a:lnTo>
                    <a:pt x="12827" y="99314"/>
                  </a:lnTo>
                  <a:lnTo>
                    <a:pt x="16383" y="99187"/>
                  </a:lnTo>
                  <a:lnTo>
                    <a:pt x="20066" y="99187"/>
                  </a:lnTo>
                  <a:lnTo>
                    <a:pt x="23749" y="99060"/>
                  </a:lnTo>
                  <a:lnTo>
                    <a:pt x="27559" y="99060"/>
                  </a:lnTo>
                  <a:lnTo>
                    <a:pt x="31369" y="98933"/>
                  </a:lnTo>
                  <a:lnTo>
                    <a:pt x="35306" y="98806"/>
                  </a:lnTo>
                  <a:lnTo>
                    <a:pt x="39243" y="98679"/>
                  </a:lnTo>
                  <a:lnTo>
                    <a:pt x="39243" y="149733"/>
                  </a:lnTo>
                  <a:lnTo>
                    <a:pt x="61341" y="149733"/>
                  </a:lnTo>
                  <a:lnTo>
                    <a:pt x="61341" y="97282"/>
                  </a:lnTo>
                  <a:lnTo>
                    <a:pt x="61341" y="97282"/>
                  </a:lnTo>
                  <a:lnTo>
                    <a:pt x="65151" y="96901"/>
                  </a:lnTo>
                  <a:lnTo>
                    <a:pt x="68961" y="96520"/>
                  </a:lnTo>
                  <a:lnTo>
                    <a:pt x="72771" y="96139"/>
                  </a:lnTo>
                  <a:lnTo>
                    <a:pt x="76581" y="95631"/>
                  </a:lnTo>
                  <a:lnTo>
                    <a:pt x="80391" y="95250"/>
                  </a:lnTo>
                  <a:lnTo>
                    <a:pt x="84201" y="94615"/>
                  </a:lnTo>
                  <a:lnTo>
                    <a:pt x="88011" y="94107"/>
                  </a:lnTo>
                  <a:lnTo>
                    <a:pt x="91821" y="93472"/>
                  </a:lnTo>
                  <a:lnTo>
                    <a:pt x="95504" y="92837"/>
                  </a:lnTo>
                  <a:lnTo>
                    <a:pt x="99314" y="92075"/>
                  </a:lnTo>
                  <a:lnTo>
                    <a:pt x="97917" y="75946"/>
                  </a:lnTo>
                  <a:close/>
                  <a:moveTo>
                    <a:pt x="106680" y="0"/>
                  </a:moveTo>
                  <a:lnTo>
                    <a:pt x="106680" y="154305"/>
                  </a:lnTo>
                  <a:lnTo>
                    <a:pt x="128778" y="154305"/>
                  </a:lnTo>
                  <a:lnTo>
                    <a:pt x="128778" y="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D21269C-10A0-3C9A-7DE2-A6AA907E5085}"/>
                </a:ext>
              </a:extLst>
            </p:cNvPr>
            <p:cNvSpPr/>
            <p:nvPr/>
          </p:nvSpPr>
          <p:spPr>
            <a:xfrm>
              <a:off x="4534026" y="1814322"/>
              <a:ext cx="85344" cy="126491"/>
            </a:xfrm>
            <a:custGeom>
              <a:avLst/>
              <a:gdLst>
                <a:gd name="connsiteX0" fmla="*/ 41910 w 85344"/>
                <a:gd name="connsiteY0" fmla="*/ 126492 h 126491"/>
                <a:gd name="connsiteX1" fmla="*/ 41910 w 85344"/>
                <a:gd name="connsiteY1" fmla="*/ 126492 h 126491"/>
                <a:gd name="connsiteX2" fmla="*/ 48641 w 85344"/>
                <a:gd name="connsiteY2" fmla="*/ 125984 h 126491"/>
                <a:gd name="connsiteX3" fmla="*/ 55245 w 85344"/>
                <a:gd name="connsiteY3" fmla="*/ 124587 h 126491"/>
                <a:gd name="connsiteX4" fmla="*/ 61341 w 85344"/>
                <a:gd name="connsiteY4" fmla="*/ 122301 h 126491"/>
                <a:gd name="connsiteX5" fmla="*/ 67056 w 85344"/>
                <a:gd name="connsiteY5" fmla="*/ 119126 h 126491"/>
                <a:gd name="connsiteX6" fmla="*/ 72263 w 85344"/>
                <a:gd name="connsiteY6" fmla="*/ 115062 h 126491"/>
                <a:gd name="connsiteX7" fmla="*/ 76581 w 85344"/>
                <a:gd name="connsiteY7" fmla="*/ 110236 h 126491"/>
                <a:gd name="connsiteX8" fmla="*/ 80264 w 85344"/>
                <a:gd name="connsiteY8" fmla="*/ 104521 h 126491"/>
                <a:gd name="connsiteX9" fmla="*/ 83058 w 85344"/>
                <a:gd name="connsiteY9" fmla="*/ 98044 h 126491"/>
                <a:gd name="connsiteX10" fmla="*/ 84709 w 85344"/>
                <a:gd name="connsiteY10" fmla="*/ 90932 h 126491"/>
                <a:gd name="connsiteX11" fmla="*/ 85344 w 85344"/>
                <a:gd name="connsiteY11" fmla="*/ 82931 h 126491"/>
                <a:gd name="connsiteX12" fmla="*/ 85344 w 85344"/>
                <a:gd name="connsiteY12" fmla="*/ 82931 h 126491"/>
                <a:gd name="connsiteX13" fmla="*/ 84836 w 85344"/>
                <a:gd name="connsiteY13" fmla="*/ 75311 h 126491"/>
                <a:gd name="connsiteX14" fmla="*/ 83312 w 85344"/>
                <a:gd name="connsiteY14" fmla="*/ 68453 h 126491"/>
                <a:gd name="connsiteX15" fmla="*/ 81026 w 85344"/>
                <a:gd name="connsiteY15" fmla="*/ 62484 h 126491"/>
                <a:gd name="connsiteX16" fmla="*/ 77851 w 85344"/>
                <a:gd name="connsiteY16" fmla="*/ 57404 h 126491"/>
                <a:gd name="connsiteX17" fmla="*/ 74041 w 85344"/>
                <a:gd name="connsiteY17" fmla="*/ 53086 h 126491"/>
                <a:gd name="connsiteX18" fmla="*/ 69469 w 85344"/>
                <a:gd name="connsiteY18" fmla="*/ 49657 h 126491"/>
                <a:gd name="connsiteX19" fmla="*/ 64516 w 85344"/>
                <a:gd name="connsiteY19" fmla="*/ 46990 h 126491"/>
                <a:gd name="connsiteX20" fmla="*/ 59055 w 85344"/>
                <a:gd name="connsiteY20" fmla="*/ 45085 h 126491"/>
                <a:gd name="connsiteX21" fmla="*/ 53213 w 85344"/>
                <a:gd name="connsiteY21" fmla="*/ 43942 h 126491"/>
                <a:gd name="connsiteX22" fmla="*/ 47117 w 85344"/>
                <a:gd name="connsiteY22" fmla="*/ 43561 h 126491"/>
                <a:gd name="connsiteX23" fmla="*/ 47117 w 85344"/>
                <a:gd name="connsiteY23" fmla="*/ 43561 h 126491"/>
                <a:gd name="connsiteX24" fmla="*/ 45466 w 85344"/>
                <a:gd name="connsiteY24" fmla="*/ 43561 h 126491"/>
                <a:gd name="connsiteX25" fmla="*/ 43815 w 85344"/>
                <a:gd name="connsiteY25" fmla="*/ 43688 h 126491"/>
                <a:gd name="connsiteX26" fmla="*/ 42291 w 85344"/>
                <a:gd name="connsiteY26" fmla="*/ 43815 h 126491"/>
                <a:gd name="connsiteX27" fmla="*/ 40767 w 85344"/>
                <a:gd name="connsiteY27" fmla="*/ 44069 h 126491"/>
                <a:gd name="connsiteX28" fmla="*/ 39370 w 85344"/>
                <a:gd name="connsiteY28" fmla="*/ 44450 h 126491"/>
                <a:gd name="connsiteX29" fmla="*/ 37973 w 85344"/>
                <a:gd name="connsiteY29" fmla="*/ 44831 h 126491"/>
                <a:gd name="connsiteX30" fmla="*/ 36576 w 85344"/>
                <a:gd name="connsiteY30" fmla="*/ 45212 h 126491"/>
                <a:gd name="connsiteX31" fmla="*/ 35052 w 85344"/>
                <a:gd name="connsiteY31" fmla="*/ 45847 h 126491"/>
                <a:gd name="connsiteX32" fmla="*/ 33655 w 85344"/>
                <a:gd name="connsiteY32" fmla="*/ 46355 h 126491"/>
                <a:gd name="connsiteX33" fmla="*/ 32131 w 85344"/>
                <a:gd name="connsiteY33" fmla="*/ 46990 h 126491"/>
                <a:gd name="connsiteX34" fmla="*/ 34544 w 85344"/>
                <a:gd name="connsiteY34" fmla="*/ 20701 h 126491"/>
                <a:gd name="connsiteX35" fmla="*/ 79629 w 85344"/>
                <a:gd name="connsiteY35" fmla="*/ 20701 h 126491"/>
                <a:gd name="connsiteX36" fmla="*/ 79629 w 85344"/>
                <a:gd name="connsiteY36" fmla="*/ 0 h 126491"/>
                <a:gd name="connsiteX37" fmla="*/ 13208 w 85344"/>
                <a:gd name="connsiteY37" fmla="*/ 0 h 126491"/>
                <a:gd name="connsiteX38" fmla="*/ 9906 w 85344"/>
                <a:gd name="connsiteY38" fmla="*/ 60325 h 126491"/>
                <a:gd name="connsiteX39" fmla="*/ 21082 w 85344"/>
                <a:gd name="connsiteY39" fmla="*/ 67691 h 126491"/>
                <a:gd name="connsiteX40" fmla="*/ 21082 w 85344"/>
                <a:gd name="connsiteY40" fmla="*/ 67691 h 126491"/>
                <a:gd name="connsiteX41" fmla="*/ 23241 w 85344"/>
                <a:gd name="connsiteY41" fmla="*/ 66294 h 126491"/>
                <a:gd name="connsiteX42" fmla="*/ 25146 w 85344"/>
                <a:gd name="connsiteY42" fmla="*/ 65151 h 126491"/>
                <a:gd name="connsiteX43" fmla="*/ 26924 w 85344"/>
                <a:gd name="connsiteY43" fmla="*/ 64135 h 126491"/>
                <a:gd name="connsiteX44" fmla="*/ 28702 w 85344"/>
                <a:gd name="connsiteY44" fmla="*/ 63373 h 126491"/>
                <a:gd name="connsiteX45" fmla="*/ 30353 w 85344"/>
                <a:gd name="connsiteY45" fmla="*/ 62611 h 126491"/>
                <a:gd name="connsiteX46" fmla="*/ 32004 w 85344"/>
                <a:gd name="connsiteY46" fmla="*/ 62103 h 126491"/>
                <a:gd name="connsiteX47" fmla="*/ 33782 w 85344"/>
                <a:gd name="connsiteY47" fmla="*/ 61722 h 126491"/>
                <a:gd name="connsiteX48" fmla="*/ 35687 w 85344"/>
                <a:gd name="connsiteY48" fmla="*/ 61341 h 126491"/>
                <a:gd name="connsiteX49" fmla="*/ 37592 w 85344"/>
                <a:gd name="connsiteY49" fmla="*/ 61214 h 126491"/>
                <a:gd name="connsiteX50" fmla="*/ 39751 w 85344"/>
                <a:gd name="connsiteY50" fmla="*/ 61087 h 126491"/>
                <a:gd name="connsiteX51" fmla="*/ 39751 w 85344"/>
                <a:gd name="connsiteY51" fmla="*/ 61087 h 126491"/>
                <a:gd name="connsiteX52" fmla="*/ 43307 w 85344"/>
                <a:gd name="connsiteY52" fmla="*/ 61341 h 126491"/>
                <a:gd name="connsiteX53" fmla="*/ 46736 w 85344"/>
                <a:gd name="connsiteY53" fmla="*/ 62103 h 126491"/>
                <a:gd name="connsiteX54" fmla="*/ 49784 w 85344"/>
                <a:gd name="connsiteY54" fmla="*/ 63246 h 126491"/>
                <a:gd name="connsiteX55" fmla="*/ 52578 w 85344"/>
                <a:gd name="connsiteY55" fmla="*/ 64897 h 126491"/>
                <a:gd name="connsiteX56" fmla="*/ 54864 w 85344"/>
                <a:gd name="connsiteY56" fmla="*/ 66929 h 126491"/>
                <a:gd name="connsiteX57" fmla="*/ 56896 w 85344"/>
                <a:gd name="connsiteY57" fmla="*/ 69469 h 126491"/>
                <a:gd name="connsiteX58" fmla="*/ 58547 w 85344"/>
                <a:gd name="connsiteY58" fmla="*/ 72390 h 126491"/>
                <a:gd name="connsiteX59" fmla="*/ 59690 w 85344"/>
                <a:gd name="connsiteY59" fmla="*/ 75692 h 126491"/>
                <a:gd name="connsiteX60" fmla="*/ 60452 w 85344"/>
                <a:gd name="connsiteY60" fmla="*/ 79502 h 126491"/>
                <a:gd name="connsiteX61" fmla="*/ 60706 w 85344"/>
                <a:gd name="connsiteY61" fmla="*/ 83566 h 126491"/>
                <a:gd name="connsiteX62" fmla="*/ 60706 w 85344"/>
                <a:gd name="connsiteY62" fmla="*/ 83566 h 126491"/>
                <a:gd name="connsiteX63" fmla="*/ 60452 w 85344"/>
                <a:gd name="connsiteY63" fmla="*/ 87757 h 126491"/>
                <a:gd name="connsiteX64" fmla="*/ 59563 w 85344"/>
                <a:gd name="connsiteY64" fmla="*/ 91567 h 126491"/>
                <a:gd name="connsiteX65" fmla="*/ 58420 w 85344"/>
                <a:gd name="connsiteY65" fmla="*/ 94996 h 126491"/>
                <a:gd name="connsiteX66" fmla="*/ 56642 w 85344"/>
                <a:gd name="connsiteY66" fmla="*/ 97917 h 126491"/>
                <a:gd name="connsiteX67" fmla="*/ 54483 w 85344"/>
                <a:gd name="connsiteY67" fmla="*/ 100457 h 126491"/>
                <a:gd name="connsiteX68" fmla="*/ 52070 w 85344"/>
                <a:gd name="connsiteY68" fmla="*/ 102616 h 126491"/>
                <a:gd name="connsiteX69" fmla="*/ 49149 w 85344"/>
                <a:gd name="connsiteY69" fmla="*/ 104267 h 126491"/>
                <a:gd name="connsiteX70" fmla="*/ 45974 w 85344"/>
                <a:gd name="connsiteY70" fmla="*/ 105410 h 126491"/>
                <a:gd name="connsiteX71" fmla="*/ 42418 w 85344"/>
                <a:gd name="connsiteY71" fmla="*/ 106172 h 126491"/>
                <a:gd name="connsiteX72" fmla="*/ 38735 w 85344"/>
                <a:gd name="connsiteY72" fmla="*/ 106426 h 126491"/>
                <a:gd name="connsiteX73" fmla="*/ 38735 w 85344"/>
                <a:gd name="connsiteY73" fmla="*/ 106426 h 126491"/>
                <a:gd name="connsiteX74" fmla="*/ 35306 w 85344"/>
                <a:gd name="connsiteY74" fmla="*/ 106172 h 126491"/>
                <a:gd name="connsiteX75" fmla="*/ 32131 w 85344"/>
                <a:gd name="connsiteY75" fmla="*/ 105791 h 126491"/>
                <a:gd name="connsiteX76" fmla="*/ 29083 w 85344"/>
                <a:gd name="connsiteY76" fmla="*/ 105029 h 126491"/>
                <a:gd name="connsiteX77" fmla="*/ 26162 w 85344"/>
                <a:gd name="connsiteY77" fmla="*/ 104013 h 126491"/>
                <a:gd name="connsiteX78" fmla="*/ 23368 w 85344"/>
                <a:gd name="connsiteY78" fmla="*/ 102743 h 126491"/>
                <a:gd name="connsiteX79" fmla="*/ 20701 w 85344"/>
                <a:gd name="connsiteY79" fmla="*/ 101219 h 126491"/>
                <a:gd name="connsiteX80" fmla="*/ 18161 w 85344"/>
                <a:gd name="connsiteY80" fmla="*/ 99568 h 126491"/>
                <a:gd name="connsiteX81" fmla="*/ 15875 w 85344"/>
                <a:gd name="connsiteY81" fmla="*/ 97790 h 126491"/>
                <a:gd name="connsiteX82" fmla="*/ 13589 w 85344"/>
                <a:gd name="connsiteY82" fmla="*/ 95885 h 126491"/>
                <a:gd name="connsiteX83" fmla="*/ 11430 w 85344"/>
                <a:gd name="connsiteY83" fmla="*/ 93853 h 126491"/>
                <a:gd name="connsiteX84" fmla="*/ 0 w 85344"/>
                <a:gd name="connsiteY84" fmla="*/ 109601 h 126491"/>
                <a:gd name="connsiteX85" fmla="*/ 0 w 85344"/>
                <a:gd name="connsiteY85" fmla="*/ 109601 h 126491"/>
                <a:gd name="connsiteX86" fmla="*/ 2921 w 85344"/>
                <a:gd name="connsiteY86" fmla="*/ 112268 h 126491"/>
                <a:gd name="connsiteX87" fmla="*/ 5969 w 85344"/>
                <a:gd name="connsiteY87" fmla="*/ 114935 h 126491"/>
                <a:gd name="connsiteX88" fmla="*/ 9398 w 85344"/>
                <a:gd name="connsiteY88" fmla="*/ 117348 h 126491"/>
                <a:gd name="connsiteX89" fmla="*/ 13081 w 85344"/>
                <a:gd name="connsiteY89" fmla="*/ 119507 h 126491"/>
                <a:gd name="connsiteX90" fmla="*/ 17018 w 85344"/>
                <a:gd name="connsiteY90" fmla="*/ 121539 h 126491"/>
                <a:gd name="connsiteX91" fmla="*/ 21336 w 85344"/>
                <a:gd name="connsiteY91" fmla="*/ 123190 h 126491"/>
                <a:gd name="connsiteX92" fmla="*/ 25908 w 85344"/>
                <a:gd name="connsiteY92" fmla="*/ 124587 h 126491"/>
                <a:gd name="connsiteX93" fmla="*/ 30861 w 85344"/>
                <a:gd name="connsiteY93" fmla="*/ 125603 h 126491"/>
                <a:gd name="connsiteX94" fmla="*/ 36195 w 85344"/>
                <a:gd name="connsiteY94" fmla="*/ 126238 h 126491"/>
                <a:gd name="connsiteX95" fmla="*/ 41910 w 85344"/>
                <a:gd name="connsiteY95" fmla="*/ 126492 h 12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5344" h="126491">
                  <a:moveTo>
                    <a:pt x="41910" y="126492"/>
                  </a:moveTo>
                  <a:lnTo>
                    <a:pt x="41910" y="126492"/>
                  </a:lnTo>
                  <a:lnTo>
                    <a:pt x="48641" y="125984"/>
                  </a:lnTo>
                  <a:lnTo>
                    <a:pt x="55245" y="124587"/>
                  </a:lnTo>
                  <a:lnTo>
                    <a:pt x="61341" y="122301"/>
                  </a:lnTo>
                  <a:lnTo>
                    <a:pt x="67056" y="119126"/>
                  </a:lnTo>
                  <a:lnTo>
                    <a:pt x="72263" y="115062"/>
                  </a:lnTo>
                  <a:lnTo>
                    <a:pt x="76581" y="110236"/>
                  </a:lnTo>
                  <a:lnTo>
                    <a:pt x="80264" y="104521"/>
                  </a:lnTo>
                  <a:lnTo>
                    <a:pt x="83058" y="98044"/>
                  </a:lnTo>
                  <a:lnTo>
                    <a:pt x="84709" y="90932"/>
                  </a:lnTo>
                  <a:lnTo>
                    <a:pt x="85344" y="82931"/>
                  </a:lnTo>
                  <a:lnTo>
                    <a:pt x="85344" y="82931"/>
                  </a:lnTo>
                  <a:lnTo>
                    <a:pt x="84836" y="75311"/>
                  </a:lnTo>
                  <a:lnTo>
                    <a:pt x="83312" y="68453"/>
                  </a:lnTo>
                  <a:lnTo>
                    <a:pt x="81026" y="62484"/>
                  </a:lnTo>
                  <a:lnTo>
                    <a:pt x="77851" y="57404"/>
                  </a:lnTo>
                  <a:lnTo>
                    <a:pt x="74041" y="53086"/>
                  </a:lnTo>
                  <a:lnTo>
                    <a:pt x="69469" y="49657"/>
                  </a:lnTo>
                  <a:lnTo>
                    <a:pt x="64516" y="46990"/>
                  </a:lnTo>
                  <a:lnTo>
                    <a:pt x="59055" y="45085"/>
                  </a:lnTo>
                  <a:lnTo>
                    <a:pt x="53213" y="43942"/>
                  </a:lnTo>
                  <a:lnTo>
                    <a:pt x="47117" y="43561"/>
                  </a:lnTo>
                  <a:lnTo>
                    <a:pt x="47117" y="43561"/>
                  </a:lnTo>
                  <a:lnTo>
                    <a:pt x="45466" y="43561"/>
                  </a:lnTo>
                  <a:lnTo>
                    <a:pt x="43815" y="43688"/>
                  </a:lnTo>
                  <a:lnTo>
                    <a:pt x="42291" y="43815"/>
                  </a:lnTo>
                  <a:lnTo>
                    <a:pt x="40767" y="44069"/>
                  </a:lnTo>
                  <a:lnTo>
                    <a:pt x="39370" y="44450"/>
                  </a:lnTo>
                  <a:lnTo>
                    <a:pt x="37973" y="44831"/>
                  </a:lnTo>
                  <a:lnTo>
                    <a:pt x="36576" y="45212"/>
                  </a:lnTo>
                  <a:lnTo>
                    <a:pt x="35052" y="45847"/>
                  </a:lnTo>
                  <a:lnTo>
                    <a:pt x="33655" y="46355"/>
                  </a:lnTo>
                  <a:lnTo>
                    <a:pt x="32131" y="46990"/>
                  </a:lnTo>
                  <a:lnTo>
                    <a:pt x="34544" y="20701"/>
                  </a:lnTo>
                  <a:lnTo>
                    <a:pt x="79629" y="20701"/>
                  </a:lnTo>
                  <a:lnTo>
                    <a:pt x="79629" y="0"/>
                  </a:lnTo>
                  <a:lnTo>
                    <a:pt x="13208" y="0"/>
                  </a:lnTo>
                  <a:lnTo>
                    <a:pt x="9906" y="60325"/>
                  </a:lnTo>
                  <a:lnTo>
                    <a:pt x="21082" y="67691"/>
                  </a:lnTo>
                  <a:lnTo>
                    <a:pt x="21082" y="67691"/>
                  </a:lnTo>
                  <a:lnTo>
                    <a:pt x="23241" y="66294"/>
                  </a:lnTo>
                  <a:lnTo>
                    <a:pt x="25146" y="65151"/>
                  </a:lnTo>
                  <a:lnTo>
                    <a:pt x="26924" y="64135"/>
                  </a:lnTo>
                  <a:lnTo>
                    <a:pt x="28702" y="63373"/>
                  </a:lnTo>
                  <a:lnTo>
                    <a:pt x="30353" y="62611"/>
                  </a:lnTo>
                  <a:lnTo>
                    <a:pt x="32004" y="62103"/>
                  </a:lnTo>
                  <a:lnTo>
                    <a:pt x="33782" y="61722"/>
                  </a:lnTo>
                  <a:lnTo>
                    <a:pt x="35687" y="61341"/>
                  </a:lnTo>
                  <a:lnTo>
                    <a:pt x="37592" y="61214"/>
                  </a:lnTo>
                  <a:lnTo>
                    <a:pt x="39751" y="61087"/>
                  </a:lnTo>
                  <a:lnTo>
                    <a:pt x="39751" y="61087"/>
                  </a:lnTo>
                  <a:lnTo>
                    <a:pt x="43307" y="61341"/>
                  </a:lnTo>
                  <a:lnTo>
                    <a:pt x="46736" y="62103"/>
                  </a:lnTo>
                  <a:lnTo>
                    <a:pt x="49784" y="63246"/>
                  </a:lnTo>
                  <a:lnTo>
                    <a:pt x="52578" y="64897"/>
                  </a:lnTo>
                  <a:lnTo>
                    <a:pt x="54864" y="66929"/>
                  </a:lnTo>
                  <a:lnTo>
                    <a:pt x="56896" y="69469"/>
                  </a:lnTo>
                  <a:lnTo>
                    <a:pt x="58547" y="72390"/>
                  </a:lnTo>
                  <a:lnTo>
                    <a:pt x="59690" y="75692"/>
                  </a:lnTo>
                  <a:lnTo>
                    <a:pt x="60452" y="79502"/>
                  </a:lnTo>
                  <a:lnTo>
                    <a:pt x="60706" y="83566"/>
                  </a:lnTo>
                  <a:lnTo>
                    <a:pt x="60706" y="83566"/>
                  </a:lnTo>
                  <a:lnTo>
                    <a:pt x="60452" y="87757"/>
                  </a:lnTo>
                  <a:lnTo>
                    <a:pt x="59563" y="91567"/>
                  </a:lnTo>
                  <a:lnTo>
                    <a:pt x="58420" y="94996"/>
                  </a:lnTo>
                  <a:lnTo>
                    <a:pt x="56642" y="97917"/>
                  </a:lnTo>
                  <a:lnTo>
                    <a:pt x="54483" y="100457"/>
                  </a:lnTo>
                  <a:lnTo>
                    <a:pt x="52070" y="102616"/>
                  </a:lnTo>
                  <a:lnTo>
                    <a:pt x="49149" y="104267"/>
                  </a:lnTo>
                  <a:lnTo>
                    <a:pt x="45974" y="105410"/>
                  </a:lnTo>
                  <a:lnTo>
                    <a:pt x="42418" y="106172"/>
                  </a:lnTo>
                  <a:lnTo>
                    <a:pt x="38735" y="106426"/>
                  </a:lnTo>
                  <a:lnTo>
                    <a:pt x="38735" y="106426"/>
                  </a:lnTo>
                  <a:lnTo>
                    <a:pt x="35306" y="106172"/>
                  </a:lnTo>
                  <a:lnTo>
                    <a:pt x="32131" y="105791"/>
                  </a:lnTo>
                  <a:lnTo>
                    <a:pt x="29083" y="105029"/>
                  </a:lnTo>
                  <a:lnTo>
                    <a:pt x="26162" y="104013"/>
                  </a:lnTo>
                  <a:lnTo>
                    <a:pt x="23368" y="102743"/>
                  </a:lnTo>
                  <a:lnTo>
                    <a:pt x="20701" y="101219"/>
                  </a:lnTo>
                  <a:lnTo>
                    <a:pt x="18161" y="99568"/>
                  </a:lnTo>
                  <a:lnTo>
                    <a:pt x="15875" y="97790"/>
                  </a:lnTo>
                  <a:lnTo>
                    <a:pt x="13589" y="95885"/>
                  </a:lnTo>
                  <a:lnTo>
                    <a:pt x="11430" y="93853"/>
                  </a:lnTo>
                  <a:lnTo>
                    <a:pt x="0" y="109601"/>
                  </a:lnTo>
                  <a:lnTo>
                    <a:pt x="0" y="109601"/>
                  </a:lnTo>
                  <a:lnTo>
                    <a:pt x="2921" y="112268"/>
                  </a:lnTo>
                  <a:lnTo>
                    <a:pt x="5969" y="114935"/>
                  </a:lnTo>
                  <a:lnTo>
                    <a:pt x="9398" y="117348"/>
                  </a:lnTo>
                  <a:lnTo>
                    <a:pt x="13081" y="119507"/>
                  </a:lnTo>
                  <a:lnTo>
                    <a:pt x="17018" y="121539"/>
                  </a:lnTo>
                  <a:lnTo>
                    <a:pt x="21336" y="123190"/>
                  </a:lnTo>
                  <a:lnTo>
                    <a:pt x="25908" y="124587"/>
                  </a:lnTo>
                  <a:lnTo>
                    <a:pt x="30861" y="125603"/>
                  </a:lnTo>
                  <a:lnTo>
                    <a:pt x="36195" y="126238"/>
                  </a:lnTo>
                  <a:lnTo>
                    <a:pt x="41910" y="12649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C574189A-4088-A1D9-AF48-01CFA44CEF85}"/>
                </a:ext>
              </a:extLst>
            </p:cNvPr>
            <p:cNvSpPr/>
            <p:nvPr/>
          </p:nvSpPr>
          <p:spPr>
            <a:xfrm>
              <a:off x="4633595" y="1798446"/>
              <a:ext cx="134238" cy="154432"/>
            </a:xfrm>
            <a:custGeom>
              <a:avLst/>
              <a:gdLst>
                <a:gd name="connsiteX0" fmla="*/ 7874 w 134238"/>
                <a:gd name="connsiteY0" fmla="*/ 19177 h 154432"/>
                <a:gd name="connsiteX1" fmla="*/ 7874 w 134238"/>
                <a:gd name="connsiteY1" fmla="*/ 36830 h 154432"/>
                <a:gd name="connsiteX2" fmla="*/ 46990 w 134238"/>
                <a:gd name="connsiteY2" fmla="*/ 36830 h 154432"/>
                <a:gd name="connsiteX3" fmla="*/ 46990 w 134238"/>
                <a:gd name="connsiteY3" fmla="*/ 36830 h 154432"/>
                <a:gd name="connsiteX4" fmla="*/ 45720 w 134238"/>
                <a:gd name="connsiteY4" fmla="*/ 45593 h 154432"/>
                <a:gd name="connsiteX5" fmla="*/ 43942 w 134238"/>
                <a:gd name="connsiteY5" fmla="*/ 54102 h 154432"/>
                <a:gd name="connsiteX6" fmla="*/ 41402 w 134238"/>
                <a:gd name="connsiteY6" fmla="*/ 61976 h 154432"/>
                <a:gd name="connsiteX7" fmla="*/ 38100 w 134238"/>
                <a:gd name="connsiteY7" fmla="*/ 69596 h 154432"/>
                <a:gd name="connsiteX8" fmla="*/ 34036 w 134238"/>
                <a:gd name="connsiteY8" fmla="*/ 76708 h 154432"/>
                <a:gd name="connsiteX9" fmla="*/ 29083 w 134238"/>
                <a:gd name="connsiteY9" fmla="*/ 83566 h 154432"/>
                <a:gd name="connsiteX10" fmla="*/ 23241 w 134238"/>
                <a:gd name="connsiteY10" fmla="*/ 90043 h 154432"/>
                <a:gd name="connsiteX11" fmla="*/ 16510 w 134238"/>
                <a:gd name="connsiteY11" fmla="*/ 96139 h 154432"/>
                <a:gd name="connsiteX12" fmla="*/ 8763 w 134238"/>
                <a:gd name="connsiteY12" fmla="*/ 101981 h 154432"/>
                <a:gd name="connsiteX13" fmla="*/ 0 w 134238"/>
                <a:gd name="connsiteY13" fmla="*/ 107569 h 154432"/>
                <a:gd name="connsiteX14" fmla="*/ 12954 w 134238"/>
                <a:gd name="connsiteY14" fmla="*/ 122936 h 154432"/>
                <a:gd name="connsiteX15" fmla="*/ 12954 w 134238"/>
                <a:gd name="connsiteY15" fmla="*/ 122936 h 154432"/>
                <a:gd name="connsiteX16" fmla="*/ 24892 w 134238"/>
                <a:gd name="connsiteY16" fmla="*/ 115062 h 154432"/>
                <a:gd name="connsiteX17" fmla="*/ 35306 w 134238"/>
                <a:gd name="connsiteY17" fmla="*/ 106680 h 154432"/>
                <a:gd name="connsiteX18" fmla="*/ 43942 w 134238"/>
                <a:gd name="connsiteY18" fmla="*/ 97663 h 154432"/>
                <a:gd name="connsiteX19" fmla="*/ 51181 w 134238"/>
                <a:gd name="connsiteY19" fmla="*/ 88011 h 154432"/>
                <a:gd name="connsiteX20" fmla="*/ 57023 w 134238"/>
                <a:gd name="connsiteY20" fmla="*/ 77851 h 154432"/>
                <a:gd name="connsiteX21" fmla="*/ 61468 w 134238"/>
                <a:gd name="connsiteY21" fmla="*/ 67183 h 154432"/>
                <a:gd name="connsiteX22" fmla="*/ 64770 w 134238"/>
                <a:gd name="connsiteY22" fmla="*/ 55880 h 154432"/>
                <a:gd name="connsiteX23" fmla="*/ 67056 w 134238"/>
                <a:gd name="connsiteY23" fmla="*/ 44196 h 154432"/>
                <a:gd name="connsiteX24" fmla="*/ 68326 w 134238"/>
                <a:gd name="connsiteY24" fmla="*/ 31877 h 154432"/>
                <a:gd name="connsiteX25" fmla="*/ 68707 w 134238"/>
                <a:gd name="connsiteY25" fmla="*/ 19177 h 154432"/>
                <a:gd name="connsiteX26" fmla="*/ 7874 w 134238"/>
                <a:gd name="connsiteY26" fmla="*/ 19177 h 154432"/>
                <a:gd name="connsiteX27" fmla="*/ 113157 w 134238"/>
                <a:gd name="connsiteY27" fmla="*/ 0 h 154432"/>
                <a:gd name="connsiteX28" fmla="*/ 113157 w 134238"/>
                <a:gd name="connsiteY28" fmla="*/ 58293 h 154432"/>
                <a:gd name="connsiteX29" fmla="*/ 99441 w 134238"/>
                <a:gd name="connsiteY29" fmla="*/ 58293 h 154432"/>
                <a:gd name="connsiteX30" fmla="*/ 99441 w 134238"/>
                <a:gd name="connsiteY30" fmla="*/ 4064 h 154432"/>
                <a:gd name="connsiteX31" fmla="*/ 78740 w 134238"/>
                <a:gd name="connsiteY31" fmla="*/ 4064 h 154432"/>
                <a:gd name="connsiteX32" fmla="*/ 78740 w 134238"/>
                <a:gd name="connsiteY32" fmla="*/ 147955 h 154432"/>
                <a:gd name="connsiteX33" fmla="*/ 99441 w 134238"/>
                <a:gd name="connsiteY33" fmla="*/ 147955 h 154432"/>
                <a:gd name="connsiteX34" fmla="*/ 99441 w 134238"/>
                <a:gd name="connsiteY34" fmla="*/ 75946 h 154432"/>
                <a:gd name="connsiteX35" fmla="*/ 113157 w 134238"/>
                <a:gd name="connsiteY35" fmla="*/ 75946 h 154432"/>
                <a:gd name="connsiteX36" fmla="*/ 113157 w 134238"/>
                <a:gd name="connsiteY36" fmla="*/ 154432 h 154432"/>
                <a:gd name="connsiteX37" fmla="*/ 134239 w 134238"/>
                <a:gd name="connsiteY37" fmla="*/ 154432 h 154432"/>
                <a:gd name="connsiteX38" fmla="*/ 134239 w 134238"/>
                <a:gd name="connsiteY38" fmla="*/ 0 h 154432"/>
                <a:gd name="connsiteX39" fmla="*/ 113157 w 134238"/>
                <a:gd name="connsiteY39" fmla="*/ 0 h 15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4238" h="154432">
                  <a:moveTo>
                    <a:pt x="7874" y="19177"/>
                  </a:moveTo>
                  <a:lnTo>
                    <a:pt x="7874" y="36830"/>
                  </a:lnTo>
                  <a:lnTo>
                    <a:pt x="46990" y="36830"/>
                  </a:lnTo>
                  <a:lnTo>
                    <a:pt x="46990" y="36830"/>
                  </a:lnTo>
                  <a:lnTo>
                    <a:pt x="45720" y="45593"/>
                  </a:lnTo>
                  <a:lnTo>
                    <a:pt x="43942" y="54102"/>
                  </a:lnTo>
                  <a:lnTo>
                    <a:pt x="41402" y="61976"/>
                  </a:lnTo>
                  <a:lnTo>
                    <a:pt x="38100" y="69596"/>
                  </a:lnTo>
                  <a:lnTo>
                    <a:pt x="34036" y="76708"/>
                  </a:lnTo>
                  <a:lnTo>
                    <a:pt x="29083" y="83566"/>
                  </a:lnTo>
                  <a:lnTo>
                    <a:pt x="23241" y="90043"/>
                  </a:lnTo>
                  <a:lnTo>
                    <a:pt x="16510" y="96139"/>
                  </a:lnTo>
                  <a:lnTo>
                    <a:pt x="8763" y="101981"/>
                  </a:lnTo>
                  <a:lnTo>
                    <a:pt x="0" y="107569"/>
                  </a:lnTo>
                  <a:lnTo>
                    <a:pt x="12954" y="122936"/>
                  </a:lnTo>
                  <a:lnTo>
                    <a:pt x="12954" y="122936"/>
                  </a:lnTo>
                  <a:lnTo>
                    <a:pt x="24892" y="115062"/>
                  </a:lnTo>
                  <a:lnTo>
                    <a:pt x="35306" y="106680"/>
                  </a:lnTo>
                  <a:lnTo>
                    <a:pt x="43942" y="97663"/>
                  </a:lnTo>
                  <a:lnTo>
                    <a:pt x="51181" y="88011"/>
                  </a:lnTo>
                  <a:lnTo>
                    <a:pt x="57023" y="77851"/>
                  </a:lnTo>
                  <a:lnTo>
                    <a:pt x="61468" y="67183"/>
                  </a:lnTo>
                  <a:lnTo>
                    <a:pt x="64770" y="55880"/>
                  </a:lnTo>
                  <a:lnTo>
                    <a:pt x="67056" y="44196"/>
                  </a:lnTo>
                  <a:lnTo>
                    <a:pt x="68326" y="31877"/>
                  </a:lnTo>
                  <a:lnTo>
                    <a:pt x="68707" y="19177"/>
                  </a:lnTo>
                  <a:lnTo>
                    <a:pt x="7874" y="19177"/>
                  </a:lnTo>
                  <a:close/>
                  <a:moveTo>
                    <a:pt x="113157" y="0"/>
                  </a:moveTo>
                  <a:lnTo>
                    <a:pt x="113157" y="58293"/>
                  </a:lnTo>
                  <a:lnTo>
                    <a:pt x="99441" y="58293"/>
                  </a:lnTo>
                  <a:lnTo>
                    <a:pt x="99441" y="4064"/>
                  </a:lnTo>
                  <a:lnTo>
                    <a:pt x="78740" y="4064"/>
                  </a:lnTo>
                  <a:lnTo>
                    <a:pt x="78740" y="147955"/>
                  </a:lnTo>
                  <a:lnTo>
                    <a:pt x="99441" y="147955"/>
                  </a:lnTo>
                  <a:lnTo>
                    <a:pt x="99441" y="75946"/>
                  </a:lnTo>
                  <a:lnTo>
                    <a:pt x="113157" y="75946"/>
                  </a:lnTo>
                  <a:lnTo>
                    <a:pt x="113157" y="154432"/>
                  </a:lnTo>
                  <a:lnTo>
                    <a:pt x="134239" y="154432"/>
                  </a:lnTo>
                  <a:lnTo>
                    <a:pt x="134239" y="0"/>
                  </a:lnTo>
                  <a:lnTo>
                    <a:pt x="113157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AF944D8-B58F-8DFE-FA90-1A88898011D7}"/>
                </a:ext>
              </a:extLst>
            </p:cNvPr>
            <p:cNvSpPr/>
            <p:nvPr/>
          </p:nvSpPr>
          <p:spPr>
            <a:xfrm>
              <a:off x="4827904" y="1803654"/>
              <a:ext cx="139827" cy="149097"/>
            </a:xfrm>
            <a:custGeom>
              <a:avLst/>
              <a:gdLst>
                <a:gd name="connsiteX0" fmla="*/ 69596 w 139827"/>
                <a:gd name="connsiteY0" fmla="*/ 17653 h 149097"/>
                <a:gd name="connsiteX1" fmla="*/ 69596 w 139827"/>
                <a:gd name="connsiteY1" fmla="*/ 17653 h 149097"/>
                <a:gd name="connsiteX2" fmla="*/ 75311 w 139827"/>
                <a:gd name="connsiteY2" fmla="*/ 17780 h 149097"/>
                <a:gd name="connsiteX3" fmla="*/ 80772 w 139827"/>
                <a:gd name="connsiteY3" fmla="*/ 18415 h 149097"/>
                <a:gd name="connsiteX4" fmla="*/ 85598 w 139827"/>
                <a:gd name="connsiteY4" fmla="*/ 19304 h 149097"/>
                <a:gd name="connsiteX5" fmla="*/ 89916 w 139827"/>
                <a:gd name="connsiteY5" fmla="*/ 20447 h 149097"/>
                <a:gd name="connsiteX6" fmla="*/ 93599 w 139827"/>
                <a:gd name="connsiteY6" fmla="*/ 21971 h 149097"/>
                <a:gd name="connsiteX7" fmla="*/ 96774 w 139827"/>
                <a:gd name="connsiteY7" fmla="*/ 23876 h 149097"/>
                <a:gd name="connsiteX8" fmla="*/ 99187 w 139827"/>
                <a:gd name="connsiteY8" fmla="*/ 26162 h 149097"/>
                <a:gd name="connsiteX9" fmla="*/ 101092 w 139827"/>
                <a:gd name="connsiteY9" fmla="*/ 28702 h 149097"/>
                <a:gd name="connsiteX10" fmla="*/ 102235 w 139827"/>
                <a:gd name="connsiteY10" fmla="*/ 31496 h 149097"/>
                <a:gd name="connsiteX11" fmla="*/ 102616 w 139827"/>
                <a:gd name="connsiteY11" fmla="*/ 34544 h 149097"/>
                <a:gd name="connsiteX12" fmla="*/ 102616 w 139827"/>
                <a:gd name="connsiteY12" fmla="*/ 34544 h 149097"/>
                <a:gd name="connsiteX13" fmla="*/ 102235 w 139827"/>
                <a:gd name="connsiteY13" fmla="*/ 37719 h 149097"/>
                <a:gd name="connsiteX14" fmla="*/ 101092 w 139827"/>
                <a:gd name="connsiteY14" fmla="*/ 40640 h 149097"/>
                <a:gd name="connsiteX15" fmla="*/ 99187 w 139827"/>
                <a:gd name="connsiteY15" fmla="*/ 43180 h 149097"/>
                <a:gd name="connsiteX16" fmla="*/ 96774 w 139827"/>
                <a:gd name="connsiteY16" fmla="*/ 45339 h 149097"/>
                <a:gd name="connsiteX17" fmla="*/ 93599 w 139827"/>
                <a:gd name="connsiteY17" fmla="*/ 47244 h 149097"/>
                <a:gd name="connsiteX18" fmla="*/ 89916 w 139827"/>
                <a:gd name="connsiteY18" fmla="*/ 48768 h 149097"/>
                <a:gd name="connsiteX19" fmla="*/ 85598 w 139827"/>
                <a:gd name="connsiteY19" fmla="*/ 49911 h 149097"/>
                <a:gd name="connsiteX20" fmla="*/ 80772 w 139827"/>
                <a:gd name="connsiteY20" fmla="*/ 50800 h 149097"/>
                <a:gd name="connsiteX21" fmla="*/ 75311 w 139827"/>
                <a:gd name="connsiteY21" fmla="*/ 51308 h 149097"/>
                <a:gd name="connsiteX22" fmla="*/ 69596 w 139827"/>
                <a:gd name="connsiteY22" fmla="*/ 51562 h 149097"/>
                <a:gd name="connsiteX23" fmla="*/ 69596 w 139827"/>
                <a:gd name="connsiteY23" fmla="*/ 51562 h 149097"/>
                <a:gd name="connsiteX24" fmla="*/ 63754 w 139827"/>
                <a:gd name="connsiteY24" fmla="*/ 51308 h 149097"/>
                <a:gd name="connsiteX25" fmla="*/ 58293 w 139827"/>
                <a:gd name="connsiteY25" fmla="*/ 50800 h 149097"/>
                <a:gd name="connsiteX26" fmla="*/ 53467 w 139827"/>
                <a:gd name="connsiteY26" fmla="*/ 49911 h 149097"/>
                <a:gd name="connsiteX27" fmla="*/ 49149 w 139827"/>
                <a:gd name="connsiteY27" fmla="*/ 48768 h 149097"/>
                <a:gd name="connsiteX28" fmla="*/ 45339 w 139827"/>
                <a:gd name="connsiteY28" fmla="*/ 47244 h 149097"/>
                <a:gd name="connsiteX29" fmla="*/ 42164 w 139827"/>
                <a:gd name="connsiteY29" fmla="*/ 45339 h 149097"/>
                <a:gd name="connsiteX30" fmla="*/ 39751 w 139827"/>
                <a:gd name="connsiteY30" fmla="*/ 43180 h 149097"/>
                <a:gd name="connsiteX31" fmla="*/ 37846 w 139827"/>
                <a:gd name="connsiteY31" fmla="*/ 40640 h 149097"/>
                <a:gd name="connsiteX32" fmla="*/ 36703 w 139827"/>
                <a:gd name="connsiteY32" fmla="*/ 37719 h 149097"/>
                <a:gd name="connsiteX33" fmla="*/ 36322 w 139827"/>
                <a:gd name="connsiteY33" fmla="*/ 34544 h 149097"/>
                <a:gd name="connsiteX34" fmla="*/ 36322 w 139827"/>
                <a:gd name="connsiteY34" fmla="*/ 34544 h 149097"/>
                <a:gd name="connsiteX35" fmla="*/ 36703 w 139827"/>
                <a:gd name="connsiteY35" fmla="*/ 31496 h 149097"/>
                <a:gd name="connsiteX36" fmla="*/ 37846 w 139827"/>
                <a:gd name="connsiteY36" fmla="*/ 28702 h 149097"/>
                <a:gd name="connsiteX37" fmla="*/ 39751 w 139827"/>
                <a:gd name="connsiteY37" fmla="*/ 26162 h 149097"/>
                <a:gd name="connsiteX38" fmla="*/ 42164 w 139827"/>
                <a:gd name="connsiteY38" fmla="*/ 23876 h 149097"/>
                <a:gd name="connsiteX39" fmla="*/ 45339 w 139827"/>
                <a:gd name="connsiteY39" fmla="*/ 21971 h 149097"/>
                <a:gd name="connsiteX40" fmla="*/ 49149 w 139827"/>
                <a:gd name="connsiteY40" fmla="*/ 20447 h 149097"/>
                <a:gd name="connsiteX41" fmla="*/ 53467 w 139827"/>
                <a:gd name="connsiteY41" fmla="*/ 19304 h 149097"/>
                <a:gd name="connsiteX42" fmla="*/ 58293 w 139827"/>
                <a:gd name="connsiteY42" fmla="*/ 18415 h 149097"/>
                <a:gd name="connsiteX43" fmla="*/ 63754 w 139827"/>
                <a:gd name="connsiteY43" fmla="*/ 17780 h 149097"/>
                <a:gd name="connsiteX44" fmla="*/ 69596 w 139827"/>
                <a:gd name="connsiteY44" fmla="*/ 17653 h 149097"/>
                <a:gd name="connsiteX45" fmla="*/ 69596 w 139827"/>
                <a:gd name="connsiteY45" fmla="*/ 69088 h 149097"/>
                <a:gd name="connsiteX46" fmla="*/ 69596 w 139827"/>
                <a:gd name="connsiteY46" fmla="*/ 69088 h 149097"/>
                <a:gd name="connsiteX47" fmla="*/ 79121 w 139827"/>
                <a:gd name="connsiteY47" fmla="*/ 68707 h 149097"/>
                <a:gd name="connsiteX48" fmla="*/ 88011 w 139827"/>
                <a:gd name="connsiteY48" fmla="*/ 67564 h 149097"/>
                <a:gd name="connsiteX49" fmla="*/ 96139 w 139827"/>
                <a:gd name="connsiteY49" fmla="*/ 65659 h 149097"/>
                <a:gd name="connsiteX50" fmla="*/ 103378 w 139827"/>
                <a:gd name="connsiteY50" fmla="*/ 62992 h 149097"/>
                <a:gd name="connsiteX51" fmla="*/ 109728 w 139827"/>
                <a:gd name="connsiteY51" fmla="*/ 59817 h 149097"/>
                <a:gd name="connsiteX52" fmla="*/ 115189 w 139827"/>
                <a:gd name="connsiteY52" fmla="*/ 55880 h 149097"/>
                <a:gd name="connsiteX53" fmla="*/ 119507 w 139827"/>
                <a:gd name="connsiteY53" fmla="*/ 51308 h 149097"/>
                <a:gd name="connsiteX54" fmla="*/ 122682 w 139827"/>
                <a:gd name="connsiteY54" fmla="*/ 46228 h 149097"/>
                <a:gd name="connsiteX55" fmla="*/ 124714 w 139827"/>
                <a:gd name="connsiteY55" fmla="*/ 40640 h 149097"/>
                <a:gd name="connsiteX56" fmla="*/ 125349 w 139827"/>
                <a:gd name="connsiteY56" fmla="*/ 34544 h 149097"/>
                <a:gd name="connsiteX57" fmla="*/ 125349 w 139827"/>
                <a:gd name="connsiteY57" fmla="*/ 34544 h 149097"/>
                <a:gd name="connsiteX58" fmla="*/ 124714 w 139827"/>
                <a:gd name="connsiteY58" fmla="*/ 28575 h 149097"/>
                <a:gd name="connsiteX59" fmla="*/ 122682 w 139827"/>
                <a:gd name="connsiteY59" fmla="*/ 22987 h 149097"/>
                <a:gd name="connsiteX60" fmla="*/ 119507 w 139827"/>
                <a:gd name="connsiteY60" fmla="*/ 17907 h 149097"/>
                <a:gd name="connsiteX61" fmla="*/ 115189 w 139827"/>
                <a:gd name="connsiteY61" fmla="*/ 13335 h 149097"/>
                <a:gd name="connsiteX62" fmla="*/ 109728 w 139827"/>
                <a:gd name="connsiteY62" fmla="*/ 9398 h 149097"/>
                <a:gd name="connsiteX63" fmla="*/ 103378 w 139827"/>
                <a:gd name="connsiteY63" fmla="*/ 6223 h 149097"/>
                <a:gd name="connsiteX64" fmla="*/ 96139 w 139827"/>
                <a:gd name="connsiteY64" fmla="*/ 3556 h 149097"/>
                <a:gd name="connsiteX65" fmla="*/ 88011 w 139827"/>
                <a:gd name="connsiteY65" fmla="*/ 1651 h 149097"/>
                <a:gd name="connsiteX66" fmla="*/ 79121 w 139827"/>
                <a:gd name="connsiteY66" fmla="*/ 508 h 149097"/>
                <a:gd name="connsiteX67" fmla="*/ 69596 w 139827"/>
                <a:gd name="connsiteY67" fmla="*/ 0 h 149097"/>
                <a:gd name="connsiteX68" fmla="*/ 69596 w 139827"/>
                <a:gd name="connsiteY68" fmla="*/ 0 h 149097"/>
                <a:gd name="connsiteX69" fmla="*/ 59944 w 139827"/>
                <a:gd name="connsiteY69" fmla="*/ 508 h 149097"/>
                <a:gd name="connsiteX70" fmla="*/ 51054 w 139827"/>
                <a:gd name="connsiteY70" fmla="*/ 1651 h 149097"/>
                <a:gd name="connsiteX71" fmla="*/ 42926 w 139827"/>
                <a:gd name="connsiteY71" fmla="*/ 3556 h 149097"/>
                <a:gd name="connsiteX72" fmla="*/ 35687 w 139827"/>
                <a:gd name="connsiteY72" fmla="*/ 6223 h 149097"/>
                <a:gd name="connsiteX73" fmla="*/ 29210 w 139827"/>
                <a:gd name="connsiteY73" fmla="*/ 9398 h 149097"/>
                <a:gd name="connsiteX74" fmla="*/ 23876 w 139827"/>
                <a:gd name="connsiteY74" fmla="*/ 13335 h 149097"/>
                <a:gd name="connsiteX75" fmla="*/ 19558 w 139827"/>
                <a:gd name="connsiteY75" fmla="*/ 17907 h 149097"/>
                <a:gd name="connsiteX76" fmla="*/ 16383 w 139827"/>
                <a:gd name="connsiteY76" fmla="*/ 22987 h 149097"/>
                <a:gd name="connsiteX77" fmla="*/ 14351 w 139827"/>
                <a:gd name="connsiteY77" fmla="*/ 28575 h 149097"/>
                <a:gd name="connsiteX78" fmla="*/ 13716 w 139827"/>
                <a:gd name="connsiteY78" fmla="*/ 34544 h 149097"/>
                <a:gd name="connsiteX79" fmla="*/ 13716 w 139827"/>
                <a:gd name="connsiteY79" fmla="*/ 34544 h 149097"/>
                <a:gd name="connsiteX80" fmla="*/ 14351 w 139827"/>
                <a:gd name="connsiteY80" fmla="*/ 40640 h 149097"/>
                <a:gd name="connsiteX81" fmla="*/ 16383 w 139827"/>
                <a:gd name="connsiteY81" fmla="*/ 46228 h 149097"/>
                <a:gd name="connsiteX82" fmla="*/ 19558 w 139827"/>
                <a:gd name="connsiteY82" fmla="*/ 51308 h 149097"/>
                <a:gd name="connsiteX83" fmla="*/ 23876 w 139827"/>
                <a:gd name="connsiteY83" fmla="*/ 55880 h 149097"/>
                <a:gd name="connsiteX84" fmla="*/ 29210 w 139827"/>
                <a:gd name="connsiteY84" fmla="*/ 59817 h 149097"/>
                <a:gd name="connsiteX85" fmla="*/ 35687 w 139827"/>
                <a:gd name="connsiteY85" fmla="*/ 62992 h 149097"/>
                <a:gd name="connsiteX86" fmla="*/ 42926 w 139827"/>
                <a:gd name="connsiteY86" fmla="*/ 65659 h 149097"/>
                <a:gd name="connsiteX87" fmla="*/ 51054 w 139827"/>
                <a:gd name="connsiteY87" fmla="*/ 67564 h 149097"/>
                <a:gd name="connsiteX88" fmla="*/ 59944 w 139827"/>
                <a:gd name="connsiteY88" fmla="*/ 68707 h 149097"/>
                <a:gd name="connsiteX89" fmla="*/ 69596 w 139827"/>
                <a:gd name="connsiteY89" fmla="*/ 69088 h 149097"/>
                <a:gd name="connsiteX90" fmla="*/ 139827 w 139827"/>
                <a:gd name="connsiteY90" fmla="*/ 80645 h 149097"/>
                <a:gd name="connsiteX91" fmla="*/ 0 w 139827"/>
                <a:gd name="connsiteY91" fmla="*/ 80645 h 149097"/>
                <a:gd name="connsiteX92" fmla="*/ 0 w 139827"/>
                <a:gd name="connsiteY92" fmla="*/ 98679 h 149097"/>
                <a:gd name="connsiteX93" fmla="*/ 31623 w 139827"/>
                <a:gd name="connsiteY93" fmla="*/ 98679 h 149097"/>
                <a:gd name="connsiteX94" fmla="*/ 31623 w 139827"/>
                <a:gd name="connsiteY94" fmla="*/ 149098 h 149097"/>
                <a:gd name="connsiteX95" fmla="*/ 53975 w 139827"/>
                <a:gd name="connsiteY95" fmla="*/ 149098 h 149097"/>
                <a:gd name="connsiteX96" fmla="*/ 53975 w 139827"/>
                <a:gd name="connsiteY96" fmla="*/ 98679 h 149097"/>
                <a:gd name="connsiteX97" fmla="*/ 84963 w 139827"/>
                <a:gd name="connsiteY97" fmla="*/ 98679 h 149097"/>
                <a:gd name="connsiteX98" fmla="*/ 84963 w 139827"/>
                <a:gd name="connsiteY98" fmla="*/ 149098 h 149097"/>
                <a:gd name="connsiteX99" fmla="*/ 107442 w 139827"/>
                <a:gd name="connsiteY99" fmla="*/ 149098 h 149097"/>
                <a:gd name="connsiteX100" fmla="*/ 107442 w 139827"/>
                <a:gd name="connsiteY100" fmla="*/ 98679 h 149097"/>
                <a:gd name="connsiteX101" fmla="*/ 139827 w 139827"/>
                <a:gd name="connsiteY101" fmla="*/ 98679 h 149097"/>
                <a:gd name="connsiteX102" fmla="*/ 139827 w 139827"/>
                <a:gd name="connsiteY102" fmla="*/ 80645 h 1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39827" h="149097">
                  <a:moveTo>
                    <a:pt x="69596" y="17653"/>
                  </a:moveTo>
                  <a:lnTo>
                    <a:pt x="69596" y="17653"/>
                  </a:lnTo>
                  <a:lnTo>
                    <a:pt x="75311" y="17780"/>
                  </a:lnTo>
                  <a:lnTo>
                    <a:pt x="80772" y="18415"/>
                  </a:lnTo>
                  <a:lnTo>
                    <a:pt x="85598" y="19304"/>
                  </a:lnTo>
                  <a:lnTo>
                    <a:pt x="89916" y="20447"/>
                  </a:lnTo>
                  <a:lnTo>
                    <a:pt x="93599" y="21971"/>
                  </a:lnTo>
                  <a:lnTo>
                    <a:pt x="96774" y="23876"/>
                  </a:lnTo>
                  <a:lnTo>
                    <a:pt x="99187" y="26162"/>
                  </a:lnTo>
                  <a:lnTo>
                    <a:pt x="101092" y="28702"/>
                  </a:lnTo>
                  <a:lnTo>
                    <a:pt x="102235" y="31496"/>
                  </a:lnTo>
                  <a:lnTo>
                    <a:pt x="102616" y="34544"/>
                  </a:lnTo>
                  <a:lnTo>
                    <a:pt x="102616" y="34544"/>
                  </a:lnTo>
                  <a:lnTo>
                    <a:pt x="102235" y="37719"/>
                  </a:lnTo>
                  <a:lnTo>
                    <a:pt x="101092" y="40640"/>
                  </a:lnTo>
                  <a:lnTo>
                    <a:pt x="99187" y="43180"/>
                  </a:lnTo>
                  <a:lnTo>
                    <a:pt x="96774" y="45339"/>
                  </a:lnTo>
                  <a:lnTo>
                    <a:pt x="93599" y="47244"/>
                  </a:lnTo>
                  <a:lnTo>
                    <a:pt x="89916" y="48768"/>
                  </a:lnTo>
                  <a:lnTo>
                    <a:pt x="85598" y="49911"/>
                  </a:lnTo>
                  <a:lnTo>
                    <a:pt x="80772" y="50800"/>
                  </a:lnTo>
                  <a:lnTo>
                    <a:pt x="75311" y="51308"/>
                  </a:lnTo>
                  <a:lnTo>
                    <a:pt x="69596" y="51562"/>
                  </a:lnTo>
                  <a:lnTo>
                    <a:pt x="69596" y="51562"/>
                  </a:lnTo>
                  <a:lnTo>
                    <a:pt x="63754" y="51308"/>
                  </a:lnTo>
                  <a:lnTo>
                    <a:pt x="58293" y="50800"/>
                  </a:lnTo>
                  <a:lnTo>
                    <a:pt x="53467" y="49911"/>
                  </a:lnTo>
                  <a:lnTo>
                    <a:pt x="49149" y="48768"/>
                  </a:lnTo>
                  <a:lnTo>
                    <a:pt x="45339" y="47244"/>
                  </a:lnTo>
                  <a:lnTo>
                    <a:pt x="42164" y="45339"/>
                  </a:lnTo>
                  <a:lnTo>
                    <a:pt x="39751" y="43180"/>
                  </a:lnTo>
                  <a:lnTo>
                    <a:pt x="37846" y="40640"/>
                  </a:lnTo>
                  <a:lnTo>
                    <a:pt x="36703" y="37719"/>
                  </a:lnTo>
                  <a:lnTo>
                    <a:pt x="36322" y="34544"/>
                  </a:lnTo>
                  <a:lnTo>
                    <a:pt x="36322" y="34544"/>
                  </a:lnTo>
                  <a:lnTo>
                    <a:pt x="36703" y="31496"/>
                  </a:lnTo>
                  <a:lnTo>
                    <a:pt x="37846" y="28702"/>
                  </a:lnTo>
                  <a:lnTo>
                    <a:pt x="39751" y="26162"/>
                  </a:lnTo>
                  <a:lnTo>
                    <a:pt x="42164" y="23876"/>
                  </a:lnTo>
                  <a:lnTo>
                    <a:pt x="45339" y="21971"/>
                  </a:lnTo>
                  <a:lnTo>
                    <a:pt x="49149" y="20447"/>
                  </a:lnTo>
                  <a:lnTo>
                    <a:pt x="53467" y="19304"/>
                  </a:lnTo>
                  <a:lnTo>
                    <a:pt x="58293" y="18415"/>
                  </a:lnTo>
                  <a:lnTo>
                    <a:pt x="63754" y="17780"/>
                  </a:lnTo>
                  <a:lnTo>
                    <a:pt x="69596" y="17653"/>
                  </a:lnTo>
                  <a:close/>
                  <a:moveTo>
                    <a:pt x="69596" y="69088"/>
                  </a:moveTo>
                  <a:lnTo>
                    <a:pt x="69596" y="69088"/>
                  </a:lnTo>
                  <a:lnTo>
                    <a:pt x="79121" y="68707"/>
                  </a:lnTo>
                  <a:lnTo>
                    <a:pt x="88011" y="67564"/>
                  </a:lnTo>
                  <a:lnTo>
                    <a:pt x="96139" y="65659"/>
                  </a:lnTo>
                  <a:lnTo>
                    <a:pt x="103378" y="62992"/>
                  </a:lnTo>
                  <a:lnTo>
                    <a:pt x="109728" y="59817"/>
                  </a:lnTo>
                  <a:lnTo>
                    <a:pt x="115189" y="55880"/>
                  </a:lnTo>
                  <a:lnTo>
                    <a:pt x="119507" y="51308"/>
                  </a:lnTo>
                  <a:lnTo>
                    <a:pt x="122682" y="46228"/>
                  </a:lnTo>
                  <a:lnTo>
                    <a:pt x="124714" y="40640"/>
                  </a:lnTo>
                  <a:lnTo>
                    <a:pt x="125349" y="34544"/>
                  </a:lnTo>
                  <a:lnTo>
                    <a:pt x="125349" y="34544"/>
                  </a:lnTo>
                  <a:lnTo>
                    <a:pt x="124714" y="28575"/>
                  </a:lnTo>
                  <a:lnTo>
                    <a:pt x="122682" y="22987"/>
                  </a:lnTo>
                  <a:lnTo>
                    <a:pt x="119507" y="17907"/>
                  </a:lnTo>
                  <a:lnTo>
                    <a:pt x="115189" y="13335"/>
                  </a:lnTo>
                  <a:lnTo>
                    <a:pt x="109728" y="9398"/>
                  </a:lnTo>
                  <a:lnTo>
                    <a:pt x="103378" y="6223"/>
                  </a:lnTo>
                  <a:lnTo>
                    <a:pt x="96139" y="3556"/>
                  </a:lnTo>
                  <a:lnTo>
                    <a:pt x="88011" y="1651"/>
                  </a:lnTo>
                  <a:lnTo>
                    <a:pt x="79121" y="508"/>
                  </a:lnTo>
                  <a:lnTo>
                    <a:pt x="69596" y="0"/>
                  </a:lnTo>
                  <a:lnTo>
                    <a:pt x="69596" y="0"/>
                  </a:lnTo>
                  <a:lnTo>
                    <a:pt x="59944" y="508"/>
                  </a:lnTo>
                  <a:lnTo>
                    <a:pt x="51054" y="1651"/>
                  </a:lnTo>
                  <a:lnTo>
                    <a:pt x="42926" y="3556"/>
                  </a:lnTo>
                  <a:lnTo>
                    <a:pt x="35687" y="6223"/>
                  </a:lnTo>
                  <a:lnTo>
                    <a:pt x="29210" y="9398"/>
                  </a:lnTo>
                  <a:lnTo>
                    <a:pt x="23876" y="13335"/>
                  </a:lnTo>
                  <a:lnTo>
                    <a:pt x="19558" y="17907"/>
                  </a:lnTo>
                  <a:lnTo>
                    <a:pt x="16383" y="22987"/>
                  </a:lnTo>
                  <a:lnTo>
                    <a:pt x="14351" y="28575"/>
                  </a:lnTo>
                  <a:lnTo>
                    <a:pt x="13716" y="34544"/>
                  </a:lnTo>
                  <a:lnTo>
                    <a:pt x="13716" y="34544"/>
                  </a:lnTo>
                  <a:lnTo>
                    <a:pt x="14351" y="40640"/>
                  </a:lnTo>
                  <a:lnTo>
                    <a:pt x="16383" y="46228"/>
                  </a:lnTo>
                  <a:lnTo>
                    <a:pt x="19558" y="51308"/>
                  </a:lnTo>
                  <a:lnTo>
                    <a:pt x="23876" y="55880"/>
                  </a:lnTo>
                  <a:lnTo>
                    <a:pt x="29210" y="59817"/>
                  </a:lnTo>
                  <a:lnTo>
                    <a:pt x="35687" y="62992"/>
                  </a:lnTo>
                  <a:lnTo>
                    <a:pt x="42926" y="65659"/>
                  </a:lnTo>
                  <a:lnTo>
                    <a:pt x="51054" y="67564"/>
                  </a:lnTo>
                  <a:lnTo>
                    <a:pt x="59944" y="68707"/>
                  </a:lnTo>
                  <a:lnTo>
                    <a:pt x="69596" y="69088"/>
                  </a:lnTo>
                  <a:close/>
                  <a:moveTo>
                    <a:pt x="139827" y="80645"/>
                  </a:moveTo>
                  <a:lnTo>
                    <a:pt x="0" y="80645"/>
                  </a:lnTo>
                  <a:lnTo>
                    <a:pt x="0" y="98679"/>
                  </a:lnTo>
                  <a:lnTo>
                    <a:pt x="31623" y="98679"/>
                  </a:lnTo>
                  <a:lnTo>
                    <a:pt x="31623" y="149098"/>
                  </a:lnTo>
                  <a:lnTo>
                    <a:pt x="53975" y="149098"/>
                  </a:lnTo>
                  <a:lnTo>
                    <a:pt x="53975" y="98679"/>
                  </a:lnTo>
                  <a:lnTo>
                    <a:pt x="84963" y="98679"/>
                  </a:lnTo>
                  <a:lnTo>
                    <a:pt x="84963" y="149098"/>
                  </a:lnTo>
                  <a:lnTo>
                    <a:pt x="107442" y="149098"/>
                  </a:lnTo>
                  <a:lnTo>
                    <a:pt x="107442" y="98679"/>
                  </a:lnTo>
                  <a:lnTo>
                    <a:pt x="139827" y="98679"/>
                  </a:lnTo>
                  <a:lnTo>
                    <a:pt x="139827" y="80645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A3D593A-CAC7-6D21-42CB-C8E5EA9B2A0D}"/>
                </a:ext>
              </a:extLst>
            </p:cNvPr>
            <p:cNvSpPr/>
            <p:nvPr/>
          </p:nvSpPr>
          <p:spPr>
            <a:xfrm>
              <a:off x="4982591" y="1797304"/>
              <a:ext cx="129285" cy="155575"/>
            </a:xfrm>
            <a:custGeom>
              <a:avLst/>
              <a:gdLst>
                <a:gd name="connsiteX0" fmla="*/ 106426 w 129285"/>
                <a:gd name="connsiteY0" fmla="*/ 99441 h 155575"/>
                <a:gd name="connsiteX1" fmla="*/ 128651 w 129285"/>
                <a:gd name="connsiteY1" fmla="*/ 99441 h 155575"/>
                <a:gd name="connsiteX2" fmla="*/ 128651 w 129285"/>
                <a:gd name="connsiteY2" fmla="*/ 1143 h 155575"/>
                <a:gd name="connsiteX3" fmla="*/ 106426 w 129285"/>
                <a:gd name="connsiteY3" fmla="*/ 1143 h 155575"/>
                <a:gd name="connsiteX4" fmla="*/ 106426 w 129285"/>
                <a:gd name="connsiteY4" fmla="*/ 35052 h 155575"/>
                <a:gd name="connsiteX5" fmla="*/ 86741 w 129285"/>
                <a:gd name="connsiteY5" fmla="*/ 35052 h 155575"/>
                <a:gd name="connsiteX6" fmla="*/ 86741 w 129285"/>
                <a:gd name="connsiteY6" fmla="*/ 52705 h 155575"/>
                <a:gd name="connsiteX7" fmla="*/ 106426 w 129285"/>
                <a:gd name="connsiteY7" fmla="*/ 52705 h 155575"/>
                <a:gd name="connsiteX8" fmla="*/ 106426 w 129285"/>
                <a:gd name="connsiteY8" fmla="*/ 65913 h 155575"/>
                <a:gd name="connsiteX9" fmla="*/ 86360 w 129285"/>
                <a:gd name="connsiteY9" fmla="*/ 65913 h 155575"/>
                <a:gd name="connsiteX10" fmla="*/ 86360 w 129285"/>
                <a:gd name="connsiteY10" fmla="*/ 83566 h 155575"/>
                <a:gd name="connsiteX11" fmla="*/ 106426 w 129285"/>
                <a:gd name="connsiteY11" fmla="*/ 83566 h 155575"/>
                <a:gd name="connsiteX12" fmla="*/ 106426 w 129285"/>
                <a:gd name="connsiteY12" fmla="*/ 99441 h 155575"/>
                <a:gd name="connsiteX13" fmla="*/ 84709 w 129285"/>
                <a:gd name="connsiteY13" fmla="*/ 15113 h 155575"/>
                <a:gd name="connsiteX14" fmla="*/ 54483 w 129285"/>
                <a:gd name="connsiteY14" fmla="*/ 15113 h 155575"/>
                <a:gd name="connsiteX15" fmla="*/ 54483 w 129285"/>
                <a:gd name="connsiteY15" fmla="*/ 0 h 155575"/>
                <a:gd name="connsiteX16" fmla="*/ 32385 w 129285"/>
                <a:gd name="connsiteY16" fmla="*/ 0 h 155575"/>
                <a:gd name="connsiteX17" fmla="*/ 32385 w 129285"/>
                <a:gd name="connsiteY17" fmla="*/ 15113 h 155575"/>
                <a:gd name="connsiteX18" fmla="*/ 0 w 129285"/>
                <a:gd name="connsiteY18" fmla="*/ 15113 h 155575"/>
                <a:gd name="connsiteX19" fmla="*/ 0 w 129285"/>
                <a:gd name="connsiteY19" fmla="*/ 32512 h 155575"/>
                <a:gd name="connsiteX20" fmla="*/ 84709 w 129285"/>
                <a:gd name="connsiteY20" fmla="*/ 32512 h 155575"/>
                <a:gd name="connsiteX21" fmla="*/ 84709 w 129285"/>
                <a:gd name="connsiteY21" fmla="*/ 15113 h 155575"/>
                <a:gd name="connsiteX22" fmla="*/ 27813 w 129285"/>
                <a:gd name="connsiteY22" fmla="*/ 66802 h 155575"/>
                <a:gd name="connsiteX23" fmla="*/ 27813 w 129285"/>
                <a:gd name="connsiteY23" fmla="*/ 66802 h 155575"/>
                <a:gd name="connsiteX24" fmla="*/ 28067 w 129285"/>
                <a:gd name="connsiteY24" fmla="*/ 64389 h 155575"/>
                <a:gd name="connsiteX25" fmla="*/ 28575 w 129285"/>
                <a:gd name="connsiteY25" fmla="*/ 62357 h 155575"/>
                <a:gd name="connsiteX26" fmla="*/ 29464 w 129285"/>
                <a:gd name="connsiteY26" fmla="*/ 60579 h 155575"/>
                <a:gd name="connsiteX27" fmla="*/ 30607 w 129285"/>
                <a:gd name="connsiteY27" fmla="*/ 58928 h 155575"/>
                <a:gd name="connsiteX28" fmla="*/ 32131 w 129285"/>
                <a:gd name="connsiteY28" fmla="*/ 57531 h 155575"/>
                <a:gd name="connsiteX29" fmla="*/ 33909 w 129285"/>
                <a:gd name="connsiteY29" fmla="*/ 56388 h 155575"/>
                <a:gd name="connsiteX30" fmla="*/ 35941 w 129285"/>
                <a:gd name="connsiteY30" fmla="*/ 55499 h 155575"/>
                <a:gd name="connsiteX31" fmla="*/ 38227 w 129285"/>
                <a:gd name="connsiteY31" fmla="*/ 54864 h 155575"/>
                <a:gd name="connsiteX32" fmla="*/ 40767 w 129285"/>
                <a:gd name="connsiteY32" fmla="*/ 54483 h 155575"/>
                <a:gd name="connsiteX33" fmla="*/ 43434 w 129285"/>
                <a:gd name="connsiteY33" fmla="*/ 54356 h 155575"/>
                <a:gd name="connsiteX34" fmla="*/ 43434 w 129285"/>
                <a:gd name="connsiteY34" fmla="*/ 54356 h 155575"/>
                <a:gd name="connsiteX35" fmla="*/ 46101 w 129285"/>
                <a:gd name="connsiteY35" fmla="*/ 54483 h 155575"/>
                <a:gd name="connsiteX36" fmla="*/ 48641 w 129285"/>
                <a:gd name="connsiteY36" fmla="*/ 54864 h 155575"/>
                <a:gd name="connsiteX37" fmla="*/ 50927 w 129285"/>
                <a:gd name="connsiteY37" fmla="*/ 55499 h 155575"/>
                <a:gd name="connsiteX38" fmla="*/ 52959 w 129285"/>
                <a:gd name="connsiteY38" fmla="*/ 56388 h 155575"/>
                <a:gd name="connsiteX39" fmla="*/ 54737 w 129285"/>
                <a:gd name="connsiteY39" fmla="*/ 57531 h 155575"/>
                <a:gd name="connsiteX40" fmla="*/ 56261 w 129285"/>
                <a:gd name="connsiteY40" fmla="*/ 58928 h 155575"/>
                <a:gd name="connsiteX41" fmla="*/ 57404 w 129285"/>
                <a:gd name="connsiteY41" fmla="*/ 60579 h 155575"/>
                <a:gd name="connsiteX42" fmla="*/ 58293 w 129285"/>
                <a:gd name="connsiteY42" fmla="*/ 62357 h 155575"/>
                <a:gd name="connsiteX43" fmla="*/ 58801 w 129285"/>
                <a:gd name="connsiteY43" fmla="*/ 64389 h 155575"/>
                <a:gd name="connsiteX44" fmla="*/ 59055 w 129285"/>
                <a:gd name="connsiteY44" fmla="*/ 66802 h 155575"/>
                <a:gd name="connsiteX45" fmla="*/ 59055 w 129285"/>
                <a:gd name="connsiteY45" fmla="*/ 66802 h 155575"/>
                <a:gd name="connsiteX46" fmla="*/ 58801 w 129285"/>
                <a:gd name="connsiteY46" fmla="*/ 69088 h 155575"/>
                <a:gd name="connsiteX47" fmla="*/ 58293 w 129285"/>
                <a:gd name="connsiteY47" fmla="*/ 71120 h 155575"/>
                <a:gd name="connsiteX48" fmla="*/ 57404 w 129285"/>
                <a:gd name="connsiteY48" fmla="*/ 73025 h 155575"/>
                <a:gd name="connsiteX49" fmla="*/ 56261 w 129285"/>
                <a:gd name="connsiteY49" fmla="*/ 74549 h 155575"/>
                <a:gd name="connsiteX50" fmla="*/ 54737 w 129285"/>
                <a:gd name="connsiteY50" fmla="*/ 75946 h 155575"/>
                <a:gd name="connsiteX51" fmla="*/ 52959 w 129285"/>
                <a:gd name="connsiteY51" fmla="*/ 77089 h 155575"/>
                <a:gd name="connsiteX52" fmla="*/ 50927 w 129285"/>
                <a:gd name="connsiteY52" fmla="*/ 77978 h 155575"/>
                <a:gd name="connsiteX53" fmla="*/ 48641 w 129285"/>
                <a:gd name="connsiteY53" fmla="*/ 78613 h 155575"/>
                <a:gd name="connsiteX54" fmla="*/ 46101 w 129285"/>
                <a:gd name="connsiteY54" fmla="*/ 78994 h 155575"/>
                <a:gd name="connsiteX55" fmla="*/ 43434 w 129285"/>
                <a:gd name="connsiteY55" fmla="*/ 79121 h 155575"/>
                <a:gd name="connsiteX56" fmla="*/ 43434 w 129285"/>
                <a:gd name="connsiteY56" fmla="*/ 79121 h 155575"/>
                <a:gd name="connsiteX57" fmla="*/ 40767 w 129285"/>
                <a:gd name="connsiteY57" fmla="*/ 78994 h 155575"/>
                <a:gd name="connsiteX58" fmla="*/ 38227 w 129285"/>
                <a:gd name="connsiteY58" fmla="*/ 78613 h 155575"/>
                <a:gd name="connsiteX59" fmla="*/ 35941 w 129285"/>
                <a:gd name="connsiteY59" fmla="*/ 77978 h 155575"/>
                <a:gd name="connsiteX60" fmla="*/ 33909 w 129285"/>
                <a:gd name="connsiteY60" fmla="*/ 77089 h 155575"/>
                <a:gd name="connsiteX61" fmla="*/ 32131 w 129285"/>
                <a:gd name="connsiteY61" fmla="*/ 75946 h 155575"/>
                <a:gd name="connsiteX62" fmla="*/ 30607 w 129285"/>
                <a:gd name="connsiteY62" fmla="*/ 74549 h 155575"/>
                <a:gd name="connsiteX63" fmla="*/ 29464 w 129285"/>
                <a:gd name="connsiteY63" fmla="*/ 73025 h 155575"/>
                <a:gd name="connsiteX64" fmla="*/ 28575 w 129285"/>
                <a:gd name="connsiteY64" fmla="*/ 71120 h 155575"/>
                <a:gd name="connsiteX65" fmla="*/ 28067 w 129285"/>
                <a:gd name="connsiteY65" fmla="*/ 69088 h 155575"/>
                <a:gd name="connsiteX66" fmla="*/ 27813 w 129285"/>
                <a:gd name="connsiteY66" fmla="*/ 66802 h 155575"/>
                <a:gd name="connsiteX67" fmla="*/ 79502 w 129285"/>
                <a:gd name="connsiteY67" fmla="*/ 66802 h 155575"/>
                <a:gd name="connsiteX68" fmla="*/ 79502 w 129285"/>
                <a:gd name="connsiteY68" fmla="*/ 66802 h 155575"/>
                <a:gd name="connsiteX69" fmla="*/ 78994 w 129285"/>
                <a:gd name="connsiteY69" fmla="*/ 61849 h 155575"/>
                <a:gd name="connsiteX70" fmla="*/ 77724 w 129285"/>
                <a:gd name="connsiteY70" fmla="*/ 57150 h 155575"/>
                <a:gd name="connsiteX71" fmla="*/ 75692 w 129285"/>
                <a:gd name="connsiteY71" fmla="*/ 52959 h 155575"/>
                <a:gd name="connsiteX72" fmla="*/ 72898 w 129285"/>
                <a:gd name="connsiteY72" fmla="*/ 49276 h 155575"/>
                <a:gd name="connsiteX73" fmla="*/ 69342 w 129285"/>
                <a:gd name="connsiteY73" fmla="*/ 45974 h 155575"/>
                <a:gd name="connsiteX74" fmla="*/ 65278 w 129285"/>
                <a:gd name="connsiteY74" fmla="*/ 43180 h 155575"/>
                <a:gd name="connsiteX75" fmla="*/ 60579 w 129285"/>
                <a:gd name="connsiteY75" fmla="*/ 40894 h 155575"/>
                <a:gd name="connsiteX76" fmla="*/ 55245 w 129285"/>
                <a:gd name="connsiteY76" fmla="*/ 39243 h 155575"/>
                <a:gd name="connsiteX77" fmla="*/ 49530 w 129285"/>
                <a:gd name="connsiteY77" fmla="*/ 38227 h 155575"/>
                <a:gd name="connsiteX78" fmla="*/ 43434 w 129285"/>
                <a:gd name="connsiteY78" fmla="*/ 37973 h 155575"/>
                <a:gd name="connsiteX79" fmla="*/ 43434 w 129285"/>
                <a:gd name="connsiteY79" fmla="*/ 37973 h 155575"/>
                <a:gd name="connsiteX80" fmla="*/ 37211 w 129285"/>
                <a:gd name="connsiteY80" fmla="*/ 38227 h 155575"/>
                <a:gd name="connsiteX81" fmla="*/ 31496 w 129285"/>
                <a:gd name="connsiteY81" fmla="*/ 39243 h 155575"/>
                <a:gd name="connsiteX82" fmla="*/ 26289 w 129285"/>
                <a:gd name="connsiteY82" fmla="*/ 40894 h 155575"/>
                <a:gd name="connsiteX83" fmla="*/ 21463 w 129285"/>
                <a:gd name="connsiteY83" fmla="*/ 43180 h 155575"/>
                <a:gd name="connsiteX84" fmla="*/ 17399 w 129285"/>
                <a:gd name="connsiteY84" fmla="*/ 45974 h 155575"/>
                <a:gd name="connsiteX85" fmla="*/ 13843 w 129285"/>
                <a:gd name="connsiteY85" fmla="*/ 49276 h 155575"/>
                <a:gd name="connsiteX86" fmla="*/ 11049 w 129285"/>
                <a:gd name="connsiteY86" fmla="*/ 52959 h 155575"/>
                <a:gd name="connsiteX87" fmla="*/ 9017 w 129285"/>
                <a:gd name="connsiteY87" fmla="*/ 57150 h 155575"/>
                <a:gd name="connsiteX88" fmla="*/ 7620 w 129285"/>
                <a:gd name="connsiteY88" fmla="*/ 61849 h 155575"/>
                <a:gd name="connsiteX89" fmla="*/ 7239 w 129285"/>
                <a:gd name="connsiteY89" fmla="*/ 66802 h 155575"/>
                <a:gd name="connsiteX90" fmla="*/ 7239 w 129285"/>
                <a:gd name="connsiteY90" fmla="*/ 66802 h 155575"/>
                <a:gd name="connsiteX91" fmla="*/ 7620 w 129285"/>
                <a:gd name="connsiteY91" fmla="*/ 71755 h 155575"/>
                <a:gd name="connsiteX92" fmla="*/ 9017 w 129285"/>
                <a:gd name="connsiteY92" fmla="*/ 76327 h 155575"/>
                <a:gd name="connsiteX93" fmla="*/ 11049 w 129285"/>
                <a:gd name="connsiteY93" fmla="*/ 80518 h 155575"/>
                <a:gd name="connsiteX94" fmla="*/ 13843 w 129285"/>
                <a:gd name="connsiteY94" fmla="*/ 84328 h 155575"/>
                <a:gd name="connsiteX95" fmla="*/ 17399 w 129285"/>
                <a:gd name="connsiteY95" fmla="*/ 87630 h 155575"/>
                <a:gd name="connsiteX96" fmla="*/ 21463 w 129285"/>
                <a:gd name="connsiteY96" fmla="*/ 90424 h 155575"/>
                <a:gd name="connsiteX97" fmla="*/ 26289 w 129285"/>
                <a:gd name="connsiteY97" fmla="*/ 92583 h 155575"/>
                <a:gd name="connsiteX98" fmla="*/ 31496 w 129285"/>
                <a:gd name="connsiteY98" fmla="*/ 94234 h 155575"/>
                <a:gd name="connsiteX99" fmla="*/ 37211 w 129285"/>
                <a:gd name="connsiteY99" fmla="*/ 95250 h 155575"/>
                <a:gd name="connsiteX100" fmla="*/ 43434 w 129285"/>
                <a:gd name="connsiteY100" fmla="*/ 95631 h 155575"/>
                <a:gd name="connsiteX101" fmla="*/ 43434 w 129285"/>
                <a:gd name="connsiteY101" fmla="*/ 95631 h 155575"/>
                <a:gd name="connsiteX102" fmla="*/ 49530 w 129285"/>
                <a:gd name="connsiteY102" fmla="*/ 95250 h 155575"/>
                <a:gd name="connsiteX103" fmla="*/ 55245 w 129285"/>
                <a:gd name="connsiteY103" fmla="*/ 94234 h 155575"/>
                <a:gd name="connsiteX104" fmla="*/ 60579 w 129285"/>
                <a:gd name="connsiteY104" fmla="*/ 92583 h 155575"/>
                <a:gd name="connsiteX105" fmla="*/ 65278 w 129285"/>
                <a:gd name="connsiteY105" fmla="*/ 90424 h 155575"/>
                <a:gd name="connsiteX106" fmla="*/ 69342 w 129285"/>
                <a:gd name="connsiteY106" fmla="*/ 87630 h 155575"/>
                <a:gd name="connsiteX107" fmla="*/ 72898 w 129285"/>
                <a:gd name="connsiteY107" fmla="*/ 84328 h 155575"/>
                <a:gd name="connsiteX108" fmla="*/ 75692 w 129285"/>
                <a:gd name="connsiteY108" fmla="*/ 80518 h 155575"/>
                <a:gd name="connsiteX109" fmla="*/ 77724 w 129285"/>
                <a:gd name="connsiteY109" fmla="*/ 76327 h 155575"/>
                <a:gd name="connsiteX110" fmla="*/ 78994 w 129285"/>
                <a:gd name="connsiteY110" fmla="*/ 71755 h 155575"/>
                <a:gd name="connsiteX111" fmla="*/ 79502 w 129285"/>
                <a:gd name="connsiteY111" fmla="*/ 66802 h 155575"/>
                <a:gd name="connsiteX112" fmla="*/ 76454 w 129285"/>
                <a:gd name="connsiteY112" fmla="*/ 138811 h 155575"/>
                <a:gd name="connsiteX113" fmla="*/ 76454 w 129285"/>
                <a:gd name="connsiteY113" fmla="*/ 138811 h 155575"/>
                <a:gd name="connsiteX114" fmla="*/ 70993 w 129285"/>
                <a:gd name="connsiteY114" fmla="*/ 138684 h 155575"/>
                <a:gd name="connsiteX115" fmla="*/ 66040 w 129285"/>
                <a:gd name="connsiteY115" fmla="*/ 138430 h 155575"/>
                <a:gd name="connsiteX116" fmla="*/ 61722 w 129285"/>
                <a:gd name="connsiteY116" fmla="*/ 137922 h 155575"/>
                <a:gd name="connsiteX117" fmla="*/ 57785 w 129285"/>
                <a:gd name="connsiteY117" fmla="*/ 137287 h 155575"/>
                <a:gd name="connsiteX118" fmla="*/ 54610 w 129285"/>
                <a:gd name="connsiteY118" fmla="*/ 136398 h 155575"/>
                <a:gd name="connsiteX119" fmla="*/ 51816 w 129285"/>
                <a:gd name="connsiteY119" fmla="*/ 135255 h 155575"/>
                <a:gd name="connsiteX120" fmla="*/ 49784 w 129285"/>
                <a:gd name="connsiteY120" fmla="*/ 133985 h 155575"/>
                <a:gd name="connsiteX121" fmla="*/ 48260 w 129285"/>
                <a:gd name="connsiteY121" fmla="*/ 132334 h 155575"/>
                <a:gd name="connsiteX122" fmla="*/ 47244 w 129285"/>
                <a:gd name="connsiteY122" fmla="*/ 130556 h 155575"/>
                <a:gd name="connsiteX123" fmla="*/ 46990 w 129285"/>
                <a:gd name="connsiteY123" fmla="*/ 128651 h 155575"/>
                <a:gd name="connsiteX124" fmla="*/ 46990 w 129285"/>
                <a:gd name="connsiteY124" fmla="*/ 128651 h 155575"/>
                <a:gd name="connsiteX125" fmla="*/ 47244 w 129285"/>
                <a:gd name="connsiteY125" fmla="*/ 126619 h 155575"/>
                <a:gd name="connsiteX126" fmla="*/ 48260 w 129285"/>
                <a:gd name="connsiteY126" fmla="*/ 124841 h 155575"/>
                <a:gd name="connsiteX127" fmla="*/ 49784 w 129285"/>
                <a:gd name="connsiteY127" fmla="*/ 123190 h 155575"/>
                <a:gd name="connsiteX128" fmla="*/ 51816 w 129285"/>
                <a:gd name="connsiteY128" fmla="*/ 121920 h 155575"/>
                <a:gd name="connsiteX129" fmla="*/ 54610 w 129285"/>
                <a:gd name="connsiteY129" fmla="*/ 120777 h 155575"/>
                <a:gd name="connsiteX130" fmla="*/ 57785 w 129285"/>
                <a:gd name="connsiteY130" fmla="*/ 119888 h 155575"/>
                <a:gd name="connsiteX131" fmla="*/ 61722 w 129285"/>
                <a:gd name="connsiteY131" fmla="*/ 119253 h 155575"/>
                <a:gd name="connsiteX132" fmla="*/ 66040 w 129285"/>
                <a:gd name="connsiteY132" fmla="*/ 118745 h 155575"/>
                <a:gd name="connsiteX133" fmla="*/ 70993 w 129285"/>
                <a:gd name="connsiteY133" fmla="*/ 118491 h 155575"/>
                <a:gd name="connsiteX134" fmla="*/ 76454 w 129285"/>
                <a:gd name="connsiteY134" fmla="*/ 118364 h 155575"/>
                <a:gd name="connsiteX135" fmla="*/ 76454 w 129285"/>
                <a:gd name="connsiteY135" fmla="*/ 118364 h 155575"/>
                <a:gd name="connsiteX136" fmla="*/ 81915 w 129285"/>
                <a:gd name="connsiteY136" fmla="*/ 118491 h 155575"/>
                <a:gd name="connsiteX137" fmla="*/ 86868 w 129285"/>
                <a:gd name="connsiteY137" fmla="*/ 118745 h 155575"/>
                <a:gd name="connsiteX138" fmla="*/ 91186 w 129285"/>
                <a:gd name="connsiteY138" fmla="*/ 119253 h 155575"/>
                <a:gd name="connsiteX139" fmla="*/ 94996 w 129285"/>
                <a:gd name="connsiteY139" fmla="*/ 119888 h 155575"/>
                <a:gd name="connsiteX140" fmla="*/ 98298 w 129285"/>
                <a:gd name="connsiteY140" fmla="*/ 120777 h 155575"/>
                <a:gd name="connsiteX141" fmla="*/ 101092 w 129285"/>
                <a:gd name="connsiteY141" fmla="*/ 121920 h 155575"/>
                <a:gd name="connsiteX142" fmla="*/ 103124 w 129285"/>
                <a:gd name="connsiteY142" fmla="*/ 123190 h 155575"/>
                <a:gd name="connsiteX143" fmla="*/ 104775 w 129285"/>
                <a:gd name="connsiteY143" fmla="*/ 124841 h 155575"/>
                <a:gd name="connsiteX144" fmla="*/ 105664 w 129285"/>
                <a:gd name="connsiteY144" fmla="*/ 126619 h 155575"/>
                <a:gd name="connsiteX145" fmla="*/ 105918 w 129285"/>
                <a:gd name="connsiteY145" fmla="*/ 128651 h 155575"/>
                <a:gd name="connsiteX146" fmla="*/ 105918 w 129285"/>
                <a:gd name="connsiteY146" fmla="*/ 128651 h 155575"/>
                <a:gd name="connsiteX147" fmla="*/ 105664 w 129285"/>
                <a:gd name="connsiteY147" fmla="*/ 130556 h 155575"/>
                <a:gd name="connsiteX148" fmla="*/ 104775 w 129285"/>
                <a:gd name="connsiteY148" fmla="*/ 132334 h 155575"/>
                <a:gd name="connsiteX149" fmla="*/ 103124 w 129285"/>
                <a:gd name="connsiteY149" fmla="*/ 133985 h 155575"/>
                <a:gd name="connsiteX150" fmla="*/ 101092 w 129285"/>
                <a:gd name="connsiteY150" fmla="*/ 135255 h 155575"/>
                <a:gd name="connsiteX151" fmla="*/ 98298 w 129285"/>
                <a:gd name="connsiteY151" fmla="*/ 136398 h 155575"/>
                <a:gd name="connsiteX152" fmla="*/ 94996 w 129285"/>
                <a:gd name="connsiteY152" fmla="*/ 137287 h 155575"/>
                <a:gd name="connsiteX153" fmla="*/ 91186 w 129285"/>
                <a:gd name="connsiteY153" fmla="*/ 137922 h 155575"/>
                <a:gd name="connsiteX154" fmla="*/ 86868 w 129285"/>
                <a:gd name="connsiteY154" fmla="*/ 138430 h 155575"/>
                <a:gd name="connsiteX155" fmla="*/ 81915 w 129285"/>
                <a:gd name="connsiteY155" fmla="*/ 138684 h 155575"/>
                <a:gd name="connsiteX156" fmla="*/ 76454 w 129285"/>
                <a:gd name="connsiteY156" fmla="*/ 138811 h 155575"/>
                <a:gd name="connsiteX157" fmla="*/ 76454 w 129285"/>
                <a:gd name="connsiteY157" fmla="*/ 101473 h 155575"/>
                <a:gd name="connsiteX158" fmla="*/ 76454 w 129285"/>
                <a:gd name="connsiteY158" fmla="*/ 101473 h 155575"/>
                <a:gd name="connsiteX159" fmla="*/ 67056 w 129285"/>
                <a:gd name="connsiteY159" fmla="*/ 101727 h 155575"/>
                <a:gd name="connsiteX160" fmla="*/ 58420 w 129285"/>
                <a:gd name="connsiteY160" fmla="*/ 102616 h 155575"/>
                <a:gd name="connsiteX161" fmla="*/ 50673 w 129285"/>
                <a:gd name="connsiteY161" fmla="*/ 104140 h 155575"/>
                <a:gd name="connsiteX162" fmla="*/ 43815 w 129285"/>
                <a:gd name="connsiteY162" fmla="*/ 106045 h 155575"/>
                <a:gd name="connsiteX163" fmla="*/ 37846 w 129285"/>
                <a:gd name="connsiteY163" fmla="*/ 108585 h 155575"/>
                <a:gd name="connsiteX164" fmla="*/ 32766 w 129285"/>
                <a:gd name="connsiteY164" fmla="*/ 111633 h 155575"/>
                <a:gd name="connsiteX165" fmla="*/ 28829 w 129285"/>
                <a:gd name="connsiteY165" fmla="*/ 115189 h 155575"/>
                <a:gd name="connsiteX166" fmla="*/ 25908 w 129285"/>
                <a:gd name="connsiteY166" fmla="*/ 119253 h 155575"/>
                <a:gd name="connsiteX167" fmla="*/ 24130 w 129285"/>
                <a:gd name="connsiteY167" fmla="*/ 123698 h 155575"/>
                <a:gd name="connsiteX168" fmla="*/ 23495 w 129285"/>
                <a:gd name="connsiteY168" fmla="*/ 128651 h 155575"/>
                <a:gd name="connsiteX169" fmla="*/ 23495 w 129285"/>
                <a:gd name="connsiteY169" fmla="*/ 128651 h 155575"/>
                <a:gd name="connsiteX170" fmla="*/ 24130 w 129285"/>
                <a:gd name="connsiteY170" fmla="*/ 133477 h 155575"/>
                <a:gd name="connsiteX171" fmla="*/ 25908 w 129285"/>
                <a:gd name="connsiteY171" fmla="*/ 137922 h 155575"/>
                <a:gd name="connsiteX172" fmla="*/ 28829 w 129285"/>
                <a:gd name="connsiteY172" fmla="*/ 141859 h 155575"/>
                <a:gd name="connsiteX173" fmla="*/ 32766 w 129285"/>
                <a:gd name="connsiteY173" fmla="*/ 145415 h 155575"/>
                <a:gd name="connsiteX174" fmla="*/ 37846 w 129285"/>
                <a:gd name="connsiteY174" fmla="*/ 148463 h 155575"/>
                <a:gd name="connsiteX175" fmla="*/ 43815 w 129285"/>
                <a:gd name="connsiteY175" fmla="*/ 151003 h 155575"/>
                <a:gd name="connsiteX176" fmla="*/ 50673 w 129285"/>
                <a:gd name="connsiteY176" fmla="*/ 153035 h 155575"/>
                <a:gd name="connsiteX177" fmla="*/ 58420 w 129285"/>
                <a:gd name="connsiteY177" fmla="*/ 154432 h 155575"/>
                <a:gd name="connsiteX178" fmla="*/ 67056 w 129285"/>
                <a:gd name="connsiteY178" fmla="*/ 155321 h 155575"/>
                <a:gd name="connsiteX179" fmla="*/ 76454 w 129285"/>
                <a:gd name="connsiteY179" fmla="*/ 155575 h 155575"/>
                <a:gd name="connsiteX180" fmla="*/ 76454 w 129285"/>
                <a:gd name="connsiteY180" fmla="*/ 155575 h 155575"/>
                <a:gd name="connsiteX181" fmla="*/ 85852 w 129285"/>
                <a:gd name="connsiteY181" fmla="*/ 155321 h 155575"/>
                <a:gd name="connsiteX182" fmla="*/ 94488 w 129285"/>
                <a:gd name="connsiteY182" fmla="*/ 154432 h 155575"/>
                <a:gd name="connsiteX183" fmla="*/ 102235 w 129285"/>
                <a:gd name="connsiteY183" fmla="*/ 153035 h 155575"/>
                <a:gd name="connsiteX184" fmla="*/ 109093 w 129285"/>
                <a:gd name="connsiteY184" fmla="*/ 151003 h 155575"/>
                <a:gd name="connsiteX185" fmla="*/ 115062 w 129285"/>
                <a:gd name="connsiteY185" fmla="*/ 148463 h 155575"/>
                <a:gd name="connsiteX186" fmla="*/ 120015 w 129285"/>
                <a:gd name="connsiteY186" fmla="*/ 145415 h 155575"/>
                <a:gd name="connsiteX187" fmla="*/ 124079 w 129285"/>
                <a:gd name="connsiteY187" fmla="*/ 141859 h 155575"/>
                <a:gd name="connsiteX188" fmla="*/ 126873 w 129285"/>
                <a:gd name="connsiteY188" fmla="*/ 137922 h 155575"/>
                <a:gd name="connsiteX189" fmla="*/ 128651 w 129285"/>
                <a:gd name="connsiteY189" fmla="*/ 133477 h 155575"/>
                <a:gd name="connsiteX190" fmla="*/ 129286 w 129285"/>
                <a:gd name="connsiteY190" fmla="*/ 128651 h 155575"/>
                <a:gd name="connsiteX191" fmla="*/ 129286 w 129285"/>
                <a:gd name="connsiteY191" fmla="*/ 128651 h 155575"/>
                <a:gd name="connsiteX192" fmla="*/ 128651 w 129285"/>
                <a:gd name="connsiteY192" fmla="*/ 123698 h 155575"/>
                <a:gd name="connsiteX193" fmla="*/ 126873 w 129285"/>
                <a:gd name="connsiteY193" fmla="*/ 119253 h 155575"/>
                <a:gd name="connsiteX194" fmla="*/ 124079 w 129285"/>
                <a:gd name="connsiteY194" fmla="*/ 115189 h 155575"/>
                <a:gd name="connsiteX195" fmla="*/ 120015 w 129285"/>
                <a:gd name="connsiteY195" fmla="*/ 111633 h 155575"/>
                <a:gd name="connsiteX196" fmla="*/ 115062 w 129285"/>
                <a:gd name="connsiteY196" fmla="*/ 108585 h 155575"/>
                <a:gd name="connsiteX197" fmla="*/ 109093 w 129285"/>
                <a:gd name="connsiteY197" fmla="*/ 106045 h 155575"/>
                <a:gd name="connsiteX198" fmla="*/ 102235 w 129285"/>
                <a:gd name="connsiteY198" fmla="*/ 104140 h 155575"/>
                <a:gd name="connsiteX199" fmla="*/ 94488 w 129285"/>
                <a:gd name="connsiteY199" fmla="*/ 102616 h 155575"/>
                <a:gd name="connsiteX200" fmla="*/ 85852 w 129285"/>
                <a:gd name="connsiteY200" fmla="*/ 101727 h 155575"/>
                <a:gd name="connsiteX201" fmla="*/ 76454 w 129285"/>
                <a:gd name="connsiteY201" fmla="*/ 101473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129285" h="155575">
                  <a:moveTo>
                    <a:pt x="106426" y="99441"/>
                  </a:moveTo>
                  <a:lnTo>
                    <a:pt x="128651" y="99441"/>
                  </a:lnTo>
                  <a:lnTo>
                    <a:pt x="128651" y="1143"/>
                  </a:lnTo>
                  <a:lnTo>
                    <a:pt x="106426" y="1143"/>
                  </a:lnTo>
                  <a:lnTo>
                    <a:pt x="106426" y="35052"/>
                  </a:lnTo>
                  <a:lnTo>
                    <a:pt x="86741" y="35052"/>
                  </a:lnTo>
                  <a:lnTo>
                    <a:pt x="86741" y="52705"/>
                  </a:lnTo>
                  <a:lnTo>
                    <a:pt x="106426" y="52705"/>
                  </a:lnTo>
                  <a:lnTo>
                    <a:pt x="106426" y="65913"/>
                  </a:lnTo>
                  <a:lnTo>
                    <a:pt x="86360" y="65913"/>
                  </a:lnTo>
                  <a:lnTo>
                    <a:pt x="86360" y="83566"/>
                  </a:lnTo>
                  <a:lnTo>
                    <a:pt x="106426" y="83566"/>
                  </a:lnTo>
                  <a:lnTo>
                    <a:pt x="106426" y="99441"/>
                  </a:lnTo>
                  <a:close/>
                  <a:moveTo>
                    <a:pt x="84709" y="15113"/>
                  </a:moveTo>
                  <a:lnTo>
                    <a:pt x="54483" y="15113"/>
                  </a:lnTo>
                  <a:lnTo>
                    <a:pt x="54483" y="0"/>
                  </a:lnTo>
                  <a:lnTo>
                    <a:pt x="32385" y="0"/>
                  </a:lnTo>
                  <a:lnTo>
                    <a:pt x="32385" y="15113"/>
                  </a:lnTo>
                  <a:lnTo>
                    <a:pt x="0" y="15113"/>
                  </a:lnTo>
                  <a:lnTo>
                    <a:pt x="0" y="32512"/>
                  </a:lnTo>
                  <a:lnTo>
                    <a:pt x="84709" y="32512"/>
                  </a:lnTo>
                  <a:lnTo>
                    <a:pt x="84709" y="15113"/>
                  </a:lnTo>
                  <a:close/>
                  <a:moveTo>
                    <a:pt x="27813" y="66802"/>
                  </a:moveTo>
                  <a:lnTo>
                    <a:pt x="27813" y="66802"/>
                  </a:lnTo>
                  <a:lnTo>
                    <a:pt x="28067" y="64389"/>
                  </a:lnTo>
                  <a:lnTo>
                    <a:pt x="28575" y="62357"/>
                  </a:lnTo>
                  <a:lnTo>
                    <a:pt x="29464" y="60579"/>
                  </a:lnTo>
                  <a:lnTo>
                    <a:pt x="30607" y="58928"/>
                  </a:lnTo>
                  <a:lnTo>
                    <a:pt x="32131" y="57531"/>
                  </a:lnTo>
                  <a:lnTo>
                    <a:pt x="33909" y="56388"/>
                  </a:lnTo>
                  <a:lnTo>
                    <a:pt x="35941" y="55499"/>
                  </a:lnTo>
                  <a:lnTo>
                    <a:pt x="38227" y="54864"/>
                  </a:lnTo>
                  <a:lnTo>
                    <a:pt x="40767" y="54483"/>
                  </a:lnTo>
                  <a:lnTo>
                    <a:pt x="43434" y="54356"/>
                  </a:lnTo>
                  <a:lnTo>
                    <a:pt x="43434" y="54356"/>
                  </a:lnTo>
                  <a:lnTo>
                    <a:pt x="46101" y="54483"/>
                  </a:lnTo>
                  <a:lnTo>
                    <a:pt x="48641" y="54864"/>
                  </a:lnTo>
                  <a:lnTo>
                    <a:pt x="50927" y="55499"/>
                  </a:lnTo>
                  <a:lnTo>
                    <a:pt x="52959" y="56388"/>
                  </a:lnTo>
                  <a:lnTo>
                    <a:pt x="54737" y="57531"/>
                  </a:lnTo>
                  <a:lnTo>
                    <a:pt x="56261" y="58928"/>
                  </a:lnTo>
                  <a:lnTo>
                    <a:pt x="57404" y="60579"/>
                  </a:lnTo>
                  <a:lnTo>
                    <a:pt x="58293" y="62357"/>
                  </a:lnTo>
                  <a:lnTo>
                    <a:pt x="58801" y="64389"/>
                  </a:lnTo>
                  <a:lnTo>
                    <a:pt x="59055" y="66802"/>
                  </a:lnTo>
                  <a:lnTo>
                    <a:pt x="59055" y="66802"/>
                  </a:lnTo>
                  <a:lnTo>
                    <a:pt x="58801" y="69088"/>
                  </a:lnTo>
                  <a:lnTo>
                    <a:pt x="58293" y="71120"/>
                  </a:lnTo>
                  <a:lnTo>
                    <a:pt x="57404" y="73025"/>
                  </a:lnTo>
                  <a:lnTo>
                    <a:pt x="56261" y="74549"/>
                  </a:lnTo>
                  <a:lnTo>
                    <a:pt x="54737" y="75946"/>
                  </a:lnTo>
                  <a:lnTo>
                    <a:pt x="52959" y="77089"/>
                  </a:lnTo>
                  <a:lnTo>
                    <a:pt x="50927" y="77978"/>
                  </a:lnTo>
                  <a:lnTo>
                    <a:pt x="48641" y="78613"/>
                  </a:lnTo>
                  <a:lnTo>
                    <a:pt x="46101" y="78994"/>
                  </a:lnTo>
                  <a:lnTo>
                    <a:pt x="43434" y="79121"/>
                  </a:lnTo>
                  <a:lnTo>
                    <a:pt x="43434" y="79121"/>
                  </a:lnTo>
                  <a:lnTo>
                    <a:pt x="40767" y="78994"/>
                  </a:lnTo>
                  <a:lnTo>
                    <a:pt x="38227" y="78613"/>
                  </a:lnTo>
                  <a:lnTo>
                    <a:pt x="35941" y="77978"/>
                  </a:lnTo>
                  <a:lnTo>
                    <a:pt x="33909" y="77089"/>
                  </a:lnTo>
                  <a:lnTo>
                    <a:pt x="32131" y="75946"/>
                  </a:lnTo>
                  <a:lnTo>
                    <a:pt x="30607" y="74549"/>
                  </a:lnTo>
                  <a:lnTo>
                    <a:pt x="29464" y="73025"/>
                  </a:lnTo>
                  <a:lnTo>
                    <a:pt x="28575" y="71120"/>
                  </a:lnTo>
                  <a:lnTo>
                    <a:pt x="28067" y="69088"/>
                  </a:lnTo>
                  <a:lnTo>
                    <a:pt x="27813" y="66802"/>
                  </a:lnTo>
                  <a:close/>
                  <a:moveTo>
                    <a:pt x="79502" y="66802"/>
                  </a:moveTo>
                  <a:lnTo>
                    <a:pt x="79502" y="66802"/>
                  </a:lnTo>
                  <a:lnTo>
                    <a:pt x="78994" y="61849"/>
                  </a:lnTo>
                  <a:lnTo>
                    <a:pt x="77724" y="57150"/>
                  </a:lnTo>
                  <a:lnTo>
                    <a:pt x="75692" y="52959"/>
                  </a:lnTo>
                  <a:lnTo>
                    <a:pt x="72898" y="49276"/>
                  </a:lnTo>
                  <a:lnTo>
                    <a:pt x="69342" y="45974"/>
                  </a:lnTo>
                  <a:lnTo>
                    <a:pt x="65278" y="43180"/>
                  </a:lnTo>
                  <a:lnTo>
                    <a:pt x="60579" y="40894"/>
                  </a:lnTo>
                  <a:lnTo>
                    <a:pt x="55245" y="39243"/>
                  </a:lnTo>
                  <a:lnTo>
                    <a:pt x="49530" y="38227"/>
                  </a:lnTo>
                  <a:lnTo>
                    <a:pt x="43434" y="37973"/>
                  </a:lnTo>
                  <a:lnTo>
                    <a:pt x="43434" y="37973"/>
                  </a:lnTo>
                  <a:lnTo>
                    <a:pt x="37211" y="38227"/>
                  </a:lnTo>
                  <a:lnTo>
                    <a:pt x="31496" y="39243"/>
                  </a:lnTo>
                  <a:lnTo>
                    <a:pt x="26289" y="40894"/>
                  </a:lnTo>
                  <a:lnTo>
                    <a:pt x="21463" y="43180"/>
                  </a:lnTo>
                  <a:lnTo>
                    <a:pt x="17399" y="45974"/>
                  </a:lnTo>
                  <a:lnTo>
                    <a:pt x="13843" y="49276"/>
                  </a:lnTo>
                  <a:lnTo>
                    <a:pt x="11049" y="52959"/>
                  </a:lnTo>
                  <a:lnTo>
                    <a:pt x="9017" y="57150"/>
                  </a:lnTo>
                  <a:lnTo>
                    <a:pt x="7620" y="61849"/>
                  </a:lnTo>
                  <a:lnTo>
                    <a:pt x="7239" y="66802"/>
                  </a:lnTo>
                  <a:lnTo>
                    <a:pt x="7239" y="66802"/>
                  </a:lnTo>
                  <a:lnTo>
                    <a:pt x="7620" y="71755"/>
                  </a:lnTo>
                  <a:lnTo>
                    <a:pt x="9017" y="76327"/>
                  </a:lnTo>
                  <a:lnTo>
                    <a:pt x="11049" y="80518"/>
                  </a:lnTo>
                  <a:lnTo>
                    <a:pt x="13843" y="84328"/>
                  </a:lnTo>
                  <a:lnTo>
                    <a:pt x="17399" y="87630"/>
                  </a:lnTo>
                  <a:lnTo>
                    <a:pt x="21463" y="90424"/>
                  </a:lnTo>
                  <a:lnTo>
                    <a:pt x="26289" y="92583"/>
                  </a:lnTo>
                  <a:lnTo>
                    <a:pt x="31496" y="94234"/>
                  </a:lnTo>
                  <a:lnTo>
                    <a:pt x="37211" y="95250"/>
                  </a:lnTo>
                  <a:lnTo>
                    <a:pt x="43434" y="95631"/>
                  </a:lnTo>
                  <a:lnTo>
                    <a:pt x="43434" y="95631"/>
                  </a:lnTo>
                  <a:lnTo>
                    <a:pt x="49530" y="95250"/>
                  </a:lnTo>
                  <a:lnTo>
                    <a:pt x="55245" y="94234"/>
                  </a:lnTo>
                  <a:lnTo>
                    <a:pt x="60579" y="92583"/>
                  </a:lnTo>
                  <a:lnTo>
                    <a:pt x="65278" y="90424"/>
                  </a:lnTo>
                  <a:lnTo>
                    <a:pt x="69342" y="87630"/>
                  </a:lnTo>
                  <a:lnTo>
                    <a:pt x="72898" y="84328"/>
                  </a:lnTo>
                  <a:lnTo>
                    <a:pt x="75692" y="80518"/>
                  </a:lnTo>
                  <a:lnTo>
                    <a:pt x="77724" y="76327"/>
                  </a:lnTo>
                  <a:lnTo>
                    <a:pt x="78994" y="71755"/>
                  </a:lnTo>
                  <a:lnTo>
                    <a:pt x="79502" y="66802"/>
                  </a:lnTo>
                  <a:close/>
                  <a:moveTo>
                    <a:pt x="76454" y="138811"/>
                  </a:moveTo>
                  <a:lnTo>
                    <a:pt x="76454" y="138811"/>
                  </a:lnTo>
                  <a:lnTo>
                    <a:pt x="70993" y="138684"/>
                  </a:lnTo>
                  <a:lnTo>
                    <a:pt x="66040" y="138430"/>
                  </a:lnTo>
                  <a:lnTo>
                    <a:pt x="61722" y="137922"/>
                  </a:lnTo>
                  <a:lnTo>
                    <a:pt x="57785" y="137287"/>
                  </a:lnTo>
                  <a:lnTo>
                    <a:pt x="54610" y="136398"/>
                  </a:lnTo>
                  <a:lnTo>
                    <a:pt x="51816" y="135255"/>
                  </a:lnTo>
                  <a:lnTo>
                    <a:pt x="49784" y="133985"/>
                  </a:lnTo>
                  <a:lnTo>
                    <a:pt x="48260" y="132334"/>
                  </a:lnTo>
                  <a:lnTo>
                    <a:pt x="47244" y="130556"/>
                  </a:lnTo>
                  <a:lnTo>
                    <a:pt x="46990" y="128651"/>
                  </a:lnTo>
                  <a:lnTo>
                    <a:pt x="46990" y="128651"/>
                  </a:lnTo>
                  <a:lnTo>
                    <a:pt x="47244" y="126619"/>
                  </a:lnTo>
                  <a:lnTo>
                    <a:pt x="48260" y="124841"/>
                  </a:lnTo>
                  <a:lnTo>
                    <a:pt x="49784" y="123190"/>
                  </a:lnTo>
                  <a:lnTo>
                    <a:pt x="51816" y="121920"/>
                  </a:lnTo>
                  <a:lnTo>
                    <a:pt x="54610" y="120777"/>
                  </a:lnTo>
                  <a:lnTo>
                    <a:pt x="57785" y="119888"/>
                  </a:lnTo>
                  <a:lnTo>
                    <a:pt x="61722" y="119253"/>
                  </a:lnTo>
                  <a:lnTo>
                    <a:pt x="66040" y="118745"/>
                  </a:lnTo>
                  <a:lnTo>
                    <a:pt x="70993" y="118491"/>
                  </a:lnTo>
                  <a:lnTo>
                    <a:pt x="76454" y="118364"/>
                  </a:lnTo>
                  <a:lnTo>
                    <a:pt x="76454" y="118364"/>
                  </a:lnTo>
                  <a:lnTo>
                    <a:pt x="81915" y="118491"/>
                  </a:lnTo>
                  <a:lnTo>
                    <a:pt x="86868" y="118745"/>
                  </a:lnTo>
                  <a:lnTo>
                    <a:pt x="91186" y="119253"/>
                  </a:lnTo>
                  <a:lnTo>
                    <a:pt x="94996" y="119888"/>
                  </a:lnTo>
                  <a:lnTo>
                    <a:pt x="98298" y="120777"/>
                  </a:lnTo>
                  <a:lnTo>
                    <a:pt x="101092" y="121920"/>
                  </a:lnTo>
                  <a:lnTo>
                    <a:pt x="103124" y="123190"/>
                  </a:lnTo>
                  <a:lnTo>
                    <a:pt x="104775" y="124841"/>
                  </a:lnTo>
                  <a:lnTo>
                    <a:pt x="105664" y="126619"/>
                  </a:lnTo>
                  <a:lnTo>
                    <a:pt x="105918" y="128651"/>
                  </a:lnTo>
                  <a:lnTo>
                    <a:pt x="105918" y="128651"/>
                  </a:lnTo>
                  <a:lnTo>
                    <a:pt x="105664" y="130556"/>
                  </a:lnTo>
                  <a:lnTo>
                    <a:pt x="104775" y="132334"/>
                  </a:lnTo>
                  <a:lnTo>
                    <a:pt x="103124" y="133985"/>
                  </a:lnTo>
                  <a:lnTo>
                    <a:pt x="101092" y="135255"/>
                  </a:lnTo>
                  <a:lnTo>
                    <a:pt x="98298" y="136398"/>
                  </a:lnTo>
                  <a:lnTo>
                    <a:pt x="94996" y="137287"/>
                  </a:lnTo>
                  <a:lnTo>
                    <a:pt x="91186" y="137922"/>
                  </a:lnTo>
                  <a:lnTo>
                    <a:pt x="86868" y="138430"/>
                  </a:lnTo>
                  <a:lnTo>
                    <a:pt x="81915" y="138684"/>
                  </a:lnTo>
                  <a:lnTo>
                    <a:pt x="76454" y="138811"/>
                  </a:lnTo>
                  <a:close/>
                  <a:moveTo>
                    <a:pt x="76454" y="101473"/>
                  </a:moveTo>
                  <a:lnTo>
                    <a:pt x="76454" y="101473"/>
                  </a:lnTo>
                  <a:lnTo>
                    <a:pt x="67056" y="101727"/>
                  </a:lnTo>
                  <a:lnTo>
                    <a:pt x="58420" y="102616"/>
                  </a:lnTo>
                  <a:lnTo>
                    <a:pt x="50673" y="104140"/>
                  </a:lnTo>
                  <a:lnTo>
                    <a:pt x="43815" y="106045"/>
                  </a:lnTo>
                  <a:lnTo>
                    <a:pt x="37846" y="108585"/>
                  </a:lnTo>
                  <a:lnTo>
                    <a:pt x="32766" y="111633"/>
                  </a:lnTo>
                  <a:lnTo>
                    <a:pt x="28829" y="115189"/>
                  </a:lnTo>
                  <a:lnTo>
                    <a:pt x="25908" y="119253"/>
                  </a:lnTo>
                  <a:lnTo>
                    <a:pt x="24130" y="123698"/>
                  </a:lnTo>
                  <a:lnTo>
                    <a:pt x="23495" y="128651"/>
                  </a:lnTo>
                  <a:lnTo>
                    <a:pt x="23495" y="128651"/>
                  </a:lnTo>
                  <a:lnTo>
                    <a:pt x="24130" y="133477"/>
                  </a:lnTo>
                  <a:lnTo>
                    <a:pt x="25908" y="137922"/>
                  </a:lnTo>
                  <a:lnTo>
                    <a:pt x="28829" y="141859"/>
                  </a:lnTo>
                  <a:lnTo>
                    <a:pt x="32766" y="145415"/>
                  </a:lnTo>
                  <a:lnTo>
                    <a:pt x="37846" y="148463"/>
                  </a:lnTo>
                  <a:lnTo>
                    <a:pt x="43815" y="151003"/>
                  </a:lnTo>
                  <a:lnTo>
                    <a:pt x="50673" y="153035"/>
                  </a:lnTo>
                  <a:lnTo>
                    <a:pt x="58420" y="154432"/>
                  </a:lnTo>
                  <a:lnTo>
                    <a:pt x="67056" y="155321"/>
                  </a:lnTo>
                  <a:lnTo>
                    <a:pt x="76454" y="155575"/>
                  </a:lnTo>
                  <a:lnTo>
                    <a:pt x="76454" y="155575"/>
                  </a:lnTo>
                  <a:lnTo>
                    <a:pt x="85852" y="155321"/>
                  </a:lnTo>
                  <a:lnTo>
                    <a:pt x="94488" y="154432"/>
                  </a:lnTo>
                  <a:lnTo>
                    <a:pt x="102235" y="153035"/>
                  </a:lnTo>
                  <a:lnTo>
                    <a:pt x="109093" y="151003"/>
                  </a:lnTo>
                  <a:lnTo>
                    <a:pt x="115062" y="148463"/>
                  </a:lnTo>
                  <a:lnTo>
                    <a:pt x="120015" y="145415"/>
                  </a:lnTo>
                  <a:lnTo>
                    <a:pt x="124079" y="141859"/>
                  </a:lnTo>
                  <a:lnTo>
                    <a:pt x="126873" y="137922"/>
                  </a:lnTo>
                  <a:lnTo>
                    <a:pt x="128651" y="133477"/>
                  </a:lnTo>
                  <a:lnTo>
                    <a:pt x="129286" y="128651"/>
                  </a:lnTo>
                  <a:lnTo>
                    <a:pt x="129286" y="128651"/>
                  </a:lnTo>
                  <a:lnTo>
                    <a:pt x="128651" y="123698"/>
                  </a:lnTo>
                  <a:lnTo>
                    <a:pt x="126873" y="119253"/>
                  </a:lnTo>
                  <a:lnTo>
                    <a:pt x="124079" y="115189"/>
                  </a:lnTo>
                  <a:lnTo>
                    <a:pt x="120015" y="111633"/>
                  </a:lnTo>
                  <a:lnTo>
                    <a:pt x="115062" y="108585"/>
                  </a:lnTo>
                  <a:lnTo>
                    <a:pt x="109093" y="106045"/>
                  </a:lnTo>
                  <a:lnTo>
                    <a:pt x="102235" y="104140"/>
                  </a:lnTo>
                  <a:lnTo>
                    <a:pt x="94488" y="102616"/>
                  </a:lnTo>
                  <a:lnTo>
                    <a:pt x="85852" y="101727"/>
                  </a:lnTo>
                  <a:lnTo>
                    <a:pt x="76454" y="10147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5CEFFF83-F25D-98E4-5A53-F21A78CE5758}"/>
                </a:ext>
              </a:extLst>
            </p:cNvPr>
            <p:cNvSpPr/>
            <p:nvPr/>
          </p:nvSpPr>
          <p:spPr>
            <a:xfrm>
              <a:off x="2553970" y="4814570"/>
              <a:ext cx="59181" cy="82041"/>
            </a:xfrm>
            <a:custGeom>
              <a:avLst/>
              <a:gdLst>
                <a:gd name="connsiteX0" fmla="*/ 0 w 59181"/>
                <a:gd name="connsiteY0" fmla="*/ 82042 h 82041"/>
                <a:gd name="connsiteX1" fmla="*/ 20955 w 59181"/>
                <a:gd name="connsiteY1" fmla="*/ 82042 h 82041"/>
                <a:gd name="connsiteX2" fmla="*/ 20955 w 59181"/>
                <a:gd name="connsiteY2" fmla="*/ 82042 h 82041"/>
                <a:gd name="connsiteX3" fmla="*/ 28067 w 59181"/>
                <a:gd name="connsiteY3" fmla="*/ 81534 h 82041"/>
                <a:gd name="connsiteX4" fmla="*/ 34417 w 59181"/>
                <a:gd name="connsiteY4" fmla="*/ 80264 h 82041"/>
                <a:gd name="connsiteX5" fmla="*/ 40132 w 59181"/>
                <a:gd name="connsiteY5" fmla="*/ 77978 h 82041"/>
                <a:gd name="connsiteX6" fmla="*/ 45085 w 59181"/>
                <a:gd name="connsiteY6" fmla="*/ 74930 h 82041"/>
                <a:gd name="connsiteX7" fmla="*/ 49403 w 59181"/>
                <a:gd name="connsiteY7" fmla="*/ 71120 h 82041"/>
                <a:gd name="connsiteX8" fmla="*/ 52832 w 59181"/>
                <a:gd name="connsiteY8" fmla="*/ 66548 h 82041"/>
                <a:gd name="connsiteX9" fmla="*/ 55626 w 59181"/>
                <a:gd name="connsiteY9" fmla="*/ 61087 h 82041"/>
                <a:gd name="connsiteX10" fmla="*/ 57658 w 59181"/>
                <a:gd name="connsiteY10" fmla="*/ 54991 h 82041"/>
                <a:gd name="connsiteX11" fmla="*/ 58801 w 59181"/>
                <a:gd name="connsiteY11" fmla="*/ 48260 h 82041"/>
                <a:gd name="connsiteX12" fmla="*/ 59182 w 59181"/>
                <a:gd name="connsiteY12" fmla="*/ 40767 h 82041"/>
                <a:gd name="connsiteX13" fmla="*/ 59182 w 59181"/>
                <a:gd name="connsiteY13" fmla="*/ 40767 h 82041"/>
                <a:gd name="connsiteX14" fmla="*/ 58801 w 59181"/>
                <a:gd name="connsiteY14" fmla="*/ 33274 h 82041"/>
                <a:gd name="connsiteX15" fmla="*/ 57658 w 59181"/>
                <a:gd name="connsiteY15" fmla="*/ 26543 h 82041"/>
                <a:gd name="connsiteX16" fmla="*/ 55626 w 59181"/>
                <a:gd name="connsiteY16" fmla="*/ 20447 h 82041"/>
                <a:gd name="connsiteX17" fmla="*/ 52832 w 59181"/>
                <a:gd name="connsiteY17" fmla="*/ 15240 h 82041"/>
                <a:gd name="connsiteX18" fmla="*/ 49276 w 59181"/>
                <a:gd name="connsiteY18" fmla="*/ 10668 h 82041"/>
                <a:gd name="connsiteX19" fmla="*/ 45085 w 59181"/>
                <a:gd name="connsiteY19" fmla="*/ 6858 h 82041"/>
                <a:gd name="connsiteX20" fmla="*/ 40005 w 59181"/>
                <a:gd name="connsiteY20" fmla="*/ 3937 h 82041"/>
                <a:gd name="connsiteX21" fmla="*/ 34290 w 59181"/>
                <a:gd name="connsiteY21" fmla="*/ 1778 h 82041"/>
                <a:gd name="connsiteX22" fmla="*/ 27686 w 59181"/>
                <a:gd name="connsiteY22" fmla="*/ 508 h 82041"/>
                <a:gd name="connsiteX23" fmla="*/ 20574 w 59181"/>
                <a:gd name="connsiteY23" fmla="*/ 0 h 82041"/>
                <a:gd name="connsiteX24" fmla="*/ 0 w 59181"/>
                <a:gd name="connsiteY24" fmla="*/ 0 h 82041"/>
                <a:gd name="connsiteX25" fmla="*/ 0 w 59181"/>
                <a:gd name="connsiteY25" fmla="*/ 82042 h 82041"/>
                <a:gd name="connsiteX26" fmla="*/ 10414 w 59181"/>
                <a:gd name="connsiteY26" fmla="*/ 73533 h 82041"/>
                <a:gd name="connsiteX27" fmla="*/ 10414 w 59181"/>
                <a:gd name="connsiteY27" fmla="*/ 8509 h 82041"/>
                <a:gd name="connsiteX28" fmla="*/ 19685 w 59181"/>
                <a:gd name="connsiteY28" fmla="*/ 8509 h 82041"/>
                <a:gd name="connsiteX29" fmla="*/ 19685 w 59181"/>
                <a:gd name="connsiteY29" fmla="*/ 8509 h 82041"/>
                <a:gd name="connsiteX30" fmla="*/ 25146 w 59181"/>
                <a:gd name="connsiteY30" fmla="*/ 8890 h 82041"/>
                <a:gd name="connsiteX31" fmla="*/ 30099 w 59181"/>
                <a:gd name="connsiteY31" fmla="*/ 9906 h 82041"/>
                <a:gd name="connsiteX32" fmla="*/ 34417 w 59181"/>
                <a:gd name="connsiteY32" fmla="*/ 11557 h 82041"/>
                <a:gd name="connsiteX33" fmla="*/ 38100 w 59181"/>
                <a:gd name="connsiteY33" fmla="*/ 13843 h 82041"/>
                <a:gd name="connsiteX34" fmla="*/ 41275 w 59181"/>
                <a:gd name="connsiteY34" fmla="*/ 16891 h 82041"/>
                <a:gd name="connsiteX35" fmla="*/ 43942 w 59181"/>
                <a:gd name="connsiteY35" fmla="*/ 20447 h 82041"/>
                <a:gd name="connsiteX36" fmla="*/ 45974 w 59181"/>
                <a:gd name="connsiteY36" fmla="*/ 24638 h 82041"/>
                <a:gd name="connsiteX37" fmla="*/ 47371 w 59181"/>
                <a:gd name="connsiteY37" fmla="*/ 29464 h 82041"/>
                <a:gd name="connsiteX38" fmla="*/ 48260 w 59181"/>
                <a:gd name="connsiteY38" fmla="*/ 34798 h 82041"/>
                <a:gd name="connsiteX39" fmla="*/ 48514 w 59181"/>
                <a:gd name="connsiteY39" fmla="*/ 40767 h 82041"/>
                <a:gd name="connsiteX40" fmla="*/ 48514 w 59181"/>
                <a:gd name="connsiteY40" fmla="*/ 40767 h 82041"/>
                <a:gd name="connsiteX41" fmla="*/ 48260 w 59181"/>
                <a:gd name="connsiteY41" fmla="*/ 46736 h 82041"/>
                <a:gd name="connsiteX42" fmla="*/ 47371 w 59181"/>
                <a:gd name="connsiteY42" fmla="*/ 52197 h 82041"/>
                <a:gd name="connsiteX43" fmla="*/ 45974 w 59181"/>
                <a:gd name="connsiteY43" fmla="*/ 57023 h 82041"/>
                <a:gd name="connsiteX44" fmla="*/ 43942 w 59181"/>
                <a:gd name="connsiteY44" fmla="*/ 61214 h 82041"/>
                <a:gd name="connsiteX45" fmla="*/ 41275 w 59181"/>
                <a:gd name="connsiteY45" fmla="*/ 64897 h 82041"/>
                <a:gd name="connsiteX46" fmla="*/ 38100 w 59181"/>
                <a:gd name="connsiteY46" fmla="*/ 67945 h 82041"/>
                <a:gd name="connsiteX47" fmla="*/ 34417 w 59181"/>
                <a:gd name="connsiteY47" fmla="*/ 70358 h 82041"/>
                <a:gd name="connsiteX48" fmla="*/ 30099 w 59181"/>
                <a:gd name="connsiteY48" fmla="*/ 72136 h 82041"/>
                <a:gd name="connsiteX49" fmla="*/ 25146 w 59181"/>
                <a:gd name="connsiteY49" fmla="*/ 73152 h 82041"/>
                <a:gd name="connsiteX50" fmla="*/ 19685 w 59181"/>
                <a:gd name="connsiteY50" fmla="*/ 73533 h 82041"/>
                <a:gd name="connsiteX51" fmla="*/ 10414 w 59181"/>
                <a:gd name="connsiteY51" fmla="*/ 73533 h 8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9181" h="82041">
                  <a:moveTo>
                    <a:pt x="0" y="82042"/>
                  </a:moveTo>
                  <a:lnTo>
                    <a:pt x="20955" y="82042"/>
                  </a:lnTo>
                  <a:lnTo>
                    <a:pt x="20955" y="82042"/>
                  </a:lnTo>
                  <a:lnTo>
                    <a:pt x="28067" y="81534"/>
                  </a:lnTo>
                  <a:lnTo>
                    <a:pt x="34417" y="80264"/>
                  </a:lnTo>
                  <a:lnTo>
                    <a:pt x="40132" y="77978"/>
                  </a:lnTo>
                  <a:lnTo>
                    <a:pt x="45085" y="74930"/>
                  </a:lnTo>
                  <a:lnTo>
                    <a:pt x="49403" y="71120"/>
                  </a:lnTo>
                  <a:lnTo>
                    <a:pt x="52832" y="66548"/>
                  </a:lnTo>
                  <a:lnTo>
                    <a:pt x="55626" y="61087"/>
                  </a:lnTo>
                  <a:lnTo>
                    <a:pt x="57658" y="54991"/>
                  </a:lnTo>
                  <a:lnTo>
                    <a:pt x="58801" y="48260"/>
                  </a:lnTo>
                  <a:lnTo>
                    <a:pt x="59182" y="40767"/>
                  </a:lnTo>
                  <a:lnTo>
                    <a:pt x="59182" y="40767"/>
                  </a:lnTo>
                  <a:lnTo>
                    <a:pt x="58801" y="33274"/>
                  </a:lnTo>
                  <a:lnTo>
                    <a:pt x="57658" y="26543"/>
                  </a:lnTo>
                  <a:lnTo>
                    <a:pt x="55626" y="20447"/>
                  </a:lnTo>
                  <a:lnTo>
                    <a:pt x="52832" y="15240"/>
                  </a:lnTo>
                  <a:lnTo>
                    <a:pt x="49276" y="10668"/>
                  </a:lnTo>
                  <a:lnTo>
                    <a:pt x="45085" y="6858"/>
                  </a:lnTo>
                  <a:lnTo>
                    <a:pt x="40005" y="3937"/>
                  </a:lnTo>
                  <a:lnTo>
                    <a:pt x="34290" y="1778"/>
                  </a:lnTo>
                  <a:lnTo>
                    <a:pt x="27686" y="508"/>
                  </a:lnTo>
                  <a:lnTo>
                    <a:pt x="20574" y="0"/>
                  </a:lnTo>
                  <a:lnTo>
                    <a:pt x="0" y="0"/>
                  </a:lnTo>
                  <a:lnTo>
                    <a:pt x="0" y="82042"/>
                  </a:lnTo>
                  <a:close/>
                  <a:moveTo>
                    <a:pt x="10414" y="73533"/>
                  </a:moveTo>
                  <a:lnTo>
                    <a:pt x="10414" y="8509"/>
                  </a:lnTo>
                  <a:lnTo>
                    <a:pt x="19685" y="8509"/>
                  </a:lnTo>
                  <a:lnTo>
                    <a:pt x="19685" y="8509"/>
                  </a:lnTo>
                  <a:lnTo>
                    <a:pt x="25146" y="8890"/>
                  </a:lnTo>
                  <a:lnTo>
                    <a:pt x="30099" y="9906"/>
                  </a:lnTo>
                  <a:lnTo>
                    <a:pt x="34417" y="11557"/>
                  </a:lnTo>
                  <a:lnTo>
                    <a:pt x="38100" y="13843"/>
                  </a:lnTo>
                  <a:lnTo>
                    <a:pt x="41275" y="16891"/>
                  </a:lnTo>
                  <a:lnTo>
                    <a:pt x="43942" y="20447"/>
                  </a:lnTo>
                  <a:lnTo>
                    <a:pt x="45974" y="24638"/>
                  </a:lnTo>
                  <a:lnTo>
                    <a:pt x="47371" y="29464"/>
                  </a:lnTo>
                  <a:lnTo>
                    <a:pt x="48260" y="34798"/>
                  </a:lnTo>
                  <a:lnTo>
                    <a:pt x="48514" y="40767"/>
                  </a:lnTo>
                  <a:lnTo>
                    <a:pt x="48514" y="40767"/>
                  </a:lnTo>
                  <a:lnTo>
                    <a:pt x="48260" y="46736"/>
                  </a:lnTo>
                  <a:lnTo>
                    <a:pt x="47371" y="52197"/>
                  </a:lnTo>
                  <a:lnTo>
                    <a:pt x="45974" y="57023"/>
                  </a:lnTo>
                  <a:lnTo>
                    <a:pt x="43942" y="61214"/>
                  </a:lnTo>
                  <a:lnTo>
                    <a:pt x="41275" y="64897"/>
                  </a:lnTo>
                  <a:lnTo>
                    <a:pt x="38100" y="67945"/>
                  </a:lnTo>
                  <a:lnTo>
                    <a:pt x="34417" y="70358"/>
                  </a:lnTo>
                  <a:lnTo>
                    <a:pt x="30099" y="72136"/>
                  </a:lnTo>
                  <a:lnTo>
                    <a:pt x="25146" y="73152"/>
                  </a:lnTo>
                  <a:lnTo>
                    <a:pt x="19685" y="73533"/>
                  </a:lnTo>
                  <a:lnTo>
                    <a:pt x="10414" y="7353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32DFE60A-6700-8D3B-CC83-530AF31A54F1}"/>
                </a:ext>
              </a:extLst>
            </p:cNvPr>
            <p:cNvSpPr/>
            <p:nvPr/>
          </p:nvSpPr>
          <p:spPr>
            <a:xfrm>
              <a:off x="2626105" y="4834382"/>
              <a:ext cx="47498" cy="63627"/>
            </a:xfrm>
            <a:custGeom>
              <a:avLst/>
              <a:gdLst>
                <a:gd name="connsiteX0" fmla="*/ 17653 w 47498"/>
                <a:gd name="connsiteY0" fmla="*/ 63627 h 63627"/>
                <a:gd name="connsiteX1" fmla="*/ 17653 w 47498"/>
                <a:gd name="connsiteY1" fmla="*/ 63627 h 63627"/>
                <a:gd name="connsiteX2" fmla="*/ 19939 w 47498"/>
                <a:gd name="connsiteY2" fmla="*/ 63627 h 63627"/>
                <a:gd name="connsiteX3" fmla="*/ 22098 w 47498"/>
                <a:gd name="connsiteY3" fmla="*/ 63246 h 63627"/>
                <a:gd name="connsiteX4" fmla="*/ 24257 w 47498"/>
                <a:gd name="connsiteY4" fmla="*/ 62738 h 63627"/>
                <a:gd name="connsiteX5" fmla="*/ 26289 w 47498"/>
                <a:gd name="connsiteY5" fmla="*/ 61976 h 63627"/>
                <a:gd name="connsiteX6" fmla="*/ 28448 w 47498"/>
                <a:gd name="connsiteY6" fmla="*/ 61087 h 63627"/>
                <a:gd name="connsiteX7" fmla="*/ 30353 w 47498"/>
                <a:gd name="connsiteY7" fmla="*/ 60071 h 63627"/>
                <a:gd name="connsiteX8" fmla="*/ 32385 w 47498"/>
                <a:gd name="connsiteY8" fmla="*/ 58928 h 63627"/>
                <a:gd name="connsiteX9" fmla="*/ 34163 w 47498"/>
                <a:gd name="connsiteY9" fmla="*/ 57658 h 63627"/>
                <a:gd name="connsiteX10" fmla="*/ 36068 w 47498"/>
                <a:gd name="connsiteY10" fmla="*/ 56388 h 63627"/>
                <a:gd name="connsiteX11" fmla="*/ 37846 w 47498"/>
                <a:gd name="connsiteY11" fmla="*/ 54991 h 63627"/>
                <a:gd name="connsiteX12" fmla="*/ 38100 w 47498"/>
                <a:gd name="connsiteY12" fmla="*/ 54991 h 63627"/>
                <a:gd name="connsiteX13" fmla="*/ 39116 w 47498"/>
                <a:gd name="connsiteY13" fmla="*/ 62230 h 63627"/>
                <a:gd name="connsiteX14" fmla="*/ 47498 w 47498"/>
                <a:gd name="connsiteY14" fmla="*/ 62230 h 63627"/>
                <a:gd name="connsiteX15" fmla="*/ 47498 w 47498"/>
                <a:gd name="connsiteY15" fmla="*/ 24892 h 63627"/>
                <a:gd name="connsiteX16" fmla="*/ 47498 w 47498"/>
                <a:gd name="connsiteY16" fmla="*/ 24892 h 63627"/>
                <a:gd name="connsiteX17" fmla="*/ 47244 w 47498"/>
                <a:gd name="connsiteY17" fmla="*/ 20574 h 63627"/>
                <a:gd name="connsiteX18" fmla="*/ 46609 w 47498"/>
                <a:gd name="connsiteY18" fmla="*/ 16510 h 63627"/>
                <a:gd name="connsiteX19" fmla="*/ 45720 w 47498"/>
                <a:gd name="connsiteY19" fmla="*/ 12954 h 63627"/>
                <a:gd name="connsiteX20" fmla="*/ 44323 w 47498"/>
                <a:gd name="connsiteY20" fmla="*/ 9652 h 63627"/>
                <a:gd name="connsiteX21" fmla="*/ 42418 w 47498"/>
                <a:gd name="connsiteY21" fmla="*/ 6858 h 63627"/>
                <a:gd name="connsiteX22" fmla="*/ 40132 w 47498"/>
                <a:gd name="connsiteY22" fmla="*/ 4445 h 63627"/>
                <a:gd name="connsiteX23" fmla="*/ 37465 w 47498"/>
                <a:gd name="connsiteY23" fmla="*/ 2540 h 63627"/>
                <a:gd name="connsiteX24" fmla="*/ 34290 w 47498"/>
                <a:gd name="connsiteY24" fmla="*/ 1143 h 63627"/>
                <a:gd name="connsiteX25" fmla="*/ 30607 w 47498"/>
                <a:gd name="connsiteY25" fmla="*/ 254 h 63627"/>
                <a:gd name="connsiteX26" fmla="*/ 26416 w 47498"/>
                <a:gd name="connsiteY26" fmla="*/ 0 h 63627"/>
                <a:gd name="connsiteX27" fmla="*/ 26416 w 47498"/>
                <a:gd name="connsiteY27" fmla="*/ 0 h 63627"/>
                <a:gd name="connsiteX28" fmla="*/ 23495 w 47498"/>
                <a:gd name="connsiteY28" fmla="*/ 127 h 63627"/>
                <a:gd name="connsiteX29" fmla="*/ 20701 w 47498"/>
                <a:gd name="connsiteY29" fmla="*/ 508 h 63627"/>
                <a:gd name="connsiteX30" fmla="*/ 18034 w 47498"/>
                <a:gd name="connsiteY30" fmla="*/ 1016 h 63627"/>
                <a:gd name="connsiteX31" fmla="*/ 15367 w 47498"/>
                <a:gd name="connsiteY31" fmla="*/ 1778 h 63627"/>
                <a:gd name="connsiteX32" fmla="*/ 12954 w 47498"/>
                <a:gd name="connsiteY32" fmla="*/ 2667 h 63627"/>
                <a:gd name="connsiteX33" fmla="*/ 10541 w 47498"/>
                <a:gd name="connsiteY33" fmla="*/ 3556 h 63627"/>
                <a:gd name="connsiteX34" fmla="*/ 8255 w 47498"/>
                <a:gd name="connsiteY34" fmla="*/ 4572 h 63627"/>
                <a:gd name="connsiteX35" fmla="*/ 6223 w 47498"/>
                <a:gd name="connsiteY35" fmla="*/ 5715 h 63627"/>
                <a:gd name="connsiteX36" fmla="*/ 4318 w 47498"/>
                <a:gd name="connsiteY36" fmla="*/ 6858 h 63627"/>
                <a:gd name="connsiteX37" fmla="*/ 2540 w 47498"/>
                <a:gd name="connsiteY37" fmla="*/ 7874 h 63627"/>
                <a:gd name="connsiteX38" fmla="*/ 6477 w 47498"/>
                <a:gd name="connsiteY38" fmla="*/ 14986 h 63627"/>
                <a:gd name="connsiteX39" fmla="*/ 6477 w 47498"/>
                <a:gd name="connsiteY39" fmla="*/ 14986 h 63627"/>
                <a:gd name="connsiteX40" fmla="*/ 8001 w 47498"/>
                <a:gd name="connsiteY40" fmla="*/ 13970 h 63627"/>
                <a:gd name="connsiteX41" fmla="*/ 9652 w 47498"/>
                <a:gd name="connsiteY41" fmla="*/ 13081 h 63627"/>
                <a:gd name="connsiteX42" fmla="*/ 11303 w 47498"/>
                <a:gd name="connsiteY42" fmla="*/ 12065 h 63627"/>
                <a:gd name="connsiteX43" fmla="*/ 12954 w 47498"/>
                <a:gd name="connsiteY43" fmla="*/ 11303 h 63627"/>
                <a:gd name="connsiteX44" fmla="*/ 14859 w 47498"/>
                <a:gd name="connsiteY44" fmla="*/ 10541 h 63627"/>
                <a:gd name="connsiteX45" fmla="*/ 16637 w 47498"/>
                <a:gd name="connsiteY45" fmla="*/ 9779 h 63627"/>
                <a:gd name="connsiteX46" fmla="*/ 18669 w 47498"/>
                <a:gd name="connsiteY46" fmla="*/ 9271 h 63627"/>
                <a:gd name="connsiteX47" fmla="*/ 20574 w 47498"/>
                <a:gd name="connsiteY47" fmla="*/ 8890 h 63627"/>
                <a:gd name="connsiteX48" fmla="*/ 22606 w 47498"/>
                <a:gd name="connsiteY48" fmla="*/ 8509 h 63627"/>
                <a:gd name="connsiteX49" fmla="*/ 24765 w 47498"/>
                <a:gd name="connsiteY49" fmla="*/ 8509 h 63627"/>
                <a:gd name="connsiteX50" fmla="*/ 24765 w 47498"/>
                <a:gd name="connsiteY50" fmla="*/ 8509 h 63627"/>
                <a:gd name="connsiteX51" fmla="*/ 27559 w 47498"/>
                <a:gd name="connsiteY51" fmla="*/ 8636 h 63627"/>
                <a:gd name="connsiteX52" fmla="*/ 29845 w 47498"/>
                <a:gd name="connsiteY52" fmla="*/ 9271 h 63627"/>
                <a:gd name="connsiteX53" fmla="*/ 31877 w 47498"/>
                <a:gd name="connsiteY53" fmla="*/ 10287 h 63627"/>
                <a:gd name="connsiteX54" fmla="*/ 33401 w 47498"/>
                <a:gd name="connsiteY54" fmla="*/ 11557 h 63627"/>
                <a:gd name="connsiteX55" fmla="*/ 34798 w 47498"/>
                <a:gd name="connsiteY55" fmla="*/ 13208 h 63627"/>
                <a:gd name="connsiteX56" fmla="*/ 35687 w 47498"/>
                <a:gd name="connsiteY56" fmla="*/ 14986 h 63627"/>
                <a:gd name="connsiteX57" fmla="*/ 36449 w 47498"/>
                <a:gd name="connsiteY57" fmla="*/ 17018 h 63627"/>
                <a:gd name="connsiteX58" fmla="*/ 36957 w 47498"/>
                <a:gd name="connsiteY58" fmla="*/ 19177 h 63627"/>
                <a:gd name="connsiteX59" fmla="*/ 37211 w 47498"/>
                <a:gd name="connsiteY59" fmla="*/ 21463 h 63627"/>
                <a:gd name="connsiteX60" fmla="*/ 37211 w 47498"/>
                <a:gd name="connsiteY60" fmla="*/ 23749 h 63627"/>
                <a:gd name="connsiteX61" fmla="*/ 37211 w 47498"/>
                <a:gd name="connsiteY61" fmla="*/ 23749 h 63627"/>
                <a:gd name="connsiteX62" fmla="*/ 29972 w 47498"/>
                <a:gd name="connsiteY62" fmla="*/ 24765 h 63627"/>
                <a:gd name="connsiteX63" fmla="*/ 23495 w 47498"/>
                <a:gd name="connsiteY63" fmla="*/ 26035 h 63627"/>
                <a:gd name="connsiteX64" fmla="*/ 17780 w 47498"/>
                <a:gd name="connsiteY64" fmla="*/ 27432 h 63627"/>
                <a:gd name="connsiteX65" fmla="*/ 12954 w 47498"/>
                <a:gd name="connsiteY65" fmla="*/ 29210 h 63627"/>
                <a:gd name="connsiteX66" fmla="*/ 8890 w 47498"/>
                <a:gd name="connsiteY66" fmla="*/ 31242 h 63627"/>
                <a:gd name="connsiteX67" fmla="*/ 5588 w 47498"/>
                <a:gd name="connsiteY67" fmla="*/ 33655 h 63627"/>
                <a:gd name="connsiteX68" fmla="*/ 3175 w 47498"/>
                <a:gd name="connsiteY68" fmla="*/ 36322 h 63627"/>
                <a:gd name="connsiteX69" fmla="*/ 1397 w 47498"/>
                <a:gd name="connsiteY69" fmla="*/ 39370 h 63627"/>
                <a:gd name="connsiteX70" fmla="*/ 254 w 47498"/>
                <a:gd name="connsiteY70" fmla="*/ 42672 h 63627"/>
                <a:gd name="connsiteX71" fmla="*/ 0 w 47498"/>
                <a:gd name="connsiteY71" fmla="*/ 46482 h 63627"/>
                <a:gd name="connsiteX72" fmla="*/ 0 w 47498"/>
                <a:gd name="connsiteY72" fmla="*/ 46482 h 63627"/>
                <a:gd name="connsiteX73" fmla="*/ 127 w 47498"/>
                <a:gd name="connsiteY73" fmla="*/ 49657 h 63627"/>
                <a:gd name="connsiteX74" fmla="*/ 762 w 47498"/>
                <a:gd name="connsiteY74" fmla="*/ 52451 h 63627"/>
                <a:gd name="connsiteX75" fmla="*/ 1905 w 47498"/>
                <a:gd name="connsiteY75" fmla="*/ 54991 h 63627"/>
                <a:gd name="connsiteX76" fmla="*/ 3302 w 47498"/>
                <a:gd name="connsiteY76" fmla="*/ 57277 h 63627"/>
                <a:gd name="connsiteX77" fmla="*/ 4953 w 47498"/>
                <a:gd name="connsiteY77" fmla="*/ 59182 h 63627"/>
                <a:gd name="connsiteX78" fmla="*/ 7112 w 47498"/>
                <a:gd name="connsiteY78" fmla="*/ 60833 h 63627"/>
                <a:gd name="connsiteX79" fmla="*/ 9398 w 47498"/>
                <a:gd name="connsiteY79" fmla="*/ 61976 h 63627"/>
                <a:gd name="connsiteX80" fmla="*/ 11938 w 47498"/>
                <a:gd name="connsiteY80" fmla="*/ 62992 h 63627"/>
                <a:gd name="connsiteX81" fmla="*/ 14732 w 47498"/>
                <a:gd name="connsiteY81" fmla="*/ 63500 h 63627"/>
                <a:gd name="connsiteX82" fmla="*/ 17653 w 47498"/>
                <a:gd name="connsiteY82" fmla="*/ 63627 h 63627"/>
                <a:gd name="connsiteX83" fmla="*/ 20574 w 47498"/>
                <a:gd name="connsiteY83" fmla="*/ 55499 h 63627"/>
                <a:gd name="connsiteX84" fmla="*/ 20574 w 47498"/>
                <a:gd name="connsiteY84" fmla="*/ 55499 h 63627"/>
                <a:gd name="connsiteX85" fmla="*/ 18796 w 47498"/>
                <a:gd name="connsiteY85" fmla="*/ 55499 h 63627"/>
                <a:gd name="connsiteX86" fmla="*/ 17145 w 47498"/>
                <a:gd name="connsiteY86" fmla="*/ 55118 h 63627"/>
                <a:gd name="connsiteX87" fmla="*/ 15621 w 47498"/>
                <a:gd name="connsiteY87" fmla="*/ 54737 h 63627"/>
                <a:gd name="connsiteX88" fmla="*/ 14224 w 47498"/>
                <a:gd name="connsiteY88" fmla="*/ 54102 h 63627"/>
                <a:gd name="connsiteX89" fmla="*/ 12954 w 47498"/>
                <a:gd name="connsiteY89" fmla="*/ 53213 h 63627"/>
                <a:gd name="connsiteX90" fmla="*/ 11938 w 47498"/>
                <a:gd name="connsiteY90" fmla="*/ 52197 h 63627"/>
                <a:gd name="connsiteX91" fmla="*/ 11049 w 47498"/>
                <a:gd name="connsiteY91" fmla="*/ 50927 h 63627"/>
                <a:gd name="connsiteX92" fmla="*/ 10414 w 47498"/>
                <a:gd name="connsiteY92" fmla="*/ 49530 h 63627"/>
                <a:gd name="connsiteX93" fmla="*/ 10033 w 47498"/>
                <a:gd name="connsiteY93" fmla="*/ 47752 h 63627"/>
                <a:gd name="connsiteX94" fmla="*/ 9906 w 47498"/>
                <a:gd name="connsiteY94" fmla="*/ 45847 h 63627"/>
                <a:gd name="connsiteX95" fmla="*/ 9906 w 47498"/>
                <a:gd name="connsiteY95" fmla="*/ 45847 h 63627"/>
                <a:gd name="connsiteX96" fmla="*/ 10160 w 47498"/>
                <a:gd name="connsiteY96" fmla="*/ 43561 h 63627"/>
                <a:gd name="connsiteX97" fmla="*/ 10795 w 47498"/>
                <a:gd name="connsiteY97" fmla="*/ 41402 h 63627"/>
                <a:gd name="connsiteX98" fmla="*/ 11938 w 47498"/>
                <a:gd name="connsiteY98" fmla="*/ 39497 h 63627"/>
                <a:gd name="connsiteX99" fmla="*/ 13589 w 47498"/>
                <a:gd name="connsiteY99" fmla="*/ 37719 h 63627"/>
                <a:gd name="connsiteX100" fmla="*/ 15875 w 47498"/>
                <a:gd name="connsiteY100" fmla="*/ 36195 h 63627"/>
                <a:gd name="connsiteX101" fmla="*/ 18796 w 47498"/>
                <a:gd name="connsiteY101" fmla="*/ 34671 h 63627"/>
                <a:gd name="connsiteX102" fmla="*/ 22352 w 47498"/>
                <a:gd name="connsiteY102" fmla="*/ 33401 h 63627"/>
                <a:gd name="connsiteX103" fmla="*/ 26543 w 47498"/>
                <a:gd name="connsiteY103" fmla="*/ 32258 h 63627"/>
                <a:gd name="connsiteX104" fmla="*/ 31496 w 47498"/>
                <a:gd name="connsiteY104" fmla="*/ 31242 h 63627"/>
                <a:gd name="connsiteX105" fmla="*/ 37211 w 47498"/>
                <a:gd name="connsiteY105" fmla="*/ 30480 h 63627"/>
                <a:gd name="connsiteX106" fmla="*/ 37211 w 47498"/>
                <a:gd name="connsiteY106" fmla="*/ 47498 h 63627"/>
                <a:gd name="connsiteX107" fmla="*/ 37211 w 47498"/>
                <a:gd name="connsiteY107" fmla="*/ 47498 h 63627"/>
                <a:gd name="connsiteX108" fmla="*/ 35560 w 47498"/>
                <a:gd name="connsiteY108" fmla="*/ 49022 h 63627"/>
                <a:gd name="connsiteX109" fmla="*/ 33782 w 47498"/>
                <a:gd name="connsiteY109" fmla="*/ 50292 h 63627"/>
                <a:gd name="connsiteX110" fmla="*/ 32131 w 47498"/>
                <a:gd name="connsiteY110" fmla="*/ 51562 h 63627"/>
                <a:gd name="connsiteX111" fmla="*/ 30607 w 47498"/>
                <a:gd name="connsiteY111" fmla="*/ 52578 h 63627"/>
                <a:gd name="connsiteX112" fmla="*/ 28956 w 47498"/>
                <a:gd name="connsiteY112" fmla="*/ 53467 h 63627"/>
                <a:gd name="connsiteX113" fmla="*/ 27305 w 47498"/>
                <a:gd name="connsiteY113" fmla="*/ 54229 h 63627"/>
                <a:gd name="connsiteX114" fmla="*/ 25654 w 47498"/>
                <a:gd name="connsiteY114" fmla="*/ 54737 h 63627"/>
                <a:gd name="connsiteX115" fmla="*/ 24003 w 47498"/>
                <a:gd name="connsiteY115" fmla="*/ 55245 h 63627"/>
                <a:gd name="connsiteX116" fmla="*/ 22352 w 47498"/>
                <a:gd name="connsiteY116" fmla="*/ 55499 h 63627"/>
                <a:gd name="connsiteX117" fmla="*/ 20574 w 47498"/>
                <a:gd name="connsiteY117" fmla="*/ 55499 h 6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7498" h="63627">
                  <a:moveTo>
                    <a:pt x="17653" y="63627"/>
                  </a:moveTo>
                  <a:lnTo>
                    <a:pt x="17653" y="63627"/>
                  </a:lnTo>
                  <a:lnTo>
                    <a:pt x="19939" y="63627"/>
                  </a:lnTo>
                  <a:lnTo>
                    <a:pt x="22098" y="63246"/>
                  </a:lnTo>
                  <a:lnTo>
                    <a:pt x="24257" y="62738"/>
                  </a:lnTo>
                  <a:lnTo>
                    <a:pt x="26289" y="61976"/>
                  </a:lnTo>
                  <a:lnTo>
                    <a:pt x="28448" y="61087"/>
                  </a:lnTo>
                  <a:lnTo>
                    <a:pt x="30353" y="60071"/>
                  </a:lnTo>
                  <a:lnTo>
                    <a:pt x="32385" y="58928"/>
                  </a:lnTo>
                  <a:lnTo>
                    <a:pt x="34163" y="57658"/>
                  </a:lnTo>
                  <a:lnTo>
                    <a:pt x="36068" y="56388"/>
                  </a:lnTo>
                  <a:lnTo>
                    <a:pt x="37846" y="54991"/>
                  </a:lnTo>
                  <a:lnTo>
                    <a:pt x="38100" y="54991"/>
                  </a:lnTo>
                  <a:lnTo>
                    <a:pt x="39116" y="62230"/>
                  </a:lnTo>
                  <a:lnTo>
                    <a:pt x="47498" y="62230"/>
                  </a:lnTo>
                  <a:lnTo>
                    <a:pt x="47498" y="24892"/>
                  </a:lnTo>
                  <a:lnTo>
                    <a:pt x="47498" y="24892"/>
                  </a:lnTo>
                  <a:lnTo>
                    <a:pt x="47244" y="20574"/>
                  </a:lnTo>
                  <a:lnTo>
                    <a:pt x="46609" y="16510"/>
                  </a:lnTo>
                  <a:lnTo>
                    <a:pt x="45720" y="12954"/>
                  </a:lnTo>
                  <a:lnTo>
                    <a:pt x="44323" y="9652"/>
                  </a:lnTo>
                  <a:lnTo>
                    <a:pt x="42418" y="6858"/>
                  </a:lnTo>
                  <a:lnTo>
                    <a:pt x="40132" y="4445"/>
                  </a:lnTo>
                  <a:lnTo>
                    <a:pt x="37465" y="2540"/>
                  </a:lnTo>
                  <a:lnTo>
                    <a:pt x="34290" y="1143"/>
                  </a:lnTo>
                  <a:lnTo>
                    <a:pt x="30607" y="254"/>
                  </a:lnTo>
                  <a:lnTo>
                    <a:pt x="26416" y="0"/>
                  </a:lnTo>
                  <a:lnTo>
                    <a:pt x="26416" y="0"/>
                  </a:lnTo>
                  <a:lnTo>
                    <a:pt x="23495" y="127"/>
                  </a:lnTo>
                  <a:lnTo>
                    <a:pt x="20701" y="508"/>
                  </a:lnTo>
                  <a:lnTo>
                    <a:pt x="18034" y="1016"/>
                  </a:lnTo>
                  <a:lnTo>
                    <a:pt x="15367" y="1778"/>
                  </a:lnTo>
                  <a:lnTo>
                    <a:pt x="12954" y="2667"/>
                  </a:lnTo>
                  <a:lnTo>
                    <a:pt x="10541" y="3556"/>
                  </a:lnTo>
                  <a:lnTo>
                    <a:pt x="8255" y="4572"/>
                  </a:lnTo>
                  <a:lnTo>
                    <a:pt x="6223" y="5715"/>
                  </a:lnTo>
                  <a:lnTo>
                    <a:pt x="4318" y="6858"/>
                  </a:lnTo>
                  <a:lnTo>
                    <a:pt x="2540" y="7874"/>
                  </a:lnTo>
                  <a:lnTo>
                    <a:pt x="6477" y="14986"/>
                  </a:lnTo>
                  <a:lnTo>
                    <a:pt x="6477" y="14986"/>
                  </a:lnTo>
                  <a:lnTo>
                    <a:pt x="8001" y="13970"/>
                  </a:lnTo>
                  <a:lnTo>
                    <a:pt x="9652" y="13081"/>
                  </a:lnTo>
                  <a:lnTo>
                    <a:pt x="11303" y="12065"/>
                  </a:lnTo>
                  <a:lnTo>
                    <a:pt x="12954" y="11303"/>
                  </a:lnTo>
                  <a:lnTo>
                    <a:pt x="14859" y="10541"/>
                  </a:lnTo>
                  <a:lnTo>
                    <a:pt x="16637" y="9779"/>
                  </a:lnTo>
                  <a:lnTo>
                    <a:pt x="18669" y="9271"/>
                  </a:lnTo>
                  <a:lnTo>
                    <a:pt x="20574" y="8890"/>
                  </a:lnTo>
                  <a:lnTo>
                    <a:pt x="22606" y="8509"/>
                  </a:lnTo>
                  <a:lnTo>
                    <a:pt x="24765" y="8509"/>
                  </a:lnTo>
                  <a:lnTo>
                    <a:pt x="24765" y="8509"/>
                  </a:lnTo>
                  <a:lnTo>
                    <a:pt x="27559" y="8636"/>
                  </a:lnTo>
                  <a:lnTo>
                    <a:pt x="29845" y="9271"/>
                  </a:lnTo>
                  <a:lnTo>
                    <a:pt x="31877" y="10287"/>
                  </a:lnTo>
                  <a:lnTo>
                    <a:pt x="33401" y="11557"/>
                  </a:lnTo>
                  <a:lnTo>
                    <a:pt x="34798" y="13208"/>
                  </a:lnTo>
                  <a:lnTo>
                    <a:pt x="35687" y="14986"/>
                  </a:lnTo>
                  <a:lnTo>
                    <a:pt x="36449" y="17018"/>
                  </a:lnTo>
                  <a:lnTo>
                    <a:pt x="36957" y="19177"/>
                  </a:lnTo>
                  <a:lnTo>
                    <a:pt x="37211" y="21463"/>
                  </a:lnTo>
                  <a:lnTo>
                    <a:pt x="37211" y="23749"/>
                  </a:lnTo>
                  <a:lnTo>
                    <a:pt x="37211" y="23749"/>
                  </a:lnTo>
                  <a:lnTo>
                    <a:pt x="29972" y="24765"/>
                  </a:lnTo>
                  <a:lnTo>
                    <a:pt x="23495" y="26035"/>
                  </a:lnTo>
                  <a:lnTo>
                    <a:pt x="17780" y="27432"/>
                  </a:lnTo>
                  <a:lnTo>
                    <a:pt x="12954" y="29210"/>
                  </a:lnTo>
                  <a:lnTo>
                    <a:pt x="8890" y="31242"/>
                  </a:lnTo>
                  <a:lnTo>
                    <a:pt x="5588" y="33655"/>
                  </a:lnTo>
                  <a:lnTo>
                    <a:pt x="3175" y="36322"/>
                  </a:lnTo>
                  <a:lnTo>
                    <a:pt x="1397" y="39370"/>
                  </a:lnTo>
                  <a:lnTo>
                    <a:pt x="254" y="42672"/>
                  </a:lnTo>
                  <a:lnTo>
                    <a:pt x="0" y="46482"/>
                  </a:lnTo>
                  <a:lnTo>
                    <a:pt x="0" y="46482"/>
                  </a:lnTo>
                  <a:lnTo>
                    <a:pt x="127" y="49657"/>
                  </a:lnTo>
                  <a:lnTo>
                    <a:pt x="762" y="52451"/>
                  </a:lnTo>
                  <a:lnTo>
                    <a:pt x="1905" y="54991"/>
                  </a:lnTo>
                  <a:lnTo>
                    <a:pt x="3302" y="57277"/>
                  </a:lnTo>
                  <a:lnTo>
                    <a:pt x="4953" y="59182"/>
                  </a:lnTo>
                  <a:lnTo>
                    <a:pt x="7112" y="60833"/>
                  </a:lnTo>
                  <a:lnTo>
                    <a:pt x="9398" y="61976"/>
                  </a:lnTo>
                  <a:lnTo>
                    <a:pt x="11938" y="62992"/>
                  </a:lnTo>
                  <a:lnTo>
                    <a:pt x="14732" y="63500"/>
                  </a:lnTo>
                  <a:lnTo>
                    <a:pt x="17653" y="63627"/>
                  </a:lnTo>
                  <a:close/>
                  <a:moveTo>
                    <a:pt x="20574" y="55499"/>
                  </a:moveTo>
                  <a:lnTo>
                    <a:pt x="20574" y="55499"/>
                  </a:lnTo>
                  <a:lnTo>
                    <a:pt x="18796" y="55499"/>
                  </a:lnTo>
                  <a:lnTo>
                    <a:pt x="17145" y="55118"/>
                  </a:lnTo>
                  <a:lnTo>
                    <a:pt x="15621" y="54737"/>
                  </a:lnTo>
                  <a:lnTo>
                    <a:pt x="14224" y="54102"/>
                  </a:lnTo>
                  <a:lnTo>
                    <a:pt x="12954" y="53213"/>
                  </a:lnTo>
                  <a:lnTo>
                    <a:pt x="11938" y="52197"/>
                  </a:lnTo>
                  <a:lnTo>
                    <a:pt x="11049" y="50927"/>
                  </a:lnTo>
                  <a:lnTo>
                    <a:pt x="10414" y="49530"/>
                  </a:lnTo>
                  <a:lnTo>
                    <a:pt x="10033" y="47752"/>
                  </a:lnTo>
                  <a:lnTo>
                    <a:pt x="9906" y="45847"/>
                  </a:lnTo>
                  <a:lnTo>
                    <a:pt x="9906" y="45847"/>
                  </a:lnTo>
                  <a:lnTo>
                    <a:pt x="10160" y="43561"/>
                  </a:lnTo>
                  <a:lnTo>
                    <a:pt x="10795" y="41402"/>
                  </a:lnTo>
                  <a:lnTo>
                    <a:pt x="11938" y="39497"/>
                  </a:lnTo>
                  <a:lnTo>
                    <a:pt x="13589" y="37719"/>
                  </a:lnTo>
                  <a:lnTo>
                    <a:pt x="15875" y="36195"/>
                  </a:lnTo>
                  <a:lnTo>
                    <a:pt x="18796" y="34671"/>
                  </a:lnTo>
                  <a:lnTo>
                    <a:pt x="22352" y="33401"/>
                  </a:lnTo>
                  <a:lnTo>
                    <a:pt x="26543" y="32258"/>
                  </a:lnTo>
                  <a:lnTo>
                    <a:pt x="31496" y="31242"/>
                  </a:lnTo>
                  <a:lnTo>
                    <a:pt x="37211" y="30480"/>
                  </a:lnTo>
                  <a:lnTo>
                    <a:pt x="37211" y="47498"/>
                  </a:lnTo>
                  <a:lnTo>
                    <a:pt x="37211" y="47498"/>
                  </a:lnTo>
                  <a:lnTo>
                    <a:pt x="35560" y="49022"/>
                  </a:lnTo>
                  <a:lnTo>
                    <a:pt x="33782" y="50292"/>
                  </a:lnTo>
                  <a:lnTo>
                    <a:pt x="32131" y="51562"/>
                  </a:lnTo>
                  <a:lnTo>
                    <a:pt x="30607" y="52578"/>
                  </a:lnTo>
                  <a:lnTo>
                    <a:pt x="28956" y="53467"/>
                  </a:lnTo>
                  <a:lnTo>
                    <a:pt x="27305" y="54229"/>
                  </a:lnTo>
                  <a:lnTo>
                    <a:pt x="25654" y="54737"/>
                  </a:lnTo>
                  <a:lnTo>
                    <a:pt x="24003" y="55245"/>
                  </a:lnTo>
                  <a:lnTo>
                    <a:pt x="22352" y="55499"/>
                  </a:lnTo>
                  <a:lnTo>
                    <a:pt x="20574" y="5549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ABD4979F-ADFF-07A1-2BBC-1F3990C40FCE}"/>
                </a:ext>
              </a:extLst>
            </p:cNvPr>
            <p:cNvSpPr/>
            <p:nvPr/>
          </p:nvSpPr>
          <p:spPr>
            <a:xfrm>
              <a:off x="2685668" y="4818888"/>
              <a:ext cx="37465" cy="79121"/>
            </a:xfrm>
            <a:custGeom>
              <a:avLst/>
              <a:gdLst>
                <a:gd name="connsiteX0" fmla="*/ 26289 w 37465"/>
                <a:gd name="connsiteY0" fmla="*/ 79121 h 79121"/>
                <a:gd name="connsiteX1" fmla="*/ 26289 w 37465"/>
                <a:gd name="connsiteY1" fmla="*/ 79121 h 79121"/>
                <a:gd name="connsiteX2" fmla="*/ 27432 w 37465"/>
                <a:gd name="connsiteY2" fmla="*/ 79121 h 79121"/>
                <a:gd name="connsiteX3" fmla="*/ 28575 w 37465"/>
                <a:gd name="connsiteY3" fmla="*/ 78994 h 79121"/>
                <a:gd name="connsiteX4" fmla="*/ 29718 w 37465"/>
                <a:gd name="connsiteY4" fmla="*/ 78867 h 79121"/>
                <a:gd name="connsiteX5" fmla="*/ 30861 w 37465"/>
                <a:gd name="connsiteY5" fmla="*/ 78740 h 79121"/>
                <a:gd name="connsiteX6" fmla="*/ 32004 w 37465"/>
                <a:gd name="connsiteY6" fmla="*/ 78486 h 79121"/>
                <a:gd name="connsiteX7" fmla="*/ 33147 w 37465"/>
                <a:gd name="connsiteY7" fmla="*/ 78232 h 79121"/>
                <a:gd name="connsiteX8" fmla="*/ 34290 w 37465"/>
                <a:gd name="connsiteY8" fmla="*/ 77978 h 79121"/>
                <a:gd name="connsiteX9" fmla="*/ 35306 w 37465"/>
                <a:gd name="connsiteY9" fmla="*/ 77597 h 79121"/>
                <a:gd name="connsiteX10" fmla="*/ 36449 w 37465"/>
                <a:gd name="connsiteY10" fmla="*/ 77216 h 79121"/>
                <a:gd name="connsiteX11" fmla="*/ 37465 w 37465"/>
                <a:gd name="connsiteY11" fmla="*/ 76962 h 79121"/>
                <a:gd name="connsiteX12" fmla="*/ 35433 w 37465"/>
                <a:gd name="connsiteY12" fmla="*/ 69342 h 79121"/>
                <a:gd name="connsiteX13" fmla="*/ 35433 w 37465"/>
                <a:gd name="connsiteY13" fmla="*/ 69342 h 79121"/>
                <a:gd name="connsiteX14" fmla="*/ 34798 w 37465"/>
                <a:gd name="connsiteY14" fmla="*/ 69596 h 79121"/>
                <a:gd name="connsiteX15" fmla="*/ 34163 w 37465"/>
                <a:gd name="connsiteY15" fmla="*/ 69850 h 79121"/>
                <a:gd name="connsiteX16" fmla="*/ 33528 w 37465"/>
                <a:gd name="connsiteY16" fmla="*/ 69977 h 79121"/>
                <a:gd name="connsiteX17" fmla="*/ 32766 w 37465"/>
                <a:gd name="connsiteY17" fmla="*/ 70231 h 79121"/>
                <a:gd name="connsiteX18" fmla="*/ 32004 w 37465"/>
                <a:gd name="connsiteY18" fmla="*/ 70358 h 79121"/>
                <a:gd name="connsiteX19" fmla="*/ 31369 w 37465"/>
                <a:gd name="connsiteY19" fmla="*/ 70612 h 79121"/>
                <a:gd name="connsiteX20" fmla="*/ 30607 w 37465"/>
                <a:gd name="connsiteY20" fmla="*/ 70739 h 79121"/>
                <a:gd name="connsiteX21" fmla="*/ 29845 w 37465"/>
                <a:gd name="connsiteY21" fmla="*/ 70866 h 79121"/>
                <a:gd name="connsiteX22" fmla="*/ 29210 w 37465"/>
                <a:gd name="connsiteY22" fmla="*/ 70866 h 79121"/>
                <a:gd name="connsiteX23" fmla="*/ 28575 w 37465"/>
                <a:gd name="connsiteY23" fmla="*/ 70866 h 79121"/>
                <a:gd name="connsiteX24" fmla="*/ 28575 w 37465"/>
                <a:gd name="connsiteY24" fmla="*/ 70866 h 79121"/>
                <a:gd name="connsiteX25" fmla="*/ 26543 w 37465"/>
                <a:gd name="connsiteY25" fmla="*/ 70739 h 79121"/>
                <a:gd name="connsiteX26" fmla="*/ 24892 w 37465"/>
                <a:gd name="connsiteY26" fmla="*/ 70358 h 79121"/>
                <a:gd name="connsiteX27" fmla="*/ 23368 w 37465"/>
                <a:gd name="connsiteY27" fmla="*/ 69723 h 79121"/>
                <a:gd name="connsiteX28" fmla="*/ 22225 w 37465"/>
                <a:gd name="connsiteY28" fmla="*/ 68961 h 79121"/>
                <a:gd name="connsiteX29" fmla="*/ 21209 w 37465"/>
                <a:gd name="connsiteY29" fmla="*/ 67818 h 79121"/>
                <a:gd name="connsiteX30" fmla="*/ 20447 w 37465"/>
                <a:gd name="connsiteY30" fmla="*/ 66548 h 79121"/>
                <a:gd name="connsiteX31" fmla="*/ 19812 w 37465"/>
                <a:gd name="connsiteY31" fmla="*/ 65024 h 79121"/>
                <a:gd name="connsiteX32" fmla="*/ 19431 w 37465"/>
                <a:gd name="connsiteY32" fmla="*/ 63246 h 79121"/>
                <a:gd name="connsiteX33" fmla="*/ 19177 w 37465"/>
                <a:gd name="connsiteY33" fmla="*/ 61341 h 79121"/>
                <a:gd name="connsiteX34" fmla="*/ 19177 w 37465"/>
                <a:gd name="connsiteY34" fmla="*/ 59182 h 79121"/>
                <a:gd name="connsiteX35" fmla="*/ 19177 w 37465"/>
                <a:gd name="connsiteY35" fmla="*/ 25273 h 79121"/>
                <a:gd name="connsiteX36" fmla="*/ 35560 w 37465"/>
                <a:gd name="connsiteY36" fmla="*/ 25273 h 79121"/>
                <a:gd name="connsiteX37" fmla="*/ 35560 w 37465"/>
                <a:gd name="connsiteY37" fmla="*/ 17018 h 79121"/>
                <a:gd name="connsiteX38" fmla="*/ 19177 w 37465"/>
                <a:gd name="connsiteY38" fmla="*/ 17018 h 79121"/>
                <a:gd name="connsiteX39" fmla="*/ 19177 w 37465"/>
                <a:gd name="connsiteY39" fmla="*/ 0 h 79121"/>
                <a:gd name="connsiteX40" fmla="*/ 10668 w 37465"/>
                <a:gd name="connsiteY40" fmla="*/ 0 h 79121"/>
                <a:gd name="connsiteX41" fmla="*/ 9398 w 37465"/>
                <a:gd name="connsiteY41" fmla="*/ 17018 h 79121"/>
                <a:gd name="connsiteX42" fmla="*/ 0 w 37465"/>
                <a:gd name="connsiteY42" fmla="*/ 17653 h 79121"/>
                <a:gd name="connsiteX43" fmla="*/ 0 w 37465"/>
                <a:gd name="connsiteY43" fmla="*/ 25273 h 79121"/>
                <a:gd name="connsiteX44" fmla="*/ 9017 w 37465"/>
                <a:gd name="connsiteY44" fmla="*/ 25273 h 79121"/>
                <a:gd name="connsiteX45" fmla="*/ 9017 w 37465"/>
                <a:gd name="connsiteY45" fmla="*/ 58928 h 79121"/>
                <a:gd name="connsiteX46" fmla="*/ 9017 w 37465"/>
                <a:gd name="connsiteY46" fmla="*/ 58928 h 79121"/>
                <a:gd name="connsiteX47" fmla="*/ 9144 w 37465"/>
                <a:gd name="connsiteY47" fmla="*/ 62484 h 79121"/>
                <a:gd name="connsiteX48" fmla="*/ 9525 w 37465"/>
                <a:gd name="connsiteY48" fmla="*/ 65659 h 79121"/>
                <a:gd name="connsiteX49" fmla="*/ 10287 w 37465"/>
                <a:gd name="connsiteY49" fmla="*/ 68580 h 79121"/>
                <a:gd name="connsiteX50" fmla="*/ 11303 w 37465"/>
                <a:gd name="connsiteY50" fmla="*/ 71247 h 79121"/>
                <a:gd name="connsiteX51" fmla="*/ 12827 w 37465"/>
                <a:gd name="connsiteY51" fmla="*/ 73533 h 79121"/>
                <a:gd name="connsiteX52" fmla="*/ 14605 w 37465"/>
                <a:gd name="connsiteY52" fmla="*/ 75565 h 79121"/>
                <a:gd name="connsiteX53" fmla="*/ 16891 w 37465"/>
                <a:gd name="connsiteY53" fmla="*/ 77089 h 79121"/>
                <a:gd name="connsiteX54" fmla="*/ 19558 w 37465"/>
                <a:gd name="connsiteY54" fmla="*/ 78232 h 79121"/>
                <a:gd name="connsiteX55" fmla="*/ 22733 w 37465"/>
                <a:gd name="connsiteY55" fmla="*/ 78994 h 79121"/>
                <a:gd name="connsiteX56" fmla="*/ 26289 w 37465"/>
                <a:gd name="connsiteY56" fmla="*/ 79121 h 7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7465" h="79121">
                  <a:moveTo>
                    <a:pt x="26289" y="79121"/>
                  </a:moveTo>
                  <a:lnTo>
                    <a:pt x="26289" y="79121"/>
                  </a:lnTo>
                  <a:lnTo>
                    <a:pt x="27432" y="79121"/>
                  </a:lnTo>
                  <a:lnTo>
                    <a:pt x="28575" y="78994"/>
                  </a:lnTo>
                  <a:lnTo>
                    <a:pt x="29718" y="78867"/>
                  </a:lnTo>
                  <a:lnTo>
                    <a:pt x="30861" y="78740"/>
                  </a:lnTo>
                  <a:lnTo>
                    <a:pt x="32004" y="78486"/>
                  </a:lnTo>
                  <a:lnTo>
                    <a:pt x="33147" y="78232"/>
                  </a:lnTo>
                  <a:lnTo>
                    <a:pt x="34290" y="77978"/>
                  </a:lnTo>
                  <a:lnTo>
                    <a:pt x="35306" y="77597"/>
                  </a:lnTo>
                  <a:lnTo>
                    <a:pt x="36449" y="77216"/>
                  </a:lnTo>
                  <a:lnTo>
                    <a:pt x="37465" y="76962"/>
                  </a:lnTo>
                  <a:lnTo>
                    <a:pt x="35433" y="69342"/>
                  </a:lnTo>
                  <a:lnTo>
                    <a:pt x="35433" y="69342"/>
                  </a:lnTo>
                  <a:lnTo>
                    <a:pt x="34798" y="69596"/>
                  </a:lnTo>
                  <a:lnTo>
                    <a:pt x="34163" y="69850"/>
                  </a:lnTo>
                  <a:lnTo>
                    <a:pt x="33528" y="69977"/>
                  </a:lnTo>
                  <a:lnTo>
                    <a:pt x="32766" y="70231"/>
                  </a:lnTo>
                  <a:lnTo>
                    <a:pt x="32004" y="70358"/>
                  </a:lnTo>
                  <a:lnTo>
                    <a:pt x="31369" y="70612"/>
                  </a:lnTo>
                  <a:lnTo>
                    <a:pt x="30607" y="70739"/>
                  </a:lnTo>
                  <a:lnTo>
                    <a:pt x="29845" y="70866"/>
                  </a:lnTo>
                  <a:lnTo>
                    <a:pt x="29210" y="70866"/>
                  </a:lnTo>
                  <a:lnTo>
                    <a:pt x="28575" y="70866"/>
                  </a:lnTo>
                  <a:lnTo>
                    <a:pt x="28575" y="70866"/>
                  </a:lnTo>
                  <a:lnTo>
                    <a:pt x="26543" y="70739"/>
                  </a:lnTo>
                  <a:lnTo>
                    <a:pt x="24892" y="70358"/>
                  </a:lnTo>
                  <a:lnTo>
                    <a:pt x="23368" y="69723"/>
                  </a:lnTo>
                  <a:lnTo>
                    <a:pt x="22225" y="68961"/>
                  </a:lnTo>
                  <a:lnTo>
                    <a:pt x="21209" y="67818"/>
                  </a:lnTo>
                  <a:lnTo>
                    <a:pt x="20447" y="66548"/>
                  </a:lnTo>
                  <a:lnTo>
                    <a:pt x="19812" y="65024"/>
                  </a:lnTo>
                  <a:lnTo>
                    <a:pt x="19431" y="63246"/>
                  </a:lnTo>
                  <a:lnTo>
                    <a:pt x="19177" y="61341"/>
                  </a:lnTo>
                  <a:lnTo>
                    <a:pt x="19177" y="59182"/>
                  </a:lnTo>
                  <a:lnTo>
                    <a:pt x="19177" y="25273"/>
                  </a:lnTo>
                  <a:lnTo>
                    <a:pt x="35560" y="25273"/>
                  </a:lnTo>
                  <a:lnTo>
                    <a:pt x="35560" y="17018"/>
                  </a:lnTo>
                  <a:lnTo>
                    <a:pt x="19177" y="17018"/>
                  </a:lnTo>
                  <a:lnTo>
                    <a:pt x="19177" y="0"/>
                  </a:lnTo>
                  <a:lnTo>
                    <a:pt x="10668" y="0"/>
                  </a:lnTo>
                  <a:lnTo>
                    <a:pt x="9398" y="17018"/>
                  </a:lnTo>
                  <a:lnTo>
                    <a:pt x="0" y="17653"/>
                  </a:lnTo>
                  <a:lnTo>
                    <a:pt x="0" y="25273"/>
                  </a:lnTo>
                  <a:lnTo>
                    <a:pt x="9017" y="25273"/>
                  </a:lnTo>
                  <a:lnTo>
                    <a:pt x="9017" y="58928"/>
                  </a:lnTo>
                  <a:lnTo>
                    <a:pt x="9017" y="58928"/>
                  </a:lnTo>
                  <a:lnTo>
                    <a:pt x="9144" y="62484"/>
                  </a:lnTo>
                  <a:lnTo>
                    <a:pt x="9525" y="65659"/>
                  </a:lnTo>
                  <a:lnTo>
                    <a:pt x="10287" y="68580"/>
                  </a:lnTo>
                  <a:lnTo>
                    <a:pt x="11303" y="71247"/>
                  </a:lnTo>
                  <a:lnTo>
                    <a:pt x="12827" y="73533"/>
                  </a:lnTo>
                  <a:lnTo>
                    <a:pt x="14605" y="75565"/>
                  </a:lnTo>
                  <a:lnTo>
                    <a:pt x="16891" y="77089"/>
                  </a:lnTo>
                  <a:lnTo>
                    <a:pt x="19558" y="78232"/>
                  </a:lnTo>
                  <a:lnTo>
                    <a:pt x="22733" y="78994"/>
                  </a:lnTo>
                  <a:lnTo>
                    <a:pt x="26289" y="7912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1B63692B-FA9F-00B9-2AE0-5560F0FA282D}"/>
                </a:ext>
              </a:extLst>
            </p:cNvPr>
            <p:cNvSpPr/>
            <p:nvPr/>
          </p:nvSpPr>
          <p:spPr>
            <a:xfrm>
              <a:off x="2731261" y="4834382"/>
              <a:ext cx="47497" cy="63627"/>
            </a:xfrm>
            <a:custGeom>
              <a:avLst/>
              <a:gdLst>
                <a:gd name="connsiteX0" fmla="*/ 17780 w 47497"/>
                <a:gd name="connsiteY0" fmla="*/ 63627 h 63627"/>
                <a:gd name="connsiteX1" fmla="*/ 17780 w 47497"/>
                <a:gd name="connsiteY1" fmla="*/ 63627 h 63627"/>
                <a:gd name="connsiteX2" fmla="*/ 19939 w 47497"/>
                <a:gd name="connsiteY2" fmla="*/ 63627 h 63627"/>
                <a:gd name="connsiteX3" fmla="*/ 22098 w 47497"/>
                <a:gd name="connsiteY3" fmla="*/ 63246 h 63627"/>
                <a:gd name="connsiteX4" fmla="*/ 24257 w 47497"/>
                <a:gd name="connsiteY4" fmla="*/ 62738 h 63627"/>
                <a:gd name="connsiteX5" fmla="*/ 26416 w 47497"/>
                <a:gd name="connsiteY5" fmla="*/ 61976 h 63627"/>
                <a:gd name="connsiteX6" fmla="*/ 28448 w 47497"/>
                <a:gd name="connsiteY6" fmla="*/ 61087 h 63627"/>
                <a:gd name="connsiteX7" fmla="*/ 30353 w 47497"/>
                <a:gd name="connsiteY7" fmla="*/ 60071 h 63627"/>
                <a:gd name="connsiteX8" fmla="*/ 32385 w 47497"/>
                <a:gd name="connsiteY8" fmla="*/ 58928 h 63627"/>
                <a:gd name="connsiteX9" fmla="*/ 34290 w 47497"/>
                <a:gd name="connsiteY9" fmla="*/ 57658 h 63627"/>
                <a:gd name="connsiteX10" fmla="*/ 36068 w 47497"/>
                <a:gd name="connsiteY10" fmla="*/ 56388 h 63627"/>
                <a:gd name="connsiteX11" fmla="*/ 37846 w 47497"/>
                <a:gd name="connsiteY11" fmla="*/ 54991 h 63627"/>
                <a:gd name="connsiteX12" fmla="*/ 38227 w 47497"/>
                <a:gd name="connsiteY12" fmla="*/ 54991 h 63627"/>
                <a:gd name="connsiteX13" fmla="*/ 39116 w 47497"/>
                <a:gd name="connsiteY13" fmla="*/ 62230 h 63627"/>
                <a:gd name="connsiteX14" fmla="*/ 47498 w 47497"/>
                <a:gd name="connsiteY14" fmla="*/ 62230 h 63627"/>
                <a:gd name="connsiteX15" fmla="*/ 47498 w 47497"/>
                <a:gd name="connsiteY15" fmla="*/ 24892 h 63627"/>
                <a:gd name="connsiteX16" fmla="*/ 47498 w 47497"/>
                <a:gd name="connsiteY16" fmla="*/ 24892 h 63627"/>
                <a:gd name="connsiteX17" fmla="*/ 47244 w 47497"/>
                <a:gd name="connsiteY17" fmla="*/ 20574 h 63627"/>
                <a:gd name="connsiteX18" fmla="*/ 46736 w 47497"/>
                <a:gd name="connsiteY18" fmla="*/ 16510 h 63627"/>
                <a:gd name="connsiteX19" fmla="*/ 45720 w 47497"/>
                <a:gd name="connsiteY19" fmla="*/ 12954 h 63627"/>
                <a:gd name="connsiteX20" fmla="*/ 44323 w 47497"/>
                <a:gd name="connsiteY20" fmla="*/ 9652 h 63627"/>
                <a:gd name="connsiteX21" fmla="*/ 42418 w 47497"/>
                <a:gd name="connsiteY21" fmla="*/ 6858 h 63627"/>
                <a:gd name="connsiteX22" fmla="*/ 40259 w 47497"/>
                <a:gd name="connsiteY22" fmla="*/ 4445 h 63627"/>
                <a:gd name="connsiteX23" fmla="*/ 37465 w 47497"/>
                <a:gd name="connsiteY23" fmla="*/ 2540 h 63627"/>
                <a:gd name="connsiteX24" fmla="*/ 34290 w 47497"/>
                <a:gd name="connsiteY24" fmla="*/ 1143 h 63627"/>
                <a:gd name="connsiteX25" fmla="*/ 30607 w 47497"/>
                <a:gd name="connsiteY25" fmla="*/ 254 h 63627"/>
                <a:gd name="connsiteX26" fmla="*/ 26416 w 47497"/>
                <a:gd name="connsiteY26" fmla="*/ 0 h 63627"/>
                <a:gd name="connsiteX27" fmla="*/ 26416 w 47497"/>
                <a:gd name="connsiteY27" fmla="*/ 0 h 63627"/>
                <a:gd name="connsiteX28" fmla="*/ 23495 w 47497"/>
                <a:gd name="connsiteY28" fmla="*/ 127 h 63627"/>
                <a:gd name="connsiteX29" fmla="*/ 20701 w 47497"/>
                <a:gd name="connsiteY29" fmla="*/ 508 h 63627"/>
                <a:gd name="connsiteX30" fmla="*/ 18034 w 47497"/>
                <a:gd name="connsiteY30" fmla="*/ 1016 h 63627"/>
                <a:gd name="connsiteX31" fmla="*/ 15367 w 47497"/>
                <a:gd name="connsiteY31" fmla="*/ 1778 h 63627"/>
                <a:gd name="connsiteX32" fmla="*/ 12954 w 47497"/>
                <a:gd name="connsiteY32" fmla="*/ 2667 h 63627"/>
                <a:gd name="connsiteX33" fmla="*/ 10541 w 47497"/>
                <a:gd name="connsiteY33" fmla="*/ 3556 h 63627"/>
                <a:gd name="connsiteX34" fmla="*/ 8255 w 47497"/>
                <a:gd name="connsiteY34" fmla="*/ 4572 h 63627"/>
                <a:gd name="connsiteX35" fmla="*/ 6223 w 47497"/>
                <a:gd name="connsiteY35" fmla="*/ 5715 h 63627"/>
                <a:gd name="connsiteX36" fmla="*/ 4318 w 47497"/>
                <a:gd name="connsiteY36" fmla="*/ 6858 h 63627"/>
                <a:gd name="connsiteX37" fmla="*/ 2540 w 47497"/>
                <a:gd name="connsiteY37" fmla="*/ 7874 h 63627"/>
                <a:gd name="connsiteX38" fmla="*/ 6604 w 47497"/>
                <a:gd name="connsiteY38" fmla="*/ 14986 h 63627"/>
                <a:gd name="connsiteX39" fmla="*/ 6604 w 47497"/>
                <a:gd name="connsiteY39" fmla="*/ 14986 h 63627"/>
                <a:gd name="connsiteX40" fmla="*/ 8001 w 47497"/>
                <a:gd name="connsiteY40" fmla="*/ 13970 h 63627"/>
                <a:gd name="connsiteX41" fmla="*/ 9652 w 47497"/>
                <a:gd name="connsiteY41" fmla="*/ 13081 h 63627"/>
                <a:gd name="connsiteX42" fmla="*/ 11303 w 47497"/>
                <a:gd name="connsiteY42" fmla="*/ 12065 h 63627"/>
                <a:gd name="connsiteX43" fmla="*/ 12954 w 47497"/>
                <a:gd name="connsiteY43" fmla="*/ 11303 h 63627"/>
                <a:gd name="connsiteX44" fmla="*/ 14859 w 47497"/>
                <a:gd name="connsiteY44" fmla="*/ 10541 h 63627"/>
                <a:gd name="connsiteX45" fmla="*/ 16637 w 47497"/>
                <a:gd name="connsiteY45" fmla="*/ 9779 h 63627"/>
                <a:gd name="connsiteX46" fmla="*/ 18669 w 47497"/>
                <a:gd name="connsiteY46" fmla="*/ 9271 h 63627"/>
                <a:gd name="connsiteX47" fmla="*/ 20574 w 47497"/>
                <a:gd name="connsiteY47" fmla="*/ 8890 h 63627"/>
                <a:gd name="connsiteX48" fmla="*/ 22606 w 47497"/>
                <a:gd name="connsiteY48" fmla="*/ 8509 h 63627"/>
                <a:gd name="connsiteX49" fmla="*/ 24765 w 47497"/>
                <a:gd name="connsiteY49" fmla="*/ 8509 h 63627"/>
                <a:gd name="connsiteX50" fmla="*/ 24765 w 47497"/>
                <a:gd name="connsiteY50" fmla="*/ 8509 h 63627"/>
                <a:gd name="connsiteX51" fmla="*/ 27559 w 47497"/>
                <a:gd name="connsiteY51" fmla="*/ 8636 h 63627"/>
                <a:gd name="connsiteX52" fmla="*/ 29845 w 47497"/>
                <a:gd name="connsiteY52" fmla="*/ 9271 h 63627"/>
                <a:gd name="connsiteX53" fmla="*/ 31877 w 47497"/>
                <a:gd name="connsiteY53" fmla="*/ 10287 h 63627"/>
                <a:gd name="connsiteX54" fmla="*/ 33401 w 47497"/>
                <a:gd name="connsiteY54" fmla="*/ 11557 h 63627"/>
                <a:gd name="connsiteX55" fmla="*/ 34798 w 47497"/>
                <a:gd name="connsiteY55" fmla="*/ 13208 h 63627"/>
                <a:gd name="connsiteX56" fmla="*/ 35687 w 47497"/>
                <a:gd name="connsiteY56" fmla="*/ 14986 h 63627"/>
                <a:gd name="connsiteX57" fmla="*/ 36449 w 47497"/>
                <a:gd name="connsiteY57" fmla="*/ 17018 h 63627"/>
                <a:gd name="connsiteX58" fmla="*/ 36957 w 47497"/>
                <a:gd name="connsiteY58" fmla="*/ 19177 h 63627"/>
                <a:gd name="connsiteX59" fmla="*/ 37211 w 47497"/>
                <a:gd name="connsiteY59" fmla="*/ 21463 h 63627"/>
                <a:gd name="connsiteX60" fmla="*/ 37338 w 47497"/>
                <a:gd name="connsiteY60" fmla="*/ 23749 h 63627"/>
                <a:gd name="connsiteX61" fmla="*/ 37338 w 47497"/>
                <a:gd name="connsiteY61" fmla="*/ 23749 h 63627"/>
                <a:gd name="connsiteX62" fmla="*/ 29972 w 47497"/>
                <a:gd name="connsiteY62" fmla="*/ 24765 h 63627"/>
                <a:gd name="connsiteX63" fmla="*/ 23495 w 47497"/>
                <a:gd name="connsiteY63" fmla="*/ 26035 h 63627"/>
                <a:gd name="connsiteX64" fmla="*/ 17780 w 47497"/>
                <a:gd name="connsiteY64" fmla="*/ 27432 h 63627"/>
                <a:gd name="connsiteX65" fmla="*/ 12954 w 47497"/>
                <a:gd name="connsiteY65" fmla="*/ 29210 h 63627"/>
                <a:gd name="connsiteX66" fmla="*/ 8890 w 47497"/>
                <a:gd name="connsiteY66" fmla="*/ 31242 h 63627"/>
                <a:gd name="connsiteX67" fmla="*/ 5715 w 47497"/>
                <a:gd name="connsiteY67" fmla="*/ 33655 h 63627"/>
                <a:gd name="connsiteX68" fmla="*/ 3175 w 47497"/>
                <a:gd name="connsiteY68" fmla="*/ 36322 h 63627"/>
                <a:gd name="connsiteX69" fmla="*/ 1397 w 47497"/>
                <a:gd name="connsiteY69" fmla="*/ 39370 h 63627"/>
                <a:gd name="connsiteX70" fmla="*/ 254 w 47497"/>
                <a:gd name="connsiteY70" fmla="*/ 42672 h 63627"/>
                <a:gd name="connsiteX71" fmla="*/ 0 w 47497"/>
                <a:gd name="connsiteY71" fmla="*/ 46482 h 63627"/>
                <a:gd name="connsiteX72" fmla="*/ 0 w 47497"/>
                <a:gd name="connsiteY72" fmla="*/ 46482 h 63627"/>
                <a:gd name="connsiteX73" fmla="*/ 127 w 47497"/>
                <a:gd name="connsiteY73" fmla="*/ 49657 h 63627"/>
                <a:gd name="connsiteX74" fmla="*/ 762 w 47497"/>
                <a:gd name="connsiteY74" fmla="*/ 52451 h 63627"/>
                <a:gd name="connsiteX75" fmla="*/ 1905 w 47497"/>
                <a:gd name="connsiteY75" fmla="*/ 54991 h 63627"/>
                <a:gd name="connsiteX76" fmla="*/ 3302 w 47497"/>
                <a:gd name="connsiteY76" fmla="*/ 57277 h 63627"/>
                <a:gd name="connsiteX77" fmla="*/ 5080 w 47497"/>
                <a:gd name="connsiteY77" fmla="*/ 59182 h 63627"/>
                <a:gd name="connsiteX78" fmla="*/ 7112 w 47497"/>
                <a:gd name="connsiteY78" fmla="*/ 60833 h 63627"/>
                <a:gd name="connsiteX79" fmla="*/ 9398 w 47497"/>
                <a:gd name="connsiteY79" fmla="*/ 61976 h 63627"/>
                <a:gd name="connsiteX80" fmla="*/ 11938 w 47497"/>
                <a:gd name="connsiteY80" fmla="*/ 62992 h 63627"/>
                <a:gd name="connsiteX81" fmla="*/ 14732 w 47497"/>
                <a:gd name="connsiteY81" fmla="*/ 63500 h 63627"/>
                <a:gd name="connsiteX82" fmla="*/ 17780 w 47497"/>
                <a:gd name="connsiteY82" fmla="*/ 63627 h 63627"/>
                <a:gd name="connsiteX83" fmla="*/ 20574 w 47497"/>
                <a:gd name="connsiteY83" fmla="*/ 55499 h 63627"/>
                <a:gd name="connsiteX84" fmla="*/ 20574 w 47497"/>
                <a:gd name="connsiteY84" fmla="*/ 55499 h 63627"/>
                <a:gd name="connsiteX85" fmla="*/ 18796 w 47497"/>
                <a:gd name="connsiteY85" fmla="*/ 55499 h 63627"/>
                <a:gd name="connsiteX86" fmla="*/ 17145 w 47497"/>
                <a:gd name="connsiteY86" fmla="*/ 55118 h 63627"/>
                <a:gd name="connsiteX87" fmla="*/ 15621 w 47497"/>
                <a:gd name="connsiteY87" fmla="*/ 54737 h 63627"/>
                <a:gd name="connsiteX88" fmla="*/ 14224 w 47497"/>
                <a:gd name="connsiteY88" fmla="*/ 54102 h 63627"/>
                <a:gd name="connsiteX89" fmla="*/ 12954 w 47497"/>
                <a:gd name="connsiteY89" fmla="*/ 53213 h 63627"/>
                <a:gd name="connsiteX90" fmla="*/ 11938 w 47497"/>
                <a:gd name="connsiteY90" fmla="*/ 52197 h 63627"/>
                <a:gd name="connsiteX91" fmla="*/ 11049 w 47497"/>
                <a:gd name="connsiteY91" fmla="*/ 50927 h 63627"/>
                <a:gd name="connsiteX92" fmla="*/ 10414 w 47497"/>
                <a:gd name="connsiteY92" fmla="*/ 49530 h 63627"/>
                <a:gd name="connsiteX93" fmla="*/ 10033 w 47497"/>
                <a:gd name="connsiteY93" fmla="*/ 47752 h 63627"/>
                <a:gd name="connsiteX94" fmla="*/ 9906 w 47497"/>
                <a:gd name="connsiteY94" fmla="*/ 45847 h 63627"/>
                <a:gd name="connsiteX95" fmla="*/ 9906 w 47497"/>
                <a:gd name="connsiteY95" fmla="*/ 45847 h 63627"/>
                <a:gd name="connsiteX96" fmla="*/ 10160 w 47497"/>
                <a:gd name="connsiteY96" fmla="*/ 43561 h 63627"/>
                <a:gd name="connsiteX97" fmla="*/ 10795 w 47497"/>
                <a:gd name="connsiteY97" fmla="*/ 41402 h 63627"/>
                <a:gd name="connsiteX98" fmla="*/ 11938 w 47497"/>
                <a:gd name="connsiteY98" fmla="*/ 39497 h 63627"/>
                <a:gd name="connsiteX99" fmla="*/ 13589 w 47497"/>
                <a:gd name="connsiteY99" fmla="*/ 37719 h 63627"/>
                <a:gd name="connsiteX100" fmla="*/ 15875 w 47497"/>
                <a:gd name="connsiteY100" fmla="*/ 36195 h 63627"/>
                <a:gd name="connsiteX101" fmla="*/ 18796 w 47497"/>
                <a:gd name="connsiteY101" fmla="*/ 34671 h 63627"/>
                <a:gd name="connsiteX102" fmla="*/ 22352 w 47497"/>
                <a:gd name="connsiteY102" fmla="*/ 33401 h 63627"/>
                <a:gd name="connsiteX103" fmla="*/ 26543 w 47497"/>
                <a:gd name="connsiteY103" fmla="*/ 32258 h 63627"/>
                <a:gd name="connsiteX104" fmla="*/ 31496 w 47497"/>
                <a:gd name="connsiteY104" fmla="*/ 31242 h 63627"/>
                <a:gd name="connsiteX105" fmla="*/ 37338 w 47497"/>
                <a:gd name="connsiteY105" fmla="*/ 30480 h 63627"/>
                <a:gd name="connsiteX106" fmla="*/ 37338 w 47497"/>
                <a:gd name="connsiteY106" fmla="*/ 47498 h 63627"/>
                <a:gd name="connsiteX107" fmla="*/ 37338 w 47497"/>
                <a:gd name="connsiteY107" fmla="*/ 47498 h 63627"/>
                <a:gd name="connsiteX108" fmla="*/ 35560 w 47497"/>
                <a:gd name="connsiteY108" fmla="*/ 49022 h 63627"/>
                <a:gd name="connsiteX109" fmla="*/ 33782 w 47497"/>
                <a:gd name="connsiteY109" fmla="*/ 50292 h 63627"/>
                <a:gd name="connsiteX110" fmla="*/ 32131 w 47497"/>
                <a:gd name="connsiteY110" fmla="*/ 51562 h 63627"/>
                <a:gd name="connsiteX111" fmla="*/ 30607 w 47497"/>
                <a:gd name="connsiteY111" fmla="*/ 52578 h 63627"/>
                <a:gd name="connsiteX112" fmla="*/ 28956 w 47497"/>
                <a:gd name="connsiteY112" fmla="*/ 53467 h 63627"/>
                <a:gd name="connsiteX113" fmla="*/ 27305 w 47497"/>
                <a:gd name="connsiteY113" fmla="*/ 54229 h 63627"/>
                <a:gd name="connsiteX114" fmla="*/ 25654 w 47497"/>
                <a:gd name="connsiteY114" fmla="*/ 54737 h 63627"/>
                <a:gd name="connsiteX115" fmla="*/ 24003 w 47497"/>
                <a:gd name="connsiteY115" fmla="*/ 55245 h 63627"/>
                <a:gd name="connsiteX116" fmla="*/ 22352 w 47497"/>
                <a:gd name="connsiteY116" fmla="*/ 55499 h 63627"/>
                <a:gd name="connsiteX117" fmla="*/ 20574 w 47497"/>
                <a:gd name="connsiteY117" fmla="*/ 55499 h 6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7497" h="63627">
                  <a:moveTo>
                    <a:pt x="17780" y="63627"/>
                  </a:moveTo>
                  <a:lnTo>
                    <a:pt x="17780" y="63627"/>
                  </a:lnTo>
                  <a:lnTo>
                    <a:pt x="19939" y="63627"/>
                  </a:lnTo>
                  <a:lnTo>
                    <a:pt x="22098" y="63246"/>
                  </a:lnTo>
                  <a:lnTo>
                    <a:pt x="24257" y="62738"/>
                  </a:lnTo>
                  <a:lnTo>
                    <a:pt x="26416" y="61976"/>
                  </a:lnTo>
                  <a:lnTo>
                    <a:pt x="28448" y="61087"/>
                  </a:lnTo>
                  <a:lnTo>
                    <a:pt x="30353" y="60071"/>
                  </a:lnTo>
                  <a:lnTo>
                    <a:pt x="32385" y="58928"/>
                  </a:lnTo>
                  <a:lnTo>
                    <a:pt x="34290" y="57658"/>
                  </a:lnTo>
                  <a:lnTo>
                    <a:pt x="36068" y="56388"/>
                  </a:lnTo>
                  <a:lnTo>
                    <a:pt x="37846" y="54991"/>
                  </a:lnTo>
                  <a:lnTo>
                    <a:pt x="38227" y="54991"/>
                  </a:lnTo>
                  <a:lnTo>
                    <a:pt x="39116" y="62230"/>
                  </a:lnTo>
                  <a:lnTo>
                    <a:pt x="47498" y="62230"/>
                  </a:lnTo>
                  <a:lnTo>
                    <a:pt x="47498" y="24892"/>
                  </a:lnTo>
                  <a:lnTo>
                    <a:pt x="47498" y="24892"/>
                  </a:lnTo>
                  <a:lnTo>
                    <a:pt x="47244" y="20574"/>
                  </a:lnTo>
                  <a:lnTo>
                    <a:pt x="46736" y="16510"/>
                  </a:lnTo>
                  <a:lnTo>
                    <a:pt x="45720" y="12954"/>
                  </a:lnTo>
                  <a:lnTo>
                    <a:pt x="44323" y="9652"/>
                  </a:lnTo>
                  <a:lnTo>
                    <a:pt x="42418" y="6858"/>
                  </a:lnTo>
                  <a:lnTo>
                    <a:pt x="40259" y="4445"/>
                  </a:lnTo>
                  <a:lnTo>
                    <a:pt x="37465" y="2540"/>
                  </a:lnTo>
                  <a:lnTo>
                    <a:pt x="34290" y="1143"/>
                  </a:lnTo>
                  <a:lnTo>
                    <a:pt x="30607" y="254"/>
                  </a:lnTo>
                  <a:lnTo>
                    <a:pt x="26416" y="0"/>
                  </a:lnTo>
                  <a:lnTo>
                    <a:pt x="26416" y="0"/>
                  </a:lnTo>
                  <a:lnTo>
                    <a:pt x="23495" y="127"/>
                  </a:lnTo>
                  <a:lnTo>
                    <a:pt x="20701" y="508"/>
                  </a:lnTo>
                  <a:lnTo>
                    <a:pt x="18034" y="1016"/>
                  </a:lnTo>
                  <a:lnTo>
                    <a:pt x="15367" y="1778"/>
                  </a:lnTo>
                  <a:lnTo>
                    <a:pt x="12954" y="2667"/>
                  </a:lnTo>
                  <a:lnTo>
                    <a:pt x="10541" y="3556"/>
                  </a:lnTo>
                  <a:lnTo>
                    <a:pt x="8255" y="4572"/>
                  </a:lnTo>
                  <a:lnTo>
                    <a:pt x="6223" y="5715"/>
                  </a:lnTo>
                  <a:lnTo>
                    <a:pt x="4318" y="6858"/>
                  </a:lnTo>
                  <a:lnTo>
                    <a:pt x="2540" y="7874"/>
                  </a:lnTo>
                  <a:lnTo>
                    <a:pt x="6604" y="14986"/>
                  </a:lnTo>
                  <a:lnTo>
                    <a:pt x="6604" y="14986"/>
                  </a:lnTo>
                  <a:lnTo>
                    <a:pt x="8001" y="13970"/>
                  </a:lnTo>
                  <a:lnTo>
                    <a:pt x="9652" y="13081"/>
                  </a:lnTo>
                  <a:lnTo>
                    <a:pt x="11303" y="12065"/>
                  </a:lnTo>
                  <a:lnTo>
                    <a:pt x="12954" y="11303"/>
                  </a:lnTo>
                  <a:lnTo>
                    <a:pt x="14859" y="10541"/>
                  </a:lnTo>
                  <a:lnTo>
                    <a:pt x="16637" y="9779"/>
                  </a:lnTo>
                  <a:lnTo>
                    <a:pt x="18669" y="9271"/>
                  </a:lnTo>
                  <a:lnTo>
                    <a:pt x="20574" y="8890"/>
                  </a:lnTo>
                  <a:lnTo>
                    <a:pt x="22606" y="8509"/>
                  </a:lnTo>
                  <a:lnTo>
                    <a:pt x="24765" y="8509"/>
                  </a:lnTo>
                  <a:lnTo>
                    <a:pt x="24765" y="8509"/>
                  </a:lnTo>
                  <a:lnTo>
                    <a:pt x="27559" y="8636"/>
                  </a:lnTo>
                  <a:lnTo>
                    <a:pt x="29845" y="9271"/>
                  </a:lnTo>
                  <a:lnTo>
                    <a:pt x="31877" y="10287"/>
                  </a:lnTo>
                  <a:lnTo>
                    <a:pt x="33401" y="11557"/>
                  </a:lnTo>
                  <a:lnTo>
                    <a:pt x="34798" y="13208"/>
                  </a:lnTo>
                  <a:lnTo>
                    <a:pt x="35687" y="14986"/>
                  </a:lnTo>
                  <a:lnTo>
                    <a:pt x="36449" y="17018"/>
                  </a:lnTo>
                  <a:lnTo>
                    <a:pt x="36957" y="19177"/>
                  </a:lnTo>
                  <a:lnTo>
                    <a:pt x="37211" y="21463"/>
                  </a:lnTo>
                  <a:lnTo>
                    <a:pt x="37338" y="23749"/>
                  </a:lnTo>
                  <a:lnTo>
                    <a:pt x="37338" y="23749"/>
                  </a:lnTo>
                  <a:lnTo>
                    <a:pt x="29972" y="24765"/>
                  </a:lnTo>
                  <a:lnTo>
                    <a:pt x="23495" y="26035"/>
                  </a:lnTo>
                  <a:lnTo>
                    <a:pt x="17780" y="27432"/>
                  </a:lnTo>
                  <a:lnTo>
                    <a:pt x="12954" y="29210"/>
                  </a:lnTo>
                  <a:lnTo>
                    <a:pt x="8890" y="31242"/>
                  </a:lnTo>
                  <a:lnTo>
                    <a:pt x="5715" y="33655"/>
                  </a:lnTo>
                  <a:lnTo>
                    <a:pt x="3175" y="36322"/>
                  </a:lnTo>
                  <a:lnTo>
                    <a:pt x="1397" y="39370"/>
                  </a:lnTo>
                  <a:lnTo>
                    <a:pt x="254" y="42672"/>
                  </a:lnTo>
                  <a:lnTo>
                    <a:pt x="0" y="46482"/>
                  </a:lnTo>
                  <a:lnTo>
                    <a:pt x="0" y="46482"/>
                  </a:lnTo>
                  <a:lnTo>
                    <a:pt x="127" y="49657"/>
                  </a:lnTo>
                  <a:lnTo>
                    <a:pt x="762" y="52451"/>
                  </a:lnTo>
                  <a:lnTo>
                    <a:pt x="1905" y="54991"/>
                  </a:lnTo>
                  <a:lnTo>
                    <a:pt x="3302" y="57277"/>
                  </a:lnTo>
                  <a:lnTo>
                    <a:pt x="5080" y="59182"/>
                  </a:lnTo>
                  <a:lnTo>
                    <a:pt x="7112" y="60833"/>
                  </a:lnTo>
                  <a:lnTo>
                    <a:pt x="9398" y="61976"/>
                  </a:lnTo>
                  <a:lnTo>
                    <a:pt x="11938" y="62992"/>
                  </a:lnTo>
                  <a:lnTo>
                    <a:pt x="14732" y="63500"/>
                  </a:lnTo>
                  <a:lnTo>
                    <a:pt x="17780" y="63627"/>
                  </a:lnTo>
                  <a:close/>
                  <a:moveTo>
                    <a:pt x="20574" y="55499"/>
                  </a:moveTo>
                  <a:lnTo>
                    <a:pt x="20574" y="55499"/>
                  </a:lnTo>
                  <a:lnTo>
                    <a:pt x="18796" y="55499"/>
                  </a:lnTo>
                  <a:lnTo>
                    <a:pt x="17145" y="55118"/>
                  </a:lnTo>
                  <a:lnTo>
                    <a:pt x="15621" y="54737"/>
                  </a:lnTo>
                  <a:lnTo>
                    <a:pt x="14224" y="54102"/>
                  </a:lnTo>
                  <a:lnTo>
                    <a:pt x="12954" y="53213"/>
                  </a:lnTo>
                  <a:lnTo>
                    <a:pt x="11938" y="52197"/>
                  </a:lnTo>
                  <a:lnTo>
                    <a:pt x="11049" y="50927"/>
                  </a:lnTo>
                  <a:lnTo>
                    <a:pt x="10414" y="49530"/>
                  </a:lnTo>
                  <a:lnTo>
                    <a:pt x="10033" y="47752"/>
                  </a:lnTo>
                  <a:lnTo>
                    <a:pt x="9906" y="45847"/>
                  </a:lnTo>
                  <a:lnTo>
                    <a:pt x="9906" y="45847"/>
                  </a:lnTo>
                  <a:lnTo>
                    <a:pt x="10160" y="43561"/>
                  </a:lnTo>
                  <a:lnTo>
                    <a:pt x="10795" y="41402"/>
                  </a:lnTo>
                  <a:lnTo>
                    <a:pt x="11938" y="39497"/>
                  </a:lnTo>
                  <a:lnTo>
                    <a:pt x="13589" y="37719"/>
                  </a:lnTo>
                  <a:lnTo>
                    <a:pt x="15875" y="36195"/>
                  </a:lnTo>
                  <a:lnTo>
                    <a:pt x="18796" y="34671"/>
                  </a:lnTo>
                  <a:lnTo>
                    <a:pt x="22352" y="33401"/>
                  </a:lnTo>
                  <a:lnTo>
                    <a:pt x="26543" y="32258"/>
                  </a:lnTo>
                  <a:lnTo>
                    <a:pt x="31496" y="31242"/>
                  </a:lnTo>
                  <a:lnTo>
                    <a:pt x="37338" y="30480"/>
                  </a:lnTo>
                  <a:lnTo>
                    <a:pt x="37338" y="47498"/>
                  </a:lnTo>
                  <a:lnTo>
                    <a:pt x="37338" y="47498"/>
                  </a:lnTo>
                  <a:lnTo>
                    <a:pt x="35560" y="49022"/>
                  </a:lnTo>
                  <a:lnTo>
                    <a:pt x="33782" y="50292"/>
                  </a:lnTo>
                  <a:lnTo>
                    <a:pt x="32131" y="51562"/>
                  </a:lnTo>
                  <a:lnTo>
                    <a:pt x="30607" y="52578"/>
                  </a:lnTo>
                  <a:lnTo>
                    <a:pt x="28956" y="53467"/>
                  </a:lnTo>
                  <a:lnTo>
                    <a:pt x="27305" y="54229"/>
                  </a:lnTo>
                  <a:lnTo>
                    <a:pt x="25654" y="54737"/>
                  </a:lnTo>
                  <a:lnTo>
                    <a:pt x="24003" y="55245"/>
                  </a:lnTo>
                  <a:lnTo>
                    <a:pt x="22352" y="55499"/>
                  </a:lnTo>
                  <a:lnTo>
                    <a:pt x="20574" y="5549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4829E50-F594-D3EF-38FF-38D2B05FF4F4}"/>
                </a:ext>
              </a:extLst>
            </p:cNvPr>
            <p:cNvSpPr/>
            <p:nvPr/>
          </p:nvSpPr>
          <p:spPr>
            <a:xfrm>
              <a:off x="2795904" y="4837429"/>
              <a:ext cx="14731" cy="60579"/>
            </a:xfrm>
            <a:custGeom>
              <a:avLst/>
              <a:gdLst>
                <a:gd name="connsiteX0" fmla="*/ 7366 w 14731"/>
                <a:gd name="connsiteY0" fmla="*/ 15621 h 60579"/>
                <a:gd name="connsiteX1" fmla="*/ 7366 w 14731"/>
                <a:gd name="connsiteY1" fmla="*/ 15621 h 60579"/>
                <a:gd name="connsiteX2" fmla="*/ 8636 w 14731"/>
                <a:gd name="connsiteY2" fmla="*/ 15494 h 60579"/>
                <a:gd name="connsiteX3" fmla="*/ 9652 w 14731"/>
                <a:gd name="connsiteY3" fmla="*/ 15240 h 60579"/>
                <a:gd name="connsiteX4" fmla="*/ 10795 w 14731"/>
                <a:gd name="connsiteY4" fmla="*/ 14732 h 60579"/>
                <a:gd name="connsiteX5" fmla="*/ 11684 w 14731"/>
                <a:gd name="connsiteY5" fmla="*/ 14224 h 60579"/>
                <a:gd name="connsiteX6" fmla="*/ 12573 w 14731"/>
                <a:gd name="connsiteY6" fmla="*/ 13462 h 60579"/>
                <a:gd name="connsiteX7" fmla="*/ 13335 w 14731"/>
                <a:gd name="connsiteY7" fmla="*/ 12573 h 60579"/>
                <a:gd name="connsiteX8" fmla="*/ 13970 w 14731"/>
                <a:gd name="connsiteY8" fmla="*/ 11557 h 60579"/>
                <a:gd name="connsiteX9" fmla="*/ 14351 w 14731"/>
                <a:gd name="connsiteY9" fmla="*/ 10414 h 60579"/>
                <a:gd name="connsiteX10" fmla="*/ 14732 w 14731"/>
                <a:gd name="connsiteY10" fmla="*/ 9144 h 60579"/>
                <a:gd name="connsiteX11" fmla="*/ 14732 w 14731"/>
                <a:gd name="connsiteY11" fmla="*/ 7874 h 60579"/>
                <a:gd name="connsiteX12" fmla="*/ 14732 w 14731"/>
                <a:gd name="connsiteY12" fmla="*/ 7874 h 60579"/>
                <a:gd name="connsiteX13" fmla="*/ 14732 w 14731"/>
                <a:gd name="connsiteY13" fmla="*/ 6477 h 60579"/>
                <a:gd name="connsiteX14" fmla="*/ 14351 w 14731"/>
                <a:gd name="connsiteY14" fmla="*/ 5207 h 60579"/>
                <a:gd name="connsiteX15" fmla="*/ 13970 w 14731"/>
                <a:gd name="connsiteY15" fmla="*/ 4064 h 60579"/>
                <a:gd name="connsiteX16" fmla="*/ 13335 w 14731"/>
                <a:gd name="connsiteY16" fmla="*/ 3048 h 60579"/>
                <a:gd name="connsiteX17" fmla="*/ 12573 w 14731"/>
                <a:gd name="connsiteY17" fmla="*/ 2159 h 60579"/>
                <a:gd name="connsiteX18" fmla="*/ 11684 w 14731"/>
                <a:gd name="connsiteY18" fmla="*/ 1397 h 60579"/>
                <a:gd name="connsiteX19" fmla="*/ 10795 w 14731"/>
                <a:gd name="connsiteY19" fmla="*/ 762 h 60579"/>
                <a:gd name="connsiteX20" fmla="*/ 9652 w 14731"/>
                <a:gd name="connsiteY20" fmla="*/ 381 h 60579"/>
                <a:gd name="connsiteX21" fmla="*/ 8636 w 14731"/>
                <a:gd name="connsiteY21" fmla="*/ 0 h 60579"/>
                <a:gd name="connsiteX22" fmla="*/ 7366 w 14731"/>
                <a:gd name="connsiteY22" fmla="*/ 0 h 60579"/>
                <a:gd name="connsiteX23" fmla="*/ 7366 w 14731"/>
                <a:gd name="connsiteY23" fmla="*/ 0 h 60579"/>
                <a:gd name="connsiteX24" fmla="*/ 6223 w 14731"/>
                <a:gd name="connsiteY24" fmla="*/ 0 h 60579"/>
                <a:gd name="connsiteX25" fmla="*/ 5080 w 14731"/>
                <a:gd name="connsiteY25" fmla="*/ 381 h 60579"/>
                <a:gd name="connsiteX26" fmla="*/ 4064 w 14731"/>
                <a:gd name="connsiteY26" fmla="*/ 762 h 60579"/>
                <a:gd name="connsiteX27" fmla="*/ 3048 w 14731"/>
                <a:gd name="connsiteY27" fmla="*/ 1397 h 60579"/>
                <a:gd name="connsiteX28" fmla="*/ 2159 w 14731"/>
                <a:gd name="connsiteY28" fmla="*/ 2159 h 60579"/>
                <a:gd name="connsiteX29" fmla="*/ 1397 w 14731"/>
                <a:gd name="connsiteY29" fmla="*/ 3048 h 60579"/>
                <a:gd name="connsiteX30" fmla="*/ 889 w 14731"/>
                <a:gd name="connsiteY30" fmla="*/ 4064 h 60579"/>
                <a:gd name="connsiteX31" fmla="*/ 381 w 14731"/>
                <a:gd name="connsiteY31" fmla="*/ 5207 h 60579"/>
                <a:gd name="connsiteX32" fmla="*/ 127 w 14731"/>
                <a:gd name="connsiteY32" fmla="*/ 6477 h 60579"/>
                <a:gd name="connsiteX33" fmla="*/ 0 w 14731"/>
                <a:gd name="connsiteY33" fmla="*/ 7874 h 60579"/>
                <a:gd name="connsiteX34" fmla="*/ 0 w 14731"/>
                <a:gd name="connsiteY34" fmla="*/ 7874 h 60579"/>
                <a:gd name="connsiteX35" fmla="*/ 127 w 14731"/>
                <a:gd name="connsiteY35" fmla="*/ 9144 h 60579"/>
                <a:gd name="connsiteX36" fmla="*/ 381 w 14731"/>
                <a:gd name="connsiteY36" fmla="*/ 10414 h 60579"/>
                <a:gd name="connsiteX37" fmla="*/ 889 w 14731"/>
                <a:gd name="connsiteY37" fmla="*/ 11557 h 60579"/>
                <a:gd name="connsiteX38" fmla="*/ 1397 w 14731"/>
                <a:gd name="connsiteY38" fmla="*/ 12573 h 60579"/>
                <a:gd name="connsiteX39" fmla="*/ 2159 w 14731"/>
                <a:gd name="connsiteY39" fmla="*/ 13462 h 60579"/>
                <a:gd name="connsiteX40" fmla="*/ 3048 w 14731"/>
                <a:gd name="connsiteY40" fmla="*/ 14224 h 60579"/>
                <a:gd name="connsiteX41" fmla="*/ 4064 w 14731"/>
                <a:gd name="connsiteY41" fmla="*/ 14732 h 60579"/>
                <a:gd name="connsiteX42" fmla="*/ 5080 w 14731"/>
                <a:gd name="connsiteY42" fmla="*/ 15240 h 60579"/>
                <a:gd name="connsiteX43" fmla="*/ 6223 w 14731"/>
                <a:gd name="connsiteY43" fmla="*/ 15494 h 60579"/>
                <a:gd name="connsiteX44" fmla="*/ 7366 w 14731"/>
                <a:gd name="connsiteY44" fmla="*/ 15621 h 60579"/>
                <a:gd name="connsiteX45" fmla="*/ 7366 w 14731"/>
                <a:gd name="connsiteY45" fmla="*/ 60579 h 60579"/>
                <a:gd name="connsiteX46" fmla="*/ 7366 w 14731"/>
                <a:gd name="connsiteY46" fmla="*/ 60579 h 60579"/>
                <a:gd name="connsiteX47" fmla="*/ 8636 w 14731"/>
                <a:gd name="connsiteY47" fmla="*/ 60579 h 60579"/>
                <a:gd name="connsiteX48" fmla="*/ 9652 w 14731"/>
                <a:gd name="connsiteY48" fmla="*/ 60325 h 60579"/>
                <a:gd name="connsiteX49" fmla="*/ 10795 w 14731"/>
                <a:gd name="connsiteY49" fmla="*/ 59817 h 60579"/>
                <a:gd name="connsiteX50" fmla="*/ 11684 w 14731"/>
                <a:gd name="connsiteY50" fmla="*/ 59182 h 60579"/>
                <a:gd name="connsiteX51" fmla="*/ 12573 w 14731"/>
                <a:gd name="connsiteY51" fmla="*/ 58547 h 60579"/>
                <a:gd name="connsiteX52" fmla="*/ 13335 w 14731"/>
                <a:gd name="connsiteY52" fmla="*/ 57658 h 60579"/>
                <a:gd name="connsiteX53" fmla="*/ 13970 w 14731"/>
                <a:gd name="connsiteY53" fmla="*/ 56642 h 60579"/>
                <a:gd name="connsiteX54" fmla="*/ 14351 w 14731"/>
                <a:gd name="connsiteY54" fmla="*/ 55499 h 60579"/>
                <a:gd name="connsiteX55" fmla="*/ 14732 w 14731"/>
                <a:gd name="connsiteY55" fmla="*/ 54229 h 60579"/>
                <a:gd name="connsiteX56" fmla="*/ 14732 w 14731"/>
                <a:gd name="connsiteY56" fmla="*/ 52959 h 60579"/>
                <a:gd name="connsiteX57" fmla="*/ 14732 w 14731"/>
                <a:gd name="connsiteY57" fmla="*/ 52959 h 60579"/>
                <a:gd name="connsiteX58" fmla="*/ 14732 w 14731"/>
                <a:gd name="connsiteY58" fmla="*/ 51562 h 60579"/>
                <a:gd name="connsiteX59" fmla="*/ 14351 w 14731"/>
                <a:gd name="connsiteY59" fmla="*/ 50292 h 60579"/>
                <a:gd name="connsiteX60" fmla="*/ 13970 w 14731"/>
                <a:gd name="connsiteY60" fmla="*/ 49149 h 60579"/>
                <a:gd name="connsiteX61" fmla="*/ 13335 w 14731"/>
                <a:gd name="connsiteY61" fmla="*/ 48133 h 60579"/>
                <a:gd name="connsiteX62" fmla="*/ 12573 w 14731"/>
                <a:gd name="connsiteY62" fmla="*/ 47244 h 60579"/>
                <a:gd name="connsiteX63" fmla="*/ 11684 w 14731"/>
                <a:gd name="connsiteY63" fmla="*/ 46482 h 60579"/>
                <a:gd name="connsiteX64" fmla="*/ 10795 w 14731"/>
                <a:gd name="connsiteY64" fmla="*/ 45847 h 60579"/>
                <a:gd name="connsiteX65" fmla="*/ 9652 w 14731"/>
                <a:gd name="connsiteY65" fmla="*/ 45339 h 60579"/>
                <a:gd name="connsiteX66" fmla="*/ 8636 w 14731"/>
                <a:gd name="connsiteY66" fmla="*/ 45085 h 60579"/>
                <a:gd name="connsiteX67" fmla="*/ 7366 w 14731"/>
                <a:gd name="connsiteY67" fmla="*/ 44958 h 60579"/>
                <a:gd name="connsiteX68" fmla="*/ 7366 w 14731"/>
                <a:gd name="connsiteY68" fmla="*/ 44958 h 60579"/>
                <a:gd name="connsiteX69" fmla="*/ 6223 w 14731"/>
                <a:gd name="connsiteY69" fmla="*/ 45085 h 60579"/>
                <a:gd name="connsiteX70" fmla="*/ 5080 w 14731"/>
                <a:gd name="connsiteY70" fmla="*/ 45339 h 60579"/>
                <a:gd name="connsiteX71" fmla="*/ 4064 w 14731"/>
                <a:gd name="connsiteY71" fmla="*/ 45847 h 60579"/>
                <a:gd name="connsiteX72" fmla="*/ 3048 w 14731"/>
                <a:gd name="connsiteY72" fmla="*/ 46482 h 60579"/>
                <a:gd name="connsiteX73" fmla="*/ 2159 w 14731"/>
                <a:gd name="connsiteY73" fmla="*/ 47244 h 60579"/>
                <a:gd name="connsiteX74" fmla="*/ 1397 w 14731"/>
                <a:gd name="connsiteY74" fmla="*/ 48133 h 60579"/>
                <a:gd name="connsiteX75" fmla="*/ 889 w 14731"/>
                <a:gd name="connsiteY75" fmla="*/ 49149 h 60579"/>
                <a:gd name="connsiteX76" fmla="*/ 381 w 14731"/>
                <a:gd name="connsiteY76" fmla="*/ 50292 h 60579"/>
                <a:gd name="connsiteX77" fmla="*/ 127 w 14731"/>
                <a:gd name="connsiteY77" fmla="*/ 51562 h 60579"/>
                <a:gd name="connsiteX78" fmla="*/ 0 w 14731"/>
                <a:gd name="connsiteY78" fmla="*/ 52959 h 60579"/>
                <a:gd name="connsiteX79" fmla="*/ 0 w 14731"/>
                <a:gd name="connsiteY79" fmla="*/ 52959 h 60579"/>
                <a:gd name="connsiteX80" fmla="*/ 127 w 14731"/>
                <a:gd name="connsiteY80" fmla="*/ 54229 h 60579"/>
                <a:gd name="connsiteX81" fmla="*/ 381 w 14731"/>
                <a:gd name="connsiteY81" fmla="*/ 55499 h 60579"/>
                <a:gd name="connsiteX82" fmla="*/ 889 w 14731"/>
                <a:gd name="connsiteY82" fmla="*/ 56642 h 60579"/>
                <a:gd name="connsiteX83" fmla="*/ 1397 w 14731"/>
                <a:gd name="connsiteY83" fmla="*/ 57658 h 60579"/>
                <a:gd name="connsiteX84" fmla="*/ 2159 w 14731"/>
                <a:gd name="connsiteY84" fmla="*/ 58547 h 60579"/>
                <a:gd name="connsiteX85" fmla="*/ 3048 w 14731"/>
                <a:gd name="connsiteY85" fmla="*/ 59182 h 60579"/>
                <a:gd name="connsiteX86" fmla="*/ 4064 w 14731"/>
                <a:gd name="connsiteY86" fmla="*/ 59817 h 60579"/>
                <a:gd name="connsiteX87" fmla="*/ 5080 w 14731"/>
                <a:gd name="connsiteY87" fmla="*/ 60325 h 60579"/>
                <a:gd name="connsiteX88" fmla="*/ 6223 w 14731"/>
                <a:gd name="connsiteY88" fmla="*/ 60579 h 60579"/>
                <a:gd name="connsiteX89" fmla="*/ 7366 w 14731"/>
                <a:gd name="connsiteY89" fmla="*/ 60579 h 6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4731" h="60579">
                  <a:moveTo>
                    <a:pt x="7366" y="15621"/>
                  </a:moveTo>
                  <a:lnTo>
                    <a:pt x="7366" y="15621"/>
                  </a:lnTo>
                  <a:lnTo>
                    <a:pt x="8636" y="15494"/>
                  </a:lnTo>
                  <a:lnTo>
                    <a:pt x="9652" y="15240"/>
                  </a:lnTo>
                  <a:lnTo>
                    <a:pt x="10795" y="14732"/>
                  </a:lnTo>
                  <a:lnTo>
                    <a:pt x="11684" y="14224"/>
                  </a:lnTo>
                  <a:lnTo>
                    <a:pt x="12573" y="13462"/>
                  </a:lnTo>
                  <a:lnTo>
                    <a:pt x="13335" y="12573"/>
                  </a:lnTo>
                  <a:lnTo>
                    <a:pt x="13970" y="11557"/>
                  </a:lnTo>
                  <a:lnTo>
                    <a:pt x="14351" y="10414"/>
                  </a:lnTo>
                  <a:lnTo>
                    <a:pt x="14732" y="9144"/>
                  </a:lnTo>
                  <a:lnTo>
                    <a:pt x="14732" y="7874"/>
                  </a:lnTo>
                  <a:lnTo>
                    <a:pt x="14732" y="7874"/>
                  </a:lnTo>
                  <a:lnTo>
                    <a:pt x="14732" y="6477"/>
                  </a:lnTo>
                  <a:lnTo>
                    <a:pt x="14351" y="5207"/>
                  </a:lnTo>
                  <a:lnTo>
                    <a:pt x="13970" y="4064"/>
                  </a:lnTo>
                  <a:lnTo>
                    <a:pt x="13335" y="3048"/>
                  </a:lnTo>
                  <a:lnTo>
                    <a:pt x="12573" y="2159"/>
                  </a:lnTo>
                  <a:lnTo>
                    <a:pt x="11684" y="1397"/>
                  </a:lnTo>
                  <a:lnTo>
                    <a:pt x="10795" y="762"/>
                  </a:lnTo>
                  <a:lnTo>
                    <a:pt x="9652" y="381"/>
                  </a:lnTo>
                  <a:lnTo>
                    <a:pt x="8636" y="0"/>
                  </a:lnTo>
                  <a:lnTo>
                    <a:pt x="7366" y="0"/>
                  </a:lnTo>
                  <a:lnTo>
                    <a:pt x="7366" y="0"/>
                  </a:lnTo>
                  <a:lnTo>
                    <a:pt x="6223" y="0"/>
                  </a:lnTo>
                  <a:lnTo>
                    <a:pt x="5080" y="381"/>
                  </a:lnTo>
                  <a:lnTo>
                    <a:pt x="4064" y="762"/>
                  </a:lnTo>
                  <a:lnTo>
                    <a:pt x="3048" y="1397"/>
                  </a:lnTo>
                  <a:lnTo>
                    <a:pt x="2159" y="2159"/>
                  </a:lnTo>
                  <a:lnTo>
                    <a:pt x="1397" y="3048"/>
                  </a:lnTo>
                  <a:lnTo>
                    <a:pt x="889" y="4064"/>
                  </a:lnTo>
                  <a:lnTo>
                    <a:pt x="381" y="5207"/>
                  </a:lnTo>
                  <a:lnTo>
                    <a:pt x="127" y="6477"/>
                  </a:lnTo>
                  <a:lnTo>
                    <a:pt x="0" y="7874"/>
                  </a:lnTo>
                  <a:lnTo>
                    <a:pt x="0" y="7874"/>
                  </a:lnTo>
                  <a:lnTo>
                    <a:pt x="127" y="9144"/>
                  </a:lnTo>
                  <a:lnTo>
                    <a:pt x="381" y="10414"/>
                  </a:lnTo>
                  <a:lnTo>
                    <a:pt x="889" y="11557"/>
                  </a:lnTo>
                  <a:lnTo>
                    <a:pt x="1397" y="12573"/>
                  </a:lnTo>
                  <a:lnTo>
                    <a:pt x="2159" y="13462"/>
                  </a:lnTo>
                  <a:lnTo>
                    <a:pt x="3048" y="14224"/>
                  </a:lnTo>
                  <a:lnTo>
                    <a:pt x="4064" y="14732"/>
                  </a:lnTo>
                  <a:lnTo>
                    <a:pt x="5080" y="15240"/>
                  </a:lnTo>
                  <a:lnTo>
                    <a:pt x="6223" y="15494"/>
                  </a:lnTo>
                  <a:lnTo>
                    <a:pt x="7366" y="15621"/>
                  </a:lnTo>
                  <a:close/>
                  <a:moveTo>
                    <a:pt x="7366" y="60579"/>
                  </a:moveTo>
                  <a:lnTo>
                    <a:pt x="7366" y="60579"/>
                  </a:lnTo>
                  <a:lnTo>
                    <a:pt x="8636" y="60579"/>
                  </a:lnTo>
                  <a:lnTo>
                    <a:pt x="9652" y="60325"/>
                  </a:lnTo>
                  <a:lnTo>
                    <a:pt x="10795" y="59817"/>
                  </a:lnTo>
                  <a:lnTo>
                    <a:pt x="11684" y="59182"/>
                  </a:lnTo>
                  <a:lnTo>
                    <a:pt x="12573" y="58547"/>
                  </a:lnTo>
                  <a:lnTo>
                    <a:pt x="13335" y="57658"/>
                  </a:lnTo>
                  <a:lnTo>
                    <a:pt x="13970" y="56642"/>
                  </a:lnTo>
                  <a:lnTo>
                    <a:pt x="14351" y="55499"/>
                  </a:lnTo>
                  <a:lnTo>
                    <a:pt x="14732" y="54229"/>
                  </a:lnTo>
                  <a:lnTo>
                    <a:pt x="14732" y="52959"/>
                  </a:lnTo>
                  <a:lnTo>
                    <a:pt x="14732" y="52959"/>
                  </a:lnTo>
                  <a:lnTo>
                    <a:pt x="14732" y="51562"/>
                  </a:lnTo>
                  <a:lnTo>
                    <a:pt x="14351" y="50292"/>
                  </a:lnTo>
                  <a:lnTo>
                    <a:pt x="13970" y="49149"/>
                  </a:lnTo>
                  <a:lnTo>
                    <a:pt x="13335" y="48133"/>
                  </a:lnTo>
                  <a:lnTo>
                    <a:pt x="12573" y="47244"/>
                  </a:lnTo>
                  <a:lnTo>
                    <a:pt x="11684" y="46482"/>
                  </a:lnTo>
                  <a:lnTo>
                    <a:pt x="10795" y="45847"/>
                  </a:lnTo>
                  <a:lnTo>
                    <a:pt x="9652" y="45339"/>
                  </a:lnTo>
                  <a:lnTo>
                    <a:pt x="8636" y="45085"/>
                  </a:lnTo>
                  <a:lnTo>
                    <a:pt x="7366" y="44958"/>
                  </a:lnTo>
                  <a:lnTo>
                    <a:pt x="7366" y="44958"/>
                  </a:lnTo>
                  <a:lnTo>
                    <a:pt x="6223" y="45085"/>
                  </a:lnTo>
                  <a:lnTo>
                    <a:pt x="5080" y="45339"/>
                  </a:lnTo>
                  <a:lnTo>
                    <a:pt x="4064" y="45847"/>
                  </a:lnTo>
                  <a:lnTo>
                    <a:pt x="3048" y="46482"/>
                  </a:lnTo>
                  <a:lnTo>
                    <a:pt x="2159" y="47244"/>
                  </a:lnTo>
                  <a:lnTo>
                    <a:pt x="1397" y="48133"/>
                  </a:lnTo>
                  <a:lnTo>
                    <a:pt x="889" y="49149"/>
                  </a:lnTo>
                  <a:lnTo>
                    <a:pt x="381" y="50292"/>
                  </a:lnTo>
                  <a:lnTo>
                    <a:pt x="127" y="51562"/>
                  </a:lnTo>
                  <a:lnTo>
                    <a:pt x="0" y="52959"/>
                  </a:lnTo>
                  <a:lnTo>
                    <a:pt x="0" y="52959"/>
                  </a:lnTo>
                  <a:lnTo>
                    <a:pt x="127" y="54229"/>
                  </a:lnTo>
                  <a:lnTo>
                    <a:pt x="381" y="55499"/>
                  </a:lnTo>
                  <a:lnTo>
                    <a:pt x="889" y="56642"/>
                  </a:lnTo>
                  <a:lnTo>
                    <a:pt x="1397" y="57658"/>
                  </a:lnTo>
                  <a:lnTo>
                    <a:pt x="2159" y="58547"/>
                  </a:lnTo>
                  <a:lnTo>
                    <a:pt x="3048" y="59182"/>
                  </a:lnTo>
                  <a:lnTo>
                    <a:pt x="4064" y="59817"/>
                  </a:lnTo>
                  <a:lnTo>
                    <a:pt x="5080" y="60325"/>
                  </a:lnTo>
                  <a:lnTo>
                    <a:pt x="6223" y="60579"/>
                  </a:lnTo>
                  <a:lnTo>
                    <a:pt x="7366" y="6057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E56EC3B-3764-B5D6-BE76-30DB2A033073}"/>
                </a:ext>
              </a:extLst>
            </p:cNvPr>
            <p:cNvSpPr/>
            <p:nvPr/>
          </p:nvSpPr>
          <p:spPr>
            <a:xfrm>
              <a:off x="2849880" y="4814697"/>
              <a:ext cx="90677" cy="76073"/>
            </a:xfrm>
            <a:custGeom>
              <a:avLst/>
              <a:gdLst>
                <a:gd name="connsiteX0" fmla="*/ 70612 w 90677"/>
                <a:gd name="connsiteY0" fmla="*/ 9906 h 76073"/>
                <a:gd name="connsiteX1" fmla="*/ 70612 w 90677"/>
                <a:gd name="connsiteY1" fmla="*/ 9906 h 76073"/>
                <a:gd name="connsiteX2" fmla="*/ 70612 w 90677"/>
                <a:gd name="connsiteY2" fmla="*/ 13589 h 76073"/>
                <a:gd name="connsiteX3" fmla="*/ 70612 w 90677"/>
                <a:gd name="connsiteY3" fmla="*/ 17399 h 76073"/>
                <a:gd name="connsiteX4" fmla="*/ 70612 w 90677"/>
                <a:gd name="connsiteY4" fmla="*/ 21463 h 76073"/>
                <a:gd name="connsiteX5" fmla="*/ 70358 w 90677"/>
                <a:gd name="connsiteY5" fmla="*/ 25527 h 76073"/>
                <a:gd name="connsiteX6" fmla="*/ 70231 w 90677"/>
                <a:gd name="connsiteY6" fmla="*/ 29972 h 76073"/>
                <a:gd name="connsiteX7" fmla="*/ 69850 w 90677"/>
                <a:gd name="connsiteY7" fmla="*/ 34544 h 76073"/>
                <a:gd name="connsiteX8" fmla="*/ 69342 w 90677"/>
                <a:gd name="connsiteY8" fmla="*/ 39370 h 76073"/>
                <a:gd name="connsiteX9" fmla="*/ 68707 w 90677"/>
                <a:gd name="connsiteY9" fmla="*/ 44323 h 76073"/>
                <a:gd name="connsiteX10" fmla="*/ 67945 w 90677"/>
                <a:gd name="connsiteY10" fmla="*/ 49657 h 76073"/>
                <a:gd name="connsiteX11" fmla="*/ 66802 w 90677"/>
                <a:gd name="connsiteY11" fmla="*/ 55372 h 76073"/>
                <a:gd name="connsiteX12" fmla="*/ 76073 w 90677"/>
                <a:gd name="connsiteY12" fmla="*/ 56261 h 76073"/>
                <a:gd name="connsiteX13" fmla="*/ 76073 w 90677"/>
                <a:gd name="connsiteY13" fmla="*/ 56261 h 76073"/>
                <a:gd name="connsiteX14" fmla="*/ 77089 w 90677"/>
                <a:gd name="connsiteY14" fmla="*/ 50419 h 76073"/>
                <a:gd name="connsiteX15" fmla="*/ 77851 w 90677"/>
                <a:gd name="connsiteY15" fmla="*/ 44958 h 76073"/>
                <a:gd name="connsiteX16" fmla="*/ 78486 w 90677"/>
                <a:gd name="connsiteY16" fmla="*/ 39751 h 76073"/>
                <a:gd name="connsiteX17" fmla="*/ 78994 w 90677"/>
                <a:gd name="connsiteY17" fmla="*/ 34798 h 76073"/>
                <a:gd name="connsiteX18" fmla="*/ 79375 w 90677"/>
                <a:gd name="connsiteY18" fmla="*/ 30226 h 76073"/>
                <a:gd name="connsiteX19" fmla="*/ 79629 w 90677"/>
                <a:gd name="connsiteY19" fmla="*/ 25781 h 76073"/>
                <a:gd name="connsiteX20" fmla="*/ 79756 w 90677"/>
                <a:gd name="connsiteY20" fmla="*/ 21590 h 76073"/>
                <a:gd name="connsiteX21" fmla="*/ 79756 w 90677"/>
                <a:gd name="connsiteY21" fmla="*/ 17526 h 76073"/>
                <a:gd name="connsiteX22" fmla="*/ 79756 w 90677"/>
                <a:gd name="connsiteY22" fmla="*/ 13716 h 76073"/>
                <a:gd name="connsiteX23" fmla="*/ 79756 w 90677"/>
                <a:gd name="connsiteY23" fmla="*/ 9906 h 76073"/>
                <a:gd name="connsiteX24" fmla="*/ 79756 w 90677"/>
                <a:gd name="connsiteY24" fmla="*/ 0 h 76073"/>
                <a:gd name="connsiteX25" fmla="*/ 9525 w 90677"/>
                <a:gd name="connsiteY25" fmla="*/ 0 h 76073"/>
                <a:gd name="connsiteX26" fmla="*/ 9525 w 90677"/>
                <a:gd name="connsiteY26" fmla="*/ 7493 h 76073"/>
                <a:gd name="connsiteX27" fmla="*/ 70612 w 90677"/>
                <a:gd name="connsiteY27" fmla="*/ 7493 h 76073"/>
                <a:gd name="connsiteX28" fmla="*/ 70612 w 90677"/>
                <a:gd name="connsiteY28" fmla="*/ 9906 h 76073"/>
                <a:gd name="connsiteX29" fmla="*/ 44450 w 90677"/>
                <a:gd name="connsiteY29" fmla="*/ 68580 h 76073"/>
                <a:gd name="connsiteX30" fmla="*/ 44450 w 90677"/>
                <a:gd name="connsiteY30" fmla="*/ 32766 h 76073"/>
                <a:gd name="connsiteX31" fmla="*/ 35179 w 90677"/>
                <a:gd name="connsiteY31" fmla="*/ 32766 h 76073"/>
                <a:gd name="connsiteX32" fmla="*/ 35179 w 90677"/>
                <a:gd name="connsiteY32" fmla="*/ 68580 h 76073"/>
                <a:gd name="connsiteX33" fmla="*/ 0 w 90677"/>
                <a:gd name="connsiteY33" fmla="*/ 68580 h 76073"/>
                <a:gd name="connsiteX34" fmla="*/ 0 w 90677"/>
                <a:gd name="connsiteY34" fmla="*/ 76073 h 76073"/>
                <a:gd name="connsiteX35" fmla="*/ 90678 w 90677"/>
                <a:gd name="connsiteY35" fmla="*/ 76073 h 76073"/>
                <a:gd name="connsiteX36" fmla="*/ 90678 w 90677"/>
                <a:gd name="connsiteY36" fmla="*/ 68580 h 76073"/>
                <a:gd name="connsiteX37" fmla="*/ 44450 w 90677"/>
                <a:gd name="connsiteY37" fmla="*/ 68580 h 7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677" h="76073">
                  <a:moveTo>
                    <a:pt x="70612" y="9906"/>
                  </a:moveTo>
                  <a:lnTo>
                    <a:pt x="70612" y="9906"/>
                  </a:lnTo>
                  <a:lnTo>
                    <a:pt x="70612" y="13589"/>
                  </a:lnTo>
                  <a:lnTo>
                    <a:pt x="70612" y="17399"/>
                  </a:lnTo>
                  <a:lnTo>
                    <a:pt x="70612" y="21463"/>
                  </a:lnTo>
                  <a:lnTo>
                    <a:pt x="70358" y="25527"/>
                  </a:lnTo>
                  <a:lnTo>
                    <a:pt x="70231" y="29972"/>
                  </a:lnTo>
                  <a:lnTo>
                    <a:pt x="69850" y="34544"/>
                  </a:lnTo>
                  <a:lnTo>
                    <a:pt x="69342" y="39370"/>
                  </a:lnTo>
                  <a:lnTo>
                    <a:pt x="68707" y="44323"/>
                  </a:lnTo>
                  <a:lnTo>
                    <a:pt x="67945" y="49657"/>
                  </a:lnTo>
                  <a:lnTo>
                    <a:pt x="66802" y="55372"/>
                  </a:lnTo>
                  <a:lnTo>
                    <a:pt x="76073" y="56261"/>
                  </a:lnTo>
                  <a:lnTo>
                    <a:pt x="76073" y="56261"/>
                  </a:lnTo>
                  <a:lnTo>
                    <a:pt x="77089" y="50419"/>
                  </a:lnTo>
                  <a:lnTo>
                    <a:pt x="77851" y="44958"/>
                  </a:lnTo>
                  <a:lnTo>
                    <a:pt x="78486" y="39751"/>
                  </a:lnTo>
                  <a:lnTo>
                    <a:pt x="78994" y="34798"/>
                  </a:lnTo>
                  <a:lnTo>
                    <a:pt x="79375" y="30226"/>
                  </a:lnTo>
                  <a:lnTo>
                    <a:pt x="79629" y="25781"/>
                  </a:lnTo>
                  <a:lnTo>
                    <a:pt x="79756" y="21590"/>
                  </a:lnTo>
                  <a:lnTo>
                    <a:pt x="79756" y="17526"/>
                  </a:lnTo>
                  <a:lnTo>
                    <a:pt x="79756" y="13716"/>
                  </a:lnTo>
                  <a:lnTo>
                    <a:pt x="79756" y="9906"/>
                  </a:lnTo>
                  <a:lnTo>
                    <a:pt x="79756" y="0"/>
                  </a:lnTo>
                  <a:lnTo>
                    <a:pt x="9525" y="0"/>
                  </a:lnTo>
                  <a:lnTo>
                    <a:pt x="9525" y="7493"/>
                  </a:lnTo>
                  <a:lnTo>
                    <a:pt x="70612" y="7493"/>
                  </a:lnTo>
                  <a:lnTo>
                    <a:pt x="70612" y="9906"/>
                  </a:lnTo>
                  <a:close/>
                  <a:moveTo>
                    <a:pt x="44450" y="68580"/>
                  </a:moveTo>
                  <a:lnTo>
                    <a:pt x="44450" y="32766"/>
                  </a:lnTo>
                  <a:lnTo>
                    <a:pt x="35179" y="32766"/>
                  </a:lnTo>
                  <a:lnTo>
                    <a:pt x="35179" y="68580"/>
                  </a:lnTo>
                  <a:lnTo>
                    <a:pt x="0" y="68580"/>
                  </a:lnTo>
                  <a:lnTo>
                    <a:pt x="0" y="76073"/>
                  </a:lnTo>
                  <a:lnTo>
                    <a:pt x="90678" y="76073"/>
                  </a:lnTo>
                  <a:lnTo>
                    <a:pt x="90678" y="68580"/>
                  </a:lnTo>
                  <a:lnTo>
                    <a:pt x="44450" y="6858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1943D42F-94E7-E498-40E0-9A213A3D68E7}"/>
                </a:ext>
              </a:extLst>
            </p:cNvPr>
            <p:cNvSpPr/>
            <p:nvPr/>
          </p:nvSpPr>
          <p:spPr>
            <a:xfrm>
              <a:off x="2952495" y="4806442"/>
              <a:ext cx="90805" cy="98298"/>
            </a:xfrm>
            <a:custGeom>
              <a:avLst/>
              <a:gdLst>
                <a:gd name="connsiteX0" fmla="*/ 45339 w 90805"/>
                <a:gd name="connsiteY0" fmla="*/ 91313 h 98298"/>
                <a:gd name="connsiteX1" fmla="*/ 45339 w 90805"/>
                <a:gd name="connsiteY1" fmla="*/ 91313 h 98298"/>
                <a:gd name="connsiteX2" fmla="*/ 40894 w 90805"/>
                <a:gd name="connsiteY2" fmla="*/ 91186 h 98298"/>
                <a:gd name="connsiteX3" fmla="*/ 36703 w 90805"/>
                <a:gd name="connsiteY3" fmla="*/ 90805 h 98298"/>
                <a:gd name="connsiteX4" fmla="*/ 33020 w 90805"/>
                <a:gd name="connsiteY4" fmla="*/ 90297 h 98298"/>
                <a:gd name="connsiteX5" fmla="*/ 29718 w 90805"/>
                <a:gd name="connsiteY5" fmla="*/ 89535 h 98298"/>
                <a:gd name="connsiteX6" fmla="*/ 26924 w 90805"/>
                <a:gd name="connsiteY6" fmla="*/ 88519 h 98298"/>
                <a:gd name="connsiteX7" fmla="*/ 24638 w 90805"/>
                <a:gd name="connsiteY7" fmla="*/ 87249 h 98298"/>
                <a:gd name="connsiteX8" fmla="*/ 22733 w 90805"/>
                <a:gd name="connsiteY8" fmla="*/ 85852 h 98298"/>
                <a:gd name="connsiteX9" fmla="*/ 21463 w 90805"/>
                <a:gd name="connsiteY9" fmla="*/ 84328 h 98298"/>
                <a:gd name="connsiteX10" fmla="*/ 20574 w 90805"/>
                <a:gd name="connsiteY10" fmla="*/ 82550 h 98298"/>
                <a:gd name="connsiteX11" fmla="*/ 20320 w 90805"/>
                <a:gd name="connsiteY11" fmla="*/ 80518 h 98298"/>
                <a:gd name="connsiteX12" fmla="*/ 20320 w 90805"/>
                <a:gd name="connsiteY12" fmla="*/ 80518 h 98298"/>
                <a:gd name="connsiteX13" fmla="*/ 20574 w 90805"/>
                <a:gd name="connsiteY13" fmla="*/ 78613 h 98298"/>
                <a:gd name="connsiteX14" fmla="*/ 21463 w 90805"/>
                <a:gd name="connsiteY14" fmla="*/ 76835 h 98298"/>
                <a:gd name="connsiteX15" fmla="*/ 22733 w 90805"/>
                <a:gd name="connsiteY15" fmla="*/ 75184 h 98298"/>
                <a:gd name="connsiteX16" fmla="*/ 24638 w 90805"/>
                <a:gd name="connsiteY16" fmla="*/ 73787 h 98298"/>
                <a:gd name="connsiteX17" fmla="*/ 26924 w 90805"/>
                <a:gd name="connsiteY17" fmla="*/ 72644 h 98298"/>
                <a:gd name="connsiteX18" fmla="*/ 29718 w 90805"/>
                <a:gd name="connsiteY18" fmla="*/ 71628 h 98298"/>
                <a:gd name="connsiteX19" fmla="*/ 33020 w 90805"/>
                <a:gd name="connsiteY19" fmla="*/ 70866 h 98298"/>
                <a:gd name="connsiteX20" fmla="*/ 36703 w 90805"/>
                <a:gd name="connsiteY20" fmla="*/ 70231 h 98298"/>
                <a:gd name="connsiteX21" fmla="*/ 40894 w 90805"/>
                <a:gd name="connsiteY21" fmla="*/ 69977 h 98298"/>
                <a:gd name="connsiteX22" fmla="*/ 45339 w 90805"/>
                <a:gd name="connsiteY22" fmla="*/ 69850 h 98298"/>
                <a:gd name="connsiteX23" fmla="*/ 45339 w 90805"/>
                <a:gd name="connsiteY23" fmla="*/ 69850 h 98298"/>
                <a:gd name="connsiteX24" fmla="*/ 49911 w 90805"/>
                <a:gd name="connsiteY24" fmla="*/ 69977 h 98298"/>
                <a:gd name="connsiteX25" fmla="*/ 53975 w 90805"/>
                <a:gd name="connsiteY25" fmla="*/ 70231 h 98298"/>
                <a:gd name="connsiteX26" fmla="*/ 57658 w 90805"/>
                <a:gd name="connsiteY26" fmla="*/ 70866 h 98298"/>
                <a:gd name="connsiteX27" fmla="*/ 60960 w 90805"/>
                <a:gd name="connsiteY27" fmla="*/ 71628 h 98298"/>
                <a:gd name="connsiteX28" fmla="*/ 63754 w 90805"/>
                <a:gd name="connsiteY28" fmla="*/ 72644 h 98298"/>
                <a:gd name="connsiteX29" fmla="*/ 66040 w 90805"/>
                <a:gd name="connsiteY29" fmla="*/ 73787 h 98298"/>
                <a:gd name="connsiteX30" fmla="*/ 67945 w 90805"/>
                <a:gd name="connsiteY30" fmla="*/ 75184 h 98298"/>
                <a:gd name="connsiteX31" fmla="*/ 69342 w 90805"/>
                <a:gd name="connsiteY31" fmla="*/ 76835 h 98298"/>
                <a:gd name="connsiteX32" fmla="*/ 70104 w 90805"/>
                <a:gd name="connsiteY32" fmla="*/ 78613 h 98298"/>
                <a:gd name="connsiteX33" fmla="*/ 70358 w 90805"/>
                <a:gd name="connsiteY33" fmla="*/ 80518 h 98298"/>
                <a:gd name="connsiteX34" fmla="*/ 70358 w 90805"/>
                <a:gd name="connsiteY34" fmla="*/ 80518 h 98298"/>
                <a:gd name="connsiteX35" fmla="*/ 70104 w 90805"/>
                <a:gd name="connsiteY35" fmla="*/ 82550 h 98298"/>
                <a:gd name="connsiteX36" fmla="*/ 69342 w 90805"/>
                <a:gd name="connsiteY36" fmla="*/ 84328 h 98298"/>
                <a:gd name="connsiteX37" fmla="*/ 67945 w 90805"/>
                <a:gd name="connsiteY37" fmla="*/ 85852 h 98298"/>
                <a:gd name="connsiteX38" fmla="*/ 66040 w 90805"/>
                <a:gd name="connsiteY38" fmla="*/ 87249 h 98298"/>
                <a:gd name="connsiteX39" fmla="*/ 63754 w 90805"/>
                <a:gd name="connsiteY39" fmla="*/ 88519 h 98298"/>
                <a:gd name="connsiteX40" fmla="*/ 60960 w 90805"/>
                <a:gd name="connsiteY40" fmla="*/ 89535 h 98298"/>
                <a:gd name="connsiteX41" fmla="*/ 57658 w 90805"/>
                <a:gd name="connsiteY41" fmla="*/ 90297 h 98298"/>
                <a:gd name="connsiteX42" fmla="*/ 53975 w 90805"/>
                <a:gd name="connsiteY42" fmla="*/ 90805 h 98298"/>
                <a:gd name="connsiteX43" fmla="*/ 49911 w 90805"/>
                <a:gd name="connsiteY43" fmla="*/ 91186 h 98298"/>
                <a:gd name="connsiteX44" fmla="*/ 45339 w 90805"/>
                <a:gd name="connsiteY44" fmla="*/ 91313 h 98298"/>
                <a:gd name="connsiteX45" fmla="*/ 45339 w 90805"/>
                <a:gd name="connsiteY45" fmla="*/ 62738 h 98298"/>
                <a:gd name="connsiteX46" fmla="*/ 45339 w 90805"/>
                <a:gd name="connsiteY46" fmla="*/ 62738 h 98298"/>
                <a:gd name="connsiteX47" fmla="*/ 39243 w 90805"/>
                <a:gd name="connsiteY47" fmla="*/ 62865 h 98298"/>
                <a:gd name="connsiteX48" fmla="*/ 33528 w 90805"/>
                <a:gd name="connsiteY48" fmla="*/ 63373 h 98298"/>
                <a:gd name="connsiteX49" fmla="*/ 28448 w 90805"/>
                <a:gd name="connsiteY49" fmla="*/ 64389 h 98298"/>
                <a:gd name="connsiteX50" fmla="*/ 24003 w 90805"/>
                <a:gd name="connsiteY50" fmla="*/ 65659 h 98298"/>
                <a:gd name="connsiteX51" fmla="*/ 20193 w 90805"/>
                <a:gd name="connsiteY51" fmla="*/ 67310 h 98298"/>
                <a:gd name="connsiteX52" fmla="*/ 17018 w 90805"/>
                <a:gd name="connsiteY52" fmla="*/ 69342 h 98298"/>
                <a:gd name="connsiteX53" fmla="*/ 14478 w 90805"/>
                <a:gd name="connsiteY53" fmla="*/ 71628 h 98298"/>
                <a:gd name="connsiteX54" fmla="*/ 12573 w 90805"/>
                <a:gd name="connsiteY54" fmla="*/ 74295 h 98298"/>
                <a:gd name="connsiteX55" fmla="*/ 11430 w 90805"/>
                <a:gd name="connsiteY55" fmla="*/ 77216 h 98298"/>
                <a:gd name="connsiteX56" fmla="*/ 11049 w 90805"/>
                <a:gd name="connsiteY56" fmla="*/ 80518 h 98298"/>
                <a:gd name="connsiteX57" fmla="*/ 11049 w 90805"/>
                <a:gd name="connsiteY57" fmla="*/ 80518 h 98298"/>
                <a:gd name="connsiteX58" fmla="*/ 11430 w 90805"/>
                <a:gd name="connsiteY58" fmla="*/ 83820 h 98298"/>
                <a:gd name="connsiteX59" fmla="*/ 12573 w 90805"/>
                <a:gd name="connsiteY59" fmla="*/ 86868 h 98298"/>
                <a:gd name="connsiteX60" fmla="*/ 14478 w 90805"/>
                <a:gd name="connsiteY60" fmla="*/ 89535 h 98298"/>
                <a:gd name="connsiteX61" fmla="*/ 17018 w 90805"/>
                <a:gd name="connsiteY61" fmla="*/ 91821 h 98298"/>
                <a:gd name="connsiteX62" fmla="*/ 20193 w 90805"/>
                <a:gd name="connsiteY62" fmla="*/ 93726 h 98298"/>
                <a:gd name="connsiteX63" fmla="*/ 24003 w 90805"/>
                <a:gd name="connsiteY63" fmla="*/ 95377 h 98298"/>
                <a:gd name="connsiteX64" fmla="*/ 28448 w 90805"/>
                <a:gd name="connsiteY64" fmla="*/ 96647 h 98298"/>
                <a:gd name="connsiteX65" fmla="*/ 33528 w 90805"/>
                <a:gd name="connsiteY65" fmla="*/ 97536 h 98298"/>
                <a:gd name="connsiteX66" fmla="*/ 39243 w 90805"/>
                <a:gd name="connsiteY66" fmla="*/ 98171 h 98298"/>
                <a:gd name="connsiteX67" fmla="*/ 45339 w 90805"/>
                <a:gd name="connsiteY67" fmla="*/ 98298 h 98298"/>
                <a:gd name="connsiteX68" fmla="*/ 45339 w 90805"/>
                <a:gd name="connsiteY68" fmla="*/ 98298 h 98298"/>
                <a:gd name="connsiteX69" fmla="*/ 51562 w 90805"/>
                <a:gd name="connsiteY69" fmla="*/ 98171 h 98298"/>
                <a:gd name="connsiteX70" fmla="*/ 57277 w 90805"/>
                <a:gd name="connsiteY70" fmla="*/ 97536 h 98298"/>
                <a:gd name="connsiteX71" fmla="*/ 62357 w 90805"/>
                <a:gd name="connsiteY71" fmla="*/ 96647 h 98298"/>
                <a:gd name="connsiteX72" fmla="*/ 66802 w 90805"/>
                <a:gd name="connsiteY72" fmla="*/ 95377 h 98298"/>
                <a:gd name="connsiteX73" fmla="*/ 70612 w 90805"/>
                <a:gd name="connsiteY73" fmla="*/ 93726 h 98298"/>
                <a:gd name="connsiteX74" fmla="*/ 73787 w 90805"/>
                <a:gd name="connsiteY74" fmla="*/ 91821 h 98298"/>
                <a:gd name="connsiteX75" fmla="*/ 76327 w 90805"/>
                <a:gd name="connsiteY75" fmla="*/ 89535 h 98298"/>
                <a:gd name="connsiteX76" fmla="*/ 78232 w 90805"/>
                <a:gd name="connsiteY76" fmla="*/ 86868 h 98298"/>
                <a:gd name="connsiteX77" fmla="*/ 79248 w 90805"/>
                <a:gd name="connsiteY77" fmla="*/ 83820 h 98298"/>
                <a:gd name="connsiteX78" fmla="*/ 79629 w 90805"/>
                <a:gd name="connsiteY78" fmla="*/ 80518 h 98298"/>
                <a:gd name="connsiteX79" fmla="*/ 79629 w 90805"/>
                <a:gd name="connsiteY79" fmla="*/ 80518 h 98298"/>
                <a:gd name="connsiteX80" fmla="*/ 79248 w 90805"/>
                <a:gd name="connsiteY80" fmla="*/ 77216 h 98298"/>
                <a:gd name="connsiteX81" fmla="*/ 78232 w 90805"/>
                <a:gd name="connsiteY81" fmla="*/ 74295 h 98298"/>
                <a:gd name="connsiteX82" fmla="*/ 76327 w 90805"/>
                <a:gd name="connsiteY82" fmla="*/ 71628 h 98298"/>
                <a:gd name="connsiteX83" fmla="*/ 73787 w 90805"/>
                <a:gd name="connsiteY83" fmla="*/ 69342 h 98298"/>
                <a:gd name="connsiteX84" fmla="*/ 70612 w 90805"/>
                <a:gd name="connsiteY84" fmla="*/ 67310 h 98298"/>
                <a:gd name="connsiteX85" fmla="*/ 66802 w 90805"/>
                <a:gd name="connsiteY85" fmla="*/ 65659 h 98298"/>
                <a:gd name="connsiteX86" fmla="*/ 62357 w 90805"/>
                <a:gd name="connsiteY86" fmla="*/ 64389 h 98298"/>
                <a:gd name="connsiteX87" fmla="*/ 57277 w 90805"/>
                <a:gd name="connsiteY87" fmla="*/ 63373 h 98298"/>
                <a:gd name="connsiteX88" fmla="*/ 51562 w 90805"/>
                <a:gd name="connsiteY88" fmla="*/ 62865 h 98298"/>
                <a:gd name="connsiteX89" fmla="*/ 45339 w 90805"/>
                <a:gd name="connsiteY89" fmla="*/ 62738 h 98298"/>
                <a:gd name="connsiteX90" fmla="*/ 31496 w 90805"/>
                <a:gd name="connsiteY90" fmla="*/ 36068 h 98298"/>
                <a:gd name="connsiteX91" fmla="*/ 31496 w 90805"/>
                <a:gd name="connsiteY91" fmla="*/ 36068 h 98298"/>
                <a:gd name="connsiteX92" fmla="*/ 32766 w 90805"/>
                <a:gd name="connsiteY92" fmla="*/ 36322 h 98298"/>
                <a:gd name="connsiteX93" fmla="*/ 34036 w 90805"/>
                <a:gd name="connsiteY93" fmla="*/ 36449 h 98298"/>
                <a:gd name="connsiteX94" fmla="*/ 35433 w 90805"/>
                <a:gd name="connsiteY94" fmla="*/ 36576 h 98298"/>
                <a:gd name="connsiteX95" fmla="*/ 36703 w 90805"/>
                <a:gd name="connsiteY95" fmla="*/ 36703 h 98298"/>
                <a:gd name="connsiteX96" fmla="*/ 38100 w 90805"/>
                <a:gd name="connsiteY96" fmla="*/ 36830 h 98298"/>
                <a:gd name="connsiteX97" fmla="*/ 39497 w 90805"/>
                <a:gd name="connsiteY97" fmla="*/ 36957 h 98298"/>
                <a:gd name="connsiteX98" fmla="*/ 40894 w 90805"/>
                <a:gd name="connsiteY98" fmla="*/ 37084 h 98298"/>
                <a:gd name="connsiteX99" fmla="*/ 42418 w 90805"/>
                <a:gd name="connsiteY99" fmla="*/ 37084 h 98298"/>
                <a:gd name="connsiteX100" fmla="*/ 43815 w 90805"/>
                <a:gd name="connsiteY100" fmla="*/ 37211 h 98298"/>
                <a:gd name="connsiteX101" fmla="*/ 45339 w 90805"/>
                <a:gd name="connsiteY101" fmla="*/ 37211 h 98298"/>
                <a:gd name="connsiteX102" fmla="*/ 45339 w 90805"/>
                <a:gd name="connsiteY102" fmla="*/ 37211 h 98298"/>
                <a:gd name="connsiteX103" fmla="*/ 46863 w 90805"/>
                <a:gd name="connsiteY103" fmla="*/ 37211 h 98298"/>
                <a:gd name="connsiteX104" fmla="*/ 48387 w 90805"/>
                <a:gd name="connsiteY104" fmla="*/ 37084 h 98298"/>
                <a:gd name="connsiteX105" fmla="*/ 49911 w 90805"/>
                <a:gd name="connsiteY105" fmla="*/ 37084 h 98298"/>
                <a:gd name="connsiteX106" fmla="*/ 51308 w 90805"/>
                <a:gd name="connsiteY106" fmla="*/ 36957 h 98298"/>
                <a:gd name="connsiteX107" fmla="*/ 52705 w 90805"/>
                <a:gd name="connsiteY107" fmla="*/ 36830 h 98298"/>
                <a:gd name="connsiteX108" fmla="*/ 54102 w 90805"/>
                <a:gd name="connsiteY108" fmla="*/ 36703 h 98298"/>
                <a:gd name="connsiteX109" fmla="*/ 55499 w 90805"/>
                <a:gd name="connsiteY109" fmla="*/ 36576 h 98298"/>
                <a:gd name="connsiteX110" fmla="*/ 56769 w 90805"/>
                <a:gd name="connsiteY110" fmla="*/ 36449 h 98298"/>
                <a:gd name="connsiteX111" fmla="*/ 58039 w 90805"/>
                <a:gd name="connsiteY111" fmla="*/ 36322 h 98298"/>
                <a:gd name="connsiteX112" fmla="*/ 59309 w 90805"/>
                <a:gd name="connsiteY112" fmla="*/ 36068 h 98298"/>
                <a:gd name="connsiteX113" fmla="*/ 59309 w 90805"/>
                <a:gd name="connsiteY113" fmla="*/ 47752 h 98298"/>
                <a:gd name="connsiteX114" fmla="*/ 31496 w 90805"/>
                <a:gd name="connsiteY114" fmla="*/ 47752 h 98298"/>
                <a:gd name="connsiteX115" fmla="*/ 31496 w 90805"/>
                <a:gd name="connsiteY115" fmla="*/ 36068 h 98298"/>
                <a:gd name="connsiteX116" fmla="*/ 19558 w 90805"/>
                <a:gd name="connsiteY116" fmla="*/ 18669 h 98298"/>
                <a:gd name="connsiteX117" fmla="*/ 19558 w 90805"/>
                <a:gd name="connsiteY117" fmla="*/ 18669 h 98298"/>
                <a:gd name="connsiteX118" fmla="*/ 19812 w 90805"/>
                <a:gd name="connsiteY118" fmla="*/ 16510 h 98298"/>
                <a:gd name="connsiteX119" fmla="*/ 20701 w 90805"/>
                <a:gd name="connsiteY119" fmla="*/ 14605 h 98298"/>
                <a:gd name="connsiteX120" fmla="*/ 22098 w 90805"/>
                <a:gd name="connsiteY120" fmla="*/ 12954 h 98298"/>
                <a:gd name="connsiteX121" fmla="*/ 24003 w 90805"/>
                <a:gd name="connsiteY121" fmla="*/ 11430 h 98298"/>
                <a:gd name="connsiteX122" fmla="*/ 26416 w 90805"/>
                <a:gd name="connsiteY122" fmla="*/ 10160 h 98298"/>
                <a:gd name="connsiteX123" fmla="*/ 29337 w 90805"/>
                <a:gd name="connsiteY123" fmla="*/ 9144 h 98298"/>
                <a:gd name="connsiteX124" fmla="*/ 32766 w 90805"/>
                <a:gd name="connsiteY124" fmla="*/ 8255 h 98298"/>
                <a:gd name="connsiteX125" fmla="*/ 36576 w 90805"/>
                <a:gd name="connsiteY125" fmla="*/ 7620 h 98298"/>
                <a:gd name="connsiteX126" fmla="*/ 40767 w 90805"/>
                <a:gd name="connsiteY126" fmla="*/ 7239 h 98298"/>
                <a:gd name="connsiteX127" fmla="*/ 45339 w 90805"/>
                <a:gd name="connsiteY127" fmla="*/ 7112 h 98298"/>
                <a:gd name="connsiteX128" fmla="*/ 45339 w 90805"/>
                <a:gd name="connsiteY128" fmla="*/ 7112 h 98298"/>
                <a:gd name="connsiteX129" fmla="*/ 50038 w 90805"/>
                <a:gd name="connsiteY129" fmla="*/ 7239 h 98298"/>
                <a:gd name="connsiteX130" fmla="*/ 54229 w 90805"/>
                <a:gd name="connsiteY130" fmla="*/ 7620 h 98298"/>
                <a:gd name="connsiteX131" fmla="*/ 58039 w 90805"/>
                <a:gd name="connsiteY131" fmla="*/ 8255 h 98298"/>
                <a:gd name="connsiteX132" fmla="*/ 61341 w 90805"/>
                <a:gd name="connsiteY132" fmla="*/ 9144 h 98298"/>
                <a:gd name="connsiteX133" fmla="*/ 64262 w 90805"/>
                <a:gd name="connsiteY133" fmla="*/ 10160 h 98298"/>
                <a:gd name="connsiteX134" fmla="*/ 66675 w 90805"/>
                <a:gd name="connsiteY134" fmla="*/ 11430 h 98298"/>
                <a:gd name="connsiteX135" fmla="*/ 68580 w 90805"/>
                <a:gd name="connsiteY135" fmla="*/ 12954 h 98298"/>
                <a:gd name="connsiteX136" fmla="*/ 69977 w 90805"/>
                <a:gd name="connsiteY136" fmla="*/ 14605 h 98298"/>
                <a:gd name="connsiteX137" fmla="*/ 70866 w 90805"/>
                <a:gd name="connsiteY137" fmla="*/ 16510 h 98298"/>
                <a:gd name="connsiteX138" fmla="*/ 71247 w 90805"/>
                <a:gd name="connsiteY138" fmla="*/ 18669 h 98298"/>
                <a:gd name="connsiteX139" fmla="*/ 71247 w 90805"/>
                <a:gd name="connsiteY139" fmla="*/ 18669 h 98298"/>
                <a:gd name="connsiteX140" fmla="*/ 70866 w 90805"/>
                <a:gd name="connsiteY140" fmla="*/ 20701 h 98298"/>
                <a:gd name="connsiteX141" fmla="*/ 69977 w 90805"/>
                <a:gd name="connsiteY141" fmla="*/ 22606 h 98298"/>
                <a:gd name="connsiteX142" fmla="*/ 68580 w 90805"/>
                <a:gd name="connsiteY142" fmla="*/ 24257 h 98298"/>
                <a:gd name="connsiteX143" fmla="*/ 66675 w 90805"/>
                <a:gd name="connsiteY143" fmla="*/ 25781 h 98298"/>
                <a:gd name="connsiteX144" fmla="*/ 64262 w 90805"/>
                <a:gd name="connsiteY144" fmla="*/ 27051 h 98298"/>
                <a:gd name="connsiteX145" fmla="*/ 61341 w 90805"/>
                <a:gd name="connsiteY145" fmla="*/ 28194 h 98298"/>
                <a:gd name="connsiteX146" fmla="*/ 58039 w 90805"/>
                <a:gd name="connsiteY146" fmla="*/ 28956 h 98298"/>
                <a:gd name="connsiteX147" fmla="*/ 54229 w 90805"/>
                <a:gd name="connsiteY147" fmla="*/ 29591 h 98298"/>
                <a:gd name="connsiteX148" fmla="*/ 50038 w 90805"/>
                <a:gd name="connsiteY148" fmla="*/ 29972 h 98298"/>
                <a:gd name="connsiteX149" fmla="*/ 45339 w 90805"/>
                <a:gd name="connsiteY149" fmla="*/ 30099 h 98298"/>
                <a:gd name="connsiteX150" fmla="*/ 45339 w 90805"/>
                <a:gd name="connsiteY150" fmla="*/ 30099 h 98298"/>
                <a:gd name="connsiteX151" fmla="*/ 40767 w 90805"/>
                <a:gd name="connsiteY151" fmla="*/ 29972 h 98298"/>
                <a:gd name="connsiteX152" fmla="*/ 36576 w 90805"/>
                <a:gd name="connsiteY152" fmla="*/ 29591 h 98298"/>
                <a:gd name="connsiteX153" fmla="*/ 32766 w 90805"/>
                <a:gd name="connsiteY153" fmla="*/ 28956 h 98298"/>
                <a:gd name="connsiteX154" fmla="*/ 29337 w 90805"/>
                <a:gd name="connsiteY154" fmla="*/ 28194 h 98298"/>
                <a:gd name="connsiteX155" fmla="*/ 26416 w 90805"/>
                <a:gd name="connsiteY155" fmla="*/ 27051 h 98298"/>
                <a:gd name="connsiteX156" fmla="*/ 24003 w 90805"/>
                <a:gd name="connsiteY156" fmla="*/ 25781 h 98298"/>
                <a:gd name="connsiteX157" fmla="*/ 22098 w 90805"/>
                <a:gd name="connsiteY157" fmla="*/ 24257 h 98298"/>
                <a:gd name="connsiteX158" fmla="*/ 20701 w 90805"/>
                <a:gd name="connsiteY158" fmla="*/ 22606 h 98298"/>
                <a:gd name="connsiteX159" fmla="*/ 19812 w 90805"/>
                <a:gd name="connsiteY159" fmla="*/ 20701 h 98298"/>
                <a:gd name="connsiteX160" fmla="*/ 19558 w 90805"/>
                <a:gd name="connsiteY160" fmla="*/ 18669 h 98298"/>
                <a:gd name="connsiteX161" fmla="*/ 68453 w 90805"/>
                <a:gd name="connsiteY161" fmla="*/ 47752 h 98298"/>
                <a:gd name="connsiteX162" fmla="*/ 68453 w 90805"/>
                <a:gd name="connsiteY162" fmla="*/ 33655 h 98298"/>
                <a:gd name="connsiteX163" fmla="*/ 68453 w 90805"/>
                <a:gd name="connsiteY163" fmla="*/ 33655 h 98298"/>
                <a:gd name="connsiteX164" fmla="*/ 70612 w 90805"/>
                <a:gd name="connsiteY164" fmla="*/ 32639 h 98298"/>
                <a:gd name="connsiteX165" fmla="*/ 72644 w 90805"/>
                <a:gd name="connsiteY165" fmla="*/ 31496 h 98298"/>
                <a:gd name="connsiteX166" fmla="*/ 74422 w 90805"/>
                <a:gd name="connsiteY166" fmla="*/ 30226 h 98298"/>
                <a:gd name="connsiteX167" fmla="*/ 76073 w 90805"/>
                <a:gd name="connsiteY167" fmla="*/ 28956 h 98298"/>
                <a:gd name="connsiteX168" fmla="*/ 77343 w 90805"/>
                <a:gd name="connsiteY168" fmla="*/ 27432 h 98298"/>
                <a:gd name="connsiteX169" fmla="*/ 78486 w 90805"/>
                <a:gd name="connsiteY169" fmla="*/ 25908 h 98298"/>
                <a:gd name="connsiteX170" fmla="*/ 79375 w 90805"/>
                <a:gd name="connsiteY170" fmla="*/ 24257 h 98298"/>
                <a:gd name="connsiteX171" fmla="*/ 80010 w 90805"/>
                <a:gd name="connsiteY171" fmla="*/ 22479 h 98298"/>
                <a:gd name="connsiteX172" fmla="*/ 80391 w 90805"/>
                <a:gd name="connsiteY172" fmla="*/ 20574 h 98298"/>
                <a:gd name="connsiteX173" fmla="*/ 80518 w 90805"/>
                <a:gd name="connsiteY173" fmla="*/ 18669 h 98298"/>
                <a:gd name="connsiteX174" fmla="*/ 80518 w 90805"/>
                <a:gd name="connsiteY174" fmla="*/ 18669 h 98298"/>
                <a:gd name="connsiteX175" fmla="*/ 80137 w 90805"/>
                <a:gd name="connsiteY175" fmla="*/ 15240 h 98298"/>
                <a:gd name="connsiteX176" fmla="*/ 78994 w 90805"/>
                <a:gd name="connsiteY176" fmla="*/ 12192 h 98298"/>
                <a:gd name="connsiteX177" fmla="*/ 77089 w 90805"/>
                <a:gd name="connsiteY177" fmla="*/ 9398 h 98298"/>
                <a:gd name="connsiteX178" fmla="*/ 74422 w 90805"/>
                <a:gd name="connsiteY178" fmla="*/ 6985 h 98298"/>
                <a:gd name="connsiteX179" fmla="*/ 71120 w 90805"/>
                <a:gd name="connsiteY179" fmla="*/ 4953 h 98298"/>
                <a:gd name="connsiteX180" fmla="*/ 67183 w 90805"/>
                <a:gd name="connsiteY180" fmla="*/ 3175 h 98298"/>
                <a:gd name="connsiteX181" fmla="*/ 62611 w 90805"/>
                <a:gd name="connsiteY181" fmla="*/ 1778 h 98298"/>
                <a:gd name="connsiteX182" fmla="*/ 57404 w 90805"/>
                <a:gd name="connsiteY182" fmla="*/ 762 h 98298"/>
                <a:gd name="connsiteX183" fmla="*/ 51689 w 90805"/>
                <a:gd name="connsiteY183" fmla="*/ 127 h 98298"/>
                <a:gd name="connsiteX184" fmla="*/ 45339 w 90805"/>
                <a:gd name="connsiteY184" fmla="*/ 0 h 98298"/>
                <a:gd name="connsiteX185" fmla="*/ 45339 w 90805"/>
                <a:gd name="connsiteY185" fmla="*/ 0 h 98298"/>
                <a:gd name="connsiteX186" fmla="*/ 39116 w 90805"/>
                <a:gd name="connsiteY186" fmla="*/ 127 h 98298"/>
                <a:gd name="connsiteX187" fmla="*/ 33401 w 90805"/>
                <a:gd name="connsiteY187" fmla="*/ 762 h 98298"/>
                <a:gd name="connsiteX188" fmla="*/ 28194 w 90805"/>
                <a:gd name="connsiteY188" fmla="*/ 1778 h 98298"/>
                <a:gd name="connsiteX189" fmla="*/ 23622 w 90805"/>
                <a:gd name="connsiteY189" fmla="*/ 3175 h 98298"/>
                <a:gd name="connsiteX190" fmla="*/ 19685 w 90805"/>
                <a:gd name="connsiteY190" fmla="*/ 4953 h 98298"/>
                <a:gd name="connsiteX191" fmla="*/ 16256 w 90805"/>
                <a:gd name="connsiteY191" fmla="*/ 6985 h 98298"/>
                <a:gd name="connsiteX192" fmla="*/ 13716 w 90805"/>
                <a:gd name="connsiteY192" fmla="*/ 9398 h 98298"/>
                <a:gd name="connsiteX193" fmla="*/ 11811 w 90805"/>
                <a:gd name="connsiteY193" fmla="*/ 12192 h 98298"/>
                <a:gd name="connsiteX194" fmla="*/ 10541 w 90805"/>
                <a:gd name="connsiteY194" fmla="*/ 15240 h 98298"/>
                <a:gd name="connsiteX195" fmla="*/ 10160 w 90805"/>
                <a:gd name="connsiteY195" fmla="*/ 18669 h 98298"/>
                <a:gd name="connsiteX196" fmla="*/ 10160 w 90805"/>
                <a:gd name="connsiteY196" fmla="*/ 18669 h 98298"/>
                <a:gd name="connsiteX197" fmla="*/ 10287 w 90805"/>
                <a:gd name="connsiteY197" fmla="*/ 20574 h 98298"/>
                <a:gd name="connsiteX198" fmla="*/ 10668 w 90805"/>
                <a:gd name="connsiteY198" fmla="*/ 22479 h 98298"/>
                <a:gd name="connsiteX199" fmla="*/ 11303 w 90805"/>
                <a:gd name="connsiteY199" fmla="*/ 24257 h 98298"/>
                <a:gd name="connsiteX200" fmla="*/ 12192 w 90805"/>
                <a:gd name="connsiteY200" fmla="*/ 25908 h 98298"/>
                <a:gd name="connsiteX201" fmla="*/ 13335 w 90805"/>
                <a:gd name="connsiteY201" fmla="*/ 27559 h 98298"/>
                <a:gd name="connsiteX202" fmla="*/ 14732 w 90805"/>
                <a:gd name="connsiteY202" fmla="*/ 28956 h 98298"/>
                <a:gd name="connsiteX203" fmla="*/ 16256 w 90805"/>
                <a:gd name="connsiteY203" fmla="*/ 30353 h 98298"/>
                <a:gd name="connsiteX204" fmla="*/ 18161 w 90805"/>
                <a:gd name="connsiteY204" fmla="*/ 31623 h 98298"/>
                <a:gd name="connsiteX205" fmla="*/ 20193 w 90805"/>
                <a:gd name="connsiteY205" fmla="*/ 32766 h 98298"/>
                <a:gd name="connsiteX206" fmla="*/ 22479 w 90805"/>
                <a:gd name="connsiteY206" fmla="*/ 33782 h 98298"/>
                <a:gd name="connsiteX207" fmla="*/ 22479 w 90805"/>
                <a:gd name="connsiteY207" fmla="*/ 47752 h 98298"/>
                <a:gd name="connsiteX208" fmla="*/ 0 w 90805"/>
                <a:gd name="connsiteY208" fmla="*/ 47752 h 98298"/>
                <a:gd name="connsiteX209" fmla="*/ 0 w 90805"/>
                <a:gd name="connsiteY209" fmla="*/ 55245 h 98298"/>
                <a:gd name="connsiteX210" fmla="*/ 90805 w 90805"/>
                <a:gd name="connsiteY210" fmla="*/ 55245 h 98298"/>
                <a:gd name="connsiteX211" fmla="*/ 90805 w 90805"/>
                <a:gd name="connsiteY211" fmla="*/ 47752 h 98298"/>
                <a:gd name="connsiteX212" fmla="*/ 68453 w 90805"/>
                <a:gd name="connsiteY212" fmla="*/ 47752 h 9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90805" h="98298">
                  <a:moveTo>
                    <a:pt x="45339" y="91313"/>
                  </a:moveTo>
                  <a:lnTo>
                    <a:pt x="45339" y="91313"/>
                  </a:lnTo>
                  <a:lnTo>
                    <a:pt x="40894" y="91186"/>
                  </a:lnTo>
                  <a:lnTo>
                    <a:pt x="36703" y="90805"/>
                  </a:lnTo>
                  <a:lnTo>
                    <a:pt x="33020" y="90297"/>
                  </a:lnTo>
                  <a:lnTo>
                    <a:pt x="29718" y="89535"/>
                  </a:lnTo>
                  <a:lnTo>
                    <a:pt x="26924" y="88519"/>
                  </a:lnTo>
                  <a:lnTo>
                    <a:pt x="24638" y="87249"/>
                  </a:lnTo>
                  <a:lnTo>
                    <a:pt x="22733" y="85852"/>
                  </a:lnTo>
                  <a:lnTo>
                    <a:pt x="21463" y="84328"/>
                  </a:lnTo>
                  <a:lnTo>
                    <a:pt x="20574" y="82550"/>
                  </a:lnTo>
                  <a:lnTo>
                    <a:pt x="20320" y="80518"/>
                  </a:lnTo>
                  <a:lnTo>
                    <a:pt x="20320" y="80518"/>
                  </a:lnTo>
                  <a:lnTo>
                    <a:pt x="20574" y="78613"/>
                  </a:lnTo>
                  <a:lnTo>
                    <a:pt x="21463" y="76835"/>
                  </a:lnTo>
                  <a:lnTo>
                    <a:pt x="22733" y="75184"/>
                  </a:lnTo>
                  <a:lnTo>
                    <a:pt x="24638" y="73787"/>
                  </a:lnTo>
                  <a:lnTo>
                    <a:pt x="26924" y="72644"/>
                  </a:lnTo>
                  <a:lnTo>
                    <a:pt x="29718" y="71628"/>
                  </a:lnTo>
                  <a:lnTo>
                    <a:pt x="33020" y="70866"/>
                  </a:lnTo>
                  <a:lnTo>
                    <a:pt x="36703" y="70231"/>
                  </a:lnTo>
                  <a:lnTo>
                    <a:pt x="40894" y="69977"/>
                  </a:lnTo>
                  <a:lnTo>
                    <a:pt x="45339" y="69850"/>
                  </a:lnTo>
                  <a:lnTo>
                    <a:pt x="45339" y="69850"/>
                  </a:lnTo>
                  <a:lnTo>
                    <a:pt x="49911" y="69977"/>
                  </a:lnTo>
                  <a:lnTo>
                    <a:pt x="53975" y="70231"/>
                  </a:lnTo>
                  <a:lnTo>
                    <a:pt x="57658" y="70866"/>
                  </a:lnTo>
                  <a:lnTo>
                    <a:pt x="60960" y="71628"/>
                  </a:lnTo>
                  <a:lnTo>
                    <a:pt x="63754" y="72644"/>
                  </a:lnTo>
                  <a:lnTo>
                    <a:pt x="66040" y="73787"/>
                  </a:lnTo>
                  <a:lnTo>
                    <a:pt x="67945" y="75184"/>
                  </a:lnTo>
                  <a:lnTo>
                    <a:pt x="69342" y="76835"/>
                  </a:lnTo>
                  <a:lnTo>
                    <a:pt x="70104" y="78613"/>
                  </a:lnTo>
                  <a:lnTo>
                    <a:pt x="70358" y="80518"/>
                  </a:lnTo>
                  <a:lnTo>
                    <a:pt x="70358" y="80518"/>
                  </a:lnTo>
                  <a:lnTo>
                    <a:pt x="70104" y="82550"/>
                  </a:lnTo>
                  <a:lnTo>
                    <a:pt x="69342" y="84328"/>
                  </a:lnTo>
                  <a:lnTo>
                    <a:pt x="67945" y="85852"/>
                  </a:lnTo>
                  <a:lnTo>
                    <a:pt x="66040" y="87249"/>
                  </a:lnTo>
                  <a:lnTo>
                    <a:pt x="63754" y="88519"/>
                  </a:lnTo>
                  <a:lnTo>
                    <a:pt x="60960" y="89535"/>
                  </a:lnTo>
                  <a:lnTo>
                    <a:pt x="57658" y="90297"/>
                  </a:lnTo>
                  <a:lnTo>
                    <a:pt x="53975" y="90805"/>
                  </a:lnTo>
                  <a:lnTo>
                    <a:pt x="49911" y="91186"/>
                  </a:lnTo>
                  <a:lnTo>
                    <a:pt x="45339" y="91313"/>
                  </a:lnTo>
                  <a:close/>
                  <a:moveTo>
                    <a:pt x="45339" y="62738"/>
                  </a:moveTo>
                  <a:lnTo>
                    <a:pt x="45339" y="62738"/>
                  </a:lnTo>
                  <a:lnTo>
                    <a:pt x="39243" y="62865"/>
                  </a:lnTo>
                  <a:lnTo>
                    <a:pt x="33528" y="63373"/>
                  </a:lnTo>
                  <a:lnTo>
                    <a:pt x="28448" y="64389"/>
                  </a:lnTo>
                  <a:lnTo>
                    <a:pt x="24003" y="65659"/>
                  </a:lnTo>
                  <a:lnTo>
                    <a:pt x="20193" y="67310"/>
                  </a:lnTo>
                  <a:lnTo>
                    <a:pt x="17018" y="69342"/>
                  </a:lnTo>
                  <a:lnTo>
                    <a:pt x="14478" y="71628"/>
                  </a:lnTo>
                  <a:lnTo>
                    <a:pt x="12573" y="74295"/>
                  </a:lnTo>
                  <a:lnTo>
                    <a:pt x="11430" y="77216"/>
                  </a:lnTo>
                  <a:lnTo>
                    <a:pt x="11049" y="80518"/>
                  </a:lnTo>
                  <a:lnTo>
                    <a:pt x="11049" y="80518"/>
                  </a:lnTo>
                  <a:lnTo>
                    <a:pt x="11430" y="83820"/>
                  </a:lnTo>
                  <a:lnTo>
                    <a:pt x="12573" y="86868"/>
                  </a:lnTo>
                  <a:lnTo>
                    <a:pt x="14478" y="89535"/>
                  </a:lnTo>
                  <a:lnTo>
                    <a:pt x="17018" y="91821"/>
                  </a:lnTo>
                  <a:lnTo>
                    <a:pt x="20193" y="93726"/>
                  </a:lnTo>
                  <a:lnTo>
                    <a:pt x="24003" y="95377"/>
                  </a:lnTo>
                  <a:lnTo>
                    <a:pt x="28448" y="96647"/>
                  </a:lnTo>
                  <a:lnTo>
                    <a:pt x="33528" y="97536"/>
                  </a:lnTo>
                  <a:lnTo>
                    <a:pt x="39243" y="98171"/>
                  </a:lnTo>
                  <a:lnTo>
                    <a:pt x="45339" y="98298"/>
                  </a:lnTo>
                  <a:lnTo>
                    <a:pt x="45339" y="98298"/>
                  </a:lnTo>
                  <a:lnTo>
                    <a:pt x="51562" y="98171"/>
                  </a:lnTo>
                  <a:lnTo>
                    <a:pt x="57277" y="97536"/>
                  </a:lnTo>
                  <a:lnTo>
                    <a:pt x="62357" y="96647"/>
                  </a:lnTo>
                  <a:lnTo>
                    <a:pt x="66802" y="95377"/>
                  </a:lnTo>
                  <a:lnTo>
                    <a:pt x="70612" y="93726"/>
                  </a:lnTo>
                  <a:lnTo>
                    <a:pt x="73787" y="91821"/>
                  </a:lnTo>
                  <a:lnTo>
                    <a:pt x="76327" y="89535"/>
                  </a:lnTo>
                  <a:lnTo>
                    <a:pt x="78232" y="86868"/>
                  </a:lnTo>
                  <a:lnTo>
                    <a:pt x="79248" y="83820"/>
                  </a:lnTo>
                  <a:lnTo>
                    <a:pt x="79629" y="80518"/>
                  </a:lnTo>
                  <a:lnTo>
                    <a:pt x="79629" y="80518"/>
                  </a:lnTo>
                  <a:lnTo>
                    <a:pt x="79248" y="77216"/>
                  </a:lnTo>
                  <a:lnTo>
                    <a:pt x="78232" y="74295"/>
                  </a:lnTo>
                  <a:lnTo>
                    <a:pt x="76327" y="71628"/>
                  </a:lnTo>
                  <a:lnTo>
                    <a:pt x="73787" y="69342"/>
                  </a:lnTo>
                  <a:lnTo>
                    <a:pt x="70612" y="67310"/>
                  </a:lnTo>
                  <a:lnTo>
                    <a:pt x="66802" y="65659"/>
                  </a:lnTo>
                  <a:lnTo>
                    <a:pt x="62357" y="64389"/>
                  </a:lnTo>
                  <a:lnTo>
                    <a:pt x="57277" y="63373"/>
                  </a:lnTo>
                  <a:lnTo>
                    <a:pt x="51562" y="62865"/>
                  </a:lnTo>
                  <a:lnTo>
                    <a:pt x="45339" y="62738"/>
                  </a:lnTo>
                  <a:close/>
                  <a:moveTo>
                    <a:pt x="31496" y="36068"/>
                  </a:moveTo>
                  <a:lnTo>
                    <a:pt x="31496" y="36068"/>
                  </a:lnTo>
                  <a:lnTo>
                    <a:pt x="32766" y="36322"/>
                  </a:lnTo>
                  <a:lnTo>
                    <a:pt x="34036" y="36449"/>
                  </a:lnTo>
                  <a:lnTo>
                    <a:pt x="35433" y="36576"/>
                  </a:lnTo>
                  <a:lnTo>
                    <a:pt x="36703" y="36703"/>
                  </a:lnTo>
                  <a:lnTo>
                    <a:pt x="38100" y="36830"/>
                  </a:lnTo>
                  <a:lnTo>
                    <a:pt x="39497" y="36957"/>
                  </a:lnTo>
                  <a:lnTo>
                    <a:pt x="40894" y="37084"/>
                  </a:lnTo>
                  <a:lnTo>
                    <a:pt x="42418" y="37084"/>
                  </a:lnTo>
                  <a:lnTo>
                    <a:pt x="43815" y="37211"/>
                  </a:lnTo>
                  <a:lnTo>
                    <a:pt x="45339" y="37211"/>
                  </a:lnTo>
                  <a:lnTo>
                    <a:pt x="45339" y="37211"/>
                  </a:lnTo>
                  <a:lnTo>
                    <a:pt x="46863" y="37211"/>
                  </a:lnTo>
                  <a:lnTo>
                    <a:pt x="48387" y="37084"/>
                  </a:lnTo>
                  <a:lnTo>
                    <a:pt x="49911" y="37084"/>
                  </a:lnTo>
                  <a:lnTo>
                    <a:pt x="51308" y="36957"/>
                  </a:lnTo>
                  <a:lnTo>
                    <a:pt x="52705" y="36830"/>
                  </a:lnTo>
                  <a:lnTo>
                    <a:pt x="54102" y="36703"/>
                  </a:lnTo>
                  <a:lnTo>
                    <a:pt x="55499" y="36576"/>
                  </a:lnTo>
                  <a:lnTo>
                    <a:pt x="56769" y="36449"/>
                  </a:lnTo>
                  <a:lnTo>
                    <a:pt x="58039" y="36322"/>
                  </a:lnTo>
                  <a:lnTo>
                    <a:pt x="59309" y="36068"/>
                  </a:lnTo>
                  <a:lnTo>
                    <a:pt x="59309" y="47752"/>
                  </a:lnTo>
                  <a:lnTo>
                    <a:pt x="31496" y="47752"/>
                  </a:lnTo>
                  <a:lnTo>
                    <a:pt x="31496" y="36068"/>
                  </a:lnTo>
                  <a:close/>
                  <a:moveTo>
                    <a:pt x="19558" y="18669"/>
                  </a:moveTo>
                  <a:lnTo>
                    <a:pt x="19558" y="18669"/>
                  </a:lnTo>
                  <a:lnTo>
                    <a:pt x="19812" y="16510"/>
                  </a:lnTo>
                  <a:lnTo>
                    <a:pt x="20701" y="14605"/>
                  </a:lnTo>
                  <a:lnTo>
                    <a:pt x="22098" y="12954"/>
                  </a:lnTo>
                  <a:lnTo>
                    <a:pt x="24003" y="11430"/>
                  </a:lnTo>
                  <a:lnTo>
                    <a:pt x="26416" y="10160"/>
                  </a:lnTo>
                  <a:lnTo>
                    <a:pt x="29337" y="9144"/>
                  </a:lnTo>
                  <a:lnTo>
                    <a:pt x="32766" y="8255"/>
                  </a:lnTo>
                  <a:lnTo>
                    <a:pt x="36576" y="7620"/>
                  </a:lnTo>
                  <a:lnTo>
                    <a:pt x="40767" y="7239"/>
                  </a:lnTo>
                  <a:lnTo>
                    <a:pt x="45339" y="7112"/>
                  </a:lnTo>
                  <a:lnTo>
                    <a:pt x="45339" y="7112"/>
                  </a:lnTo>
                  <a:lnTo>
                    <a:pt x="50038" y="7239"/>
                  </a:lnTo>
                  <a:lnTo>
                    <a:pt x="54229" y="7620"/>
                  </a:lnTo>
                  <a:lnTo>
                    <a:pt x="58039" y="8255"/>
                  </a:lnTo>
                  <a:lnTo>
                    <a:pt x="61341" y="9144"/>
                  </a:lnTo>
                  <a:lnTo>
                    <a:pt x="64262" y="10160"/>
                  </a:lnTo>
                  <a:lnTo>
                    <a:pt x="66675" y="11430"/>
                  </a:lnTo>
                  <a:lnTo>
                    <a:pt x="68580" y="12954"/>
                  </a:lnTo>
                  <a:lnTo>
                    <a:pt x="69977" y="14605"/>
                  </a:lnTo>
                  <a:lnTo>
                    <a:pt x="70866" y="16510"/>
                  </a:lnTo>
                  <a:lnTo>
                    <a:pt x="71247" y="18669"/>
                  </a:lnTo>
                  <a:lnTo>
                    <a:pt x="71247" y="18669"/>
                  </a:lnTo>
                  <a:lnTo>
                    <a:pt x="70866" y="20701"/>
                  </a:lnTo>
                  <a:lnTo>
                    <a:pt x="69977" y="22606"/>
                  </a:lnTo>
                  <a:lnTo>
                    <a:pt x="68580" y="24257"/>
                  </a:lnTo>
                  <a:lnTo>
                    <a:pt x="66675" y="25781"/>
                  </a:lnTo>
                  <a:lnTo>
                    <a:pt x="64262" y="27051"/>
                  </a:lnTo>
                  <a:lnTo>
                    <a:pt x="61341" y="28194"/>
                  </a:lnTo>
                  <a:lnTo>
                    <a:pt x="58039" y="28956"/>
                  </a:lnTo>
                  <a:lnTo>
                    <a:pt x="54229" y="29591"/>
                  </a:lnTo>
                  <a:lnTo>
                    <a:pt x="50038" y="29972"/>
                  </a:lnTo>
                  <a:lnTo>
                    <a:pt x="45339" y="30099"/>
                  </a:lnTo>
                  <a:lnTo>
                    <a:pt x="45339" y="30099"/>
                  </a:lnTo>
                  <a:lnTo>
                    <a:pt x="40767" y="29972"/>
                  </a:lnTo>
                  <a:lnTo>
                    <a:pt x="36576" y="29591"/>
                  </a:lnTo>
                  <a:lnTo>
                    <a:pt x="32766" y="28956"/>
                  </a:lnTo>
                  <a:lnTo>
                    <a:pt x="29337" y="28194"/>
                  </a:lnTo>
                  <a:lnTo>
                    <a:pt x="26416" y="27051"/>
                  </a:lnTo>
                  <a:lnTo>
                    <a:pt x="24003" y="25781"/>
                  </a:lnTo>
                  <a:lnTo>
                    <a:pt x="22098" y="24257"/>
                  </a:lnTo>
                  <a:lnTo>
                    <a:pt x="20701" y="22606"/>
                  </a:lnTo>
                  <a:lnTo>
                    <a:pt x="19812" y="20701"/>
                  </a:lnTo>
                  <a:lnTo>
                    <a:pt x="19558" y="18669"/>
                  </a:lnTo>
                  <a:close/>
                  <a:moveTo>
                    <a:pt x="68453" y="47752"/>
                  </a:moveTo>
                  <a:lnTo>
                    <a:pt x="68453" y="33655"/>
                  </a:lnTo>
                  <a:lnTo>
                    <a:pt x="68453" y="33655"/>
                  </a:lnTo>
                  <a:lnTo>
                    <a:pt x="70612" y="32639"/>
                  </a:lnTo>
                  <a:lnTo>
                    <a:pt x="72644" y="31496"/>
                  </a:lnTo>
                  <a:lnTo>
                    <a:pt x="74422" y="30226"/>
                  </a:lnTo>
                  <a:lnTo>
                    <a:pt x="76073" y="28956"/>
                  </a:lnTo>
                  <a:lnTo>
                    <a:pt x="77343" y="27432"/>
                  </a:lnTo>
                  <a:lnTo>
                    <a:pt x="78486" y="25908"/>
                  </a:lnTo>
                  <a:lnTo>
                    <a:pt x="79375" y="24257"/>
                  </a:lnTo>
                  <a:lnTo>
                    <a:pt x="80010" y="22479"/>
                  </a:lnTo>
                  <a:lnTo>
                    <a:pt x="80391" y="20574"/>
                  </a:lnTo>
                  <a:lnTo>
                    <a:pt x="80518" y="18669"/>
                  </a:lnTo>
                  <a:lnTo>
                    <a:pt x="80518" y="18669"/>
                  </a:lnTo>
                  <a:lnTo>
                    <a:pt x="80137" y="15240"/>
                  </a:lnTo>
                  <a:lnTo>
                    <a:pt x="78994" y="12192"/>
                  </a:lnTo>
                  <a:lnTo>
                    <a:pt x="77089" y="9398"/>
                  </a:lnTo>
                  <a:lnTo>
                    <a:pt x="74422" y="6985"/>
                  </a:lnTo>
                  <a:lnTo>
                    <a:pt x="71120" y="4953"/>
                  </a:lnTo>
                  <a:lnTo>
                    <a:pt x="67183" y="3175"/>
                  </a:lnTo>
                  <a:lnTo>
                    <a:pt x="62611" y="1778"/>
                  </a:lnTo>
                  <a:lnTo>
                    <a:pt x="57404" y="762"/>
                  </a:lnTo>
                  <a:lnTo>
                    <a:pt x="51689" y="127"/>
                  </a:lnTo>
                  <a:lnTo>
                    <a:pt x="45339" y="0"/>
                  </a:lnTo>
                  <a:lnTo>
                    <a:pt x="45339" y="0"/>
                  </a:lnTo>
                  <a:lnTo>
                    <a:pt x="39116" y="127"/>
                  </a:lnTo>
                  <a:lnTo>
                    <a:pt x="33401" y="762"/>
                  </a:lnTo>
                  <a:lnTo>
                    <a:pt x="28194" y="1778"/>
                  </a:lnTo>
                  <a:lnTo>
                    <a:pt x="23622" y="3175"/>
                  </a:lnTo>
                  <a:lnTo>
                    <a:pt x="19685" y="4953"/>
                  </a:lnTo>
                  <a:lnTo>
                    <a:pt x="16256" y="6985"/>
                  </a:lnTo>
                  <a:lnTo>
                    <a:pt x="13716" y="9398"/>
                  </a:lnTo>
                  <a:lnTo>
                    <a:pt x="11811" y="12192"/>
                  </a:lnTo>
                  <a:lnTo>
                    <a:pt x="10541" y="15240"/>
                  </a:lnTo>
                  <a:lnTo>
                    <a:pt x="10160" y="18669"/>
                  </a:lnTo>
                  <a:lnTo>
                    <a:pt x="10160" y="18669"/>
                  </a:lnTo>
                  <a:lnTo>
                    <a:pt x="10287" y="20574"/>
                  </a:lnTo>
                  <a:lnTo>
                    <a:pt x="10668" y="22479"/>
                  </a:lnTo>
                  <a:lnTo>
                    <a:pt x="11303" y="24257"/>
                  </a:lnTo>
                  <a:lnTo>
                    <a:pt x="12192" y="25908"/>
                  </a:lnTo>
                  <a:lnTo>
                    <a:pt x="13335" y="27559"/>
                  </a:lnTo>
                  <a:lnTo>
                    <a:pt x="14732" y="28956"/>
                  </a:lnTo>
                  <a:lnTo>
                    <a:pt x="16256" y="30353"/>
                  </a:lnTo>
                  <a:lnTo>
                    <a:pt x="18161" y="31623"/>
                  </a:lnTo>
                  <a:lnTo>
                    <a:pt x="20193" y="32766"/>
                  </a:lnTo>
                  <a:lnTo>
                    <a:pt x="22479" y="33782"/>
                  </a:lnTo>
                  <a:lnTo>
                    <a:pt x="22479" y="47752"/>
                  </a:lnTo>
                  <a:lnTo>
                    <a:pt x="0" y="47752"/>
                  </a:lnTo>
                  <a:lnTo>
                    <a:pt x="0" y="55245"/>
                  </a:lnTo>
                  <a:lnTo>
                    <a:pt x="90805" y="55245"/>
                  </a:lnTo>
                  <a:lnTo>
                    <a:pt x="90805" y="47752"/>
                  </a:lnTo>
                  <a:lnTo>
                    <a:pt x="68453" y="4775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C8A3F92-C291-6796-C93A-D5BF66ECB217}"/>
                </a:ext>
              </a:extLst>
            </p:cNvPr>
            <p:cNvSpPr/>
            <p:nvPr/>
          </p:nvSpPr>
          <p:spPr>
            <a:xfrm>
              <a:off x="3055366" y="4813300"/>
              <a:ext cx="91058" cy="78613"/>
            </a:xfrm>
            <a:custGeom>
              <a:avLst/>
              <a:gdLst>
                <a:gd name="connsiteX0" fmla="*/ 50038 w 91058"/>
                <a:gd name="connsiteY0" fmla="*/ 71120 h 78613"/>
                <a:gd name="connsiteX1" fmla="*/ 50038 w 91058"/>
                <a:gd name="connsiteY1" fmla="*/ 44323 h 78613"/>
                <a:gd name="connsiteX2" fmla="*/ 80645 w 91058"/>
                <a:gd name="connsiteY2" fmla="*/ 44323 h 78613"/>
                <a:gd name="connsiteX3" fmla="*/ 80645 w 91058"/>
                <a:gd name="connsiteY3" fmla="*/ 36957 h 78613"/>
                <a:gd name="connsiteX4" fmla="*/ 20320 w 91058"/>
                <a:gd name="connsiteY4" fmla="*/ 36957 h 78613"/>
                <a:gd name="connsiteX5" fmla="*/ 20320 w 91058"/>
                <a:gd name="connsiteY5" fmla="*/ 0 h 78613"/>
                <a:gd name="connsiteX6" fmla="*/ 11176 w 91058"/>
                <a:gd name="connsiteY6" fmla="*/ 0 h 78613"/>
                <a:gd name="connsiteX7" fmla="*/ 11176 w 91058"/>
                <a:gd name="connsiteY7" fmla="*/ 44323 h 78613"/>
                <a:gd name="connsiteX8" fmla="*/ 40894 w 91058"/>
                <a:gd name="connsiteY8" fmla="*/ 44323 h 78613"/>
                <a:gd name="connsiteX9" fmla="*/ 40894 w 91058"/>
                <a:gd name="connsiteY9" fmla="*/ 71120 h 78613"/>
                <a:gd name="connsiteX10" fmla="*/ 0 w 91058"/>
                <a:gd name="connsiteY10" fmla="*/ 71120 h 78613"/>
                <a:gd name="connsiteX11" fmla="*/ 0 w 91058"/>
                <a:gd name="connsiteY11" fmla="*/ 78613 h 78613"/>
                <a:gd name="connsiteX12" fmla="*/ 91059 w 91058"/>
                <a:gd name="connsiteY12" fmla="*/ 78613 h 78613"/>
                <a:gd name="connsiteX13" fmla="*/ 91059 w 91058"/>
                <a:gd name="connsiteY13" fmla="*/ 71120 h 78613"/>
                <a:gd name="connsiteX14" fmla="*/ 50038 w 91058"/>
                <a:gd name="connsiteY14" fmla="*/ 71120 h 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058" h="78613">
                  <a:moveTo>
                    <a:pt x="50038" y="71120"/>
                  </a:moveTo>
                  <a:lnTo>
                    <a:pt x="50038" y="44323"/>
                  </a:lnTo>
                  <a:lnTo>
                    <a:pt x="80645" y="44323"/>
                  </a:lnTo>
                  <a:lnTo>
                    <a:pt x="80645" y="36957"/>
                  </a:lnTo>
                  <a:lnTo>
                    <a:pt x="20320" y="36957"/>
                  </a:lnTo>
                  <a:lnTo>
                    <a:pt x="20320" y="0"/>
                  </a:lnTo>
                  <a:lnTo>
                    <a:pt x="11176" y="0"/>
                  </a:lnTo>
                  <a:lnTo>
                    <a:pt x="11176" y="44323"/>
                  </a:lnTo>
                  <a:lnTo>
                    <a:pt x="40894" y="44323"/>
                  </a:lnTo>
                  <a:lnTo>
                    <a:pt x="40894" y="71120"/>
                  </a:lnTo>
                  <a:lnTo>
                    <a:pt x="0" y="71120"/>
                  </a:lnTo>
                  <a:lnTo>
                    <a:pt x="0" y="78613"/>
                  </a:lnTo>
                  <a:lnTo>
                    <a:pt x="91059" y="78613"/>
                  </a:lnTo>
                  <a:lnTo>
                    <a:pt x="91059" y="71120"/>
                  </a:lnTo>
                  <a:lnTo>
                    <a:pt x="50038" y="7112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199E4076-E3E2-5839-4BA2-0740C8C643E8}"/>
                </a:ext>
              </a:extLst>
            </p:cNvPr>
            <p:cNvSpPr/>
            <p:nvPr/>
          </p:nvSpPr>
          <p:spPr>
            <a:xfrm>
              <a:off x="3158236" y="4809235"/>
              <a:ext cx="90805" cy="95630"/>
            </a:xfrm>
            <a:custGeom>
              <a:avLst/>
              <a:gdLst>
                <a:gd name="connsiteX0" fmla="*/ 45339 w 90805"/>
                <a:gd name="connsiteY0" fmla="*/ 88519 h 95630"/>
                <a:gd name="connsiteX1" fmla="*/ 45339 w 90805"/>
                <a:gd name="connsiteY1" fmla="*/ 88519 h 95630"/>
                <a:gd name="connsiteX2" fmla="*/ 40767 w 90805"/>
                <a:gd name="connsiteY2" fmla="*/ 88392 h 95630"/>
                <a:gd name="connsiteX3" fmla="*/ 36703 w 90805"/>
                <a:gd name="connsiteY3" fmla="*/ 88011 h 95630"/>
                <a:gd name="connsiteX4" fmla="*/ 32893 w 90805"/>
                <a:gd name="connsiteY4" fmla="*/ 87503 h 95630"/>
                <a:gd name="connsiteX5" fmla="*/ 29718 w 90805"/>
                <a:gd name="connsiteY5" fmla="*/ 86614 h 95630"/>
                <a:gd name="connsiteX6" fmla="*/ 26797 w 90805"/>
                <a:gd name="connsiteY6" fmla="*/ 85598 h 95630"/>
                <a:gd name="connsiteX7" fmla="*/ 24511 w 90805"/>
                <a:gd name="connsiteY7" fmla="*/ 84455 h 95630"/>
                <a:gd name="connsiteX8" fmla="*/ 22733 w 90805"/>
                <a:gd name="connsiteY8" fmla="*/ 83058 h 95630"/>
                <a:gd name="connsiteX9" fmla="*/ 21336 w 90805"/>
                <a:gd name="connsiteY9" fmla="*/ 81407 h 95630"/>
                <a:gd name="connsiteX10" fmla="*/ 20574 w 90805"/>
                <a:gd name="connsiteY10" fmla="*/ 79502 h 95630"/>
                <a:gd name="connsiteX11" fmla="*/ 20193 w 90805"/>
                <a:gd name="connsiteY11" fmla="*/ 77597 h 95630"/>
                <a:gd name="connsiteX12" fmla="*/ 20193 w 90805"/>
                <a:gd name="connsiteY12" fmla="*/ 77597 h 95630"/>
                <a:gd name="connsiteX13" fmla="*/ 20574 w 90805"/>
                <a:gd name="connsiteY13" fmla="*/ 75565 h 95630"/>
                <a:gd name="connsiteX14" fmla="*/ 21336 w 90805"/>
                <a:gd name="connsiteY14" fmla="*/ 73660 h 95630"/>
                <a:gd name="connsiteX15" fmla="*/ 22733 w 90805"/>
                <a:gd name="connsiteY15" fmla="*/ 72009 h 95630"/>
                <a:gd name="connsiteX16" fmla="*/ 24511 w 90805"/>
                <a:gd name="connsiteY16" fmla="*/ 70612 h 95630"/>
                <a:gd name="connsiteX17" fmla="*/ 26797 w 90805"/>
                <a:gd name="connsiteY17" fmla="*/ 69469 h 95630"/>
                <a:gd name="connsiteX18" fmla="*/ 29718 w 90805"/>
                <a:gd name="connsiteY18" fmla="*/ 68453 h 95630"/>
                <a:gd name="connsiteX19" fmla="*/ 32893 w 90805"/>
                <a:gd name="connsiteY19" fmla="*/ 67564 h 95630"/>
                <a:gd name="connsiteX20" fmla="*/ 36703 w 90805"/>
                <a:gd name="connsiteY20" fmla="*/ 67056 h 95630"/>
                <a:gd name="connsiteX21" fmla="*/ 40767 w 90805"/>
                <a:gd name="connsiteY21" fmla="*/ 66675 h 95630"/>
                <a:gd name="connsiteX22" fmla="*/ 45339 w 90805"/>
                <a:gd name="connsiteY22" fmla="*/ 66548 h 95630"/>
                <a:gd name="connsiteX23" fmla="*/ 45339 w 90805"/>
                <a:gd name="connsiteY23" fmla="*/ 66548 h 95630"/>
                <a:gd name="connsiteX24" fmla="*/ 49911 w 90805"/>
                <a:gd name="connsiteY24" fmla="*/ 66675 h 95630"/>
                <a:gd name="connsiteX25" fmla="*/ 53975 w 90805"/>
                <a:gd name="connsiteY25" fmla="*/ 67056 h 95630"/>
                <a:gd name="connsiteX26" fmla="*/ 57658 w 90805"/>
                <a:gd name="connsiteY26" fmla="*/ 67564 h 95630"/>
                <a:gd name="connsiteX27" fmla="*/ 60960 w 90805"/>
                <a:gd name="connsiteY27" fmla="*/ 68453 h 95630"/>
                <a:gd name="connsiteX28" fmla="*/ 63754 w 90805"/>
                <a:gd name="connsiteY28" fmla="*/ 69469 h 95630"/>
                <a:gd name="connsiteX29" fmla="*/ 66040 w 90805"/>
                <a:gd name="connsiteY29" fmla="*/ 70612 h 95630"/>
                <a:gd name="connsiteX30" fmla="*/ 67818 w 90805"/>
                <a:gd name="connsiteY30" fmla="*/ 72009 h 95630"/>
                <a:gd name="connsiteX31" fmla="*/ 69215 w 90805"/>
                <a:gd name="connsiteY31" fmla="*/ 73660 h 95630"/>
                <a:gd name="connsiteX32" fmla="*/ 69977 w 90805"/>
                <a:gd name="connsiteY32" fmla="*/ 75565 h 95630"/>
                <a:gd name="connsiteX33" fmla="*/ 70358 w 90805"/>
                <a:gd name="connsiteY33" fmla="*/ 77597 h 95630"/>
                <a:gd name="connsiteX34" fmla="*/ 70358 w 90805"/>
                <a:gd name="connsiteY34" fmla="*/ 77597 h 95630"/>
                <a:gd name="connsiteX35" fmla="*/ 69977 w 90805"/>
                <a:gd name="connsiteY35" fmla="*/ 79502 h 95630"/>
                <a:gd name="connsiteX36" fmla="*/ 69215 w 90805"/>
                <a:gd name="connsiteY36" fmla="*/ 81407 h 95630"/>
                <a:gd name="connsiteX37" fmla="*/ 67818 w 90805"/>
                <a:gd name="connsiteY37" fmla="*/ 83058 h 95630"/>
                <a:gd name="connsiteX38" fmla="*/ 66040 w 90805"/>
                <a:gd name="connsiteY38" fmla="*/ 84455 h 95630"/>
                <a:gd name="connsiteX39" fmla="*/ 63754 w 90805"/>
                <a:gd name="connsiteY39" fmla="*/ 85598 h 95630"/>
                <a:gd name="connsiteX40" fmla="*/ 60960 w 90805"/>
                <a:gd name="connsiteY40" fmla="*/ 86614 h 95630"/>
                <a:gd name="connsiteX41" fmla="*/ 57658 w 90805"/>
                <a:gd name="connsiteY41" fmla="*/ 87503 h 95630"/>
                <a:gd name="connsiteX42" fmla="*/ 53975 w 90805"/>
                <a:gd name="connsiteY42" fmla="*/ 88011 h 95630"/>
                <a:gd name="connsiteX43" fmla="*/ 49911 w 90805"/>
                <a:gd name="connsiteY43" fmla="*/ 88392 h 95630"/>
                <a:gd name="connsiteX44" fmla="*/ 45339 w 90805"/>
                <a:gd name="connsiteY44" fmla="*/ 88519 h 95630"/>
                <a:gd name="connsiteX45" fmla="*/ 45339 w 90805"/>
                <a:gd name="connsiteY45" fmla="*/ 59436 h 95630"/>
                <a:gd name="connsiteX46" fmla="*/ 45339 w 90805"/>
                <a:gd name="connsiteY46" fmla="*/ 59436 h 95630"/>
                <a:gd name="connsiteX47" fmla="*/ 39243 w 90805"/>
                <a:gd name="connsiteY47" fmla="*/ 59690 h 95630"/>
                <a:gd name="connsiteX48" fmla="*/ 33528 w 90805"/>
                <a:gd name="connsiteY48" fmla="*/ 60198 h 95630"/>
                <a:gd name="connsiteX49" fmla="*/ 28448 w 90805"/>
                <a:gd name="connsiteY49" fmla="*/ 61087 h 95630"/>
                <a:gd name="connsiteX50" fmla="*/ 24003 w 90805"/>
                <a:gd name="connsiteY50" fmla="*/ 62484 h 95630"/>
                <a:gd name="connsiteX51" fmla="*/ 20066 w 90805"/>
                <a:gd name="connsiteY51" fmla="*/ 64135 h 95630"/>
                <a:gd name="connsiteX52" fmla="*/ 16891 w 90805"/>
                <a:gd name="connsiteY52" fmla="*/ 66167 h 95630"/>
                <a:gd name="connsiteX53" fmla="*/ 14351 w 90805"/>
                <a:gd name="connsiteY53" fmla="*/ 68453 h 95630"/>
                <a:gd name="connsiteX54" fmla="*/ 12446 w 90805"/>
                <a:gd name="connsiteY54" fmla="*/ 71247 h 95630"/>
                <a:gd name="connsiteX55" fmla="*/ 11303 w 90805"/>
                <a:gd name="connsiteY55" fmla="*/ 74168 h 95630"/>
                <a:gd name="connsiteX56" fmla="*/ 10922 w 90805"/>
                <a:gd name="connsiteY56" fmla="*/ 77597 h 95630"/>
                <a:gd name="connsiteX57" fmla="*/ 10922 w 90805"/>
                <a:gd name="connsiteY57" fmla="*/ 77597 h 95630"/>
                <a:gd name="connsiteX58" fmla="*/ 11303 w 90805"/>
                <a:gd name="connsiteY58" fmla="*/ 80899 h 95630"/>
                <a:gd name="connsiteX59" fmla="*/ 12446 w 90805"/>
                <a:gd name="connsiteY59" fmla="*/ 83947 h 95630"/>
                <a:gd name="connsiteX60" fmla="*/ 14351 w 90805"/>
                <a:gd name="connsiteY60" fmla="*/ 86614 h 95630"/>
                <a:gd name="connsiteX61" fmla="*/ 16891 w 90805"/>
                <a:gd name="connsiteY61" fmla="*/ 88900 h 95630"/>
                <a:gd name="connsiteX62" fmla="*/ 20066 w 90805"/>
                <a:gd name="connsiteY62" fmla="*/ 90932 h 95630"/>
                <a:gd name="connsiteX63" fmla="*/ 24003 w 90805"/>
                <a:gd name="connsiteY63" fmla="*/ 92583 h 95630"/>
                <a:gd name="connsiteX64" fmla="*/ 28448 w 90805"/>
                <a:gd name="connsiteY64" fmla="*/ 93980 h 95630"/>
                <a:gd name="connsiteX65" fmla="*/ 33528 w 90805"/>
                <a:gd name="connsiteY65" fmla="*/ 94869 h 95630"/>
                <a:gd name="connsiteX66" fmla="*/ 39243 w 90805"/>
                <a:gd name="connsiteY66" fmla="*/ 95504 h 95630"/>
                <a:gd name="connsiteX67" fmla="*/ 45339 w 90805"/>
                <a:gd name="connsiteY67" fmla="*/ 95631 h 95630"/>
                <a:gd name="connsiteX68" fmla="*/ 45339 w 90805"/>
                <a:gd name="connsiteY68" fmla="*/ 95631 h 95630"/>
                <a:gd name="connsiteX69" fmla="*/ 51562 w 90805"/>
                <a:gd name="connsiteY69" fmla="*/ 95504 h 95630"/>
                <a:gd name="connsiteX70" fmla="*/ 57150 w 90805"/>
                <a:gd name="connsiteY70" fmla="*/ 94869 h 95630"/>
                <a:gd name="connsiteX71" fmla="*/ 62103 w 90805"/>
                <a:gd name="connsiteY71" fmla="*/ 93980 h 95630"/>
                <a:gd name="connsiteX72" fmla="*/ 66548 w 90805"/>
                <a:gd name="connsiteY72" fmla="*/ 92583 h 95630"/>
                <a:gd name="connsiteX73" fmla="*/ 70485 w 90805"/>
                <a:gd name="connsiteY73" fmla="*/ 90932 h 95630"/>
                <a:gd name="connsiteX74" fmla="*/ 73660 w 90805"/>
                <a:gd name="connsiteY74" fmla="*/ 88900 h 95630"/>
                <a:gd name="connsiteX75" fmla="*/ 76200 w 90805"/>
                <a:gd name="connsiteY75" fmla="*/ 86614 h 95630"/>
                <a:gd name="connsiteX76" fmla="*/ 78105 w 90805"/>
                <a:gd name="connsiteY76" fmla="*/ 83947 h 95630"/>
                <a:gd name="connsiteX77" fmla="*/ 79248 w 90805"/>
                <a:gd name="connsiteY77" fmla="*/ 80899 h 95630"/>
                <a:gd name="connsiteX78" fmla="*/ 79629 w 90805"/>
                <a:gd name="connsiteY78" fmla="*/ 77597 h 95630"/>
                <a:gd name="connsiteX79" fmla="*/ 79629 w 90805"/>
                <a:gd name="connsiteY79" fmla="*/ 77597 h 95630"/>
                <a:gd name="connsiteX80" fmla="*/ 79248 w 90805"/>
                <a:gd name="connsiteY80" fmla="*/ 74168 h 95630"/>
                <a:gd name="connsiteX81" fmla="*/ 78105 w 90805"/>
                <a:gd name="connsiteY81" fmla="*/ 71247 h 95630"/>
                <a:gd name="connsiteX82" fmla="*/ 76200 w 90805"/>
                <a:gd name="connsiteY82" fmla="*/ 68453 h 95630"/>
                <a:gd name="connsiteX83" fmla="*/ 73660 w 90805"/>
                <a:gd name="connsiteY83" fmla="*/ 66167 h 95630"/>
                <a:gd name="connsiteX84" fmla="*/ 70485 w 90805"/>
                <a:gd name="connsiteY84" fmla="*/ 64135 h 95630"/>
                <a:gd name="connsiteX85" fmla="*/ 66548 w 90805"/>
                <a:gd name="connsiteY85" fmla="*/ 62484 h 95630"/>
                <a:gd name="connsiteX86" fmla="*/ 62103 w 90805"/>
                <a:gd name="connsiteY86" fmla="*/ 61087 h 95630"/>
                <a:gd name="connsiteX87" fmla="*/ 57150 w 90805"/>
                <a:gd name="connsiteY87" fmla="*/ 60198 h 95630"/>
                <a:gd name="connsiteX88" fmla="*/ 51562 w 90805"/>
                <a:gd name="connsiteY88" fmla="*/ 59690 h 95630"/>
                <a:gd name="connsiteX89" fmla="*/ 45339 w 90805"/>
                <a:gd name="connsiteY89" fmla="*/ 59436 h 95630"/>
                <a:gd name="connsiteX90" fmla="*/ 49911 w 90805"/>
                <a:gd name="connsiteY90" fmla="*/ 44958 h 95630"/>
                <a:gd name="connsiteX91" fmla="*/ 49911 w 90805"/>
                <a:gd name="connsiteY91" fmla="*/ 33274 h 95630"/>
                <a:gd name="connsiteX92" fmla="*/ 80137 w 90805"/>
                <a:gd name="connsiteY92" fmla="*/ 33274 h 95630"/>
                <a:gd name="connsiteX93" fmla="*/ 80137 w 90805"/>
                <a:gd name="connsiteY93" fmla="*/ 25908 h 95630"/>
                <a:gd name="connsiteX94" fmla="*/ 20574 w 90805"/>
                <a:gd name="connsiteY94" fmla="*/ 25908 h 95630"/>
                <a:gd name="connsiteX95" fmla="*/ 20574 w 90805"/>
                <a:gd name="connsiteY95" fmla="*/ 7366 h 95630"/>
                <a:gd name="connsiteX96" fmla="*/ 79502 w 90805"/>
                <a:gd name="connsiteY96" fmla="*/ 7366 h 95630"/>
                <a:gd name="connsiteX97" fmla="*/ 79502 w 90805"/>
                <a:gd name="connsiteY97" fmla="*/ 0 h 95630"/>
                <a:gd name="connsiteX98" fmla="*/ 11430 w 90805"/>
                <a:gd name="connsiteY98" fmla="*/ 0 h 95630"/>
                <a:gd name="connsiteX99" fmla="*/ 11430 w 90805"/>
                <a:gd name="connsiteY99" fmla="*/ 33274 h 95630"/>
                <a:gd name="connsiteX100" fmla="*/ 40767 w 90805"/>
                <a:gd name="connsiteY100" fmla="*/ 33274 h 95630"/>
                <a:gd name="connsiteX101" fmla="*/ 40767 w 90805"/>
                <a:gd name="connsiteY101" fmla="*/ 44958 h 95630"/>
                <a:gd name="connsiteX102" fmla="*/ 0 w 90805"/>
                <a:gd name="connsiteY102" fmla="*/ 44958 h 95630"/>
                <a:gd name="connsiteX103" fmla="*/ 0 w 90805"/>
                <a:gd name="connsiteY103" fmla="*/ 52324 h 95630"/>
                <a:gd name="connsiteX104" fmla="*/ 90805 w 90805"/>
                <a:gd name="connsiteY104" fmla="*/ 52324 h 95630"/>
                <a:gd name="connsiteX105" fmla="*/ 90805 w 90805"/>
                <a:gd name="connsiteY105" fmla="*/ 44958 h 95630"/>
                <a:gd name="connsiteX106" fmla="*/ 49911 w 90805"/>
                <a:gd name="connsiteY106" fmla="*/ 44958 h 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90805" h="95630">
                  <a:moveTo>
                    <a:pt x="45339" y="88519"/>
                  </a:moveTo>
                  <a:lnTo>
                    <a:pt x="45339" y="88519"/>
                  </a:lnTo>
                  <a:lnTo>
                    <a:pt x="40767" y="88392"/>
                  </a:lnTo>
                  <a:lnTo>
                    <a:pt x="36703" y="88011"/>
                  </a:lnTo>
                  <a:lnTo>
                    <a:pt x="32893" y="87503"/>
                  </a:lnTo>
                  <a:lnTo>
                    <a:pt x="29718" y="86614"/>
                  </a:lnTo>
                  <a:lnTo>
                    <a:pt x="26797" y="85598"/>
                  </a:lnTo>
                  <a:lnTo>
                    <a:pt x="24511" y="84455"/>
                  </a:lnTo>
                  <a:lnTo>
                    <a:pt x="22733" y="83058"/>
                  </a:lnTo>
                  <a:lnTo>
                    <a:pt x="21336" y="81407"/>
                  </a:lnTo>
                  <a:lnTo>
                    <a:pt x="20574" y="79502"/>
                  </a:lnTo>
                  <a:lnTo>
                    <a:pt x="20193" y="77597"/>
                  </a:lnTo>
                  <a:lnTo>
                    <a:pt x="20193" y="77597"/>
                  </a:lnTo>
                  <a:lnTo>
                    <a:pt x="20574" y="75565"/>
                  </a:lnTo>
                  <a:lnTo>
                    <a:pt x="21336" y="73660"/>
                  </a:lnTo>
                  <a:lnTo>
                    <a:pt x="22733" y="72009"/>
                  </a:lnTo>
                  <a:lnTo>
                    <a:pt x="24511" y="70612"/>
                  </a:lnTo>
                  <a:lnTo>
                    <a:pt x="26797" y="69469"/>
                  </a:lnTo>
                  <a:lnTo>
                    <a:pt x="29718" y="68453"/>
                  </a:lnTo>
                  <a:lnTo>
                    <a:pt x="32893" y="67564"/>
                  </a:lnTo>
                  <a:lnTo>
                    <a:pt x="36703" y="67056"/>
                  </a:lnTo>
                  <a:lnTo>
                    <a:pt x="40767" y="66675"/>
                  </a:lnTo>
                  <a:lnTo>
                    <a:pt x="45339" y="66548"/>
                  </a:lnTo>
                  <a:lnTo>
                    <a:pt x="45339" y="66548"/>
                  </a:lnTo>
                  <a:lnTo>
                    <a:pt x="49911" y="66675"/>
                  </a:lnTo>
                  <a:lnTo>
                    <a:pt x="53975" y="67056"/>
                  </a:lnTo>
                  <a:lnTo>
                    <a:pt x="57658" y="67564"/>
                  </a:lnTo>
                  <a:lnTo>
                    <a:pt x="60960" y="68453"/>
                  </a:lnTo>
                  <a:lnTo>
                    <a:pt x="63754" y="69469"/>
                  </a:lnTo>
                  <a:lnTo>
                    <a:pt x="66040" y="70612"/>
                  </a:lnTo>
                  <a:lnTo>
                    <a:pt x="67818" y="72009"/>
                  </a:lnTo>
                  <a:lnTo>
                    <a:pt x="69215" y="73660"/>
                  </a:lnTo>
                  <a:lnTo>
                    <a:pt x="69977" y="75565"/>
                  </a:lnTo>
                  <a:lnTo>
                    <a:pt x="70358" y="77597"/>
                  </a:lnTo>
                  <a:lnTo>
                    <a:pt x="70358" y="77597"/>
                  </a:lnTo>
                  <a:lnTo>
                    <a:pt x="69977" y="79502"/>
                  </a:lnTo>
                  <a:lnTo>
                    <a:pt x="69215" y="81407"/>
                  </a:lnTo>
                  <a:lnTo>
                    <a:pt x="67818" y="83058"/>
                  </a:lnTo>
                  <a:lnTo>
                    <a:pt x="66040" y="84455"/>
                  </a:lnTo>
                  <a:lnTo>
                    <a:pt x="63754" y="85598"/>
                  </a:lnTo>
                  <a:lnTo>
                    <a:pt x="60960" y="86614"/>
                  </a:lnTo>
                  <a:lnTo>
                    <a:pt x="57658" y="87503"/>
                  </a:lnTo>
                  <a:lnTo>
                    <a:pt x="53975" y="88011"/>
                  </a:lnTo>
                  <a:lnTo>
                    <a:pt x="49911" y="88392"/>
                  </a:lnTo>
                  <a:lnTo>
                    <a:pt x="45339" y="88519"/>
                  </a:lnTo>
                  <a:close/>
                  <a:moveTo>
                    <a:pt x="45339" y="59436"/>
                  </a:moveTo>
                  <a:lnTo>
                    <a:pt x="45339" y="59436"/>
                  </a:lnTo>
                  <a:lnTo>
                    <a:pt x="39243" y="59690"/>
                  </a:lnTo>
                  <a:lnTo>
                    <a:pt x="33528" y="60198"/>
                  </a:lnTo>
                  <a:lnTo>
                    <a:pt x="28448" y="61087"/>
                  </a:lnTo>
                  <a:lnTo>
                    <a:pt x="24003" y="62484"/>
                  </a:lnTo>
                  <a:lnTo>
                    <a:pt x="20066" y="64135"/>
                  </a:lnTo>
                  <a:lnTo>
                    <a:pt x="16891" y="66167"/>
                  </a:lnTo>
                  <a:lnTo>
                    <a:pt x="14351" y="68453"/>
                  </a:lnTo>
                  <a:lnTo>
                    <a:pt x="12446" y="71247"/>
                  </a:lnTo>
                  <a:lnTo>
                    <a:pt x="11303" y="74168"/>
                  </a:lnTo>
                  <a:lnTo>
                    <a:pt x="10922" y="77597"/>
                  </a:lnTo>
                  <a:lnTo>
                    <a:pt x="10922" y="77597"/>
                  </a:lnTo>
                  <a:lnTo>
                    <a:pt x="11303" y="80899"/>
                  </a:lnTo>
                  <a:lnTo>
                    <a:pt x="12446" y="83947"/>
                  </a:lnTo>
                  <a:lnTo>
                    <a:pt x="14351" y="86614"/>
                  </a:lnTo>
                  <a:lnTo>
                    <a:pt x="16891" y="88900"/>
                  </a:lnTo>
                  <a:lnTo>
                    <a:pt x="20066" y="90932"/>
                  </a:lnTo>
                  <a:lnTo>
                    <a:pt x="24003" y="92583"/>
                  </a:lnTo>
                  <a:lnTo>
                    <a:pt x="28448" y="93980"/>
                  </a:lnTo>
                  <a:lnTo>
                    <a:pt x="33528" y="94869"/>
                  </a:lnTo>
                  <a:lnTo>
                    <a:pt x="39243" y="95504"/>
                  </a:lnTo>
                  <a:lnTo>
                    <a:pt x="45339" y="95631"/>
                  </a:lnTo>
                  <a:lnTo>
                    <a:pt x="45339" y="95631"/>
                  </a:lnTo>
                  <a:lnTo>
                    <a:pt x="51562" y="95504"/>
                  </a:lnTo>
                  <a:lnTo>
                    <a:pt x="57150" y="94869"/>
                  </a:lnTo>
                  <a:lnTo>
                    <a:pt x="62103" y="93980"/>
                  </a:lnTo>
                  <a:lnTo>
                    <a:pt x="66548" y="92583"/>
                  </a:lnTo>
                  <a:lnTo>
                    <a:pt x="70485" y="90932"/>
                  </a:lnTo>
                  <a:lnTo>
                    <a:pt x="73660" y="88900"/>
                  </a:lnTo>
                  <a:lnTo>
                    <a:pt x="76200" y="86614"/>
                  </a:lnTo>
                  <a:lnTo>
                    <a:pt x="78105" y="83947"/>
                  </a:lnTo>
                  <a:lnTo>
                    <a:pt x="79248" y="80899"/>
                  </a:lnTo>
                  <a:lnTo>
                    <a:pt x="79629" y="77597"/>
                  </a:lnTo>
                  <a:lnTo>
                    <a:pt x="79629" y="77597"/>
                  </a:lnTo>
                  <a:lnTo>
                    <a:pt x="79248" y="74168"/>
                  </a:lnTo>
                  <a:lnTo>
                    <a:pt x="78105" y="71247"/>
                  </a:lnTo>
                  <a:lnTo>
                    <a:pt x="76200" y="68453"/>
                  </a:lnTo>
                  <a:lnTo>
                    <a:pt x="73660" y="66167"/>
                  </a:lnTo>
                  <a:lnTo>
                    <a:pt x="70485" y="64135"/>
                  </a:lnTo>
                  <a:lnTo>
                    <a:pt x="66548" y="62484"/>
                  </a:lnTo>
                  <a:lnTo>
                    <a:pt x="62103" y="61087"/>
                  </a:lnTo>
                  <a:lnTo>
                    <a:pt x="57150" y="60198"/>
                  </a:lnTo>
                  <a:lnTo>
                    <a:pt x="51562" y="59690"/>
                  </a:lnTo>
                  <a:lnTo>
                    <a:pt x="45339" y="59436"/>
                  </a:lnTo>
                  <a:close/>
                  <a:moveTo>
                    <a:pt x="49911" y="44958"/>
                  </a:moveTo>
                  <a:lnTo>
                    <a:pt x="49911" y="33274"/>
                  </a:lnTo>
                  <a:lnTo>
                    <a:pt x="80137" y="33274"/>
                  </a:lnTo>
                  <a:lnTo>
                    <a:pt x="80137" y="25908"/>
                  </a:lnTo>
                  <a:lnTo>
                    <a:pt x="20574" y="25908"/>
                  </a:lnTo>
                  <a:lnTo>
                    <a:pt x="20574" y="7366"/>
                  </a:lnTo>
                  <a:lnTo>
                    <a:pt x="79502" y="7366"/>
                  </a:lnTo>
                  <a:lnTo>
                    <a:pt x="79502" y="0"/>
                  </a:lnTo>
                  <a:lnTo>
                    <a:pt x="11430" y="0"/>
                  </a:lnTo>
                  <a:lnTo>
                    <a:pt x="11430" y="33274"/>
                  </a:lnTo>
                  <a:lnTo>
                    <a:pt x="40767" y="33274"/>
                  </a:lnTo>
                  <a:lnTo>
                    <a:pt x="40767" y="44958"/>
                  </a:lnTo>
                  <a:lnTo>
                    <a:pt x="0" y="44958"/>
                  </a:lnTo>
                  <a:lnTo>
                    <a:pt x="0" y="52324"/>
                  </a:lnTo>
                  <a:lnTo>
                    <a:pt x="90805" y="52324"/>
                  </a:lnTo>
                  <a:lnTo>
                    <a:pt x="90805" y="44958"/>
                  </a:lnTo>
                  <a:lnTo>
                    <a:pt x="49911" y="4495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2855CF6-737D-A19E-040C-7375B2005A6A}"/>
                </a:ext>
              </a:extLst>
            </p:cNvPr>
            <p:cNvSpPr/>
            <p:nvPr/>
          </p:nvSpPr>
          <p:spPr>
            <a:xfrm>
              <a:off x="3260978" y="4808601"/>
              <a:ext cx="90932" cy="96392"/>
            </a:xfrm>
            <a:custGeom>
              <a:avLst/>
              <a:gdLst>
                <a:gd name="connsiteX0" fmla="*/ 70231 w 90932"/>
                <a:gd name="connsiteY0" fmla="*/ 35941 h 96392"/>
                <a:gd name="connsiteX1" fmla="*/ 20574 w 90932"/>
                <a:gd name="connsiteY1" fmla="*/ 35941 h 96392"/>
                <a:gd name="connsiteX2" fmla="*/ 20574 w 90932"/>
                <a:gd name="connsiteY2" fmla="*/ 21209 h 96392"/>
                <a:gd name="connsiteX3" fmla="*/ 70231 w 90932"/>
                <a:gd name="connsiteY3" fmla="*/ 21209 h 96392"/>
                <a:gd name="connsiteX4" fmla="*/ 70231 w 90932"/>
                <a:gd name="connsiteY4" fmla="*/ 35941 h 96392"/>
                <a:gd name="connsiteX5" fmla="*/ 79375 w 90932"/>
                <a:gd name="connsiteY5" fmla="*/ 0 h 96392"/>
                <a:gd name="connsiteX6" fmla="*/ 70231 w 90932"/>
                <a:gd name="connsiteY6" fmla="*/ 0 h 96392"/>
                <a:gd name="connsiteX7" fmla="*/ 70231 w 90932"/>
                <a:gd name="connsiteY7" fmla="*/ 13843 h 96392"/>
                <a:gd name="connsiteX8" fmla="*/ 20574 w 90932"/>
                <a:gd name="connsiteY8" fmla="*/ 13843 h 96392"/>
                <a:gd name="connsiteX9" fmla="*/ 20574 w 90932"/>
                <a:gd name="connsiteY9" fmla="*/ 0 h 96392"/>
                <a:gd name="connsiteX10" fmla="*/ 11430 w 90932"/>
                <a:gd name="connsiteY10" fmla="*/ 0 h 96392"/>
                <a:gd name="connsiteX11" fmla="*/ 11430 w 90932"/>
                <a:gd name="connsiteY11" fmla="*/ 43434 h 96392"/>
                <a:gd name="connsiteX12" fmla="*/ 79375 w 90932"/>
                <a:gd name="connsiteY12" fmla="*/ 43434 h 96392"/>
                <a:gd name="connsiteX13" fmla="*/ 79375 w 90932"/>
                <a:gd name="connsiteY13" fmla="*/ 0 h 96392"/>
                <a:gd name="connsiteX14" fmla="*/ 90932 w 90932"/>
                <a:gd name="connsiteY14" fmla="*/ 55499 h 96392"/>
                <a:gd name="connsiteX15" fmla="*/ 0 w 90932"/>
                <a:gd name="connsiteY15" fmla="*/ 55499 h 96392"/>
                <a:gd name="connsiteX16" fmla="*/ 0 w 90932"/>
                <a:gd name="connsiteY16" fmla="*/ 62865 h 96392"/>
                <a:gd name="connsiteX17" fmla="*/ 40640 w 90932"/>
                <a:gd name="connsiteY17" fmla="*/ 62865 h 96392"/>
                <a:gd name="connsiteX18" fmla="*/ 40640 w 90932"/>
                <a:gd name="connsiteY18" fmla="*/ 96393 h 96392"/>
                <a:gd name="connsiteX19" fmla="*/ 49784 w 90932"/>
                <a:gd name="connsiteY19" fmla="*/ 96393 h 96392"/>
                <a:gd name="connsiteX20" fmla="*/ 49784 w 90932"/>
                <a:gd name="connsiteY20" fmla="*/ 62865 h 96392"/>
                <a:gd name="connsiteX21" fmla="*/ 90932 w 90932"/>
                <a:gd name="connsiteY21" fmla="*/ 62865 h 96392"/>
                <a:gd name="connsiteX22" fmla="*/ 90932 w 90932"/>
                <a:gd name="connsiteY22" fmla="*/ 55499 h 9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932" h="96392">
                  <a:moveTo>
                    <a:pt x="70231" y="35941"/>
                  </a:moveTo>
                  <a:lnTo>
                    <a:pt x="20574" y="35941"/>
                  </a:lnTo>
                  <a:lnTo>
                    <a:pt x="20574" y="21209"/>
                  </a:lnTo>
                  <a:lnTo>
                    <a:pt x="70231" y="21209"/>
                  </a:lnTo>
                  <a:lnTo>
                    <a:pt x="70231" y="35941"/>
                  </a:lnTo>
                  <a:close/>
                  <a:moveTo>
                    <a:pt x="79375" y="0"/>
                  </a:moveTo>
                  <a:lnTo>
                    <a:pt x="70231" y="0"/>
                  </a:lnTo>
                  <a:lnTo>
                    <a:pt x="70231" y="13843"/>
                  </a:lnTo>
                  <a:lnTo>
                    <a:pt x="20574" y="13843"/>
                  </a:lnTo>
                  <a:lnTo>
                    <a:pt x="20574" y="0"/>
                  </a:lnTo>
                  <a:lnTo>
                    <a:pt x="11430" y="0"/>
                  </a:lnTo>
                  <a:lnTo>
                    <a:pt x="11430" y="43434"/>
                  </a:lnTo>
                  <a:lnTo>
                    <a:pt x="79375" y="43434"/>
                  </a:lnTo>
                  <a:lnTo>
                    <a:pt x="79375" y="0"/>
                  </a:lnTo>
                  <a:close/>
                  <a:moveTo>
                    <a:pt x="90932" y="55499"/>
                  </a:moveTo>
                  <a:lnTo>
                    <a:pt x="0" y="55499"/>
                  </a:lnTo>
                  <a:lnTo>
                    <a:pt x="0" y="62865"/>
                  </a:lnTo>
                  <a:lnTo>
                    <a:pt x="40640" y="62865"/>
                  </a:lnTo>
                  <a:lnTo>
                    <a:pt x="40640" y="96393"/>
                  </a:lnTo>
                  <a:lnTo>
                    <a:pt x="49784" y="96393"/>
                  </a:lnTo>
                  <a:lnTo>
                    <a:pt x="49784" y="62865"/>
                  </a:lnTo>
                  <a:lnTo>
                    <a:pt x="90932" y="62865"/>
                  </a:lnTo>
                  <a:lnTo>
                    <a:pt x="90932" y="5549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803F1F8-67EB-E6D6-B0C1-BFEC84D16C5E}"/>
                </a:ext>
              </a:extLst>
            </p:cNvPr>
            <p:cNvSpPr/>
            <p:nvPr/>
          </p:nvSpPr>
          <p:spPr>
            <a:xfrm>
              <a:off x="3363849" y="4882388"/>
              <a:ext cx="18795" cy="35433"/>
            </a:xfrm>
            <a:custGeom>
              <a:avLst/>
              <a:gdLst>
                <a:gd name="connsiteX0" fmla="*/ 2540 w 18795"/>
                <a:gd name="connsiteY0" fmla="*/ 35433 h 35433"/>
                <a:gd name="connsiteX1" fmla="*/ 2540 w 18795"/>
                <a:gd name="connsiteY1" fmla="*/ 35433 h 35433"/>
                <a:gd name="connsiteX2" fmla="*/ 5334 w 18795"/>
                <a:gd name="connsiteY2" fmla="*/ 34036 h 35433"/>
                <a:gd name="connsiteX3" fmla="*/ 8001 w 18795"/>
                <a:gd name="connsiteY3" fmla="*/ 32385 h 35433"/>
                <a:gd name="connsiteX4" fmla="*/ 10414 w 18795"/>
                <a:gd name="connsiteY4" fmla="*/ 30607 h 35433"/>
                <a:gd name="connsiteX5" fmla="*/ 12573 w 18795"/>
                <a:gd name="connsiteY5" fmla="*/ 28448 h 35433"/>
                <a:gd name="connsiteX6" fmla="*/ 14478 w 18795"/>
                <a:gd name="connsiteY6" fmla="*/ 26162 h 35433"/>
                <a:gd name="connsiteX7" fmla="*/ 16002 w 18795"/>
                <a:gd name="connsiteY7" fmla="*/ 23749 h 35433"/>
                <a:gd name="connsiteX8" fmla="*/ 17145 w 18795"/>
                <a:gd name="connsiteY8" fmla="*/ 21082 h 35433"/>
                <a:gd name="connsiteX9" fmla="*/ 18034 w 18795"/>
                <a:gd name="connsiteY9" fmla="*/ 18288 h 35433"/>
                <a:gd name="connsiteX10" fmla="*/ 18669 w 18795"/>
                <a:gd name="connsiteY10" fmla="*/ 15240 h 35433"/>
                <a:gd name="connsiteX11" fmla="*/ 18796 w 18795"/>
                <a:gd name="connsiteY11" fmla="*/ 12065 h 35433"/>
                <a:gd name="connsiteX12" fmla="*/ 18796 w 18795"/>
                <a:gd name="connsiteY12" fmla="*/ 12065 h 35433"/>
                <a:gd name="connsiteX13" fmla="*/ 18669 w 18795"/>
                <a:gd name="connsiteY13" fmla="*/ 9906 h 35433"/>
                <a:gd name="connsiteX14" fmla="*/ 18415 w 18795"/>
                <a:gd name="connsiteY14" fmla="*/ 8001 h 35433"/>
                <a:gd name="connsiteX15" fmla="*/ 17907 w 18795"/>
                <a:gd name="connsiteY15" fmla="*/ 6223 h 35433"/>
                <a:gd name="connsiteX16" fmla="*/ 17272 w 18795"/>
                <a:gd name="connsiteY16" fmla="*/ 4572 h 35433"/>
                <a:gd name="connsiteX17" fmla="*/ 16510 w 18795"/>
                <a:gd name="connsiteY17" fmla="*/ 3302 h 35433"/>
                <a:gd name="connsiteX18" fmla="*/ 15494 w 18795"/>
                <a:gd name="connsiteY18" fmla="*/ 2159 h 35433"/>
                <a:gd name="connsiteX19" fmla="*/ 14478 w 18795"/>
                <a:gd name="connsiteY19" fmla="*/ 1270 h 35433"/>
                <a:gd name="connsiteX20" fmla="*/ 13208 w 18795"/>
                <a:gd name="connsiteY20" fmla="*/ 508 h 35433"/>
                <a:gd name="connsiteX21" fmla="*/ 11811 w 18795"/>
                <a:gd name="connsiteY21" fmla="*/ 127 h 35433"/>
                <a:gd name="connsiteX22" fmla="*/ 10160 w 18795"/>
                <a:gd name="connsiteY22" fmla="*/ 0 h 35433"/>
                <a:gd name="connsiteX23" fmla="*/ 10160 w 18795"/>
                <a:gd name="connsiteY23" fmla="*/ 0 h 35433"/>
                <a:gd name="connsiteX24" fmla="*/ 9017 w 18795"/>
                <a:gd name="connsiteY24" fmla="*/ 127 h 35433"/>
                <a:gd name="connsiteX25" fmla="*/ 7874 w 18795"/>
                <a:gd name="connsiteY25" fmla="*/ 381 h 35433"/>
                <a:gd name="connsiteX26" fmla="*/ 6731 w 18795"/>
                <a:gd name="connsiteY26" fmla="*/ 762 h 35433"/>
                <a:gd name="connsiteX27" fmla="*/ 5715 w 18795"/>
                <a:gd name="connsiteY27" fmla="*/ 1270 h 35433"/>
                <a:gd name="connsiteX28" fmla="*/ 4826 w 18795"/>
                <a:gd name="connsiteY28" fmla="*/ 2032 h 35433"/>
                <a:gd name="connsiteX29" fmla="*/ 4064 w 18795"/>
                <a:gd name="connsiteY29" fmla="*/ 2794 h 35433"/>
                <a:gd name="connsiteX30" fmla="*/ 3429 w 18795"/>
                <a:gd name="connsiteY30" fmla="*/ 3683 h 35433"/>
                <a:gd name="connsiteX31" fmla="*/ 2921 w 18795"/>
                <a:gd name="connsiteY31" fmla="*/ 4826 h 35433"/>
                <a:gd name="connsiteX32" fmla="*/ 2540 w 18795"/>
                <a:gd name="connsiteY32" fmla="*/ 5969 h 35433"/>
                <a:gd name="connsiteX33" fmla="*/ 2540 w 18795"/>
                <a:gd name="connsiteY33" fmla="*/ 7239 h 35433"/>
                <a:gd name="connsiteX34" fmla="*/ 2540 w 18795"/>
                <a:gd name="connsiteY34" fmla="*/ 7239 h 35433"/>
                <a:gd name="connsiteX35" fmla="*/ 2540 w 18795"/>
                <a:gd name="connsiteY35" fmla="*/ 8509 h 35433"/>
                <a:gd name="connsiteX36" fmla="*/ 2921 w 18795"/>
                <a:gd name="connsiteY36" fmla="*/ 9779 h 35433"/>
                <a:gd name="connsiteX37" fmla="*/ 3429 w 18795"/>
                <a:gd name="connsiteY37" fmla="*/ 10795 h 35433"/>
                <a:gd name="connsiteX38" fmla="*/ 4064 w 18795"/>
                <a:gd name="connsiteY38" fmla="*/ 11684 h 35433"/>
                <a:gd name="connsiteX39" fmla="*/ 4826 w 18795"/>
                <a:gd name="connsiteY39" fmla="*/ 12573 h 35433"/>
                <a:gd name="connsiteX40" fmla="*/ 5715 w 18795"/>
                <a:gd name="connsiteY40" fmla="*/ 13208 h 35433"/>
                <a:gd name="connsiteX41" fmla="*/ 6604 w 18795"/>
                <a:gd name="connsiteY41" fmla="*/ 13716 h 35433"/>
                <a:gd name="connsiteX42" fmla="*/ 7747 w 18795"/>
                <a:gd name="connsiteY42" fmla="*/ 14097 h 35433"/>
                <a:gd name="connsiteX43" fmla="*/ 8763 w 18795"/>
                <a:gd name="connsiteY43" fmla="*/ 14224 h 35433"/>
                <a:gd name="connsiteX44" fmla="*/ 10033 w 18795"/>
                <a:gd name="connsiteY44" fmla="*/ 14351 h 35433"/>
                <a:gd name="connsiteX45" fmla="*/ 10033 w 18795"/>
                <a:gd name="connsiteY45" fmla="*/ 14351 h 35433"/>
                <a:gd name="connsiteX46" fmla="*/ 10160 w 18795"/>
                <a:gd name="connsiteY46" fmla="*/ 14351 h 35433"/>
                <a:gd name="connsiteX47" fmla="*/ 10287 w 18795"/>
                <a:gd name="connsiteY47" fmla="*/ 14351 h 35433"/>
                <a:gd name="connsiteX48" fmla="*/ 10414 w 18795"/>
                <a:gd name="connsiteY48" fmla="*/ 14351 h 35433"/>
                <a:gd name="connsiteX49" fmla="*/ 10541 w 18795"/>
                <a:gd name="connsiteY49" fmla="*/ 14351 h 35433"/>
                <a:gd name="connsiteX50" fmla="*/ 10541 w 18795"/>
                <a:gd name="connsiteY50" fmla="*/ 14351 h 35433"/>
                <a:gd name="connsiteX51" fmla="*/ 10668 w 18795"/>
                <a:gd name="connsiteY51" fmla="*/ 14351 h 35433"/>
                <a:gd name="connsiteX52" fmla="*/ 10795 w 18795"/>
                <a:gd name="connsiteY52" fmla="*/ 14351 h 35433"/>
                <a:gd name="connsiteX53" fmla="*/ 10922 w 18795"/>
                <a:gd name="connsiteY53" fmla="*/ 14224 h 35433"/>
                <a:gd name="connsiteX54" fmla="*/ 11049 w 18795"/>
                <a:gd name="connsiteY54" fmla="*/ 14224 h 35433"/>
                <a:gd name="connsiteX55" fmla="*/ 11176 w 18795"/>
                <a:gd name="connsiteY55" fmla="*/ 14224 h 35433"/>
                <a:gd name="connsiteX56" fmla="*/ 11176 w 18795"/>
                <a:gd name="connsiteY56" fmla="*/ 14224 h 35433"/>
                <a:gd name="connsiteX57" fmla="*/ 11049 w 18795"/>
                <a:gd name="connsiteY57" fmla="*/ 16129 h 35433"/>
                <a:gd name="connsiteX58" fmla="*/ 10668 w 18795"/>
                <a:gd name="connsiteY58" fmla="*/ 18034 h 35433"/>
                <a:gd name="connsiteX59" fmla="*/ 10160 w 18795"/>
                <a:gd name="connsiteY59" fmla="*/ 19812 h 35433"/>
                <a:gd name="connsiteX60" fmla="*/ 9271 w 18795"/>
                <a:gd name="connsiteY60" fmla="*/ 21463 h 35433"/>
                <a:gd name="connsiteX61" fmla="*/ 8255 w 18795"/>
                <a:gd name="connsiteY61" fmla="*/ 23114 h 35433"/>
                <a:gd name="connsiteX62" fmla="*/ 6985 w 18795"/>
                <a:gd name="connsiteY62" fmla="*/ 24638 h 35433"/>
                <a:gd name="connsiteX63" fmla="*/ 5588 w 18795"/>
                <a:gd name="connsiteY63" fmla="*/ 26035 h 35433"/>
                <a:gd name="connsiteX64" fmla="*/ 3937 w 18795"/>
                <a:gd name="connsiteY64" fmla="*/ 27305 h 35433"/>
                <a:gd name="connsiteX65" fmla="*/ 2032 w 18795"/>
                <a:gd name="connsiteY65" fmla="*/ 28448 h 35433"/>
                <a:gd name="connsiteX66" fmla="*/ 0 w 18795"/>
                <a:gd name="connsiteY66" fmla="*/ 29464 h 35433"/>
                <a:gd name="connsiteX67" fmla="*/ 2540 w 18795"/>
                <a:gd name="connsiteY67" fmla="*/ 35433 h 3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795" h="35433">
                  <a:moveTo>
                    <a:pt x="2540" y="35433"/>
                  </a:moveTo>
                  <a:lnTo>
                    <a:pt x="2540" y="35433"/>
                  </a:lnTo>
                  <a:lnTo>
                    <a:pt x="5334" y="34036"/>
                  </a:lnTo>
                  <a:lnTo>
                    <a:pt x="8001" y="32385"/>
                  </a:lnTo>
                  <a:lnTo>
                    <a:pt x="10414" y="30607"/>
                  </a:lnTo>
                  <a:lnTo>
                    <a:pt x="12573" y="28448"/>
                  </a:lnTo>
                  <a:lnTo>
                    <a:pt x="14478" y="26162"/>
                  </a:lnTo>
                  <a:lnTo>
                    <a:pt x="16002" y="23749"/>
                  </a:lnTo>
                  <a:lnTo>
                    <a:pt x="17145" y="21082"/>
                  </a:lnTo>
                  <a:lnTo>
                    <a:pt x="18034" y="18288"/>
                  </a:lnTo>
                  <a:lnTo>
                    <a:pt x="18669" y="15240"/>
                  </a:lnTo>
                  <a:lnTo>
                    <a:pt x="18796" y="12065"/>
                  </a:lnTo>
                  <a:lnTo>
                    <a:pt x="18796" y="12065"/>
                  </a:lnTo>
                  <a:lnTo>
                    <a:pt x="18669" y="9906"/>
                  </a:lnTo>
                  <a:lnTo>
                    <a:pt x="18415" y="8001"/>
                  </a:lnTo>
                  <a:lnTo>
                    <a:pt x="17907" y="6223"/>
                  </a:lnTo>
                  <a:lnTo>
                    <a:pt x="17272" y="4572"/>
                  </a:lnTo>
                  <a:lnTo>
                    <a:pt x="16510" y="3302"/>
                  </a:lnTo>
                  <a:lnTo>
                    <a:pt x="15494" y="2159"/>
                  </a:lnTo>
                  <a:lnTo>
                    <a:pt x="14478" y="1270"/>
                  </a:lnTo>
                  <a:lnTo>
                    <a:pt x="13208" y="508"/>
                  </a:lnTo>
                  <a:lnTo>
                    <a:pt x="11811" y="127"/>
                  </a:lnTo>
                  <a:lnTo>
                    <a:pt x="10160" y="0"/>
                  </a:lnTo>
                  <a:lnTo>
                    <a:pt x="10160" y="0"/>
                  </a:lnTo>
                  <a:lnTo>
                    <a:pt x="9017" y="127"/>
                  </a:lnTo>
                  <a:lnTo>
                    <a:pt x="7874" y="381"/>
                  </a:lnTo>
                  <a:lnTo>
                    <a:pt x="6731" y="762"/>
                  </a:lnTo>
                  <a:lnTo>
                    <a:pt x="5715" y="1270"/>
                  </a:lnTo>
                  <a:lnTo>
                    <a:pt x="4826" y="2032"/>
                  </a:lnTo>
                  <a:lnTo>
                    <a:pt x="4064" y="2794"/>
                  </a:lnTo>
                  <a:lnTo>
                    <a:pt x="3429" y="3683"/>
                  </a:lnTo>
                  <a:lnTo>
                    <a:pt x="2921" y="4826"/>
                  </a:lnTo>
                  <a:lnTo>
                    <a:pt x="2540" y="5969"/>
                  </a:lnTo>
                  <a:lnTo>
                    <a:pt x="2540" y="7239"/>
                  </a:lnTo>
                  <a:lnTo>
                    <a:pt x="2540" y="7239"/>
                  </a:lnTo>
                  <a:lnTo>
                    <a:pt x="2540" y="8509"/>
                  </a:lnTo>
                  <a:lnTo>
                    <a:pt x="2921" y="9779"/>
                  </a:lnTo>
                  <a:lnTo>
                    <a:pt x="3429" y="10795"/>
                  </a:lnTo>
                  <a:lnTo>
                    <a:pt x="4064" y="11684"/>
                  </a:lnTo>
                  <a:lnTo>
                    <a:pt x="4826" y="12573"/>
                  </a:lnTo>
                  <a:lnTo>
                    <a:pt x="5715" y="13208"/>
                  </a:lnTo>
                  <a:lnTo>
                    <a:pt x="6604" y="13716"/>
                  </a:lnTo>
                  <a:lnTo>
                    <a:pt x="7747" y="14097"/>
                  </a:lnTo>
                  <a:lnTo>
                    <a:pt x="8763" y="14224"/>
                  </a:lnTo>
                  <a:lnTo>
                    <a:pt x="10033" y="14351"/>
                  </a:lnTo>
                  <a:lnTo>
                    <a:pt x="10033" y="14351"/>
                  </a:lnTo>
                  <a:lnTo>
                    <a:pt x="10160" y="14351"/>
                  </a:lnTo>
                  <a:lnTo>
                    <a:pt x="10287" y="14351"/>
                  </a:lnTo>
                  <a:lnTo>
                    <a:pt x="10414" y="14351"/>
                  </a:lnTo>
                  <a:lnTo>
                    <a:pt x="10541" y="14351"/>
                  </a:lnTo>
                  <a:lnTo>
                    <a:pt x="10541" y="14351"/>
                  </a:lnTo>
                  <a:lnTo>
                    <a:pt x="10668" y="14351"/>
                  </a:lnTo>
                  <a:lnTo>
                    <a:pt x="10795" y="14351"/>
                  </a:lnTo>
                  <a:lnTo>
                    <a:pt x="10922" y="14224"/>
                  </a:lnTo>
                  <a:lnTo>
                    <a:pt x="11049" y="14224"/>
                  </a:lnTo>
                  <a:lnTo>
                    <a:pt x="11176" y="14224"/>
                  </a:lnTo>
                  <a:lnTo>
                    <a:pt x="11176" y="14224"/>
                  </a:lnTo>
                  <a:lnTo>
                    <a:pt x="11049" y="16129"/>
                  </a:lnTo>
                  <a:lnTo>
                    <a:pt x="10668" y="18034"/>
                  </a:lnTo>
                  <a:lnTo>
                    <a:pt x="10160" y="19812"/>
                  </a:lnTo>
                  <a:lnTo>
                    <a:pt x="9271" y="21463"/>
                  </a:lnTo>
                  <a:lnTo>
                    <a:pt x="8255" y="23114"/>
                  </a:lnTo>
                  <a:lnTo>
                    <a:pt x="6985" y="24638"/>
                  </a:lnTo>
                  <a:lnTo>
                    <a:pt x="5588" y="26035"/>
                  </a:lnTo>
                  <a:lnTo>
                    <a:pt x="3937" y="27305"/>
                  </a:lnTo>
                  <a:lnTo>
                    <a:pt x="2032" y="28448"/>
                  </a:lnTo>
                  <a:lnTo>
                    <a:pt x="0" y="29464"/>
                  </a:lnTo>
                  <a:lnTo>
                    <a:pt x="2540" y="3543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EA9930A-B07D-8C46-B62D-FBF622DA9BA7}"/>
                </a:ext>
              </a:extLst>
            </p:cNvPr>
            <p:cNvSpPr/>
            <p:nvPr/>
          </p:nvSpPr>
          <p:spPr>
            <a:xfrm>
              <a:off x="3461638" y="4802123"/>
              <a:ext cx="35305" cy="72263"/>
            </a:xfrm>
            <a:custGeom>
              <a:avLst/>
              <a:gdLst>
                <a:gd name="connsiteX0" fmla="*/ 0 w 35305"/>
                <a:gd name="connsiteY0" fmla="*/ 0 h 72263"/>
                <a:gd name="connsiteX1" fmla="*/ 0 w 35305"/>
                <a:gd name="connsiteY1" fmla="*/ 72263 h 72263"/>
                <a:gd name="connsiteX2" fmla="*/ 8255 w 35305"/>
                <a:gd name="connsiteY2" fmla="*/ 72263 h 72263"/>
                <a:gd name="connsiteX3" fmla="*/ 8255 w 35305"/>
                <a:gd name="connsiteY3" fmla="*/ 7620 h 72263"/>
                <a:gd name="connsiteX4" fmla="*/ 35306 w 35305"/>
                <a:gd name="connsiteY4" fmla="*/ 7620 h 72263"/>
                <a:gd name="connsiteX5" fmla="*/ 35306 w 35305"/>
                <a:gd name="connsiteY5" fmla="*/ 0 h 72263"/>
                <a:gd name="connsiteX6" fmla="*/ 0 w 35305"/>
                <a:gd name="connsiteY6" fmla="*/ 0 h 7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05" h="72263">
                  <a:moveTo>
                    <a:pt x="0" y="0"/>
                  </a:moveTo>
                  <a:lnTo>
                    <a:pt x="0" y="72263"/>
                  </a:lnTo>
                  <a:lnTo>
                    <a:pt x="8255" y="72263"/>
                  </a:lnTo>
                  <a:lnTo>
                    <a:pt x="8255" y="7620"/>
                  </a:lnTo>
                  <a:lnTo>
                    <a:pt x="35306" y="7620"/>
                  </a:lnTo>
                  <a:lnTo>
                    <a:pt x="353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F22B9A5-9A26-3485-F538-ED8791E2E3B6}"/>
                </a:ext>
              </a:extLst>
            </p:cNvPr>
            <p:cNvSpPr/>
            <p:nvPr/>
          </p:nvSpPr>
          <p:spPr>
            <a:xfrm>
              <a:off x="3506216" y="4804536"/>
              <a:ext cx="93091" cy="98171"/>
            </a:xfrm>
            <a:custGeom>
              <a:avLst/>
              <a:gdLst>
                <a:gd name="connsiteX0" fmla="*/ 58928 w 93091"/>
                <a:gd name="connsiteY0" fmla="*/ 50546 h 98171"/>
                <a:gd name="connsiteX1" fmla="*/ 58928 w 93091"/>
                <a:gd name="connsiteY1" fmla="*/ 50546 h 98171"/>
                <a:gd name="connsiteX2" fmla="*/ 54610 w 93091"/>
                <a:gd name="connsiteY2" fmla="*/ 48768 h 98171"/>
                <a:gd name="connsiteX3" fmla="*/ 50673 w 93091"/>
                <a:gd name="connsiteY3" fmla="*/ 46482 h 98171"/>
                <a:gd name="connsiteX4" fmla="*/ 47117 w 93091"/>
                <a:gd name="connsiteY4" fmla="*/ 43942 h 98171"/>
                <a:gd name="connsiteX5" fmla="*/ 43942 w 93091"/>
                <a:gd name="connsiteY5" fmla="*/ 41021 h 98171"/>
                <a:gd name="connsiteX6" fmla="*/ 41021 w 93091"/>
                <a:gd name="connsiteY6" fmla="*/ 37846 h 98171"/>
                <a:gd name="connsiteX7" fmla="*/ 38735 w 93091"/>
                <a:gd name="connsiteY7" fmla="*/ 34417 h 98171"/>
                <a:gd name="connsiteX8" fmla="*/ 36830 w 93091"/>
                <a:gd name="connsiteY8" fmla="*/ 30734 h 98171"/>
                <a:gd name="connsiteX9" fmla="*/ 35433 w 93091"/>
                <a:gd name="connsiteY9" fmla="*/ 26797 h 98171"/>
                <a:gd name="connsiteX10" fmla="*/ 34544 w 93091"/>
                <a:gd name="connsiteY10" fmla="*/ 22860 h 98171"/>
                <a:gd name="connsiteX11" fmla="*/ 34290 w 93091"/>
                <a:gd name="connsiteY11" fmla="*/ 18796 h 98171"/>
                <a:gd name="connsiteX12" fmla="*/ 34290 w 93091"/>
                <a:gd name="connsiteY12" fmla="*/ 6096 h 98171"/>
                <a:gd name="connsiteX13" fmla="*/ 25146 w 93091"/>
                <a:gd name="connsiteY13" fmla="*/ 6096 h 98171"/>
                <a:gd name="connsiteX14" fmla="*/ 25146 w 93091"/>
                <a:gd name="connsiteY14" fmla="*/ 18542 h 98171"/>
                <a:gd name="connsiteX15" fmla="*/ 25146 w 93091"/>
                <a:gd name="connsiteY15" fmla="*/ 18542 h 98171"/>
                <a:gd name="connsiteX16" fmla="*/ 24765 w 93091"/>
                <a:gd name="connsiteY16" fmla="*/ 23114 h 98171"/>
                <a:gd name="connsiteX17" fmla="*/ 24003 w 93091"/>
                <a:gd name="connsiteY17" fmla="*/ 27559 h 98171"/>
                <a:gd name="connsiteX18" fmla="*/ 22606 w 93091"/>
                <a:gd name="connsiteY18" fmla="*/ 31750 h 98171"/>
                <a:gd name="connsiteX19" fmla="*/ 20701 w 93091"/>
                <a:gd name="connsiteY19" fmla="*/ 35814 h 98171"/>
                <a:gd name="connsiteX20" fmla="*/ 18288 w 93091"/>
                <a:gd name="connsiteY20" fmla="*/ 39497 h 98171"/>
                <a:gd name="connsiteX21" fmla="*/ 15494 w 93091"/>
                <a:gd name="connsiteY21" fmla="*/ 42926 h 98171"/>
                <a:gd name="connsiteX22" fmla="*/ 12192 w 93091"/>
                <a:gd name="connsiteY22" fmla="*/ 46101 h 98171"/>
                <a:gd name="connsiteX23" fmla="*/ 8509 w 93091"/>
                <a:gd name="connsiteY23" fmla="*/ 48768 h 98171"/>
                <a:gd name="connsiteX24" fmla="*/ 4445 w 93091"/>
                <a:gd name="connsiteY24" fmla="*/ 51054 h 98171"/>
                <a:gd name="connsiteX25" fmla="*/ 0 w 93091"/>
                <a:gd name="connsiteY25" fmla="*/ 52959 h 98171"/>
                <a:gd name="connsiteX26" fmla="*/ 4826 w 93091"/>
                <a:gd name="connsiteY26" fmla="*/ 60198 h 98171"/>
                <a:gd name="connsiteX27" fmla="*/ 4826 w 93091"/>
                <a:gd name="connsiteY27" fmla="*/ 60198 h 98171"/>
                <a:gd name="connsiteX28" fmla="*/ 8382 w 93091"/>
                <a:gd name="connsiteY28" fmla="*/ 58801 h 98171"/>
                <a:gd name="connsiteX29" fmla="*/ 11684 w 93091"/>
                <a:gd name="connsiteY29" fmla="*/ 57023 h 98171"/>
                <a:gd name="connsiteX30" fmla="*/ 14732 w 93091"/>
                <a:gd name="connsiteY30" fmla="*/ 54991 h 98171"/>
                <a:gd name="connsiteX31" fmla="*/ 17653 w 93091"/>
                <a:gd name="connsiteY31" fmla="*/ 52705 h 98171"/>
                <a:gd name="connsiteX32" fmla="*/ 20320 w 93091"/>
                <a:gd name="connsiteY32" fmla="*/ 50292 h 98171"/>
                <a:gd name="connsiteX33" fmla="*/ 22733 w 93091"/>
                <a:gd name="connsiteY33" fmla="*/ 47498 h 98171"/>
                <a:gd name="connsiteX34" fmla="*/ 24892 w 93091"/>
                <a:gd name="connsiteY34" fmla="*/ 44577 h 98171"/>
                <a:gd name="connsiteX35" fmla="*/ 26797 w 93091"/>
                <a:gd name="connsiteY35" fmla="*/ 41529 h 98171"/>
                <a:gd name="connsiteX36" fmla="*/ 28448 w 93091"/>
                <a:gd name="connsiteY36" fmla="*/ 38227 h 98171"/>
                <a:gd name="connsiteX37" fmla="*/ 29845 w 93091"/>
                <a:gd name="connsiteY37" fmla="*/ 34798 h 98171"/>
                <a:gd name="connsiteX38" fmla="*/ 29845 w 93091"/>
                <a:gd name="connsiteY38" fmla="*/ 34798 h 98171"/>
                <a:gd name="connsiteX39" fmla="*/ 31369 w 93091"/>
                <a:gd name="connsiteY39" fmla="*/ 37846 h 98171"/>
                <a:gd name="connsiteX40" fmla="*/ 33020 w 93091"/>
                <a:gd name="connsiteY40" fmla="*/ 40767 h 98171"/>
                <a:gd name="connsiteX41" fmla="*/ 35052 w 93091"/>
                <a:gd name="connsiteY41" fmla="*/ 43561 h 98171"/>
                <a:gd name="connsiteX42" fmla="*/ 37211 w 93091"/>
                <a:gd name="connsiteY42" fmla="*/ 46228 h 98171"/>
                <a:gd name="connsiteX43" fmla="*/ 39624 w 93091"/>
                <a:gd name="connsiteY43" fmla="*/ 48641 h 98171"/>
                <a:gd name="connsiteX44" fmla="*/ 42164 w 93091"/>
                <a:gd name="connsiteY44" fmla="*/ 50927 h 98171"/>
                <a:gd name="connsiteX45" fmla="*/ 44958 w 93091"/>
                <a:gd name="connsiteY45" fmla="*/ 52959 h 98171"/>
                <a:gd name="connsiteX46" fmla="*/ 47879 w 93091"/>
                <a:gd name="connsiteY46" fmla="*/ 54737 h 98171"/>
                <a:gd name="connsiteX47" fmla="*/ 51054 w 93091"/>
                <a:gd name="connsiteY47" fmla="*/ 56388 h 98171"/>
                <a:gd name="connsiteX48" fmla="*/ 54356 w 93091"/>
                <a:gd name="connsiteY48" fmla="*/ 57785 h 98171"/>
                <a:gd name="connsiteX49" fmla="*/ 58928 w 93091"/>
                <a:gd name="connsiteY49" fmla="*/ 50546 h 98171"/>
                <a:gd name="connsiteX50" fmla="*/ 25273 w 93091"/>
                <a:gd name="connsiteY50" fmla="*/ 67056 h 98171"/>
                <a:gd name="connsiteX51" fmla="*/ 16129 w 93091"/>
                <a:gd name="connsiteY51" fmla="*/ 67056 h 98171"/>
                <a:gd name="connsiteX52" fmla="*/ 16129 w 93091"/>
                <a:gd name="connsiteY52" fmla="*/ 98171 h 98171"/>
                <a:gd name="connsiteX53" fmla="*/ 82677 w 93091"/>
                <a:gd name="connsiteY53" fmla="*/ 98171 h 98171"/>
                <a:gd name="connsiteX54" fmla="*/ 82677 w 93091"/>
                <a:gd name="connsiteY54" fmla="*/ 90678 h 98171"/>
                <a:gd name="connsiteX55" fmla="*/ 25273 w 93091"/>
                <a:gd name="connsiteY55" fmla="*/ 90678 h 98171"/>
                <a:gd name="connsiteX56" fmla="*/ 25273 w 93091"/>
                <a:gd name="connsiteY56" fmla="*/ 67056 h 98171"/>
                <a:gd name="connsiteX57" fmla="*/ 78232 w 93091"/>
                <a:gd name="connsiteY57" fmla="*/ 30861 h 98171"/>
                <a:gd name="connsiteX58" fmla="*/ 78232 w 93091"/>
                <a:gd name="connsiteY58" fmla="*/ 0 h 98171"/>
                <a:gd name="connsiteX59" fmla="*/ 69088 w 93091"/>
                <a:gd name="connsiteY59" fmla="*/ 0 h 98171"/>
                <a:gd name="connsiteX60" fmla="*/ 69088 w 93091"/>
                <a:gd name="connsiteY60" fmla="*/ 74041 h 98171"/>
                <a:gd name="connsiteX61" fmla="*/ 78232 w 93091"/>
                <a:gd name="connsiteY61" fmla="*/ 74041 h 98171"/>
                <a:gd name="connsiteX62" fmla="*/ 78232 w 93091"/>
                <a:gd name="connsiteY62" fmla="*/ 38481 h 98171"/>
                <a:gd name="connsiteX63" fmla="*/ 93091 w 93091"/>
                <a:gd name="connsiteY63" fmla="*/ 38481 h 98171"/>
                <a:gd name="connsiteX64" fmla="*/ 93091 w 93091"/>
                <a:gd name="connsiteY64" fmla="*/ 30861 h 98171"/>
                <a:gd name="connsiteX65" fmla="*/ 78232 w 93091"/>
                <a:gd name="connsiteY65" fmla="*/ 30861 h 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3091" h="98171">
                  <a:moveTo>
                    <a:pt x="58928" y="50546"/>
                  </a:moveTo>
                  <a:lnTo>
                    <a:pt x="58928" y="50546"/>
                  </a:lnTo>
                  <a:lnTo>
                    <a:pt x="54610" y="48768"/>
                  </a:lnTo>
                  <a:lnTo>
                    <a:pt x="50673" y="46482"/>
                  </a:lnTo>
                  <a:lnTo>
                    <a:pt x="47117" y="43942"/>
                  </a:lnTo>
                  <a:lnTo>
                    <a:pt x="43942" y="41021"/>
                  </a:lnTo>
                  <a:lnTo>
                    <a:pt x="41021" y="37846"/>
                  </a:lnTo>
                  <a:lnTo>
                    <a:pt x="38735" y="34417"/>
                  </a:lnTo>
                  <a:lnTo>
                    <a:pt x="36830" y="30734"/>
                  </a:lnTo>
                  <a:lnTo>
                    <a:pt x="35433" y="26797"/>
                  </a:lnTo>
                  <a:lnTo>
                    <a:pt x="34544" y="22860"/>
                  </a:lnTo>
                  <a:lnTo>
                    <a:pt x="34290" y="18796"/>
                  </a:lnTo>
                  <a:lnTo>
                    <a:pt x="34290" y="6096"/>
                  </a:lnTo>
                  <a:lnTo>
                    <a:pt x="25146" y="6096"/>
                  </a:lnTo>
                  <a:lnTo>
                    <a:pt x="25146" y="18542"/>
                  </a:lnTo>
                  <a:lnTo>
                    <a:pt x="25146" y="18542"/>
                  </a:lnTo>
                  <a:lnTo>
                    <a:pt x="24765" y="23114"/>
                  </a:lnTo>
                  <a:lnTo>
                    <a:pt x="24003" y="27559"/>
                  </a:lnTo>
                  <a:lnTo>
                    <a:pt x="22606" y="31750"/>
                  </a:lnTo>
                  <a:lnTo>
                    <a:pt x="20701" y="35814"/>
                  </a:lnTo>
                  <a:lnTo>
                    <a:pt x="18288" y="39497"/>
                  </a:lnTo>
                  <a:lnTo>
                    <a:pt x="15494" y="42926"/>
                  </a:lnTo>
                  <a:lnTo>
                    <a:pt x="12192" y="46101"/>
                  </a:lnTo>
                  <a:lnTo>
                    <a:pt x="8509" y="48768"/>
                  </a:lnTo>
                  <a:lnTo>
                    <a:pt x="4445" y="51054"/>
                  </a:lnTo>
                  <a:lnTo>
                    <a:pt x="0" y="52959"/>
                  </a:lnTo>
                  <a:lnTo>
                    <a:pt x="4826" y="60198"/>
                  </a:lnTo>
                  <a:lnTo>
                    <a:pt x="4826" y="60198"/>
                  </a:lnTo>
                  <a:lnTo>
                    <a:pt x="8382" y="58801"/>
                  </a:lnTo>
                  <a:lnTo>
                    <a:pt x="11684" y="57023"/>
                  </a:lnTo>
                  <a:lnTo>
                    <a:pt x="14732" y="54991"/>
                  </a:lnTo>
                  <a:lnTo>
                    <a:pt x="17653" y="52705"/>
                  </a:lnTo>
                  <a:lnTo>
                    <a:pt x="20320" y="50292"/>
                  </a:lnTo>
                  <a:lnTo>
                    <a:pt x="22733" y="47498"/>
                  </a:lnTo>
                  <a:lnTo>
                    <a:pt x="24892" y="44577"/>
                  </a:lnTo>
                  <a:lnTo>
                    <a:pt x="26797" y="41529"/>
                  </a:lnTo>
                  <a:lnTo>
                    <a:pt x="28448" y="38227"/>
                  </a:lnTo>
                  <a:lnTo>
                    <a:pt x="29845" y="34798"/>
                  </a:lnTo>
                  <a:lnTo>
                    <a:pt x="29845" y="34798"/>
                  </a:lnTo>
                  <a:lnTo>
                    <a:pt x="31369" y="37846"/>
                  </a:lnTo>
                  <a:lnTo>
                    <a:pt x="33020" y="40767"/>
                  </a:lnTo>
                  <a:lnTo>
                    <a:pt x="35052" y="43561"/>
                  </a:lnTo>
                  <a:lnTo>
                    <a:pt x="37211" y="46228"/>
                  </a:lnTo>
                  <a:lnTo>
                    <a:pt x="39624" y="48641"/>
                  </a:lnTo>
                  <a:lnTo>
                    <a:pt x="42164" y="50927"/>
                  </a:lnTo>
                  <a:lnTo>
                    <a:pt x="44958" y="52959"/>
                  </a:lnTo>
                  <a:lnTo>
                    <a:pt x="47879" y="54737"/>
                  </a:lnTo>
                  <a:lnTo>
                    <a:pt x="51054" y="56388"/>
                  </a:lnTo>
                  <a:lnTo>
                    <a:pt x="54356" y="57785"/>
                  </a:lnTo>
                  <a:lnTo>
                    <a:pt x="58928" y="50546"/>
                  </a:lnTo>
                  <a:close/>
                  <a:moveTo>
                    <a:pt x="25273" y="67056"/>
                  </a:moveTo>
                  <a:lnTo>
                    <a:pt x="16129" y="67056"/>
                  </a:lnTo>
                  <a:lnTo>
                    <a:pt x="16129" y="98171"/>
                  </a:lnTo>
                  <a:lnTo>
                    <a:pt x="82677" y="98171"/>
                  </a:lnTo>
                  <a:lnTo>
                    <a:pt x="82677" y="90678"/>
                  </a:lnTo>
                  <a:lnTo>
                    <a:pt x="25273" y="90678"/>
                  </a:lnTo>
                  <a:lnTo>
                    <a:pt x="25273" y="67056"/>
                  </a:lnTo>
                  <a:close/>
                  <a:moveTo>
                    <a:pt x="78232" y="30861"/>
                  </a:moveTo>
                  <a:lnTo>
                    <a:pt x="78232" y="0"/>
                  </a:lnTo>
                  <a:lnTo>
                    <a:pt x="69088" y="0"/>
                  </a:lnTo>
                  <a:lnTo>
                    <a:pt x="69088" y="74041"/>
                  </a:lnTo>
                  <a:lnTo>
                    <a:pt x="78232" y="74041"/>
                  </a:lnTo>
                  <a:lnTo>
                    <a:pt x="78232" y="38481"/>
                  </a:lnTo>
                  <a:lnTo>
                    <a:pt x="93091" y="38481"/>
                  </a:lnTo>
                  <a:lnTo>
                    <a:pt x="93091" y="30861"/>
                  </a:lnTo>
                  <a:lnTo>
                    <a:pt x="78232" y="3086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5B3D296-E2C6-583A-B679-4C4FE51CCC93}"/>
                </a:ext>
              </a:extLst>
            </p:cNvPr>
            <p:cNvSpPr/>
            <p:nvPr/>
          </p:nvSpPr>
          <p:spPr>
            <a:xfrm>
              <a:off x="3611117" y="4804791"/>
              <a:ext cx="81026" cy="98805"/>
            </a:xfrm>
            <a:custGeom>
              <a:avLst/>
              <a:gdLst>
                <a:gd name="connsiteX0" fmla="*/ 71882 w 81026"/>
                <a:gd name="connsiteY0" fmla="*/ 91313 h 98805"/>
                <a:gd name="connsiteX1" fmla="*/ 25908 w 81026"/>
                <a:gd name="connsiteY1" fmla="*/ 91313 h 98805"/>
                <a:gd name="connsiteX2" fmla="*/ 25908 w 81026"/>
                <a:gd name="connsiteY2" fmla="*/ 78359 h 98805"/>
                <a:gd name="connsiteX3" fmla="*/ 71882 w 81026"/>
                <a:gd name="connsiteY3" fmla="*/ 78359 h 98805"/>
                <a:gd name="connsiteX4" fmla="*/ 71882 w 81026"/>
                <a:gd name="connsiteY4" fmla="*/ 91313 h 98805"/>
                <a:gd name="connsiteX5" fmla="*/ 71882 w 81026"/>
                <a:gd name="connsiteY5" fmla="*/ 71247 h 98805"/>
                <a:gd name="connsiteX6" fmla="*/ 25908 w 81026"/>
                <a:gd name="connsiteY6" fmla="*/ 71247 h 98805"/>
                <a:gd name="connsiteX7" fmla="*/ 25908 w 81026"/>
                <a:gd name="connsiteY7" fmla="*/ 58547 h 98805"/>
                <a:gd name="connsiteX8" fmla="*/ 16891 w 81026"/>
                <a:gd name="connsiteY8" fmla="*/ 58547 h 98805"/>
                <a:gd name="connsiteX9" fmla="*/ 16891 w 81026"/>
                <a:gd name="connsiteY9" fmla="*/ 98806 h 98805"/>
                <a:gd name="connsiteX10" fmla="*/ 81026 w 81026"/>
                <a:gd name="connsiteY10" fmla="*/ 98806 h 98805"/>
                <a:gd name="connsiteX11" fmla="*/ 81026 w 81026"/>
                <a:gd name="connsiteY11" fmla="*/ 58547 h 98805"/>
                <a:gd name="connsiteX12" fmla="*/ 71882 w 81026"/>
                <a:gd name="connsiteY12" fmla="*/ 58547 h 98805"/>
                <a:gd name="connsiteX13" fmla="*/ 71882 w 81026"/>
                <a:gd name="connsiteY13" fmla="*/ 71247 h 98805"/>
                <a:gd name="connsiteX14" fmla="*/ 25781 w 81026"/>
                <a:gd name="connsiteY14" fmla="*/ 43307 h 98805"/>
                <a:gd name="connsiteX15" fmla="*/ 25781 w 81026"/>
                <a:gd name="connsiteY15" fmla="*/ 43307 h 98805"/>
                <a:gd name="connsiteX16" fmla="*/ 22860 w 81026"/>
                <a:gd name="connsiteY16" fmla="*/ 43180 h 98805"/>
                <a:gd name="connsiteX17" fmla="*/ 20193 w 81026"/>
                <a:gd name="connsiteY17" fmla="*/ 42545 h 98805"/>
                <a:gd name="connsiteX18" fmla="*/ 17653 w 81026"/>
                <a:gd name="connsiteY18" fmla="*/ 41656 h 98805"/>
                <a:gd name="connsiteX19" fmla="*/ 15494 w 81026"/>
                <a:gd name="connsiteY19" fmla="*/ 40386 h 98805"/>
                <a:gd name="connsiteX20" fmla="*/ 13462 w 81026"/>
                <a:gd name="connsiteY20" fmla="*/ 38989 h 98805"/>
                <a:gd name="connsiteX21" fmla="*/ 11811 w 81026"/>
                <a:gd name="connsiteY21" fmla="*/ 37084 h 98805"/>
                <a:gd name="connsiteX22" fmla="*/ 10541 w 81026"/>
                <a:gd name="connsiteY22" fmla="*/ 35052 h 98805"/>
                <a:gd name="connsiteX23" fmla="*/ 9525 w 81026"/>
                <a:gd name="connsiteY23" fmla="*/ 32766 h 98805"/>
                <a:gd name="connsiteX24" fmla="*/ 8890 w 81026"/>
                <a:gd name="connsiteY24" fmla="*/ 30353 h 98805"/>
                <a:gd name="connsiteX25" fmla="*/ 8636 w 81026"/>
                <a:gd name="connsiteY25" fmla="*/ 27686 h 98805"/>
                <a:gd name="connsiteX26" fmla="*/ 8636 w 81026"/>
                <a:gd name="connsiteY26" fmla="*/ 27686 h 98805"/>
                <a:gd name="connsiteX27" fmla="*/ 8890 w 81026"/>
                <a:gd name="connsiteY27" fmla="*/ 25019 h 98805"/>
                <a:gd name="connsiteX28" fmla="*/ 9525 w 81026"/>
                <a:gd name="connsiteY28" fmla="*/ 22479 h 98805"/>
                <a:gd name="connsiteX29" fmla="*/ 10541 w 81026"/>
                <a:gd name="connsiteY29" fmla="*/ 20320 h 98805"/>
                <a:gd name="connsiteX30" fmla="*/ 11811 w 81026"/>
                <a:gd name="connsiteY30" fmla="*/ 18288 h 98805"/>
                <a:gd name="connsiteX31" fmla="*/ 13462 w 81026"/>
                <a:gd name="connsiteY31" fmla="*/ 16510 h 98805"/>
                <a:gd name="connsiteX32" fmla="*/ 15494 w 81026"/>
                <a:gd name="connsiteY32" fmla="*/ 14986 h 98805"/>
                <a:gd name="connsiteX33" fmla="*/ 17653 w 81026"/>
                <a:gd name="connsiteY33" fmla="*/ 13716 h 98805"/>
                <a:gd name="connsiteX34" fmla="*/ 20193 w 81026"/>
                <a:gd name="connsiteY34" fmla="*/ 12827 h 98805"/>
                <a:gd name="connsiteX35" fmla="*/ 22860 w 81026"/>
                <a:gd name="connsiteY35" fmla="*/ 12319 h 98805"/>
                <a:gd name="connsiteX36" fmla="*/ 25781 w 81026"/>
                <a:gd name="connsiteY36" fmla="*/ 12192 h 98805"/>
                <a:gd name="connsiteX37" fmla="*/ 25781 w 81026"/>
                <a:gd name="connsiteY37" fmla="*/ 12192 h 98805"/>
                <a:gd name="connsiteX38" fmla="*/ 28702 w 81026"/>
                <a:gd name="connsiteY38" fmla="*/ 12319 h 98805"/>
                <a:gd name="connsiteX39" fmla="*/ 31369 w 81026"/>
                <a:gd name="connsiteY39" fmla="*/ 12827 h 98805"/>
                <a:gd name="connsiteX40" fmla="*/ 33909 w 81026"/>
                <a:gd name="connsiteY40" fmla="*/ 13716 h 98805"/>
                <a:gd name="connsiteX41" fmla="*/ 36068 w 81026"/>
                <a:gd name="connsiteY41" fmla="*/ 14986 h 98805"/>
                <a:gd name="connsiteX42" fmla="*/ 38100 w 81026"/>
                <a:gd name="connsiteY42" fmla="*/ 16510 h 98805"/>
                <a:gd name="connsiteX43" fmla="*/ 39751 w 81026"/>
                <a:gd name="connsiteY43" fmla="*/ 18288 h 98805"/>
                <a:gd name="connsiteX44" fmla="*/ 41021 w 81026"/>
                <a:gd name="connsiteY44" fmla="*/ 20320 h 98805"/>
                <a:gd name="connsiteX45" fmla="*/ 42037 w 81026"/>
                <a:gd name="connsiteY45" fmla="*/ 22479 h 98805"/>
                <a:gd name="connsiteX46" fmla="*/ 42672 w 81026"/>
                <a:gd name="connsiteY46" fmla="*/ 25019 h 98805"/>
                <a:gd name="connsiteX47" fmla="*/ 42926 w 81026"/>
                <a:gd name="connsiteY47" fmla="*/ 27686 h 98805"/>
                <a:gd name="connsiteX48" fmla="*/ 42926 w 81026"/>
                <a:gd name="connsiteY48" fmla="*/ 27686 h 98805"/>
                <a:gd name="connsiteX49" fmla="*/ 42672 w 81026"/>
                <a:gd name="connsiteY49" fmla="*/ 30353 h 98805"/>
                <a:gd name="connsiteX50" fmla="*/ 42037 w 81026"/>
                <a:gd name="connsiteY50" fmla="*/ 32766 h 98805"/>
                <a:gd name="connsiteX51" fmla="*/ 41021 w 81026"/>
                <a:gd name="connsiteY51" fmla="*/ 35052 h 98805"/>
                <a:gd name="connsiteX52" fmla="*/ 39751 w 81026"/>
                <a:gd name="connsiteY52" fmla="*/ 37084 h 98805"/>
                <a:gd name="connsiteX53" fmla="*/ 38100 w 81026"/>
                <a:gd name="connsiteY53" fmla="*/ 38989 h 98805"/>
                <a:gd name="connsiteX54" fmla="*/ 36068 w 81026"/>
                <a:gd name="connsiteY54" fmla="*/ 40386 h 98805"/>
                <a:gd name="connsiteX55" fmla="*/ 33909 w 81026"/>
                <a:gd name="connsiteY55" fmla="*/ 41656 h 98805"/>
                <a:gd name="connsiteX56" fmla="*/ 31369 w 81026"/>
                <a:gd name="connsiteY56" fmla="*/ 42545 h 98805"/>
                <a:gd name="connsiteX57" fmla="*/ 28702 w 81026"/>
                <a:gd name="connsiteY57" fmla="*/ 43180 h 98805"/>
                <a:gd name="connsiteX58" fmla="*/ 25781 w 81026"/>
                <a:gd name="connsiteY58" fmla="*/ 43307 h 98805"/>
                <a:gd name="connsiteX59" fmla="*/ 71755 w 81026"/>
                <a:gd name="connsiteY59" fmla="*/ 0 h 98805"/>
                <a:gd name="connsiteX60" fmla="*/ 71755 w 81026"/>
                <a:gd name="connsiteY60" fmla="*/ 23749 h 98805"/>
                <a:gd name="connsiteX61" fmla="*/ 51308 w 81026"/>
                <a:gd name="connsiteY61" fmla="*/ 23749 h 98805"/>
                <a:gd name="connsiteX62" fmla="*/ 51308 w 81026"/>
                <a:gd name="connsiteY62" fmla="*/ 23749 h 98805"/>
                <a:gd name="connsiteX63" fmla="*/ 50419 w 81026"/>
                <a:gd name="connsiteY63" fmla="*/ 20447 h 98805"/>
                <a:gd name="connsiteX64" fmla="*/ 49149 w 81026"/>
                <a:gd name="connsiteY64" fmla="*/ 17272 h 98805"/>
                <a:gd name="connsiteX65" fmla="*/ 47498 w 81026"/>
                <a:gd name="connsiteY65" fmla="*/ 14478 h 98805"/>
                <a:gd name="connsiteX66" fmla="*/ 45339 w 81026"/>
                <a:gd name="connsiteY66" fmla="*/ 11938 h 98805"/>
                <a:gd name="connsiteX67" fmla="*/ 42926 w 81026"/>
                <a:gd name="connsiteY67" fmla="*/ 9779 h 98805"/>
                <a:gd name="connsiteX68" fmla="*/ 40005 w 81026"/>
                <a:gd name="connsiteY68" fmla="*/ 8001 h 98805"/>
                <a:gd name="connsiteX69" fmla="*/ 36957 w 81026"/>
                <a:gd name="connsiteY69" fmla="*/ 6477 h 98805"/>
                <a:gd name="connsiteX70" fmla="*/ 33401 w 81026"/>
                <a:gd name="connsiteY70" fmla="*/ 5461 h 98805"/>
                <a:gd name="connsiteX71" fmla="*/ 29718 w 81026"/>
                <a:gd name="connsiteY71" fmla="*/ 4699 h 98805"/>
                <a:gd name="connsiteX72" fmla="*/ 25781 w 81026"/>
                <a:gd name="connsiteY72" fmla="*/ 4572 h 98805"/>
                <a:gd name="connsiteX73" fmla="*/ 25781 w 81026"/>
                <a:gd name="connsiteY73" fmla="*/ 4572 h 98805"/>
                <a:gd name="connsiteX74" fmla="*/ 21463 w 81026"/>
                <a:gd name="connsiteY74" fmla="*/ 4826 h 98805"/>
                <a:gd name="connsiteX75" fmla="*/ 17399 w 81026"/>
                <a:gd name="connsiteY75" fmla="*/ 5588 h 98805"/>
                <a:gd name="connsiteX76" fmla="*/ 13589 w 81026"/>
                <a:gd name="connsiteY76" fmla="*/ 6985 h 98805"/>
                <a:gd name="connsiteX77" fmla="*/ 10287 w 81026"/>
                <a:gd name="connsiteY77" fmla="*/ 8763 h 98805"/>
                <a:gd name="connsiteX78" fmla="*/ 7239 w 81026"/>
                <a:gd name="connsiteY78" fmla="*/ 10922 h 98805"/>
                <a:gd name="connsiteX79" fmla="*/ 4699 w 81026"/>
                <a:gd name="connsiteY79" fmla="*/ 13589 h 98805"/>
                <a:gd name="connsiteX80" fmla="*/ 2667 w 81026"/>
                <a:gd name="connsiteY80" fmla="*/ 16637 h 98805"/>
                <a:gd name="connsiteX81" fmla="*/ 1270 w 81026"/>
                <a:gd name="connsiteY81" fmla="*/ 19939 h 98805"/>
                <a:gd name="connsiteX82" fmla="*/ 254 w 81026"/>
                <a:gd name="connsiteY82" fmla="*/ 23622 h 98805"/>
                <a:gd name="connsiteX83" fmla="*/ 0 w 81026"/>
                <a:gd name="connsiteY83" fmla="*/ 27686 h 98805"/>
                <a:gd name="connsiteX84" fmla="*/ 0 w 81026"/>
                <a:gd name="connsiteY84" fmla="*/ 27686 h 98805"/>
                <a:gd name="connsiteX85" fmla="*/ 254 w 81026"/>
                <a:gd name="connsiteY85" fmla="*/ 31750 h 98805"/>
                <a:gd name="connsiteX86" fmla="*/ 1270 w 81026"/>
                <a:gd name="connsiteY86" fmla="*/ 35433 h 98805"/>
                <a:gd name="connsiteX87" fmla="*/ 2667 w 81026"/>
                <a:gd name="connsiteY87" fmla="*/ 38862 h 98805"/>
                <a:gd name="connsiteX88" fmla="*/ 4699 w 81026"/>
                <a:gd name="connsiteY88" fmla="*/ 41783 h 98805"/>
                <a:gd name="connsiteX89" fmla="*/ 7239 w 81026"/>
                <a:gd name="connsiteY89" fmla="*/ 44450 h 98805"/>
                <a:gd name="connsiteX90" fmla="*/ 10287 w 81026"/>
                <a:gd name="connsiteY90" fmla="*/ 46736 h 98805"/>
                <a:gd name="connsiteX91" fmla="*/ 13589 w 81026"/>
                <a:gd name="connsiteY91" fmla="*/ 48514 h 98805"/>
                <a:gd name="connsiteX92" fmla="*/ 17399 w 81026"/>
                <a:gd name="connsiteY92" fmla="*/ 49784 h 98805"/>
                <a:gd name="connsiteX93" fmla="*/ 21463 w 81026"/>
                <a:gd name="connsiteY93" fmla="*/ 50673 h 98805"/>
                <a:gd name="connsiteX94" fmla="*/ 25781 w 81026"/>
                <a:gd name="connsiteY94" fmla="*/ 50927 h 98805"/>
                <a:gd name="connsiteX95" fmla="*/ 25781 w 81026"/>
                <a:gd name="connsiteY95" fmla="*/ 50927 h 98805"/>
                <a:gd name="connsiteX96" fmla="*/ 29845 w 81026"/>
                <a:gd name="connsiteY96" fmla="*/ 50673 h 98805"/>
                <a:gd name="connsiteX97" fmla="*/ 33528 w 81026"/>
                <a:gd name="connsiteY97" fmla="*/ 50038 h 98805"/>
                <a:gd name="connsiteX98" fmla="*/ 37084 w 81026"/>
                <a:gd name="connsiteY98" fmla="*/ 48895 h 98805"/>
                <a:gd name="connsiteX99" fmla="*/ 40259 w 81026"/>
                <a:gd name="connsiteY99" fmla="*/ 47371 h 98805"/>
                <a:gd name="connsiteX100" fmla="*/ 43053 w 81026"/>
                <a:gd name="connsiteY100" fmla="*/ 45466 h 98805"/>
                <a:gd name="connsiteX101" fmla="*/ 45593 w 81026"/>
                <a:gd name="connsiteY101" fmla="*/ 43307 h 98805"/>
                <a:gd name="connsiteX102" fmla="*/ 47625 w 81026"/>
                <a:gd name="connsiteY102" fmla="*/ 40767 h 98805"/>
                <a:gd name="connsiteX103" fmla="*/ 49403 w 81026"/>
                <a:gd name="connsiteY103" fmla="*/ 37846 h 98805"/>
                <a:gd name="connsiteX104" fmla="*/ 50546 w 81026"/>
                <a:gd name="connsiteY104" fmla="*/ 34671 h 98805"/>
                <a:gd name="connsiteX105" fmla="*/ 51435 w 81026"/>
                <a:gd name="connsiteY105" fmla="*/ 31242 h 98805"/>
                <a:gd name="connsiteX106" fmla="*/ 71755 w 81026"/>
                <a:gd name="connsiteY106" fmla="*/ 31242 h 98805"/>
                <a:gd name="connsiteX107" fmla="*/ 71755 w 81026"/>
                <a:gd name="connsiteY107" fmla="*/ 53721 h 98805"/>
                <a:gd name="connsiteX108" fmla="*/ 81026 w 81026"/>
                <a:gd name="connsiteY108" fmla="*/ 53721 h 98805"/>
                <a:gd name="connsiteX109" fmla="*/ 81026 w 81026"/>
                <a:gd name="connsiteY109" fmla="*/ 0 h 98805"/>
                <a:gd name="connsiteX110" fmla="*/ 71755 w 81026"/>
                <a:gd name="connsiteY110" fmla="*/ 0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81026" h="98805">
                  <a:moveTo>
                    <a:pt x="71882" y="91313"/>
                  </a:moveTo>
                  <a:lnTo>
                    <a:pt x="25908" y="91313"/>
                  </a:lnTo>
                  <a:lnTo>
                    <a:pt x="25908" y="78359"/>
                  </a:lnTo>
                  <a:lnTo>
                    <a:pt x="71882" y="78359"/>
                  </a:lnTo>
                  <a:lnTo>
                    <a:pt x="71882" y="91313"/>
                  </a:lnTo>
                  <a:close/>
                  <a:moveTo>
                    <a:pt x="71882" y="71247"/>
                  </a:moveTo>
                  <a:lnTo>
                    <a:pt x="25908" y="71247"/>
                  </a:lnTo>
                  <a:lnTo>
                    <a:pt x="25908" y="58547"/>
                  </a:lnTo>
                  <a:lnTo>
                    <a:pt x="16891" y="58547"/>
                  </a:lnTo>
                  <a:lnTo>
                    <a:pt x="16891" y="98806"/>
                  </a:lnTo>
                  <a:lnTo>
                    <a:pt x="81026" y="98806"/>
                  </a:lnTo>
                  <a:lnTo>
                    <a:pt x="81026" y="58547"/>
                  </a:lnTo>
                  <a:lnTo>
                    <a:pt x="71882" y="58547"/>
                  </a:lnTo>
                  <a:lnTo>
                    <a:pt x="71882" y="71247"/>
                  </a:lnTo>
                  <a:close/>
                  <a:moveTo>
                    <a:pt x="25781" y="43307"/>
                  </a:moveTo>
                  <a:lnTo>
                    <a:pt x="25781" y="43307"/>
                  </a:lnTo>
                  <a:lnTo>
                    <a:pt x="22860" y="43180"/>
                  </a:lnTo>
                  <a:lnTo>
                    <a:pt x="20193" y="42545"/>
                  </a:lnTo>
                  <a:lnTo>
                    <a:pt x="17653" y="41656"/>
                  </a:lnTo>
                  <a:lnTo>
                    <a:pt x="15494" y="40386"/>
                  </a:lnTo>
                  <a:lnTo>
                    <a:pt x="13462" y="38989"/>
                  </a:lnTo>
                  <a:lnTo>
                    <a:pt x="11811" y="37084"/>
                  </a:lnTo>
                  <a:lnTo>
                    <a:pt x="10541" y="35052"/>
                  </a:lnTo>
                  <a:lnTo>
                    <a:pt x="9525" y="32766"/>
                  </a:lnTo>
                  <a:lnTo>
                    <a:pt x="8890" y="30353"/>
                  </a:lnTo>
                  <a:lnTo>
                    <a:pt x="8636" y="27686"/>
                  </a:lnTo>
                  <a:lnTo>
                    <a:pt x="8636" y="27686"/>
                  </a:lnTo>
                  <a:lnTo>
                    <a:pt x="8890" y="25019"/>
                  </a:lnTo>
                  <a:lnTo>
                    <a:pt x="9525" y="22479"/>
                  </a:lnTo>
                  <a:lnTo>
                    <a:pt x="10541" y="20320"/>
                  </a:lnTo>
                  <a:lnTo>
                    <a:pt x="11811" y="18288"/>
                  </a:lnTo>
                  <a:lnTo>
                    <a:pt x="13462" y="16510"/>
                  </a:lnTo>
                  <a:lnTo>
                    <a:pt x="15494" y="14986"/>
                  </a:lnTo>
                  <a:lnTo>
                    <a:pt x="17653" y="13716"/>
                  </a:lnTo>
                  <a:lnTo>
                    <a:pt x="20193" y="12827"/>
                  </a:lnTo>
                  <a:lnTo>
                    <a:pt x="22860" y="12319"/>
                  </a:lnTo>
                  <a:lnTo>
                    <a:pt x="25781" y="12192"/>
                  </a:lnTo>
                  <a:lnTo>
                    <a:pt x="25781" y="12192"/>
                  </a:lnTo>
                  <a:lnTo>
                    <a:pt x="28702" y="12319"/>
                  </a:lnTo>
                  <a:lnTo>
                    <a:pt x="31369" y="12827"/>
                  </a:lnTo>
                  <a:lnTo>
                    <a:pt x="33909" y="13716"/>
                  </a:lnTo>
                  <a:lnTo>
                    <a:pt x="36068" y="14986"/>
                  </a:lnTo>
                  <a:lnTo>
                    <a:pt x="38100" y="16510"/>
                  </a:lnTo>
                  <a:lnTo>
                    <a:pt x="39751" y="18288"/>
                  </a:lnTo>
                  <a:lnTo>
                    <a:pt x="41021" y="20320"/>
                  </a:lnTo>
                  <a:lnTo>
                    <a:pt x="42037" y="22479"/>
                  </a:lnTo>
                  <a:lnTo>
                    <a:pt x="42672" y="25019"/>
                  </a:lnTo>
                  <a:lnTo>
                    <a:pt x="42926" y="27686"/>
                  </a:lnTo>
                  <a:lnTo>
                    <a:pt x="42926" y="27686"/>
                  </a:lnTo>
                  <a:lnTo>
                    <a:pt x="42672" y="30353"/>
                  </a:lnTo>
                  <a:lnTo>
                    <a:pt x="42037" y="32766"/>
                  </a:lnTo>
                  <a:lnTo>
                    <a:pt x="41021" y="35052"/>
                  </a:lnTo>
                  <a:lnTo>
                    <a:pt x="39751" y="37084"/>
                  </a:lnTo>
                  <a:lnTo>
                    <a:pt x="38100" y="38989"/>
                  </a:lnTo>
                  <a:lnTo>
                    <a:pt x="36068" y="40386"/>
                  </a:lnTo>
                  <a:lnTo>
                    <a:pt x="33909" y="41656"/>
                  </a:lnTo>
                  <a:lnTo>
                    <a:pt x="31369" y="42545"/>
                  </a:lnTo>
                  <a:lnTo>
                    <a:pt x="28702" y="43180"/>
                  </a:lnTo>
                  <a:lnTo>
                    <a:pt x="25781" y="43307"/>
                  </a:lnTo>
                  <a:close/>
                  <a:moveTo>
                    <a:pt x="71755" y="0"/>
                  </a:moveTo>
                  <a:lnTo>
                    <a:pt x="71755" y="23749"/>
                  </a:lnTo>
                  <a:lnTo>
                    <a:pt x="51308" y="23749"/>
                  </a:lnTo>
                  <a:lnTo>
                    <a:pt x="51308" y="23749"/>
                  </a:lnTo>
                  <a:lnTo>
                    <a:pt x="50419" y="20447"/>
                  </a:lnTo>
                  <a:lnTo>
                    <a:pt x="49149" y="17272"/>
                  </a:lnTo>
                  <a:lnTo>
                    <a:pt x="47498" y="14478"/>
                  </a:lnTo>
                  <a:lnTo>
                    <a:pt x="45339" y="11938"/>
                  </a:lnTo>
                  <a:lnTo>
                    <a:pt x="42926" y="9779"/>
                  </a:lnTo>
                  <a:lnTo>
                    <a:pt x="40005" y="8001"/>
                  </a:lnTo>
                  <a:lnTo>
                    <a:pt x="36957" y="6477"/>
                  </a:lnTo>
                  <a:lnTo>
                    <a:pt x="33401" y="5461"/>
                  </a:lnTo>
                  <a:lnTo>
                    <a:pt x="29718" y="4699"/>
                  </a:lnTo>
                  <a:lnTo>
                    <a:pt x="25781" y="4572"/>
                  </a:lnTo>
                  <a:lnTo>
                    <a:pt x="25781" y="4572"/>
                  </a:lnTo>
                  <a:lnTo>
                    <a:pt x="21463" y="4826"/>
                  </a:lnTo>
                  <a:lnTo>
                    <a:pt x="17399" y="5588"/>
                  </a:lnTo>
                  <a:lnTo>
                    <a:pt x="13589" y="6985"/>
                  </a:lnTo>
                  <a:lnTo>
                    <a:pt x="10287" y="8763"/>
                  </a:lnTo>
                  <a:lnTo>
                    <a:pt x="7239" y="10922"/>
                  </a:lnTo>
                  <a:lnTo>
                    <a:pt x="4699" y="13589"/>
                  </a:lnTo>
                  <a:lnTo>
                    <a:pt x="2667" y="16637"/>
                  </a:lnTo>
                  <a:lnTo>
                    <a:pt x="1270" y="19939"/>
                  </a:lnTo>
                  <a:lnTo>
                    <a:pt x="254" y="23622"/>
                  </a:lnTo>
                  <a:lnTo>
                    <a:pt x="0" y="27686"/>
                  </a:lnTo>
                  <a:lnTo>
                    <a:pt x="0" y="27686"/>
                  </a:lnTo>
                  <a:lnTo>
                    <a:pt x="254" y="31750"/>
                  </a:lnTo>
                  <a:lnTo>
                    <a:pt x="1270" y="35433"/>
                  </a:lnTo>
                  <a:lnTo>
                    <a:pt x="2667" y="38862"/>
                  </a:lnTo>
                  <a:lnTo>
                    <a:pt x="4699" y="41783"/>
                  </a:lnTo>
                  <a:lnTo>
                    <a:pt x="7239" y="44450"/>
                  </a:lnTo>
                  <a:lnTo>
                    <a:pt x="10287" y="46736"/>
                  </a:lnTo>
                  <a:lnTo>
                    <a:pt x="13589" y="48514"/>
                  </a:lnTo>
                  <a:lnTo>
                    <a:pt x="17399" y="49784"/>
                  </a:lnTo>
                  <a:lnTo>
                    <a:pt x="21463" y="50673"/>
                  </a:lnTo>
                  <a:lnTo>
                    <a:pt x="25781" y="50927"/>
                  </a:lnTo>
                  <a:lnTo>
                    <a:pt x="25781" y="50927"/>
                  </a:lnTo>
                  <a:lnTo>
                    <a:pt x="29845" y="50673"/>
                  </a:lnTo>
                  <a:lnTo>
                    <a:pt x="33528" y="50038"/>
                  </a:lnTo>
                  <a:lnTo>
                    <a:pt x="37084" y="48895"/>
                  </a:lnTo>
                  <a:lnTo>
                    <a:pt x="40259" y="47371"/>
                  </a:lnTo>
                  <a:lnTo>
                    <a:pt x="43053" y="45466"/>
                  </a:lnTo>
                  <a:lnTo>
                    <a:pt x="45593" y="43307"/>
                  </a:lnTo>
                  <a:lnTo>
                    <a:pt x="47625" y="40767"/>
                  </a:lnTo>
                  <a:lnTo>
                    <a:pt x="49403" y="37846"/>
                  </a:lnTo>
                  <a:lnTo>
                    <a:pt x="50546" y="34671"/>
                  </a:lnTo>
                  <a:lnTo>
                    <a:pt x="51435" y="31242"/>
                  </a:lnTo>
                  <a:lnTo>
                    <a:pt x="71755" y="31242"/>
                  </a:lnTo>
                  <a:lnTo>
                    <a:pt x="71755" y="53721"/>
                  </a:lnTo>
                  <a:lnTo>
                    <a:pt x="81026" y="53721"/>
                  </a:lnTo>
                  <a:lnTo>
                    <a:pt x="81026" y="0"/>
                  </a:lnTo>
                  <a:lnTo>
                    <a:pt x="71755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2D1F0A4-0C11-83CD-BD13-1E5918DABFEC}"/>
                </a:ext>
              </a:extLst>
            </p:cNvPr>
            <p:cNvSpPr/>
            <p:nvPr/>
          </p:nvSpPr>
          <p:spPr>
            <a:xfrm>
              <a:off x="3711321" y="4804536"/>
              <a:ext cx="86486" cy="100329"/>
            </a:xfrm>
            <a:custGeom>
              <a:avLst/>
              <a:gdLst>
                <a:gd name="connsiteX0" fmla="*/ 30607 w 86486"/>
                <a:gd name="connsiteY0" fmla="*/ 19431 h 100329"/>
                <a:gd name="connsiteX1" fmla="*/ 48895 w 86486"/>
                <a:gd name="connsiteY1" fmla="*/ 19431 h 100329"/>
                <a:gd name="connsiteX2" fmla="*/ 48895 w 86486"/>
                <a:gd name="connsiteY2" fmla="*/ 11938 h 100329"/>
                <a:gd name="connsiteX3" fmla="*/ 2413 w 86486"/>
                <a:gd name="connsiteY3" fmla="*/ 11938 h 100329"/>
                <a:gd name="connsiteX4" fmla="*/ 2413 w 86486"/>
                <a:gd name="connsiteY4" fmla="*/ 19431 h 100329"/>
                <a:gd name="connsiteX5" fmla="*/ 21844 w 86486"/>
                <a:gd name="connsiteY5" fmla="*/ 19431 h 100329"/>
                <a:gd name="connsiteX6" fmla="*/ 21844 w 86486"/>
                <a:gd name="connsiteY6" fmla="*/ 27305 h 100329"/>
                <a:gd name="connsiteX7" fmla="*/ 21844 w 86486"/>
                <a:gd name="connsiteY7" fmla="*/ 27305 h 100329"/>
                <a:gd name="connsiteX8" fmla="*/ 21590 w 86486"/>
                <a:gd name="connsiteY8" fmla="*/ 33274 h 100329"/>
                <a:gd name="connsiteX9" fmla="*/ 20955 w 86486"/>
                <a:gd name="connsiteY9" fmla="*/ 38989 h 100329"/>
                <a:gd name="connsiteX10" fmla="*/ 19812 w 86486"/>
                <a:gd name="connsiteY10" fmla="*/ 44577 h 100329"/>
                <a:gd name="connsiteX11" fmla="*/ 18288 w 86486"/>
                <a:gd name="connsiteY11" fmla="*/ 49784 h 100329"/>
                <a:gd name="connsiteX12" fmla="*/ 16256 w 86486"/>
                <a:gd name="connsiteY12" fmla="*/ 54610 h 100329"/>
                <a:gd name="connsiteX13" fmla="*/ 13843 w 86486"/>
                <a:gd name="connsiteY13" fmla="*/ 59055 h 100329"/>
                <a:gd name="connsiteX14" fmla="*/ 11049 w 86486"/>
                <a:gd name="connsiteY14" fmla="*/ 63246 h 100329"/>
                <a:gd name="connsiteX15" fmla="*/ 7747 w 86486"/>
                <a:gd name="connsiteY15" fmla="*/ 66929 h 100329"/>
                <a:gd name="connsiteX16" fmla="*/ 4064 w 86486"/>
                <a:gd name="connsiteY16" fmla="*/ 70104 h 100329"/>
                <a:gd name="connsiteX17" fmla="*/ 0 w 86486"/>
                <a:gd name="connsiteY17" fmla="*/ 72771 h 100329"/>
                <a:gd name="connsiteX18" fmla="*/ 5588 w 86486"/>
                <a:gd name="connsiteY18" fmla="*/ 79629 h 100329"/>
                <a:gd name="connsiteX19" fmla="*/ 5588 w 86486"/>
                <a:gd name="connsiteY19" fmla="*/ 79629 h 100329"/>
                <a:gd name="connsiteX20" fmla="*/ 8636 w 86486"/>
                <a:gd name="connsiteY20" fmla="*/ 77724 h 100329"/>
                <a:gd name="connsiteX21" fmla="*/ 11430 w 86486"/>
                <a:gd name="connsiteY21" fmla="*/ 75438 h 100329"/>
                <a:gd name="connsiteX22" fmla="*/ 14097 w 86486"/>
                <a:gd name="connsiteY22" fmla="*/ 73025 h 100329"/>
                <a:gd name="connsiteX23" fmla="*/ 16510 w 86486"/>
                <a:gd name="connsiteY23" fmla="*/ 70231 h 100329"/>
                <a:gd name="connsiteX24" fmla="*/ 18669 w 86486"/>
                <a:gd name="connsiteY24" fmla="*/ 67310 h 100329"/>
                <a:gd name="connsiteX25" fmla="*/ 20574 w 86486"/>
                <a:gd name="connsiteY25" fmla="*/ 64008 h 100329"/>
                <a:gd name="connsiteX26" fmla="*/ 22352 w 86486"/>
                <a:gd name="connsiteY26" fmla="*/ 60579 h 100329"/>
                <a:gd name="connsiteX27" fmla="*/ 24003 w 86486"/>
                <a:gd name="connsiteY27" fmla="*/ 57023 h 100329"/>
                <a:gd name="connsiteX28" fmla="*/ 25273 w 86486"/>
                <a:gd name="connsiteY28" fmla="*/ 53213 h 100329"/>
                <a:gd name="connsiteX29" fmla="*/ 26416 w 86486"/>
                <a:gd name="connsiteY29" fmla="*/ 49149 h 100329"/>
                <a:gd name="connsiteX30" fmla="*/ 26416 w 86486"/>
                <a:gd name="connsiteY30" fmla="*/ 49149 h 100329"/>
                <a:gd name="connsiteX31" fmla="*/ 27559 w 86486"/>
                <a:gd name="connsiteY31" fmla="*/ 52705 h 100329"/>
                <a:gd name="connsiteX32" fmla="*/ 28956 w 86486"/>
                <a:gd name="connsiteY32" fmla="*/ 56007 h 100329"/>
                <a:gd name="connsiteX33" fmla="*/ 30480 w 86486"/>
                <a:gd name="connsiteY33" fmla="*/ 59182 h 100329"/>
                <a:gd name="connsiteX34" fmla="*/ 32258 w 86486"/>
                <a:gd name="connsiteY34" fmla="*/ 62230 h 100329"/>
                <a:gd name="connsiteX35" fmla="*/ 34163 w 86486"/>
                <a:gd name="connsiteY35" fmla="*/ 65024 h 100329"/>
                <a:gd name="connsiteX36" fmla="*/ 36322 w 86486"/>
                <a:gd name="connsiteY36" fmla="*/ 67691 h 100329"/>
                <a:gd name="connsiteX37" fmla="*/ 38735 w 86486"/>
                <a:gd name="connsiteY37" fmla="*/ 70231 h 100329"/>
                <a:gd name="connsiteX38" fmla="*/ 41148 w 86486"/>
                <a:gd name="connsiteY38" fmla="*/ 72390 h 100329"/>
                <a:gd name="connsiteX39" fmla="*/ 43815 w 86486"/>
                <a:gd name="connsiteY39" fmla="*/ 74422 h 100329"/>
                <a:gd name="connsiteX40" fmla="*/ 46736 w 86486"/>
                <a:gd name="connsiteY40" fmla="*/ 76200 h 100329"/>
                <a:gd name="connsiteX41" fmla="*/ 52070 w 86486"/>
                <a:gd name="connsiteY41" fmla="*/ 69215 h 100329"/>
                <a:gd name="connsiteX42" fmla="*/ 52070 w 86486"/>
                <a:gd name="connsiteY42" fmla="*/ 69215 h 100329"/>
                <a:gd name="connsiteX43" fmla="*/ 48006 w 86486"/>
                <a:gd name="connsiteY43" fmla="*/ 66675 h 100329"/>
                <a:gd name="connsiteX44" fmla="*/ 44450 w 86486"/>
                <a:gd name="connsiteY44" fmla="*/ 63754 h 100329"/>
                <a:gd name="connsiteX45" fmla="*/ 41148 w 86486"/>
                <a:gd name="connsiteY45" fmla="*/ 60325 h 100329"/>
                <a:gd name="connsiteX46" fmla="*/ 38481 w 86486"/>
                <a:gd name="connsiteY46" fmla="*/ 56515 h 100329"/>
                <a:gd name="connsiteX47" fmla="*/ 36068 w 86486"/>
                <a:gd name="connsiteY47" fmla="*/ 52324 h 100329"/>
                <a:gd name="connsiteX48" fmla="*/ 34163 w 86486"/>
                <a:gd name="connsiteY48" fmla="*/ 47752 h 100329"/>
                <a:gd name="connsiteX49" fmla="*/ 32639 w 86486"/>
                <a:gd name="connsiteY49" fmla="*/ 43053 h 100329"/>
                <a:gd name="connsiteX50" fmla="*/ 31496 w 86486"/>
                <a:gd name="connsiteY50" fmla="*/ 37973 h 100329"/>
                <a:gd name="connsiteX51" fmla="*/ 30861 w 86486"/>
                <a:gd name="connsiteY51" fmla="*/ 32639 h 100329"/>
                <a:gd name="connsiteX52" fmla="*/ 30607 w 86486"/>
                <a:gd name="connsiteY52" fmla="*/ 27305 h 100329"/>
                <a:gd name="connsiteX53" fmla="*/ 30607 w 86486"/>
                <a:gd name="connsiteY53" fmla="*/ 19431 h 100329"/>
                <a:gd name="connsiteX54" fmla="*/ 77724 w 86486"/>
                <a:gd name="connsiteY54" fmla="*/ 0 h 100329"/>
                <a:gd name="connsiteX55" fmla="*/ 77724 w 86486"/>
                <a:gd name="connsiteY55" fmla="*/ 40513 h 100329"/>
                <a:gd name="connsiteX56" fmla="*/ 64516 w 86486"/>
                <a:gd name="connsiteY56" fmla="*/ 40513 h 100329"/>
                <a:gd name="connsiteX57" fmla="*/ 64516 w 86486"/>
                <a:gd name="connsiteY57" fmla="*/ 2286 h 100329"/>
                <a:gd name="connsiteX58" fmla="*/ 55880 w 86486"/>
                <a:gd name="connsiteY58" fmla="*/ 2286 h 100329"/>
                <a:gd name="connsiteX59" fmla="*/ 55880 w 86486"/>
                <a:gd name="connsiteY59" fmla="*/ 95377 h 100329"/>
                <a:gd name="connsiteX60" fmla="*/ 64516 w 86486"/>
                <a:gd name="connsiteY60" fmla="*/ 95377 h 100329"/>
                <a:gd name="connsiteX61" fmla="*/ 64516 w 86486"/>
                <a:gd name="connsiteY61" fmla="*/ 48133 h 100329"/>
                <a:gd name="connsiteX62" fmla="*/ 77724 w 86486"/>
                <a:gd name="connsiteY62" fmla="*/ 48133 h 100329"/>
                <a:gd name="connsiteX63" fmla="*/ 77724 w 86486"/>
                <a:gd name="connsiteY63" fmla="*/ 100330 h 100329"/>
                <a:gd name="connsiteX64" fmla="*/ 86487 w 86486"/>
                <a:gd name="connsiteY64" fmla="*/ 100330 h 100329"/>
                <a:gd name="connsiteX65" fmla="*/ 86487 w 86486"/>
                <a:gd name="connsiteY65" fmla="*/ 0 h 100329"/>
                <a:gd name="connsiteX66" fmla="*/ 77724 w 86486"/>
                <a:gd name="connsiteY66" fmla="*/ 0 h 10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6486" h="100329">
                  <a:moveTo>
                    <a:pt x="30607" y="19431"/>
                  </a:moveTo>
                  <a:lnTo>
                    <a:pt x="48895" y="19431"/>
                  </a:lnTo>
                  <a:lnTo>
                    <a:pt x="48895" y="11938"/>
                  </a:lnTo>
                  <a:lnTo>
                    <a:pt x="2413" y="11938"/>
                  </a:lnTo>
                  <a:lnTo>
                    <a:pt x="2413" y="19431"/>
                  </a:lnTo>
                  <a:lnTo>
                    <a:pt x="21844" y="19431"/>
                  </a:lnTo>
                  <a:lnTo>
                    <a:pt x="21844" y="27305"/>
                  </a:lnTo>
                  <a:lnTo>
                    <a:pt x="21844" y="27305"/>
                  </a:lnTo>
                  <a:lnTo>
                    <a:pt x="21590" y="33274"/>
                  </a:lnTo>
                  <a:lnTo>
                    <a:pt x="20955" y="38989"/>
                  </a:lnTo>
                  <a:lnTo>
                    <a:pt x="19812" y="44577"/>
                  </a:lnTo>
                  <a:lnTo>
                    <a:pt x="18288" y="49784"/>
                  </a:lnTo>
                  <a:lnTo>
                    <a:pt x="16256" y="54610"/>
                  </a:lnTo>
                  <a:lnTo>
                    <a:pt x="13843" y="59055"/>
                  </a:lnTo>
                  <a:lnTo>
                    <a:pt x="11049" y="63246"/>
                  </a:lnTo>
                  <a:lnTo>
                    <a:pt x="7747" y="66929"/>
                  </a:lnTo>
                  <a:lnTo>
                    <a:pt x="4064" y="70104"/>
                  </a:lnTo>
                  <a:lnTo>
                    <a:pt x="0" y="72771"/>
                  </a:lnTo>
                  <a:lnTo>
                    <a:pt x="5588" y="79629"/>
                  </a:lnTo>
                  <a:lnTo>
                    <a:pt x="5588" y="79629"/>
                  </a:lnTo>
                  <a:lnTo>
                    <a:pt x="8636" y="77724"/>
                  </a:lnTo>
                  <a:lnTo>
                    <a:pt x="11430" y="75438"/>
                  </a:lnTo>
                  <a:lnTo>
                    <a:pt x="14097" y="73025"/>
                  </a:lnTo>
                  <a:lnTo>
                    <a:pt x="16510" y="70231"/>
                  </a:lnTo>
                  <a:lnTo>
                    <a:pt x="18669" y="67310"/>
                  </a:lnTo>
                  <a:lnTo>
                    <a:pt x="20574" y="64008"/>
                  </a:lnTo>
                  <a:lnTo>
                    <a:pt x="22352" y="60579"/>
                  </a:lnTo>
                  <a:lnTo>
                    <a:pt x="24003" y="57023"/>
                  </a:lnTo>
                  <a:lnTo>
                    <a:pt x="25273" y="53213"/>
                  </a:lnTo>
                  <a:lnTo>
                    <a:pt x="26416" y="49149"/>
                  </a:lnTo>
                  <a:lnTo>
                    <a:pt x="26416" y="49149"/>
                  </a:lnTo>
                  <a:lnTo>
                    <a:pt x="27559" y="52705"/>
                  </a:lnTo>
                  <a:lnTo>
                    <a:pt x="28956" y="56007"/>
                  </a:lnTo>
                  <a:lnTo>
                    <a:pt x="30480" y="59182"/>
                  </a:lnTo>
                  <a:lnTo>
                    <a:pt x="32258" y="62230"/>
                  </a:lnTo>
                  <a:lnTo>
                    <a:pt x="34163" y="65024"/>
                  </a:lnTo>
                  <a:lnTo>
                    <a:pt x="36322" y="67691"/>
                  </a:lnTo>
                  <a:lnTo>
                    <a:pt x="38735" y="70231"/>
                  </a:lnTo>
                  <a:lnTo>
                    <a:pt x="41148" y="72390"/>
                  </a:lnTo>
                  <a:lnTo>
                    <a:pt x="43815" y="74422"/>
                  </a:lnTo>
                  <a:lnTo>
                    <a:pt x="46736" y="76200"/>
                  </a:lnTo>
                  <a:lnTo>
                    <a:pt x="52070" y="69215"/>
                  </a:lnTo>
                  <a:lnTo>
                    <a:pt x="52070" y="69215"/>
                  </a:lnTo>
                  <a:lnTo>
                    <a:pt x="48006" y="66675"/>
                  </a:lnTo>
                  <a:lnTo>
                    <a:pt x="44450" y="63754"/>
                  </a:lnTo>
                  <a:lnTo>
                    <a:pt x="41148" y="60325"/>
                  </a:lnTo>
                  <a:lnTo>
                    <a:pt x="38481" y="56515"/>
                  </a:lnTo>
                  <a:lnTo>
                    <a:pt x="36068" y="52324"/>
                  </a:lnTo>
                  <a:lnTo>
                    <a:pt x="34163" y="47752"/>
                  </a:lnTo>
                  <a:lnTo>
                    <a:pt x="32639" y="43053"/>
                  </a:lnTo>
                  <a:lnTo>
                    <a:pt x="31496" y="37973"/>
                  </a:lnTo>
                  <a:lnTo>
                    <a:pt x="30861" y="32639"/>
                  </a:lnTo>
                  <a:lnTo>
                    <a:pt x="30607" y="27305"/>
                  </a:lnTo>
                  <a:lnTo>
                    <a:pt x="30607" y="19431"/>
                  </a:lnTo>
                  <a:close/>
                  <a:moveTo>
                    <a:pt x="77724" y="0"/>
                  </a:moveTo>
                  <a:lnTo>
                    <a:pt x="77724" y="40513"/>
                  </a:lnTo>
                  <a:lnTo>
                    <a:pt x="64516" y="40513"/>
                  </a:lnTo>
                  <a:lnTo>
                    <a:pt x="64516" y="2286"/>
                  </a:lnTo>
                  <a:lnTo>
                    <a:pt x="55880" y="2286"/>
                  </a:lnTo>
                  <a:lnTo>
                    <a:pt x="55880" y="95377"/>
                  </a:lnTo>
                  <a:lnTo>
                    <a:pt x="64516" y="95377"/>
                  </a:lnTo>
                  <a:lnTo>
                    <a:pt x="64516" y="48133"/>
                  </a:lnTo>
                  <a:lnTo>
                    <a:pt x="77724" y="48133"/>
                  </a:lnTo>
                  <a:lnTo>
                    <a:pt x="77724" y="100330"/>
                  </a:lnTo>
                  <a:lnTo>
                    <a:pt x="86487" y="100330"/>
                  </a:lnTo>
                  <a:lnTo>
                    <a:pt x="86487" y="0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7AF6CF9-BC1C-210A-6501-7B03C3FDCF25}"/>
                </a:ext>
              </a:extLst>
            </p:cNvPr>
            <p:cNvSpPr/>
            <p:nvPr/>
          </p:nvSpPr>
          <p:spPr>
            <a:xfrm>
              <a:off x="3815080" y="4804536"/>
              <a:ext cx="85089" cy="100203"/>
            </a:xfrm>
            <a:custGeom>
              <a:avLst/>
              <a:gdLst>
                <a:gd name="connsiteX0" fmla="*/ 24892 w 85089"/>
                <a:gd name="connsiteY0" fmla="*/ 69469 h 100203"/>
                <a:gd name="connsiteX1" fmla="*/ 24892 w 85089"/>
                <a:gd name="connsiteY1" fmla="*/ 69469 h 100203"/>
                <a:gd name="connsiteX2" fmla="*/ 22606 w 85089"/>
                <a:gd name="connsiteY2" fmla="*/ 69342 h 100203"/>
                <a:gd name="connsiteX3" fmla="*/ 20574 w 85089"/>
                <a:gd name="connsiteY3" fmla="*/ 68707 h 100203"/>
                <a:gd name="connsiteX4" fmla="*/ 18542 w 85089"/>
                <a:gd name="connsiteY4" fmla="*/ 67818 h 100203"/>
                <a:gd name="connsiteX5" fmla="*/ 16891 w 85089"/>
                <a:gd name="connsiteY5" fmla="*/ 66675 h 100203"/>
                <a:gd name="connsiteX6" fmla="*/ 15367 w 85089"/>
                <a:gd name="connsiteY6" fmla="*/ 65151 h 100203"/>
                <a:gd name="connsiteX7" fmla="*/ 13970 w 85089"/>
                <a:gd name="connsiteY7" fmla="*/ 63500 h 100203"/>
                <a:gd name="connsiteX8" fmla="*/ 12954 w 85089"/>
                <a:gd name="connsiteY8" fmla="*/ 61468 h 100203"/>
                <a:gd name="connsiteX9" fmla="*/ 12192 w 85089"/>
                <a:gd name="connsiteY9" fmla="*/ 59182 h 100203"/>
                <a:gd name="connsiteX10" fmla="*/ 11811 w 85089"/>
                <a:gd name="connsiteY10" fmla="*/ 56769 h 100203"/>
                <a:gd name="connsiteX11" fmla="*/ 11557 w 85089"/>
                <a:gd name="connsiteY11" fmla="*/ 54229 h 100203"/>
                <a:gd name="connsiteX12" fmla="*/ 11557 w 85089"/>
                <a:gd name="connsiteY12" fmla="*/ 54229 h 100203"/>
                <a:gd name="connsiteX13" fmla="*/ 11811 w 85089"/>
                <a:gd name="connsiteY13" fmla="*/ 51689 h 100203"/>
                <a:gd name="connsiteX14" fmla="*/ 12192 w 85089"/>
                <a:gd name="connsiteY14" fmla="*/ 49276 h 100203"/>
                <a:gd name="connsiteX15" fmla="*/ 12954 w 85089"/>
                <a:gd name="connsiteY15" fmla="*/ 47117 h 100203"/>
                <a:gd name="connsiteX16" fmla="*/ 13970 w 85089"/>
                <a:gd name="connsiteY16" fmla="*/ 45085 h 100203"/>
                <a:gd name="connsiteX17" fmla="*/ 15367 w 85089"/>
                <a:gd name="connsiteY17" fmla="*/ 43434 h 100203"/>
                <a:gd name="connsiteX18" fmla="*/ 16891 w 85089"/>
                <a:gd name="connsiteY18" fmla="*/ 41910 h 100203"/>
                <a:gd name="connsiteX19" fmla="*/ 18542 w 85089"/>
                <a:gd name="connsiteY19" fmla="*/ 40767 h 100203"/>
                <a:gd name="connsiteX20" fmla="*/ 20574 w 85089"/>
                <a:gd name="connsiteY20" fmla="*/ 39878 h 100203"/>
                <a:gd name="connsiteX21" fmla="*/ 22606 w 85089"/>
                <a:gd name="connsiteY21" fmla="*/ 39243 h 100203"/>
                <a:gd name="connsiteX22" fmla="*/ 24892 w 85089"/>
                <a:gd name="connsiteY22" fmla="*/ 39116 h 100203"/>
                <a:gd name="connsiteX23" fmla="*/ 24892 w 85089"/>
                <a:gd name="connsiteY23" fmla="*/ 39116 h 100203"/>
                <a:gd name="connsiteX24" fmla="*/ 27178 w 85089"/>
                <a:gd name="connsiteY24" fmla="*/ 39243 h 100203"/>
                <a:gd name="connsiteX25" fmla="*/ 29210 w 85089"/>
                <a:gd name="connsiteY25" fmla="*/ 39878 h 100203"/>
                <a:gd name="connsiteX26" fmla="*/ 31115 w 85089"/>
                <a:gd name="connsiteY26" fmla="*/ 40767 h 100203"/>
                <a:gd name="connsiteX27" fmla="*/ 32893 w 85089"/>
                <a:gd name="connsiteY27" fmla="*/ 41910 h 100203"/>
                <a:gd name="connsiteX28" fmla="*/ 34417 w 85089"/>
                <a:gd name="connsiteY28" fmla="*/ 43434 h 100203"/>
                <a:gd name="connsiteX29" fmla="*/ 35687 w 85089"/>
                <a:gd name="connsiteY29" fmla="*/ 45085 h 100203"/>
                <a:gd name="connsiteX30" fmla="*/ 36830 w 85089"/>
                <a:gd name="connsiteY30" fmla="*/ 47117 h 100203"/>
                <a:gd name="connsiteX31" fmla="*/ 37592 w 85089"/>
                <a:gd name="connsiteY31" fmla="*/ 49276 h 100203"/>
                <a:gd name="connsiteX32" fmla="*/ 38100 w 85089"/>
                <a:gd name="connsiteY32" fmla="*/ 51689 h 100203"/>
                <a:gd name="connsiteX33" fmla="*/ 38227 w 85089"/>
                <a:gd name="connsiteY33" fmla="*/ 54229 h 100203"/>
                <a:gd name="connsiteX34" fmla="*/ 38227 w 85089"/>
                <a:gd name="connsiteY34" fmla="*/ 54229 h 100203"/>
                <a:gd name="connsiteX35" fmla="*/ 38100 w 85089"/>
                <a:gd name="connsiteY35" fmla="*/ 56769 h 100203"/>
                <a:gd name="connsiteX36" fmla="*/ 37592 w 85089"/>
                <a:gd name="connsiteY36" fmla="*/ 59182 h 100203"/>
                <a:gd name="connsiteX37" fmla="*/ 36830 w 85089"/>
                <a:gd name="connsiteY37" fmla="*/ 61468 h 100203"/>
                <a:gd name="connsiteX38" fmla="*/ 35687 w 85089"/>
                <a:gd name="connsiteY38" fmla="*/ 63500 h 100203"/>
                <a:gd name="connsiteX39" fmla="*/ 34417 w 85089"/>
                <a:gd name="connsiteY39" fmla="*/ 65151 h 100203"/>
                <a:gd name="connsiteX40" fmla="*/ 32893 w 85089"/>
                <a:gd name="connsiteY40" fmla="*/ 66675 h 100203"/>
                <a:gd name="connsiteX41" fmla="*/ 31115 w 85089"/>
                <a:gd name="connsiteY41" fmla="*/ 67818 h 100203"/>
                <a:gd name="connsiteX42" fmla="*/ 29210 w 85089"/>
                <a:gd name="connsiteY42" fmla="*/ 68707 h 100203"/>
                <a:gd name="connsiteX43" fmla="*/ 27178 w 85089"/>
                <a:gd name="connsiteY43" fmla="*/ 69342 h 100203"/>
                <a:gd name="connsiteX44" fmla="*/ 24892 w 85089"/>
                <a:gd name="connsiteY44" fmla="*/ 69469 h 100203"/>
                <a:gd name="connsiteX45" fmla="*/ 24892 w 85089"/>
                <a:gd name="connsiteY45" fmla="*/ 31369 h 100203"/>
                <a:gd name="connsiteX46" fmla="*/ 24892 w 85089"/>
                <a:gd name="connsiteY46" fmla="*/ 31369 h 100203"/>
                <a:gd name="connsiteX47" fmla="*/ 21336 w 85089"/>
                <a:gd name="connsiteY47" fmla="*/ 31623 h 100203"/>
                <a:gd name="connsiteX48" fmla="*/ 17907 w 85089"/>
                <a:gd name="connsiteY48" fmla="*/ 32512 h 100203"/>
                <a:gd name="connsiteX49" fmla="*/ 14859 w 85089"/>
                <a:gd name="connsiteY49" fmla="*/ 33782 h 100203"/>
                <a:gd name="connsiteX50" fmla="*/ 11938 w 85089"/>
                <a:gd name="connsiteY50" fmla="*/ 35560 h 100203"/>
                <a:gd name="connsiteX51" fmla="*/ 9525 w 85089"/>
                <a:gd name="connsiteY51" fmla="*/ 37719 h 100203"/>
                <a:gd name="connsiteX52" fmla="*/ 7366 w 85089"/>
                <a:gd name="connsiteY52" fmla="*/ 40386 h 100203"/>
                <a:gd name="connsiteX53" fmla="*/ 5715 w 85089"/>
                <a:gd name="connsiteY53" fmla="*/ 43307 h 100203"/>
                <a:gd name="connsiteX54" fmla="*/ 4445 w 85089"/>
                <a:gd name="connsiteY54" fmla="*/ 46609 h 100203"/>
                <a:gd name="connsiteX55" fmla="*/ 3683 w 85089"/>
                <a:gd name="connsiteY55" fmla="*/ 50292 h 100203"/>
                <a:gd name="connsiteX56" fmla="*/ 3429 w 85089"/>
                <a:gd name="connsiteY56" fmla="*/ 54229 h 100203"/>
                <a:gd name="connsiteX57" fmla="*/ 3429 w 85089"/>
                <a:gd name="connsiteY57" fmla="*/ 54229 h 100203"/>
                <a:gd name="connsiteX58" fmla="*/ 3683 w 85089"/>
                <a:gd name="connsiteY58" fmla="*/ 58166 h 100203"/>
                <a:gd name="connsiteX59" fmla="*/ 4445 w 85089"/>
                <a:gd name="connsiteY59" fmla="*/ 61849 h 100203"/>
                <a:gd name="connsiteX60" fmla="*/ 5715 w 85089"/>
                <a:gd name="connsiteY60" fmla="*/ 65151 h 100203"/>
                <a:gd name="connsiteX61" fmla="*/ 7366 w 85089"/>
                <a:gd name="connsiteY61" fmla="*/ 68199 h 100203"/>
                <a:gd name="connsiteX62" fmla="*/ 9525 w 85089"/>
                <a:gd name="connsiteY62" fmla="*/ 70739 h 100203"/>
                <a:gd name="connsiteX63" fmla="*/ 11938 w 85089"/>
                <a:gd name="connsiteY63" fmla="*/ 72898 h 100203"/>
                <a:gd name="connsiteX64" fmla="*/ 14859 w 85089"/>
                <a:gd name="connsiteY64" fmla="*/ 74676 h 100203"/>
                <a:gd name="connsiteX65" fmla="*/ 17907 w 85089"/>
                <a:gd name="connsiteY65" fmla="*/ 76073 h 100203"/>
                <a:gd name="connsiteX66" fmla="*/ 21336 w 85089"/>
                <a:gd name="connsiteY66" fmla="*/ 76835 h 100203"/>
                <a:gd name="connsiteX67" fmla="*/ 24892 w 85089"/>
                <a:gd name="connsiteY67" fmla="*/ 77089 h 100203"/>
                <a:gd name="connsiteX68" fmla="*/ 24892 w 85089"/>
                <a:gd name="connsiteY68" fmla="*/ 77089 h 100203"/>
                <a:gd name="connsiteX69" fmla="*/ 28575 w 85089"/>
                <a:gd name="connsiteY69" fmla="*/ 76835 h 100203"/>
                <a:gd name="connsiteX70" fmla="*/ 31877 w 85089"/>
                <a:gd name="connsiteY70" fmla="*/ 76073 h 100203"/>
                <a:gd name="connsiteX71" fmla="*/ 35052 w 85089"/>
                <a:gd name="connsiteY71" fmla="*/ 74676 h 100203"/>
                <a:gd name="connsiteX72" fmla="*/ 37846 w 85089"/>
                <a:gd name="connsiteY72" fmla="*/ 72898 h 100203"/>
                <a:gd name="connsiteX73" fmla="*/ 40259 w 85089"/>
                <a:gd name="connsiteY73" fmla="*/ 70739 h 100203"/>
                <a:gd name="connsiteX74" fmla="*/ 42418 w 85089"/>
                <a:gd name="connsiteY74" fmla="*/ 68199 h 100203"/>
                <a:gd name="connsiteX75" fmla="*/ 44069 w 85089"/>
                <a:gd name="connsiteY75" fmla="*/ 65151 h 100203"/>
                <a:gd name="connsiteX76" fmla="*/ 45339 w 85089"/>
                <a:gd name="connsiteY76" fmla="*/ 61849 h 100203"/>
                <a:gd name="connsiteX77" fmla="*/ 46101 w 85089"/>
                <a:gd name="connsiteY77" fmla="*/ 58166 h 100203"/>
                <a:gd name="connsiteX78" fmla="*/ 46355 w 85089"/>
                <a:gd name="connsiteY78" fmla="*/ 54229 h 100203"/>
                <a:gd name="connsiteX79" fmla="*/ 46355 w 85089"/>
                <a:gd name="connsiteY79" fmla="*/ 54229 h 100203"/>
                <a:gd name="connsiteX80" fmla="*/ 46101 w 85089"/>
                <a:gd name="connsiteY80" fmla="*/ 50292 h 100203"/>
                <a:gd name="connsiteX81" fmla="*/ 45339 w 85089"/>
                <a:gd name="connsiteY81" fmla="*/ 46609 h 100203"/>
                <a:gd name="connsiteX82" fmla="*/ 44069 w 85089"/>
                <a:gd name="connsiteY82" fmla="*/ 43307 h 100203"/>
                <a:gd name="connsiteX83" fmla="*/ 42418 w 85089"/>
                <a:gd name="connsiteY83" fmla="*/ 40386 h 100203"/>
                <a:gd name="connsiteX84" fmla="*/ 40259 w 85089"/>
                <a:gd name="connsiteY84" fmla="*/ 37719 h 100203"/>
                <a:gd name="connsiteX85" fmla="*/ 37846 w 85089"/>
                <a:gd name="connsiteY85" fmla="*/ 35560 h 100203"/>
                <a:gd name="connsiteX86" fmla="*/ 35052 w 85089"/>
                <a:gd name="connsiteY86" fmla="*/ 33782 h 100203"/>
                <a:gd name="connsiteX87" fmla="*/ 31877 w 85089"/>
                <a:gd name="connsiteY87" fmla="*/ 32512 h 100203"/>
                <a:gd name="connsiteX88" fmla="*/ 28575 w 85089"/>
                <a:gd name="connsiteY88" fmla="*/ 31623 h 100203"/>
                <a:gd name="connsiteX89" fmla="*/ 24892 w 85089"/>
                <a:gd name="connsiteY89" fmla="*/ 31369 h 100203"/>
                <a:gd name="connsiteX90" fmla="*/ 29337 w 85089"/>
                <a:gd name="connsiteY90" fmla="*/ 3048 h 100203"/>
                <a:gd name="connsiteX91" fmla="*/ 20320 w 85089"/>
                <a:gd name="connsiteY91" fmla="*/ 3048 h 100203"/>
                <a:gd name="connsiteX92" fmla="*/ 20320 w 85089"/>
                <a:gd name="connsiteY92" fmla="*/ 17145 h 100203"/>
                <a:gd name="connsiteX93" fmla="*/ 0 w 85089"/>
                <a:gd name="connsiteY93" fmla="*/ 17145 h 100203"/>
                <a:gd name="connsiteX94" fmla="*/ 0 w 85089"/>
                <a:gd name="connsiteY94" fmla="*/ 24638 h 100203"/>
                <a:gd name="connsiteX95" fmla="*/ 49657 w 85089"/>
                <a:gd name="connsiteY95" fmla="*/ 24638 h 100203"/>
                <a:gd name="connsiteX96" fmla="*/ 49657 w 85089"/>
                <a:gd name="connsiteY96" fmla="*/ 17145 h 100203"/>
                <a:gd name="connsiteX97" fmla="*/ 29337 w 85089"/>
                <a:gd name="connsiteY97" fmla="*/ 17145 h 100203"/>
                <a:gd name="connsiteX98" fmla="*/ 29337 w 85089"/>
                <a:gd name="connsiteY98" fmla="*/ 3048 h 100203"/>
                <a:gd name="connsiteX99" fmla="*/ 76200 w 85089"/>
                <a:gd name="connsiteY99" fmla="*/ 0 h 100203"/>
                <a:gd name="connsiteX100" fmla="*/ 76200 w 85089"/>
                <a:gd name="connsiteY100" fmla="*/ 42291 h 100203"/>
                <a:gd name="connsiteX101" fmla="*/ 63373 w 85089"/>
                <a:gd name="connsiteY101" fmla="*/ 42291 h 100203"/>
                <a:gd name="connsiteX102" fmla="*/ 63373 w 85089"/>
                <a:gd name="connsiteY102" fmla="*/ 2286 h 100203"/>
                <a:gd name="connsiteX103" fmla="*/ 54737 w 85089"/>
                <a:gd name="connsiteY103" fmla="*/ 2286 h 100203"/>
                <a:gd name="connsiteX104" fmla="*/ 54737 w 85089"/>
                <a:gd name="connsiteY104" fmla="*/ 95377 h 100203"/>
                <a:gd name="connsiteX105" fmla="*/ 63373 w 85089"/>
                <a:gd name="connsiteY105" fmla="*/ 95377 h 100203"/>
                <a:gd name="connsiteX106" fmla="*/ 63373 w 85089"/>
                <a:gd name="connsiteY106" fmla="*/ 49784 h 100203"/>
                <a:gd name="connsiteX107" fmla="*/ 76200 w 85089"/>
                <a:gd name="connsiteY107" fmla="*/ 49784 h 100203"/>
                <a:gd name="connsiteX108" fmla="*/ 76200 w 85089"/>
                <a:gd name="connsiteY108" fmla="*/ 100203 h 100203"/>
                <a:gd name="connsiteX109" fmla="*/ 85090 w 85089"/>
                <a:gd name="connsiteY109" fmla="*/ 100203 h 100203"/>
                <a:gd name="connsiteX110" fmla="*/ 85090 w 85089"/>
                <a:gd name="connsiteY110" fmla="*/ 0 h 100203"/>
                <a:gd name="connsiteX111" fmla="*/ 76200 w 85089"/>
                <a:gd name="connsiteY111" fmla="*/ 0 h 10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5089" h="100203">
                  <a:moveTo>
                    <a:pt x="24892" y="69469"/>
                  </a:moveTo>
                  <a:lnTo>
                    <a:pt x="24892" y="69469"/>
                  </a:lnTo>
                  <a:lnTo>
                    <a:pt x="22606" y="69342"/>
                  </a:lnTo>
                  <a:lnTo>
                    <a:pt x="20574" y="68707"/>
                  </a:lnTo>
                  <a:lnTo>
                    <a:pt x="18542" y="67818"/>
                  </a:lnTo>
                  <a:lnTo>
                    <a:pt x="16891" y="66675"/>
                  </a:lnTo>
                  <a:lnTo>
                    <a:pt x="15367" y="65151"/>
                  </a:lnTo>
                  <a:lnTo>
                    <a:pt x="13970" y="63500"/>
                  </a:lnTo>
                  <a:lnTo>
                    <a:pt x="12954" y="61468"/>
                  </a:lnTo>
                  <a:lnTo>
                    <a:pt x="12192" y="59182"/>
                  </a:lnTo>
                  <a:lnTo>
                    <a:pt x="11811" y="56769"/>
                  </a:lnTo>
                  <a:lnTo>
                    <a:pt x="11557" y="54229"/>
                  </a:lnTo>
                  <a:lnTo>
                    <a:pt x="11557" y="54229"/>
                  </a:lnTo>
                  <a:lnTo>
                    <a:pt x="11811" y="51689"/>
                  </a:lnTo>
                  <a:lnTo>
                    <a:pt x="12192" y="49276"/>
                  </a:lnTo>
                  <a:lnTo>
                    <a:pt x="12954" y="47117"/>
                  </a:lnTo>
                  <a:lnTo>
                    <a:pt x="13970" y="45085"/>
                  </a:lnTo>
                  <a:lnTo>
                    <a:pt x="15367" y="43434"/>
                  </a:lnTo>
                  <a:lnTo>
                    <a:pt x="16891" y="41910"/>
                  </a:lnTo>
                  <a:lnTo>
                    <a:pt x="18542" y="40767"/>
                  </a:lnTo>
                  <a:lnTo>
                    <a:pt x="20574" y="39878"/>
                  </a:lnTo>
                  <a:lnTo>
                    <a:pt x="22606" y="39243"/>
                  </a:lnTo>
                  <a:lnTo>
                    <a:pt x="24892" y="39116"/>
                  </a:lnTo>
                  <a:lnTo>
                    <a:pt x="24892" y="39116"/>
                  </a:lnTo>
                  <a:lnTo>
                    <a:pt x="27178" y="39243"/>
                  </a:lnTo>
                  <a:lnTo>
                    <a:pt x="29210" y="39878"/>
                  </a:lnTo>
                  <a:lnTo>
                    <a:pt x="31115" y="40767"/>
                  </a:lnTo>
                  <a:lnTo>
                    <a:pt x="32893" y="41910"/>
                  </a:lnTo>
                  <a:lnTo>
                    <a:pt x="34417" y="43434"/>
                  </a:lnTo>
                  <a:lnTo>
                    <a:pt x="35687" y="45085"/>
                  </a:lnTo>
                  <a:lnTo>
                    <a:pt x="36830" y="47117"/>
                  </a:lnTo>
                  <a:lnTo>
                    <a:pt x="37592" y="49276"/>
                  </a:lnTo>
                  <a:lnTo>
                    <a:pt x="38100" y="51689"/>
                  </a:lnTo>
                  <a:lnTo>
                    <a:pt x="38227" y="54229"/>
                  </a:lnTo>
                  <a:lnTo>
                    <a:pt x="38227" y="54229"/>
                  </a:lnTo>
                  <a:lnTo>
                    <a:pt x="38100" y="56769"/>
                  </a:lnTo>
                  <a:lnTo>
                    <a:pt x="37592" y="59182"/>
                  </a:lnTo>
                  <a:lnTo>
                    <a:pt x="36830" y="61468"/>
                  </a:lnTo>
                  <a:lnTo>
                    <a:pt x="35687" y="63500"/>
                  </a:lnTo>
                  <a:lnTo>
                    <a:pt x="34417" y="65151"/>
                  </a:lnTo>
                  <a:lnTo>
                    <a:pt x="32893" y="66675"/>
                  </a:lnTo>
                  <a:lnTo>
                    <a:pt x="31115" y="67818"/>
                  </a:lnTo>
                  <a:lnTo>
                    <a:pt x="29210" y="68707"/>
                  </a:lnTo>
                  <a:lnTo>
                    <a:pt x="27178" y="69342"/>
                  </a:lnTo>
                  <a:lnTo>
                    <a:pt x="24892" y="69469"/>
                  </a:lnTo>
                  <a:close/>
                  <a:moveTo>
                    <a:pt x="24892" y="31369"/>
                  </a:moveTo>
                  <a:lnTo>
                    <a:pt x="24892" y="31369"/>
                  </a:lnTo>
                  <a:lnTo>
                    <a:pt x="21336" y="31623"/>
                  </a:lnTo>
                  <a:lnTo>
                    <a:pt x="17907" y="32512"/>
                  </a:lnTo>
                  <a:lnTo>
                    <a:pt x="14859" y="33782"/>
                  </a:lnTo>
                  <a:lnTo>
                    <a:pt x="11938" y="35560"/>
                  </a:lnTo>
                  <a:lnTo>
                    <a:pt x="9525" y="37719"/>
                  </a:lnTo>
                  <a:lnTo>
                    <a:pt x="7366" y="40386"/>
                  </a:lnTo>
                  <a:lnTo>
                    <a:pt x="5715" y="43307"/>
                  </a:lnTo>
                  <a:lnTo>
                    <a:pt x="4445" y="46609"/>
                  </a:lnTo>
                  <a:lnTo>
                    <a:pt x="3683" y="50292"/>
                  </a:lnTo>
                  <a:lnTo>
                    <a:pt x="3429" y="54229"/>
                  </a:lnTo>
                  <a:lnTo>
                    <a:pt x="3429" y="54229"/>
                  </a:lnTo>
                  <a:lnTo>
                    <a:pt x="3683" y="58166"/>
                  </a:lnTo>
                  <a:lnTo>
                    <a:pt x="4445" y="61849"/>
                  </a:lnTo>
                  <a:lnTo>
                    <a:pt x="5715" y="65151"/>
                  </a:lnTo>
                  <a:lnTo>
                    <a:pt x="7366" y="68199"/>
                  </a:lnTo>
                  <a:lnTo>
                    <a:pt x="9525" y="70739"/>
                  </a:lnTo>
                  <a:lnTo>
                    <a:pt x="11938" y="72898"/>
                  </a:lnTo>
                  <a:lnTo>
                    <a:pt x="14859" y="74676"/>
                  </a:lnTo>
                  <a:lnTo>
                    <a:pt x="17907" y="76073"/>
                  </a:lnTo>
                  <a:lnTo>
                    <a:pt x="21336" y="76835"/>
                  </a:lnTo>
                  <a:lnTo>
                    <a:pt x="24892" y="77089"/>
                  </a:lnTo>
                  <a:lnTo>
                    <a:pt x="24892" y="77089"/>
                  </a:lnTo>
                  <a:lnTo>
                    <a:pt x="28575" y="76835"/>
                  </a:lnTo>
                  <a:lnTo>
                    <a:pt x="31877" y="76073"/>
                  </a:lnTo>
                  <a:lnTo>
                    <a:pt x="35052" y="74676"/>
                  </a:lnTo>
                  <a:lnTo>
                    <a:pt x="37846" y="72898"/>
                  </a:lnTo>
                  <a:lnTo>
                    <a:pt x="40259" y="70739"/>
                  </a:lnTo>
                  <a:lnTo>
                    <a:pt x="42418" y="68199"/>
                  </a:lnTo>
                  <a:lnTo>
                    <a:pt x="44069" y="65151"/>
                  </a:lnTo>
                  <a:lnTo>
                    <a:pt x="45339" y="61849"/>
                  </a:lnTo>
                  <a:lnTo>
                    <a:pt x="46101" y="58166"/>
                  </a:lnTo>
                  <a:lnTo>
                    <a:pt x="46355" y="54229"/>
                  </a:lnTo>
                  <a:lnTo>
                    <a:pt x="46355" y="54229"/>
                  </a:lnTo>
                  <a:lnTo>
                    <a:pt x="46101" y="50292"/>
                  </a:lnTo>
                  <a:lnTo>
                    <a:pt x="45339" y="46609"/>
                  </a:lnTo>
                  <a:lnTo>
                    <a:pt x="44069" y="43307"/>
                  </a:lnTo>
                  <a:lnTo>
                    <a:pt x="42418" y="40386"/>
                  </a:lnTo>
                  <a:lnTo>
                    <a:pt x="40259" y="37719"/>
                  </a:lnTo>
                  <a:lnTo>
                    <a:pt x="37846" y="35560"/>
                  </a:lnTo>
                  <a:lnTo>
                    <a:pt x="35052" y="33782"/>
                  </a:lnTo>
                  <a:lnTo>
                    <a:pt x="31877" y="32512"/>
                  </a:lnTo>
                  <a:lnTo>
                    <a:pt x="28575" y="31623"/>
                  </a:lnTo>
                  <a:lnTo>
                    <a:pt x="24892" y="31369"/>
                  </a:lnTo>
                  <a:close/>
                  <a:moveTo>
                    <a:pt x="29337" y="3048"/>
                  </a:moveTo>
                  <a:lnTo>
                    <a:pt x="20320" y="3048"/>
                  </a:lnTo>
                  <a:lnTo>
                    <a:pt x="20320" y="17145"/>
                  </a:lnTo>
                  <a:lnTo>
                    <a:pt x="0" y="17145"/>
                  </a:lnTo>
                  <a:lnTo>
                    <a:pt x="0" y="24638"/>
                  </a:lnTo>
                  <a:lnTo>
                    <a:pt x="49657" y="24638"/>
                  </a:lnTo>
                  <a:lnTo>
                    <a:pt x="49657" y="17145"/>
                  </a:lnTo>
                  <a:lnTo>
                    <a:pt x="29337" y="17145"/>
                  </a:lnTo>
                  <a:lnTo>
                    <a:pt x="29337" y="3048"/>
                  </a:lnTo>
                  <a:close/>
                  <a:moveTo>
                    <a:pt x="76200" y="0"/>
                  </a:moveTo>
                  <a:lnTo>
                    <a:pt x="76200" y="42291"/>
                  </a:lnTo>
                  <a:lnTo>
                    <a:pt x="63373" y="42291"/>
                  </a:lnTo>
                  <a:lnTo>
                    <a:pt x="63373" y="2286"/>
                  </a:lnTo>
                  <a:lnTo>
                    <a:pt x="54737" y="2286"/>
                  </a:lnTo>
                  <a:lnTo>
                    <a:pt x="54737" y="95377"/>
                  </a:lnTo>
                  <a:lnTo>
                    <a:pt x="63373" y="95377"/>
                  </a:lnTo>
                  <a:lnTo>
                    <a:pt x="63373" y="49784"/>
                  </a:lnTo>
                  <a:lnTo>
                    <a:pt x="76200" y="49784"/>
                  </a:lnTo>
                  <a:lnTo>
                    <a:pt x="76200" y="100203"/>
                  </a:lnTo>
                  <a:lnTo>
                    <a:pt x="85090" y="100203"/>
                  </a:lnTo>
                  <a:lnTo>
                    <a:pt x="85090" y="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5BD11D4-69C0-47EE-D1DF-3DC84152E8F0}"/>
                </a:ext>
              </a:extLst>
            </p:cNvPr>
            <p:cNvSpPr/>
            <p:nvPr/>
          </p:nvSpPr>
          <p:spPr>
            <a:xfrm>
              <a:off x="3918203" y="4804536"/>
              <a:ext cx="84582" cy="98171"/>
            </a:xfrm>
            <a:custGeom>
              <a:avLst/>
              <a:gdLst>
                <a:gd name="connsiteX0" fmla="*/ 56134 w 84582"/>
                <a:gd name="connsiteY0" fmla="*/ 26797 h 98171"/>
                <a:gd name="connsiteX1" fmla="*/ 56134 w 84582"/>
                <a:gd name="connsiteY1" fmla="*/ 34290 h 98171"/>
                <a:gd name="connsiteX2" fmla="*/ 73025 w 84582"/>
                <a:gd name="connsiteY2" fmla="*/ 34290 h 98171"/>
                <a:gd name="connsiteX3" fmla="*/ 73025 w 84582"/>
                <a:gd name="connsiteY3" fmla="*/ 47879 h 98171"/>
                <a:gd name="connsiteX4" fmla="*/ 56134 w 84582"/>
                <a:gd name="connsiteY4" fmla="*/ 47879 h 98171"/>
                <a:gd name="connsiteX5" fmla="*/ 56134 w 84582"/>
                <a:gd name="connsiteY5" fmla="*/ 55245 h 98171"/>
                <a:gd name="connsiteX6" fmla="*/ 73025 w 84582"/>
                <a:gd name="connsiteY6" fmla="*/ 55245 h 98171"/>
                <a:gd name="connsiteX7" fmla="*/ 73025 w 84582"/>
                <a:gd name="connsiteY7" fmla="*/ 76581 h 98171"/>
                <a:gd name="connsiteX8" fmla="*/ 82296 w 84582"/>
                <a:gd name="connsiteY8" fmla="*/ 76581 h 98171"/>
                <a:gd name="connsiteX9" fmla="*/ 82296 w 84582"/>
                <a:gd name="connsiteY9" fmla="*/ 254 h 98171"/>
                <a:gd name="connsiteX10" fmla="*/ 73025 w 84582"/>
                <a:gd name="connsiteY10" fmla="*/ 254 h 98171"/>
                <a:gd name="connsiteX11" fmla="*/ 73025 w 84582"/>
                <a:gd name="connsiteY11" fmla="*/ 26797 h 98171"/>
                <a:gd name="connsiteX12" fmla="*/ 56134 w 84582"/>
                <a:gd name="connsiteY12" fmla="*/ 26797 h 98171"/>
                <a:gd name="connsiteX13" fmla="*/ 56134 w 84582"/>
                <a:gd name="connsiteY13" fmla="*/ 12446 h 98171"/>
                <a:gd name="connsiteX14" fmla="*/ 33147 w 84582"/>
                <a:gd name="connsiteY14" fmla="*/ 12446 h 98171"/>
                <a:gd name="connsiteX15" fmla="*/ 33147 w 84582"/>
                <a:gd name="connsiteY15" fmla="*/ 0 h 98171"/>
                <a:gd name="connsiteX16" fmla="*/ 23876 w 84582"/>
                <a:gd name="connsiteY16" fmla="*/ 0 h 98171"/>
                <a:gd name="connsiteX17" fmla="*/ 23876 w 84582"/>
                <a:gd name="connsiteY17" fmla="*/ 12446 h 98171"/>
                <a:gd name="connsiteX18" fmla="*/ 0 w 84582"/>
                <a:gd name="connsiteY18" fmla="*/ 12446 h 98171"/>
                <a:gd name="connsiteX19" fmla="*/ 0 w 84582"/>
                <a:gd name="connsiteY19" fmla="*/ 19812 h 98171"/>
                <a:gd name="connsiteX20" fmla="*/ 56134 w 84582"/>
                <a:gd name="connsiteY20" fmla="*/ 19812 h 98171"/>
                <a:gd name="connsiteX21" fmla="*/ 56134 w 84582"/>
                <a:gd name="connsiteY21" fmla="*/ 12446 h 98171"/>
                <a:gd name="connsiteX22" fmla="*/ 14478 w 84582"/>
                <a:gd name="connsiteY22" fmla="*/ 44323 h 98171"/>
                <a:gd name="connsiteX23" fmla="*/ 14478 w 84582"/>
                <a:gd name="connsiteY23" fmla="*/ 44323 h 98171"/>
                <a:gd name="connsiteX24" fmla="*/ 14605 w 84582"/>
                <a:gd name="connsiteY24" fmla="*/ 42291 h 98171"/>
                <a:gd name="connsiteX25" fmla="*/ 15113 w 84582"/>
                <a:gd name="connsiteY25" fmla="*/ 40386 h 98171"/>
                <a:gd name="connsiteX26" fmla="*/ 15875 w 84582"/>
                <a:gd name="connsiteY26" fmla="*/ 38735 h 98171"/>
                <a:gd name="connsiteX27" fmla="*/ 17018 w 84582"/>
                <a:gd name="connsiteY27" fmla="*/ 37084 h 98171"/>
                <a:gd name="connsiteX28" fmla="*/ 18288 w 84582"/>
                <a:gd name="connsiteY28" fmla="*/ 35814 h 98171"/>
                <a:gd name="connsiteX29" fmla="*/ 19939 w 84582"/>
                <a:gd name="connsiteY29" fmla="*/ 34671 h 98171"/>
                <a:gd name="connsiteX30" fmla="*/ 21717 w 84582"/>
                <a:gd name="connsiteY30" fmla="*/ 33782 h 98171"/>
                <a:gd name="connsiteX31" fmla="*/ 23749 w 84582"/>
                <a:gd name="connsiteY31" fmla="*/ 33020 h 98171"/>
                <a:gd name="connsiteX32" fmla="*/ 26035 w 84582"/>
                <a:gd name="connsiteY32" fmla="*/ 32639 h 98171"/>
                <a:gd name="connsiteX33" fmla="*/ 28448 w 84582"/>
                <a:gd name="connsiteY33" fmla="*/ 32512 h 98171"/>
                <a:gd name="connsiteX34" fmla="*/ 28448 w 84582"/>
                <a:gd name="connsiteY34" fmla="*/ 32512 h 98171"/>
                <a:gd name="connsiteX35" fmla="*/ 30861 w 84582"/>
                <a:gd name="connsiteY35" fmla="*/ 32639 h 98171"/>
                <a:gd name="connsiteX36" fmla="*/ 33020 w 84582"/>
                <a:gd name="connsiteY36" fmla="*/ 33020 h 98171"/>
                <a:gd name="connsiteX37" fmla="*/ 35052 w 84582"/>
                <a:gd name="connsiteY37" fmla="*/ 33782 h 98171"/>
                <a:gd name="connsiteX38" fmla="*/ 36830 w 84582"/>
                <a:gd name="connsiteY38" fmla="*/ 34671 h 98171"/>
                <a:gd name="connsiteX39" fmla="*/ 38481 w 84582"/>
                <a:gd name="connsiteY39" fmla="*/ 35814 h 98171"/>
                <a:gd name="connsiteX40" fmla="*/ 39878 w 84582"/>
                <a:gd name="connsiteY40" fmla="*/ 37084 h 98171"/>
                <a:gd name="connsiteX41" fmla="*/ 40894 w 84582"/>
                <a:gd name="connsiteY41" fmla="*/ 38735 h 98171"/>
                <a:gd name="connsiteX42" fmla="*/ 41656 w 84582"/>
                <a:gd name="connsiteY42" fmla="*/ 40386 h 98171"/>
                <a:gd name="connsiteX43" fmla="*/ 42164 w 84582"/>
                <a:gd name="connsiteY43" fmla="*/ 42291 h 98171"/>
                <a:gd name="connsiteX44" fmla="*/ 42418 w 84582"/>
                <a:gd name="connsiteY44" fmla="*/ 44323 h 98171"/>
                <a:gd name="connsiteX45" fmla="*/ 42418 w 84582"/>
                <a:gd name="connsiteY45" fmla="*/ 44323 h 98171"/>
                <a:gd name="connsiteX46" fmla="*/ 42164 w 84582"/>
                <a:gd name="connsiteY46" fmla="*/ 46482 h 98171"/>
                <a:gd name="connsiteX47" fmla="*/ 41656 w 84582"/>
                <a:gd name="connsiteY47" fmla="*/ 48387 h 98171"/>
                <a:gd name="connsiteX48" fmla="*/ 40894 w 84582"/>
                <a:gd name="connsiteY48" fmla="*/ 50165 h 98171"/>
                <a:gd name="connsiteX49" fmla="*/ 39878 w 84582"/>
                <a:gd name="connsiteY49" fmla="*/ 51689 h 98171"/>
                <a:gd name="connsiteX50" fmla="*/ 38481 w 84582"/>
                <a:gd name="connsiteY50" fmla="*/ 53086 h 98171"/>
                <a:gd name="connsiteX51" fmla="*/ 36830 w 84582"/>
                <a:gd name="connsiteY51" fmla="*/ 54229 h 98171"/>
                <a:gd name="connsiteX52" fmla="*/ 35052 w 84582"/>
                <a:gd name="connsiteY52" fmla="*/ 55118 h 98171"/>
                <a:gd name="connsiteX53" fmla="*/ 33020 w 84582"/>
                <a:gd name="connsiteY53" fmla="*/ 55880 h 98171"/>
                <a:gd name="connsiteX54" fmla="*/ 30861 w 84582"/>
                <a:gd name="connsiteY54" fmla="*/ 56261 h 98171"/>
                <a:gd name="connsiteX55" fmla="*/ 28448 w 84582"/>
                <a:gd name="connsiteY55" fmla="*/ 56388 h 98171"/>
                <a:gd name="connsiteX56" fmla="*/ 28448 w 84582"/>
                <a:gd name="connsiteY56" fmla="*/ 56388 h 98171"/>
                <a:gd name="connsiteX57" fmla="*/ 26035 w 84582"/>
                <a:gd name="connsiteY57" fmla="*/ 56261 h 98171"/>
                <a:gd name="connsiteX58" fmla="*/ 23749 w 84582"/>
                <a:gd name="connsiteY58" fmla="*/ 55880 h 98171"/>
                <a:gd name="connsiteX59" fmla="*/ 21717 w 84582"/>
                <a:gd name="connsiteY59" fmla="*/ 55118 h 98171"/>
                <a:gd name="connsiteX60" fmla="*/ 19939 w 84582"/>
                <a:gd name="connsiteY60" fmla="*/ 54229 h 98171"/>
                <a:gd name="connsiteX61" fmla="*/ 18288 w 84582"/>
                <a:gd name="connsiteY61" fmla="*/ 53086 h 98171"/>
                <a:gd name="connsiteX62" fmla="*/ 17018 w 84582"/>
                <a:gd name="connsiteY62" fmla="*/ 51689 h 98171"/>
                <a:gd name="connsiteX63" fmla="*/ 15875 w 84582"/>
                <a:gd name="connsiteY63" fmla="*/ 50165 h 98171"/>
                <a:gd name="connsiteX64" fmla="*/ 15113 w 84582"/>
                <a:gd name="connsiteY64" fmla="*/ 48387 h 98171"/>
                <a:gd name="connsiteX65" fmla="*/ 14605 w 84582"/>
                <a:gd name="connsiteY65" fmla="*/ 46482 h 98171"/>
                <a:gd name="connsiteX66" fmla="*/ 14478 w 84582"/>
                <a:gd name="connsiteY66" fmla="*/ 44323 h 98171"/>
                <a:gd name="connsiteX67" fmla="*/ 51054 w 84582"/>
                <a:gd name="connsiteY67" fmla="*/ 44323 h 98171"/>
                <a:gd name="connsiteX68" fmla="*/ 51054 w 84582"/>
                <a:gd name="connsiteY68" fmla="*/ 44323 h 98171"/>
                <a:gd name="connsiteX69" fmla="*/ 50800 w 84582"/>
                <a:gd name="connsiteY69" fmla="*/ 41021 h 98171"/>
                <a:gd name="connsiteX70" fmla="*/ 50038 w 84582"/>
                <a:gd name="connsiteY70" fmla="*/ 37973 h 98171"/>
                <a:gd name="connsiteX71" fmla="*/ 48641 w 84582"/>
                <a:gd name="connsiteY71" fmla="*/ 35179 h 98171"/>
                <a:gd name="connsiteX72" fmla="*/ 46990 w 84582"/>
                <a:gd name="connsiteY72" fmla="*/ 32766 h 98171"/>
                <a:gd name="connsiteX73" fmla="*/ 44704 w 84582"/>
                <a:gd name="connsiteY73" fmla="*/ 30607 h 98171"/>
                <a:gd name="connsiteX74" fmla="*/ 42164 w 84582"/>
                <a:gd name="connsiteY74" fmla="*/ 28702 h 98171"/>
                <a:gd name="connsiteX75" fmla="*/ 39116 w 84582"/>
                <a:gd name="connsiteY75" fmla="*/ 27305 h 98171"/>
                <a:gd name="connsiteX76" fmla="*/ 35814 w 84582"/>
                <a:gd name="connsiteY76" fmla="*/ 26289 h 98171"/>
                <a:gd name="connsiteX77" fmla="*/ 32258 w 84582"/>
                <a:gd name="connsiteY77" fmla="*/ 25527 h 98171"/>
                <a:gd name="connsiteX78" fmla="*/ 28448 w 84582"/>
                <a:gd name="connsiteY78" fmla="*/ 25400 h 98171"/>
                <a:gd name="connsiteX79" fmla="*/ 28448 w 84582"/>
                <a:gd name="connsiteY79" fmla="*/ 25400 h 98171"/>
                <a:gd name="connsiteX80" fmla="*/ 24511 w 84582"/>
                <a:gd name="connsiteY80" fmla="*/ 25527 h 98171"/>
                <a:gd name="connsiteX81" fmla="*/ 20955 w 84582"/>
                <a:gd name="connsiteY81" fmla="*/ 26289 h 98171"/>
                <a:gd name="connsiteX82" fmla="*/ 17653 w 84582"/>
                <a:gd name="connsiteY82" fmla="*/ 27305 h 98171"/>
                <a:gd name="connsiteX83" fmla="*/ 14605 w 84582"/>
                <a:gd name="connsiteY83" fmla="*/ 28702 h 98171"/>
                <a:gd name="connsiteX84" fmla="*/ 12065 w 84582"/>
                <a:gd name="connsiteY84" fmla="*/ 30607 h 98171"/>
                <a:gd name="connsiteX85" fmla="*/ 9906 w 84582"/>
                <a:gd name="connsiteY85" fmla="*/ 32766 h 98171"/>
                <a:gd name="connsiteX86" fmla="*/ 8128 w 84582"/>
                <a:gd name="connsiteY86" fmla="*/ 35179 h 98171"/>
                <a:gd name="connsiteX87" fmla="*/ 6731 w 84582"/>
                <a:gd name="connsiteY87" fmla="*/ 37973 h 98171"/>
                <a:gd name="connsiteX88" fmla="*/ 5969 w 84582"/>
                <a:gd name="connsiteY88" fmla="*/ 41021 h 98171"/>
                <a:gd name="connsiteX89" fmla="*/ 5715 w 84582"/>
                <a:gd name="connsiteY89" fmla="*/ 44323 h 98171"/>
                <a:gd name="connsiteX90" fmla="*/ 5715 w 84582"/>
                <a:gd name="connsiteY90" fmla="*/ 44323 h 98171"/>
                <a:gd name="connsiteX91" fmla="*/ 5969 w 84582"/>
                <a:gd name="connsiteY91" fmla="*/ 47625 h 98171"/>
                <a:gd name="connsiteX92" fmla="*/ 6731 w 84582"/>
                <a:gd name="connsiteY92" fmla="*/ 50800 h 98171"/>
                <a:gd name="connsiteX93" fmla="*/ 8128 w 84582"/>
                <a:gd name="connsiteY93" fmla="*/ 53594 h 98171"/>
                <a:gd name="connsiteX94" fmla="*/ 9906 w 84582"/>
                <a:gd name="connsiteY94" fmla="*/ 56134 h 98171"/>
                <a:gd name="connsiteX95" fmla="*/ 12065 w 84582"/>
                <a:gd name="connsiteY95" fmla="*/ 58293 h 98171"/>
                <a:gd name="connsiteX96" fmla="*/ 14605 w 84582"/>
                <a:gd name="connsiteY96" fmla="*/ 60071 h 98171"/>
                <a:gd name="connsiteX97" fmla="*/ 17653 w 84582"/>
                <a:gd name="connsiteY97" fmla="*/ 61595 h 98171"/>
                <a:gd name="connsiteX98" fmla="*/ 20955 w 84582"/>
                <a:gd name="connsiteY98" fmla="*/ 62738 h 98171"/>
                <a:gd name="connsiteX99" fmla="*/ 24511 w 84582"/>
                <a:gd name="connsiteY99" fmla="*/ 63373 h 98171"/>
                <a:gd name="connsiteX100" fmla="*/ 28448 w 84582"/>
                <a:gd name="connsiteY100" fmla="*/ 63627 h 98171"/>
                <a:gd name="connsiteX101" fmla="*/ 28448 w 84582"/>
                <a:gd name="connsiteY101" fmla="*/ 63627 h 98171"/>
                <a:gd name="connsiteX102" fmla="*/ 32258 w 84582"/>
                <a:gd name="connsiteY102" fmla="*/ 63373 h 98171"/>
                <a:gd name="connsiteX103" fmla="*/ 35814 w 84582"/>
                <a:gd name="connsiteY103" fmla="*/ 62738 h 98171"/>
                <a:gd name="connsiteX104" fmla="*/ 39116 w 84582"/>
                <a:gd name="connsiteY104" fmla="*/ 61595 h 98171"/>
                <a:gd name="connsiteX105" fmla="*/ 42164 w 84582"/>
                <a:gd name="connsiteY105" fmla="*/ 60071 h 98171"/>
                <a:gd name="connsiteX106" fmla="*/ 44704 w 84582"/>
                <a:gd name="connsiteY106" fmla="*/ 58293 h 98171"/>
                <a:gd name="connsiteX107" fmla="*/ 46990 w 84582"/>
                <a:gd name="connsiteY107" fmla="*/ 56134 h 98171"/>
                <a:gd name="connsiteX108" fmla="*/ 48641 w 84582"/>
                <a:gd name="connsiteY108" fmla="*/ 53594 h 98171"/>
                <a:gd name="connsiteX109" fmla="*/ 50038 w 84582"/>
                <a:gd name="connsiteY109" fmla="*/ 50800 h 98171"/>
                <a:gd name="connsiteX110" fmla="*/ 50800 w 84582"/>
                <a:gd name="connsiteY110" fmla="*/ 47625 h 98171"/>
                <a:gd name="connsiteX111" fmla="*/ 51054 w 84582"/>
                <a:gd name="connsiteY111" fmla="*/ 44323 h 98171"/>
                <a:gd name="connsiteX112" fmla="*/ 27051 w 84582"/>
                <a:gd name="connsiteY112" fmla="*/ 90678 h 98171"/>
                <a:gd name="connsiteX113" fmla="*/ 27051 w 84582"/>
                <a:gd name="connsiteY113" fmla="*/ 70104 h 98171"/>
                <a:gd name="connsiteX114" fmla="*/ 17907 w 84582"/>
                <a:gd name="connsiteY114" fmla="*/ 70104 h 98171"/>
                <a:gd name="connsiteX115" fmla="*/ 17907 w 84582"/>
                <a:gd name="connsiteY115" fmla="*/ 98171 h 98171"/>
                <a:gd name="connsiteX116" fmla="*/ 84582 w 84582"/>
                <a:gd name="connsiteY116" fmla="*/ 98171 h 98171"/>
                <a:gd name="connsiteX117" fmla="*/ 84582 w 84582"/>
                <a:gd name="connsiteY117" fmla="*/ 90678 h 98171"/>
                <a:gd name="connsiteX118" fmla="*/ 27051 w 84582"/>
                <a:gd name="connsiteY118" fmla="*/ 90678 h 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84582" h="98171">
                  <a:moveTo>
                    <a:pt x="56134" y="26797"/>
                  </a:moveTo>
                  <a:lnTo>
                    <a:pt x="56134" y="34290"/>
                  </a:lnTo>
                  <a:lnTo>
                    <a:pt x="73025" y="34290"/>
                  </a:lnTo>
                  <a:lnTo>
                    <a:pt x="73025" y="47879"/>
                  </a:lnTo>
                  <a:lnTo>
                    <a:pt x="56134" y="47879"/>
                  </a:lnTo>
                  <a:lnTo>
                    <a:pt x="56134" y="55245"/>
                  </a:lnTo>
                  <a:lnTo>
                    <a:pt x="73025" y="55245"/>
                  </a:lnTo>
                  <a:lnTo>
                    <a:pt x="73025" y="76581"/>
                  </a:lnTo>
                  <a:lnTo>
                    <a:pt x="82296" y="76581"/>
                  </a:lnTo>
                  <a:lnTo>
                    <a:pt x="82296" y="254"/>
                  </a:lnTo>
                  <a:lnTo>
                    <a:pt x="73025" y="254"/>
                  </a:lnTo>
                  <a:lnTo>
                    <a:pt x="73025" y="26797"/>
                  </a:lnTo>
                  <a:lnTo>
                    <a:pt x="56134" y="26797"/>
                  </a:lnTo>
                  <a:close/>
                  <a:moveTo>
                    <a:pt x="56134" y="12446"/>
                  </a:moveTo>
                  <a:lnTo>
                    <a:pt x="33147" y="12446"/>
                  </a:lnTo>
                  <a:lnTo>
                    <a:pt x="33147" y="0"/>
                  </a:lnTo>
                  <a:lnTo>
                    <a:pt x="23876" y="0"/>
                  </a:lnTo>
                  <a:lnTo>
                    <a:pt x="23876" y="12446"/>
                  </a:lnTo>
                  <a:lnTo>
                    <a:pt x="0" y="12446"/>
                  </a:lnTo>
                  <a:lnTo>
                    <a:pt x="0" y="19812"/>
                  </a:lnTo>
                  <a:lnTo>
                    <a:pt x="56134" y="19812"/>
                  </a:lnTo>
                  <a:lnTo>
                    <a:pt x="56134" y="12446"/>
                  </a:lnTo>
                  <a:close/>
                  <a:moveTo>
                    <a:pt x="14478" y="44323"/>
                  </a:moveTo>
                  <a:lnTo>
                    <a:pt x="14478" y="44323"/>
                  </a:lnTo>
                  <a:lnTo>
                    <a:pt x="14605" y="42291"/>
                  </a:lnTo>
                  <a:lnTo>
                    <a:pt x="15113" y="40386"/>
                  </a:lnTo>
                  <a:lnTo>
                    <a:pt x="15875" y="38735"/>
                  </a:lnTo>
                  <a:lnTo>
                    <a:pt x="17018" y="37084"/>
                  </a:lnTo>
                  <a:lnTo>
                    <a:pt x="18288" y="35814"/>
                  </a:lnTo>
                  <a:lnTo>
                    <a:pt x="19939" y="34671"/>
                  </a:lnTo>
                  <a:lnTo>
                    <a:pt x="21717" y="33782"/>
                  </a:lnTo>
                  <a:lnTo>
                    <a:pt x="23749" y="33020"/>
                  </a:lnTo>
                  <a:lnTo>
                    <a:pt x="26035" y="32639"/>
                  </a:lnTo>
                  <a:lnTo>
                    <a:pt x="28448" y="32512"/>
                  </a:lnTo>
                  <a:lnTo>
                    <a:pt x="28448" y="32512"/>
                  </a:lnTo>
                  <a:lnTo>
                    <a:pt x="30861" y="32639"/>
                  </a:lnTo>
                  <a:lnTo>
                    <a:pt x="33020" y="33020"/>
                  </a:lnTo>
                  <a:lnTo>
                    <a:pt x="35052" y="33782"/>
                  </a:lnTo>
                  <a:lnTo>
                    <a:pt x="36830" y="34671"/>
                  </a:lnTo>
                  <a:lnTo>
                    <a:pt x="38481" y="35814"/>
                  </a:lnTo>
                  <a:lnTo>
                    <a:pt x="39878" y="37084"/>
                  </a:lnTo>
                  <a:lnTo>
                    <a:pt x="40894" y="38735"/>
                  </a:lnTo>
                  <a:lnTo>
                    <a:pt x="41656" y="40386"/>
                  </a:lnTo>
                  <a:lnTo>
                    <a:pt x="42164" y="42291"/>
                  </a:lnTo>
                  <a:lnTo>
                    <a:pt x="42418" y="44323"/>
                  </a:lnTo>
                  <a:lnTo>
                    <a:pt x="42418" y="44323"/>
                  </a:lnTo>
                  <a:lnTo>
                    <a:pt x="42164" y="46482"/>
                  </a:lnTo>
                  <a:lnTo>
                    <a:pt x="41656" y="48387"/>
                  </a:lnTo>
                  <a:lnTo>
                    <a:pt x="40894" y="50165"/>
                  </a:lnTo>
                  <a:lnTo>
                    <a:pt x="39878" y="51689"/>
                  </a:lnTo>
                  <a:lnTo>
                    <a:pt x="38481" y="53086"/>
                  </a:lnTo>
                  <a:lnTo>
                    <a:pt x="36830" y="54229"/>
                  </a:lnTo>
                  <a:lnTo>
                    <a:pt x="35052" y="55118"/>
                  </a:lnTo>
                  <a:lnTo>
                    <a:pt x="33020" y="55880"/>
                  </a:lnTo>
                  <a:lnTo>
                    <a:pt x="30861" y="56261"/>
                  </a:lnTo>
                  <a:lnTo>
                    <a:pt x="28448" y="56388"/>
                  </a:lnTo>
                  <a:lnTo>
                    <a:pt x="28448" y="56388"/>
                  </a:lnTo>
                  <a:lnTo>
                    <a:pt x="26035" y="56261"/>
                  </a:lnTo>
                  <a:lnTo>
                    <a:pt x="23749" y="55880"/>
                  </a:lnTo>
                  <a:lnTo>
                    <a:pt x="21717" y="55118"/>
                  </a:lnTo>
                  <a:lnTo>
                    <a:pt x="19939" y="54229"/>
                  </a:lnTo>
                  <a:lnTo>
                    <a:pt x="18288" y="53086"/>
                  </a:lnTo>
                  <a:lnTo>
                    <a:pt x="17018" y="51689"/>
                  </a:lnTo>
                  <a:lnTo>
                    <a:pt x="15875" y="50165"/>
                  </a:lnTo>
                  <a:lnTo>
                    <a:pt x="15113" y="48387"/>
                  </a:lnTo>
                  <a:lnTo>
                    <a:pt x="14605" y="46482"/>
                  </a:lnTo>
                  <a:lnTo>
                    <a:pt x="14478" y="44323"/>
                  </a:lnTo>
                  <a:close/>
                  <a:moveTo>
                    <a:pt x="51054" y="44323"/>
                  </a:moveTo>
                  <a:lnTo>
                    <a:pt x="51054" y="44323"/>
                  </a:lnTo>
                  <a:lnTo>
                    <a:pt x="50800" y="41021"/>
                  </a:lnTo>
                  <a:lnTo>
                    <a:pt x="50038" y="37973"/>
                  </a:lnTo>
                  <a:lnTo>
                    <a:pt x="48641" y="35179"/>
                  </a:lnTo>
                  <a:lnTo>
                    <a:pt x="46990" y="32766"/>
                  </a:lnTo>
                  <a:lnTo>
                    <a:pt x="44704" y="30607"/>
                  </a:lnTo>
                  <a:lnTo>
                    <a:pt x="42164" y="28702"/>
                  </a:lnTo>
                  <a:lnTo>
                    <a:pt x="39116" y="27305"/>
                  </a:lnTo>
                  <a:lnTo>
                    <a:pt x="35814" y="26289"/>
                  </a:lnTo>
                  <a:lnTo>
                    <a:pt x="32258" y="25527"/>
                  </a:lnTo>
                  <a:lnTo>
                    <a:pt x="28448" y="25400"/>
                  </a:lnTo>
                  <a:lnTo>
                    <a:pt x="28448" y="25400"/>
                  </a:lnTo>
                  <a:lnTo>
                    <a:pt x="24511" y="25527"/>
                  </a:lnTo>
                  <a:lnTo>
                    <a:pt x="20955" y="26289"/>
                  </a:lnTo>
                  <a:lnTo>
                    <a:pt x="17653" y="27305"/>
                  </a:lnTo>
                  <a:lnTo>
                    <a:pt x="14605" y="28702"/>
                  </a:lnTo>
                  <a:lnTo>
                    <a:pt x="12065" y="30607"/>
                  </a:lnTo>
                  <a:lnTo>
                    <a:pt x="9906" y="32766"/>
                  </a:lnTo>
                  <a:lnTo>
                    <a:pt x="8128" y="35179"/>
                  </a:lnTo>
                  <a:lnTo>
                    <a:pt x="6731" y="37973"/>
                  </a:lnTo>
                  <a:lnTo>
                    <a:pt x="5969" y="41021"/>
                  </a:lnTo>
                  <a:lnTo>
                    <a:pt x="5715" y="44323"/>
                  </a:lnTo>
                  <a:lnTo>
                    <a:pt x="5715" y="44323"/>
                  </a:lnTo>
                  <a:lnTo>
                    <a:pt x="5969" y="47625"/>
                  </a:lnTo>
                  <a:lnTo>
                    <a:pt x="6731" y="50800"/>
                  </a:lnTo>
                  <a:lnTo>
                    <a:pt x="8128" y="53594"/>
                  </a:lnTo>
                  <a:lnTo>
                    <a:pt x="9906" y="56134"/>
                  </a:lnTo>
                  <a:lnTo>
                    <a:pt x="12065" y="58293"/>
                  </a:lnTo>
                  <a:lnTo>
                    <a:pt x="14605" y="60071"/>
                  </a:lnTo>
                  <a:lnTo>
                    <a:pt x="17653" y="61595"/>
                  </a:lnTo>
                  <a:lnTo>
                    <a:pt x="20955" y="62738"/>
                  </a:lnTo>
                  <a:lnTo>
                    <a:pt x="24511" y="63373"/>
                  </a:lnTo>
                  <a:lnTo>
                    <a:pt x="28448" y="63627"/>
                  </a:lnTo>
                  <a:lnTo>
                    <a:pt x="28448" y="63627"/>
                  </a:lnTo>
                  <a:lnTo>
                    <a:pt x="32258" y="63373"/>
                  </a:lnTo>
                  <a:lnTo>
                    <a:pt x="35814" y="62738"/>
                  </a:lnTo>
                  <a:lnTo>
                    <a:pt x="39116" y="61595"/>
                  </a:lnTo>
                  <a:lnTo>
                    <a:pt x="42164" y="60071"/>
                  </a:lnTo>
                  <a:lnTo>
                    <a:pt x="44704" y="58293"/>
                  </a:lnTo>
                  <a:lnTo>
                    <a:pt x="46990" y="56134"/>
                  </a:lnTo>
                  <a:lnTo>
                    <a:pt x="48641" y="53594"/>
                  </a:lnTo>
                  <a:lnTo>
                    <a:pt x="50038" y="50800"/>
                  </a:lnTo>
                  <a:lnTo>
                    <a:pt x="50800" y="47625"/>
                  </a:lnTo>
                  <a:lnTo>
                    <a:pt x="51054" y="44323"/>
                  </a:lnTo>
                  <a:close/>
                  <a:moveTo>
                    <a:pt x="27051" y="90678"/>
                  </a:moveTo>
                  <a:lnTo>
                    <a:pt x="27051" y="70104"/>
                  </a:lnTo>
                  <a:lnTo>
                    <a:pt x="17907" y="70104"/>
                  </a:lnTo>
                  <a:lnTo>
                    <a:pt x="17907" y="98171"/>
                  </a:lnTo>
                  <a:lnTo>
                    <a:pt x="84582" y="98171"/>
                  </a:lnTo>
                  <a:lnTo>
                    <a:pt x="84582" y="90678"/>
                  </a:lnTo>
                  <a:lnTo>
                    <a:pt x="27051" y="9067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D34E4A8-0341-EC30-86E0-22A5196B366D}"/>
                </a:ext>
              </a:extLst>
            </p:cNvPr>
            <p:cNvSpPr/>
            <p:nvPr/>
          </p:nvSpPr>
          <p:spPr>
            <a:xfrm>
              <a:off x="4020311" y="4803901"/>
              <a:ext cx="92836" cy="100838"/>
            </a:xfrm>
            <a:custGeom>
              <a:avLst/>
              <a:gdLst>
                <a:gd name="connsiteX0" fmla="*/ 60071 w 92836"/>
                <a:gd name="connsiteY0" fmla="*/ 9398 h 100838"/>
                <a:gd name="connsiteX1" fmla="*/ 35941 w 92836"/>
                <a:gd name="connsiteY1" fmla="*/ 9398 h 100838"/>
                <a:gd name="connsiteX2" fmla="*/ 35941 w 92836"/>
                <a:gd name="connsiteY2" fmla="*/ 0 h 100838"/>
                <a:gd name="connsiteX3" fmla="*/ 26797 w 92836"/>
                <a:gd name="connsiteY3" fmla="*/ 0 h 100838"/>
                <a:gd name="connsiteX4" fmla="*/ 26797 w 92836"/>
                <a:gd name="connsiteY4" fmla="*/ 9398 h 100838"/>
                <a:gd name="connsiteX5" fmla="*/ 2540 w 92836"/>
                <a:gd name="connsiteY5" fmla="*/ 9398 h 100838"/>
                <a:gd name="connsiteX6" fmla="*/ 2540 w 92836"/>
                <a:gd name="connsiteY6" fmla="*/ 16256 h 100838"/>
                <a:gd name="connsiteX7" fmla="*/ 60071 w 92836"/>
                <a:gd name="connsiteY7" fmla="*/ 16256 h 100838"/>
                <a:gd name="connsiteX8" fmla="*/ 60071 w 92836"/>
                <a:gd name="connsiteY8" fmla="*/ 9398 h 100838"/>
                <a:gd name="connsiteX9" fmla="*/ 16637 w 92836"/>
                <a:gd name="connsiteY9" fmla="*/ 34671 h 100838"/>
                <a:gd name="connsiteX10" fmla="*/ 16637 w 92836"/>
                <a:gd name="connsiteY10" fmla="*/ 34671 h 100838"/>
                <a:gd name="connsiteX11" fmla="*/ 16764 w 92836"/>
                <a:gd name="connsiteY11" fmla="*/ 33274 h 100838"/>
                <a:gd name="connsiteX12" fmla="*/ 17272 w 92836"/>
                <a:gd name="connsiteY12" fmla="*/ 32004 h 100838"/>
                <a:gd name="connsiteX13" fmla="*/ 18034 w 92836"/>
                <a:gd name="connsiteY13" fmla="*/ 30861 h 100838"/>
                <a:gd name="connsiteX14" fmla="*/ 19177 w 92836"/>
                <a:gd name="connsiteY14" fmla="*/ 29718 h 100838"/>
                <a:gd name="connsiteX15" fmla="*/ 20574 w 92836"/>
                <a:gd name="connsiteY15" fmla="*/ 28829 h 100838"/>
                <a:gd name="connsiteX16" fmla="*/ 22225 w 92836"/>
                <a:gd name="connsiteY16" fmla="*/ 28067 h 100838"/>
                <a:gd name="connsiteX17" fmla="*/ 24130 w 92836"/>
                <a:gd name="connsiteY17" fmla="*/ 27432 h 100838"/>
                <a:gd name="connsiteX18" fmla="*/ 26289 w 92836"/>
                <a:gd name="connsiteY18" fmla="*/ 27051 h 100838"/>
                <a:gd name="connsiteX19" fmla="*/ 28702 w 92836"/>
                <a:gd name="connsiteY19" fmla="*/ 26797 h 100838"/>
                <a:gd name="connsiteX20" fmla="*/ 31369 w 92836"/>
                <a:gd name="connsiteY20" fmla="*/ 26670 h 100838"/>
                <a:gd name="connsiteX21" fmla="*/ 31369 w 92836"/>
                <a:gd name="connsiteY21" fmla="*/ 26670 h 100838"/>
                <a:gd name="connsiteX22" fmla="*/ 33909 w 92836"/>
                <a:gd name="connsiteY22" fmla="*/ 26797 h 100838"/>
                <a:gd name="connsiteX23" fmla="*/ 36322 w 92836"/>
                <a:gd name="connsiteY23" fmla="*/ 27051 h 100838"/>
                <a:gd name="connsiteX24" fmla="*/ 38481 w 92836"/>
                <a:gd name="connsiteY24" fmla="*/ 27432 h 100838"/>
                <a:gd name="connsiteX25" fmla="*/ 40386 w 92836"/>
                <a:gd name="connsiteY25" fmla="*/ 28067 h 100838"/>
                <a:gd name="connsiteX26" fmla="*/ 42037 w 92836"/>
                <a:gd name="connsiteY26" fmla="*/ 28829 h 100838"/>
                <a:gd name="connsiteX27" fmla="*/ 43434 w 92836"/>
                <a:gd name="connsiteY27" fmla="*/ 29718 h 100838"/>
                <a:gd name="connsiteX28" fmla="*/ 44450 w 92836"/>
                <a:gd name="connsiteY28" fmla="*/ 30861 h 100838"/>
                <a:gd name="connsiteX29" fmla="*/ 45339 w 92836"/>
                <a:gd name="connsiteY29" fmla="*/ 32004 h 100838"/>
                <a:gd name="connsiteX30" fmla="*/ 45847 w 92836"/>
                <a:gd name="connsiteY30" fmla="*/ 33274 h 100838"/>
                <a:gd name="connsiteX31" fmla="*/ 45974 w 92836"/>
                <a:gd name="connsiteY31" fmla="*/ 34671 h 100838"/>
                <a:gd name="connsiteX32" fmla="*/ 45974 w 92836"/>
                <a:gd name="connsiteY32" fmla="*/ 34671 h 100838"/>
                <a:gd name="connsiteX33" fmla="*/ 45847 w 92836"/>
                <a:gd name="connsiteY33" fmla="*/ 36068 h 100838"/>
                <a:gd name="connsiteX34" fmla="*/ 45339 w 92836"/>
                <a:gd name="connsiteY34" fmla="*/ 37465 h 100838"/>
                <a:gd name="connsiteX35" fmla="*/ 44450 w 92836"/>
                <a:gd name="connsiteY35" fmla="*/ 38608 h 100838"/>
                <a:gd name="connsiteX36" fmla="*/ 43434 w 92836"/>
                <a:gd name="connsiteY36" fmla="*/ 39624 h 100838"/>
                <a:gd name="connsiteX37" fmla="*/ 42037 w 92836"/>
                <a:gd name="connsiteY37" fmla="*/ 40513 h 100838"/>
                <a:gd name="connsiteX38" fmla="*/ 40386 w 92836"/>
                <a:gd name="connsiteY38" fmla="*/ 41275 h 100838"/>
                <a:gd name="connsiteX39" fmla="*/ 38481 w 92836"/>
                <a:gd name="connsiteY39" fmla="*/ 41910 h 100838"/>
                <a:gd name="connsiteX40" fmla="*/ 36322 w 92836"/>
                <a:gd name="connsiteY40" fmla="*/ 42291 h 100838"/>
                <a:gd name="connsiteX41" fmla="*/ 33909 w 92836"/>
                <a:gd name="connsiteY41" fmla="*/ 42545 h 100838"/>
                <a:gd name="connsiteX42" fmla="*/ 31369 w 92836"/>
                <a:gd name="connsiteY42" fmla="*/ 42672 h 100838"/>
                <a:gd name="connsiteX43" fmla="*/ 31369 w 92836"/>
                <a:gd name="connsiteY43" fmla="*/ 42672 h 100838"/>
                <a:gd name="connsiteX44" fmla="*/ 28702 w 92836"/>
                <a:gd name="connsiteY44" fmla="*/ 42545 h 100838"/>
                <a:gd name="connsiteX45" fmla="*/ 26289 w 92836"/>
                <a:gd name="connsiteY45" fmla="*/ 42291 h 100838"/>
                <a:gd name="connsiteX46" fmla="*/ 24130 w 92836"/>
                <a:gd name="connsiteY46" fmla="*/ 41910 h 100838"/>
                <a:gd name="connsiteX47" fmla="*/ 22225 w 92836"/>
                <a:gd name="connsiteY47" fmla="*/ 41275 h 100838"/>
                <a:gd name="connsiteX48" fmla="*/ 20574 w 92836"/>
                <a:gd name="connsiteY48" fmla="*/ 40513 h 100838"/>
                <a:gd name="connsiteX49" fmla="*/ 19177 w 92836"/>
                <a:gd name="connsiteY49" fmla="*/ 39624 h 100838"/>
                <a:gd name="connsiteX50" fmla="*/ 18034 w 92836"/>
                <a:gd name="connsiteY50" fmla="*/ 38608 h 100838"/>
                <a:gd name="connsiteX51" fmla="*/ 17272 w 92836"/>
                <a:gd name="connsiteY51" fmla="*/ 37465 h 100838"/>
                <a:gd name="connsiteX52" fmla="*/ 16764 w 92836"/>
                <a:gd name="connsiteY52" fmla="*/ 36068 h 100838"/>
                <a:gd name="connsiteX53" fmla="*/ 16637 w 92836"/>
                <a:gd name="connsiteY53" fmla="*/ 34671 h 100838"/>
                <a:gd name="connsiteX54" fmla="*/ 63119 w 92836"/>
                <a:gd name="connsiteY54" fmla="*/ 53848 h 100838"/>
                <a:gd name="connsiteX55" fmla="*/ 63119 w 92836"/>
                <a:gd name="connsiteY55" fmla="*/ 53848 h 100838"/>
                <a:gd name="connsiteX56" fmla="*/ 60452 w 92836"/>
                <a:gd name="connsiteY56" fmla="*/ 54229 h 100838"/>
                <a:gd name="connsiteX57" fmla="*/ 57785 w 92836"/>
                <a:gd name="connsiteY57" fmla="*/ 54483 h 100838"/>
                <a:gd name="connsiteX58" fmla="*/ 55118 w 92836"/>
                <a:gd name="connsiteY58" fmla="*/ 54737 h 100838"/>
                <a:gd name="connsiteX59" fmla="*/ 52451 w 92836"/>
                <a:gd name="connsiteY59" fmla="*/ 54991 h 100838"/>
                <a:gd name="connsiteX60" fmla="*/ 49657 w 92836"/>
                <a:gd name="connsiteY60" fmla="*/ 55245 h 100838"/>
                <a:gd name="connsiteX61" fmla="*/ 46990 w 92836"/>
                <a:gd name="connsiteY61" fmla="*/ 55499 h 100838"/>
                <a:gd name="connsiteX62" fmla="*/ 44196 w 92836"/>
                <a:gd name="connsiteY62" fmla="*/ 55753 h 100838"/>
                <a:gd name="connsiteX63" fmla="*/ 41402 w 92836"/>
                <a:gd name="connsiteY63" fmla="*/ 55880 h 100838"/>
                <a:gd name="connsiteX64" fmla="*/ 38735 w 92836"/>
                <a:gd name="connsiteY64" fmla="*/ 56134 h 100838"/>
                <a:gd name="connsiteX65" fmla="*/ 35941 w 92836"/>
                <a:gd name="connsiteY65" fmla="*/ 56261 h 100838"/>
                <a:gd name="connsiteX66" fmla="*/ 35941 w 92836"/>
                <a:gd name="connsiteY66" fmla="*/ 48641 h 100838"/>
                <a:gd name="connsiteX67" fmla="*/ 35941 w 92836"/>
                <a:gd name="connsiteY67" fmla="*/ 48641 h 100838"/>
                <a:gd name="connsiteX68" fmla="*/ 39243 w 92836"/>
                <a:gd name="connsiteY68" fmla="*/ 48260 h 100838"/>
                <a:gd name="connsiteX69" fmla="*/ 42291 w 92836"/>
                <a:gd name="connsiteY69" fmla="*/ 47498 h 100838"/>
                <a:gd name="connsiteX70" fmla="*/ 45085 w 92836"/>
                <a:gd name="connsiteY70" fmla="*/ 46609 h 100838"/>
                <a:gd name="connsiteX71" fmla="*/ 47498 w 92836"/>
                <a:gd name="connsiteY71" fmla="*/ 45466 h 100838"/>
                <a:gd name="connsiteX72" fmla="*/ 49657 w 92836"/>
                <a:gd name="connsiteY72" fmla="*/ 44196 h 100838"/>
                <a:gd name="connsiteX73" fmla="*/ 51435 w 92836"/>
                <a:gd name="connsiteY73" fmla="*/ 42672 h 100838"/>
                <a:gd name="connsiteX74" fmla="*/ 52832 w 92836"/>
                <a:gd name="connsiteY74" fmla="*/ 41021 h 100838"/>
                <a:gd name="connsiteX75" fmla="*/ 53848 w 92836"/>
                <a:gd name="connsiteY75" fmla="*/ 39116 h 100838"/>
                <a:gd name="connsiteX76" fmla="*/ 54483 w 92836"/>
                <a:gd name="connsiteY76" fmla="*/ 36957 h 100838"/>
                <a:gd name="connsiteX77" fmla="*/ 54737 w 92836"/>
                <a:gd name="connsiteY77" fmla="*/ 34671 h 100838"/>
                <a:gd name="connsiteX78" fmla="*/ 54737 w 92836"/>
                <a:gd name="connsiteY78" fmla="*/ 34671 h 100838"/>
                <a:gd name="connsiteX79" fmla="*/ 54483 w 92836"/>
                <a:gd name="connsiteY79" fmla="*/ 32131 h 100838"/>
                <a:gd name="connsiteX80" fmla="*/ 53594 w 92836"/>
                <a:gd name="connsiteY80" fmla="*/ 29845 h 100838"/>
                <a:gd name="connsiteX81" fmla="*/ 52324 w 92836"/>
                <a:gd name="connsiteY81" fmla="*/ 27686 h 100838"/>
                <a:gd name="connsiteX82" fmla="*/ 50546 w 92836"/>
                <a:gd name="connsiteY82" fmla="*/ 25781 h 100838"/>
                <a:gd name="connsiteX83" fmla="*/ 48260 w 92836"/>
                <a:gd name="connsiteY83" fmla="*/ 24257 h 100838"/>
                <a:gd name="connsiteX84" fmla="*/ 45593 w 92836"/>
                <a:gd name="connsiteY84" fmla="*/ 22860 h 100838"/>
                <a:gd name="connsiteX85" fmla="*/ 42545 w 92836"/>
                <a:gd name="connsiteY85" fmla="*/ 21844 h 100838"/>
                <a:gd name="connsiteX86" fmla="*/ 39243 w 92836"/>
                <a:gd name="connsiteY86" fmla="*/ 21082 h 100838"/>
                <a:gd name="connsiteX87" fmla="*/ 35433 w 92836"/>
                <a:gd name="connsiteY87" fmla="*/ 20574 h 100838"/>
                <a:gd name="connsiteX88" fmla="*/ 31369 w 92836"/>
                <a:gd name="connsiteY88" fmla="*/ 20447 h 100838"/>
                <a:gd name="connsiteX89" fmla="*/ 31369 w 92836"/>
                <a:gd name="connsiteY89" fmla="*/ 20447 h 100838"/>
                <a:gd name="connsiteX90" fmla="*/ 27178 w 92836"/>
                <a:gd name="connsiteY90" fmla="*/ 20574 h 100838"/>
                <a:gd name="connsiteX91" fmla="*/ 23495 w 92836"/>
                <a:gd name="connsiteY91" fmla="*/ 21082 h 100838"/>
                <a:gd name="connsiteX92" fmla="*/ 20066 w 92836"/>
                <a:gd name="connsiteY92" fmla="*/ 21844 h 100838"/>
                <a:gd name="connsiteX93" fmla="*/ 16891 w 92836"/>
                <a:gd name="connsiteY93" fmla="*/ 22860 h 100838"/>
                <a:gd name="connsiteX94" fmla="*/ 14224 w 92836"/>
                <a:gd name="connsiteY94" fmla="*/ 24257 h 100838"/>
                <a:gd name="connsiteX95" fmla="*/ 12065 w 92836"/>
                <a:gd name="connsiteY95" fmla="*/ 25781 h 100838"/>
                <a:gd name="connsiteX96" fmla="*/ 10287 w 92836"/>
                <a:gd name="connsiteY96" fmla="*/ 27686 h 100838"/>
                <a:gd name="connsiteX97" fmla="*/ 8890 w 92836"/>
                <a:gd name="connsiteY97" fmla="*/ 29845 h 100838"/>
                <a:gd name="connsiteX98" fmla="*/ 8128 w 92836"/>
                <a:gd name="connsiteY98" fmla="*/ 32131 h 100838"/>
                <a:gd name="connsiteX99" fmla="*/ 7874 w 92836"/>
                <a:gd name="connsiteY99" fmla="*/ 34671 h 100838"/>
                <a:gd name="connsiteX100" fmla="*/ 7874 w 92836"/>
                <a:gd name="connsiteY100" fmla="*/ 34671 h 100838"/>
                <a:gd name="connsiteX101" fmla="*/ 8128 w 92836"/>
                <a:gd name="connsiteY101" fmla="*/ 36957 h 100838"/>
                <a:gd name="connsiteX102" fmla="*/ 8763 w 92836"/>
                <a:gd name="connsiteY102" fmla="*/ 39116 h 100838"/>
                <a:gd name="connsiteX103" fmla="*/ 9779 w 92836"/>
                <a:gd name="connsiteY103" fmla="*/ 41021 h 100838"/>
                <a:gd name="connsiteX104" fmla="*/ 11176 w 92836"/>
                <a:gd name="connsiteY104" fmla="*/ 42672 h 100838"/>
                <a:gd name="connsiteX105" fmla="*/ 12954 w 92836"/>
                <a:gd name="connsiteY105" fmla="*/ 44196 h 100838"/>
                <a:gd name="connsiteX106" fmla="*/ 15113 w 92836"/>
                <a:gd name="connsiteY106" fmla="*/ 45593 h 100838"/>
                <a:gd name="connsiteX107" fmla="*/ 17526 w 92836"/>
                <a:gd name="connsiteY107" fmla="*/ 46736 h 100838"/>
                <a:gd name="connsiteX108" fmla="*/ 20320 w 92836"/>
                <a:gd name="connsiteY108" fmla="*/ 47625 h 100838"/>
                <a:gd name="connsiteX109" fmla="*/ 23368 w 92836"/>
                <a:gd name="connsiteY109" fmla="*/ 48260 h 100838"/>
                <a:gd name="connsiteX110" fmla="*/ 26797 w 92836"/>
                <a:gd name="connsiteY110" fmla="*/ 48641 h 100838"/>
                <a:gd name="connsiteX111" fmla="*/ 26797 w 92836"/>
                <a:gd name="connsiteY111" fmla="*/ 56642 h 100838"/>
                <a:gd name="connsiteX112" fmla="*/ 26797 w 92836"/>
                <a:gd name="connsiteY112" fmla="*/ 56642 h 100838"/>
                <a:gd name="connsiteX113" fmla="*/ 23876 w 92836"/>
                <a:gd name="connsiteY113" fmla="*/ 56642 h 100838"/>
                <a:gd name="connsiteX114" fmla="*/ 21082 w 92836"/>
                <a:gd name="connsiteY114" fmla="*/ 56769 h 100838"/>
                <a:gd name="connsiteX115" fmla="*/ 18288 w 92836"/>
                <a:gd name="connsiteY115" fmla="*/ 56896 h 100838"/>
                <a:gd name="connsiteX116" fmla="*/ 15494 w 92836"/>
                <a:gd name="connsiteY116" fmla="*/ 56896 h 100838"/>
                <a:gd name="connsiteX117" fmla="*/ 12827 w 92836"/>
                <a:gd name="connsiteY117" fmla="*/ 57023 h 100838"/>
                <a:gd name="connsiteX118" fmla="*/ 10160 w 92836"/>
                <a:gd name="connsiteY118" fmla="*/ 57023 h 100838"/>
                <a:gd name="connsiteX119" fmla="*/ 7493 w 92836"/>
                <a:gd name="connsiteY119" fmla="*/ 57023 h 100838"/>
                <a:gd name="connsiteX120" fmla="*/ 4953 w 92836"/>
                <a:gd name="connsiteY120" fmla="*/ 57023 h 100838"/>
                <a:gd name="connsiteX121" fmla="*/ 2413 w 92836"/>
                <a:gd name="connsiteY121" fmla="*/ 57023 h 100838"/>
                <a:gd name="connsiteX122" fmla="*/ 0 w 92836"/>
                <a:gd name="connsiteY122" fmla="*/ 57023 h 100838"/>
                <a:gd name="connsiteX123" fmla="*/ 1016 w 92836"/>
                <a:gd name="connsiteY123" fmla="*/ 64262 h 100838"/>
                <a:gd name="connsiteX124" fmla="*/ 1016 w 92836"/>
                <a:gd name="connsiteY124" fmla="*/ 64262 h 100838"/>
                <a:gd name="connsiteX125" fmla="*/ 6477 w 92836"/>
                <a:gd name="connsiteY125" fmla="*/ 64262 h 100838"/>
                <a:gd name="connsiteX126" fmla="*/ 12319 w 92836"/>
                <a:gd name="connsiteY126" fmla="*/ 64135 h 100838"/>
                <a:gd name="connsiteX127" fmla="*/ 18288 w 92836"/>
                <a:gd name="connsiteY127" fmla="*/ 64008 h 100838"/>
                <a:gd name="connsiteX128" fmla="*/ 24638 w 92836"/>
                <a:gd name="connsiteY128" fmla="*/ 63881 h 100838"/>
                <a:gd name="connsiteX129" fmla="*/ 30988 w 92836"/>
                <a:gd name="connsiteY129" fmla="*/ 63627 h 100838"/>
                <a:gd name="connsiteX130" fmla="*/ 37465 w 92836"/>
                <a:gd name="connsiteY130" fmla="*/ 63246 h 100838"/>
                <a:gd name="connsiteX131" fmla="*/ 44069 w 92836"/>
                <a:gd name="connsiteY131" fmla="*/ 62738 h 100838"/>
                <a:gd name="connsiteX132" fmla="*/ 50673 w 92836"/>
                <a:gd name="connsiteY132" fmla="*/ 62103 h 100838"/>
                <a:gd name="connsiteX133" fmla="*/ 57150 w 92836"/>
                <a:gd name="connsiteY133" fmla="*/ 61214 h 100838"/>
                <a:gd name="connsiteX134" fmla="*/ 63627 w 92836"/>
                <a:gd name="connsiteY134" fmla="*/ 60198 h 100838"/>
                <a:gd name="connsiteX135" fmla="*/ 63119 w 92836"/>
                <a:gd name="connsiteY135" fmla="*/ 53848 h 100838"/>
                <a:gd name="connsiteX136" fmla="*/ 46101 w 92836"/>
                <a:gd name="connsiteY136" fmla="*/ 94107 h 100838"/>
                <a:gd name="connsiteX137" fmla="*/ 46101 w 92836"/>
                <a:gd name="connsiteY137" fmla="*/ 94107 h 100838"/>
                <a:gd name="connsiteX138" fmla="*/ 41783 w 92836"/>
                <a:gd name="connsiteY138" fmla="*/ 93980 h 100838"/>
                <a:gd name="connsiteX139" fmla="*/ 37846 w 92836"/>
                <a:gd name="connsiteY139" fmla="*/ 93726 h 100838"/>
                <a:gd name="connsiteX140" fmla="*/ 34290 w 92836"/>
                <a:gd name="connsiteY140" fmla="*/ 93218 h 100838"/>
                <a:gd name="connsiteX141" fmla="*/ 31242 w 92836"/>
                <a:gd name="connsiteY141" fmla="*/ 92583 h 100838"/>
                <a:gd name="connsiteX142" fmla="*/ 28702 w 92836"/>
                <a:gd name="connsiteY142" fmla="*/ 91821 h 100838"/>
                <a:gd name="connsiteX143" fmla="*/ 26416 w 92836"/>
                <a:gd name="connsiteY143" fmla="*/ 90805 h 100838"/>
                <a:gd name="connsiteX144" fmla="*/ 24765 w 92836"/>
                <a:gd name="connsiteY144" fmla="*/ 89662 h 100838"/>
                <a:gd name="connsiteX145" fmla="*/ 23495 w 92836"/>
                <a:gd name="connsiteY145" fmla="*/ 88392 h 100838"/>
                <a:gd name="connsiteX146" fmla="*/ 22733 w 92836"/>
                <a:gd name="connsiteY146" fmla="*/ 86995 h 100838"/>
                <a:gd name="connsiteX147" fmla="*/ 22479 w 92836"/>
                <a:gd name="connsiteY147" fmla="*/ 85471 h 100838"/>
                <a:gd name="connsiteX148" fmla="*/ 22479 w 92836"/>
                <a:gd name="connsiteY148" fmla="*/ 85471 h 100838"/>
                <a:gd name="connsiteX149" fmla="*/ 22733 w 92836"/>
                <a:gd name="connsiteY149" fmla="*/ 83820 h 100838"/>
                <a:gd name="connsiteX150" fmla="*/ 23495 w 92836"/>
                <a:gd name="connsiteY150" fmla="*/ 82423 h 100838"/>
                <a:gd name="connsiteX151" fmla="*/ 24765 w 92836"/>
                <a:gd name="connsiteY151" fmla="*/ 81153 h 100838"/>
                <a:gd name="connsiteX152" fmla="*/ 26416 w 92836"/>
                <a:gd name="connsiteY152" fmla="*/ 80010 h 100838"/>
                <a:gd name="connsiteX153" fmla="*/ 28702 w 92836"/>
                <a:gd name="connsiteY153" fmla="*/ 78994 h 100838"/>
                <a:gd name="connsiteX154" fmla="*/ 31242 w 92836"/>
                <a:gd name="connsiteY154" fmla="*/ 78232 h 100838"/>
                <a:gd name="connsiteX155" fmla="*/ 34290 w 92836"/>
                <a:gd name="connsiteY155" fmla="*/ 77597 h 100838"/>
                <a:gd name="connsiteX156" fmla="*/ 37846 w 92836"/>
                <a:gd name="connsiteY156" fmla="*/ 77216 h 100838"/>
                <a:gd name="connsiteX157" fmla="*/ 41783 w 92836"/>
                <a:gd name="connsiteY157" fmla="*/ 76962 h 100838"/>
                <a:gd name="connsiteX158" fmla="*/ 46101 w 92836"/>
                <a:gd name="connsiteY158" fmla="*/ 76835 h 100838"/>
                <a:gd name="connsiteX159" fmla="*/ 46101 w 92836"/>
                <a:gd name="connsiteY159" fmla="*/ 76835 h 100838"/>
                <a:gd name="connsiteX160" fmla="*/ 50419 w 92836"/>
                <a:gd name="connsiteY160" fmla="*/ 76962 h 100838"/>
                <a:gd name="connsiteX161" fmla="*/ 54356 w 92836"/>
                <a:gd name="connsiteY161" fmla="*/ 77216 h 100838"/>
                <a:gd name="connsiteX162" fmla="*/ 57785 w 92836"/>
                <a:gd name="connsiteY162" fmla="*/ 77597 h 100838"/>
                <a:gd name="connsiteX163" fmla="*/ 60960 w 92836"/>
                <a:gd name="connsiteY163" fmla="*/ 78232 h 100838"/>
                <a:gd name="connsiteX164" fmla="*/ 63500 w 92836"/>
                <a:gd name="connsiteY164" fmla="*/ 78994 h 100838"/>
                <a:gd name="connsiteX165" fmla="*/ 65659 w 92836"/>
                <a:gd name="connsiteY165" fmla="*/ 80010 h 100838"/>
                <a:gd name="connsiteX166" fmla="*/ 67437 w 92836"/>
                <a:gd name="connsiteY166" fmla="*/ 81153 h 100838"/>
                <a:gd name="connsiteX167" fmla="*/ 68707 w 92836"/>
                <a:gd name="connsiteY167" fmla="*/ 82423 h 100838"/>
                <a:gd name="connsiteX168" fmla="*/ 69469 w 92836"/>
                <a:gd name="connsiteY168" fmla="*/ 83820 h 100838"/>
                <a:gd name="connsiteX169" fmla="*/ 69723 w 92836"/>
                <a:gd name="connsiteY169" fmla="*/ 85471 h 100838"/>
                <a:gd name="connsiteX170" fmla="*/ 69723 w 92836"/>
                <a:gd name="connsiteY170" fmla="*/ 85471 h 100838"/>
                <a:gd name="connsiteX171" fmla="*/ 69469 w 92836"/>
                <a:gd name="connsiteY171" fmla="*/ 86995 h 100838"/>
                <a:gd name="connsiteX172" fmla="*/ 68707 w 92836"/>
                <a:gd name="connsiteY172" fmla="*/ 88392 h 100838"/>
                <a:gd name="connsiteX173" fmla="*/ 67437 w 92836"/>
                <a:gd name="connsiteY173" fmla="*/ 89662 h 100838"/>
                <a:gd name="connsiteX174" fmla="*/ 65659 w 92836"/>
                <a:gd name="connsiteY174" fmla="*/ 90805 h 100838"/>
                <a:gd name="connsiteX175" fmla="*/ 63500 w 92836"/>
                <a:gd name="connsiteY175" fmla="*/ 91821 h 100838"/>
                <a:gd name="connsiteX176" fmla="*/ 60960 w 92836"/>
                <a:gd name="connsiteY176" fmla="*/ 92583 h 100838"/>
                <a:gd name="connsiteX177" fmla="*/ 57785 w 92836"/>
                <a:gd name="connsiteY177" fmla="*/ 93218 h 100838"/>
                <a:gd name="connsiteX178" fmla="*/ 54356 w 92836"/>
                <a:gd name="connsiteY178" fmla="*/ 93726 h 100838"/>
                <a:gd name="connsiteX179" fmla="*/ 50419 w 92836"/>
                <a:gd name="connsiteY179" fmla="*/ 93980 h 100838"/>
                <a:gd name="connsiteX180" fmla="*/ 46101 w 92836"/>
                <a:gd name="connsiteY180" fmla="*/ 94107 h 100838"/>
                <a:gd name="connsiteX181" fmla="*/ 46101 w 92836"/>
                <a:gd name="connsiteY181" fmla="*/ 69977 h 100838"/>
                <a:gd name="connsiteX182" fmla="*/ 46101 w 92836"/>
                <a:gd name="connsiteY182" fmla="*/ 69977 h 100838"/>
                <a:gd name="connsiteX183" fmla="*/ 40132 w 92836"/>
                <a:gd name="connsiteY183" fmla="*/ 70231 h 100838"/>
                <a:gd name="connsiteX184" fmla="*/ 34671 w 92836"/>
                <a:gd name="connsiteY184" fmla="*/ 70612 h 100838"/>
                <a:gd name="connsiteX185" fmla="*/ 29845 w 92836"/>
                <a:gd name="connsiteY185" fmla="*/ 71501 h 100838"/>
                <a:gd name="connsiteX186" fmla="*/ 25527 w 92836"/>
                <a:gd name="connsiteY186" fmla="*/ 72644 h 100838"/>
                <a:gd name="connsiteX187" fmla="*/ 21844 w 92836"/>
                <a:gd name="connsiteY187" fmla="*/ 74041 h 100838"/>
                <a:gd name="connsiteX188" fmla="*/ 18796 w 92836"/>
                <a:gd name="connsiteY188" fmla="*/ 75692 h 100838"/>
                <a:gd name="connsiteX189" fmla="*/ 16383 w 92836"/>
                <a:gd name="connsiteY189" fmla="*/ 77724 h 100838"/>
                <a:gd name="connsiteX190" fmla="*/ 14605 w 92836"/>
                <a:gd name="connsiteY190" fmla="*/ 80010 h 100838"/>
                <a:gd name="connsiteX191" fmla="*/ 13589 w 92836"/>
                <a:gd name="connsiteY191" fmla="*/ 82550 h 100838"/>
                <a:gd name="connsiteX192" fmla="*/ 13208 w 92836"/>
                <a:gd name="connsiteY192" fmla="*/ 85471 h 100838"/>
                <a:gd name="connsiteX193" fmla="*/ 13208 w 92836"/>
                <a:gd name="connsiteY193" fmla="*/ 85471 h 100838"/>
                <a:gd name="connsiteX194" fmla="*/ 13589 w 92836"/>
                <a:gd name="connsiteY194" fmla="*/ 88265 h 100838"/>
                <a:gd name="connsiteX195" fmla="*/ 14605 w 92836"/>
                <a:gd name="connsiteY195" fmla="*/ 90805 h 100838"/>
                <a:gd name="connsiteX196" fmla="*/ 16383 w 92836"/>
                <a:gd name="connsiteY196" fmla="*/ 93218 h 100838"/>
                <a:gd name="connsiteX197" fmla="*/ 18796 w 92836"/>
                <a:gd name="connsiteY197" fmla="*/ 95123 h 100838"/>
                <a:gd name="connsiteX198" fmla="*/ 21844 w 92836"/>
                <a:gd name="connsiteY198" fmla="*/ 96901 h 100838"/>
                <a:gd name="connsiteX199" fmla="*/ 25527 w 92836"/>
                <a:gd name="connsiteY199" fmla="*/ 98298 h 100838"/>
                <a:gd name="connsiteX200" fmla="*/ 29845 w 92836"/>
                <a:gd name="connsiteY200" fmla="*/ 99441 h 100838"/>
                <a:gd name="connsiteX201" fmla="*/ 34671 w 92836"/>
                <a:gd name="connsiteY201" fmla="*/ 100203 h 100838"/>
                <a:gd name="connsiteX202" fmla="*/ 40132 w 92836"/>
                <a:gd name="connsiteY202" fmla="*/ 100711 h 100838"/>
                <a:gd name="connsiteX203" fmla="*/ 46101 w 92836"/>
                <a:gd name="connsiteY203" fmla="*/ 100838 h 100838"/>
                <a:gd name="connsiteX204" fmla="*/ 46101 w 92836"/>
                <a:gd name="connsiteY204" fmla="*/ 100838 h 100838"/>
                <a:gd name="connsiteX205" fmla="*/ 52070 w 92836"/>
                <a:gd name="connsiteY205" fmla="*/ 100711 h 100838"/>
                <a:gd name="connsiteX206" fmla="*/ 57404 w 92836"/>
                <a:gd name="connsiteY206" fmla="*/ 100203 h 100838"/>
                <a:gd name="connsiteX207" fmla="*/ 62357 w 92836"/>
                <a:gd name="connsiteY207" fmla="*/ 99441 h 100838"/>
                <a:gd name="connsiteX208" fmla="*/ 66548 w 92836"/>
                <a:gd name="connsiteY208" fmla="*/ 98298 h 100838"/>
                <a:gd name="connsiteX209" fmla="*/ 70231 w 92836"/>
                <a:gd name="connsiteY209" fmla="*/ 96901 h 100838"/>
                <a:gd name="connsiteX210" fmla="*/ 73279 w 92836"/>
                <a:gd name="connsiteY210" fmla="*/ 95123 h 100838"/>
                <a:gd name="connsiteX211" fmla="*/ 75819 w 92836"/>
                <a:gd name="connsiteY211" fmla="*/ 93218 h 100838"/>
                <a:gd name="connsiteX212" fmla="*/ 77470 w 92836"/>
                <a:gd name="connsiteY212" fmla="*/ 90805 h 100838"/>
                <a:gd name="connsiteX213" fmla="*/ 78613 w 92836"/>
                <a:gd name="connsiteY213" fmla="*/ 88265 h 100838"/>
                <a:gd name="connsiteX214" fmla="*/ 78994 w 92836"/>
                <a:gd name="connsiteY214" fmla="*/ 85471 h 100838"/>
                <a:gd name="connsiteX215" fmla="*/ 78994 w 92836"/>
                <a:gd name="connsiteY215" fmla="*/ 85471 h 100838"/>
                <a:gd name="connsiteX216" fmla="*/ 78613 w 92836"/>
                <a:gd name="connsiteY216" fmla="*/ 82550 h 100838"/>
                <a:gd name="connsiteX217" fmla="*/ 77470 w 92836"/>
                <a:gd name="connsiteY217" fmla="*/ 80010 h 100838"/>
                <a:gd name="connsiteX218" fmla="*/ 75819 w 92836"/>
                <a:gd name="connsiteY218" fmla="*/ 77724 h 100838"/>
                <a:gd name="connsiteX219" fmla="*/ 73279 w 92836"/>
                <a:gd name="connsiteY219" fmla="*/ 75692 h 100838"/>
                <a:gd name="connsiteX220" fmla="*/ 70231 w 92836"/>
                <a:gd name="connsiteY220" fmla="*/ 74041 h 100838"/>
                <a:gd name="connsiteX221" fmla="*/ 66548 w 92836"/>
                <a:gd name="connsiteY221" fmla="*/ 72644 h 100838"/>
                <a:gd name="connsiteX222" fmla="*/ 62357 w 92836"/>
                <a:gd name="connsiteY222" fmla="*/ 71501 h 100838"/>
                <a:gd name="connsiteX223" fmla="*/ 57404 w 92836"/>
                <a:gd name="connsiteY223" fmla="*/ 70612 h 100838"/>
                <a:gd name="connsiteX224" fmla="*/ 52070 w 92836"/>
                <a:gd name="connsiteY224" fmla="*/ 70231 h 100838"/>
                <a:gd name="connsiteX225" fmla="*/ 46101 w 92836"/>
                <a:gd name="connsiteY225" fmla="*/ 69977 h 100838"/>
                <a:gd name="connsiteX226" fmla="*/ 78232 w 92836"/>
                <a:gd name="connsiteY226" fmla="*/ 30988 h 100838"/>
                <a:gd name="connsiteX227" fmla="*/ 78232 w 92836"/>
                <a:gd name="connsiteY227" fmla="*/ 889 h 100838"/>
                <a:gd name="connsiteX228" fmla="*/ 68961 w 92836"/>
                <a:gd name="connsiteY228" fmla="*/ 889 h 100838"/>
                <a:gd name="connsiteX229" fmla="*/ 68961 w 92836"/>
                <a:gd name="connsiteY229" fmla="*/ 68834 h 100838"/>
                <a:gd name="connsiteX230" fmla="*/ 78232 w 92836"/>
                <a:gd name="connsiteY230" fmla="*/ 68834 h 100838"/>
                <a:gd name="connsiteX231" fmla="*/ 78232 w 92836"/>
                <a:gd name="connsiteY231" fmla="*/ 38608 h 100838"/>
                <a:gd name="connsiteX232" fmla="*/ 92837 w 92836"/>
                <a:gd name="connsiteY232" fmla="*/ 38608 h 100838"/>
                <a:gd name="connsiteX233" fmla="*/ 92837 w 92836"/>
                <a:gd name="connsiteY233" fmla="*/ 30988 h 100838"/>
                <a:gd name="connsiteX234" fmla="*/ 78232 w 92836"/>
                <a:gd name="connsiteY234" fmla="*/ 30988 h 1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92836" h="100838">
                  <a:moveTo>
                    <a:pt x="60071" y="9398"/>
                  </a:moveTo>
                  <a:lnTo>
                    <a:pt x="35941" y="9398"/>
                  </a:lnTo>
                  <a:lnTo>
                    <a:pt x="35941" y="0"/>
                  </a:lnTo>
                  <a:lnTo>
                    <a:pt x="26797" y="0"/>
                  </a:lnTo>
                  <a:lnTo>
                    <a:pt x="26797" y="9398"/>
                  </a:lnTo>
                  <a:lnTo>
                    <a:pt x="2540" y="9398"/>
                  </a:lnTo>
                  <a:lnTo>
                    <a:pt x="2540" y="16256"/>
                  </a:lnTo>
                  <a:lnTo>
                    <a:pt x="60071" y="16256"/>
                  </a:lnTo>
                  <a:lnTo>
                    <a:pt x="60071" y="9398"/>
                  </a:lnTo>
                  <a:close/>
                  <a:moveTo>
                    <a:pt x="16637" y="34671"/>
                  </a:moveTo>
                  <a:lnTo>
                    <a:pt x="16637" y="34671"/>
                  </a:lnTo>
                  <a:lnTo>
                    <a:pt x="16764" y="33274"/>
                  </a:lnTo>
                  <a:lnTo>
                    <a:pt x="17272" y="32004"/>
                  </a:lnTo>
                  <a:lnTo>
                    <a:pt x="18034" y="30861"/>
                  </a:lnTo>
                  <a:lnTo>
                    <a:pt x="19177" y="29718"/>
                  </a:lnTo>
                  <a:lnTo>
                    <a:pt x="20574" y="28829"/>
                  </a:lnTo>
                  <a:lnTo>
                    <a:pt x="22225" y="28067"/>
                  </a:lnTo>
                  <a:lnTo>
                    <a:pt x="24130" y="27432"/>
                  </a:lnTo>
                  <a:lnTo>
                    <a:pt x="26289" y="27051"/>
                  </a:lnTo>
                  <a:lnTo>
                    <a:pt x="28702" y="26797"/>
                  </a:lnTo>
                  <a:lnTo>
                    <a:pt x="31369" y="26670"/>
                  </a:lnTo>
                  <a:lnTo>
                    <a:pt x="31369" y="26670"/>
                  </a:lnTo>
                  <a:lnTo>
                    <a:pt x="33909" y="26797"/>
                  </a:lnTo>
                  <a:lnTo>
                    <a:pt x="36322" y="27051"/>
                  </a:lnTo>
                  <a:lnTo>
                    <a:pt x="38481" y="27432"/>
                  </a:lnTo>
                  <a:lnTo>
                    <a:pt x="40386" y="28067"/>
                  </a:lnTo>
                  <a:lnTo>
                    <a:pt x="42037" y="28829"/>
                  </a:lnTo>
                  <a:lnTo>
                    <a:pt x="43434" y="29718"/>
                  </a:lnTo>
                  <a:lnTo>
                    <a:pt x="44450" y="30861"/>
                  </a:lnTo>
                  <a:lnTo>
                    <a:pt x="45339" y="32004"/>
                  </a:lnTo>
                  <a:lnTo>
                    <a:pt x="45847" y="33274"/>
                  </a:lnTo>
                  <a:lnTo>
                    <a:pt x="45974" y="34671"/>
                  </a:lnTo>
                  <a:lnTo>
                    <a:pt x="45974" y="34671"/>
                  </a:lnTo>
                  <a:lnTo>
                    <a:pt x="45847" y="36068"/>
                  </a:lnTo>
                  <a:lnTo>
                    <a:pt x="45339" y="37465"/>
                  </a:lnTo>
                  <a:lnTo>
                    <a:pt x="44450" y="38608"/>
                  </a:lnTo>
                  <a:lnTo>
                    <a:pt x="43434" y="39624"/>
                  </a:lnTo>
                  <a:lnTo>
                    <a:pt x="42037" y="40513"/>
                  </a:lnTo>
                  <a:lnTo>
                    <a:pt x="40386" y="41275"/>
                  </a:lnTo>
                  <a:lnTo>
                    <a:pt x="38481" y="41910"/>
                  </a:lnTo>
                  <a:lnTo>
                    <a:pt x="36322" y="42291"/>
                  </a:lnTo>
                  <a:lnTo>
                    <a:pt x="33909" y="42545"/>
                  </a:lnTo>
                  <a:lnTo>
                    <a:pt x="31369" y="42672"/>
                  </a:lnTo>
                  <a:lnTo>
                    <a:pt x="31369" y="42672"/>
                  </a:lnTo>
                  <a:lnTo>
                    <a:pt x="28702" y="42545"/>
                  </a:lnTo>
                  <a:lnTo>
                    <a:pt x="26289" y="42291"/>
                  </a:lnTo>
                  <a:lnTo>
                    <a:pt x="24130" y="41910"/>
                  </a:lnTo>
                  <a:lnTo>
                    <a:pt x="22225" y="41275"/>
                  </a:lnTo>
                  <a:lnTo>
                    <a:pt x="20574" y="40513"/>
                  </a:lnTo>
                  <a:lnTo>
                    <a:pt x="19177" y="39624"/>
                  </a:lnTo>
                  <a:lnTo>
                    <a:pt x="18034" y="38608"/>
                  </a:lnTo>
                  <a:lnTo>
                    <a:pt x="17272" y="37465"/>
                  </a:lnTo>
                  <a:lnTo>
                    <a:pt x="16764" y="36068"/>
                  </a:lnTo>
                  <a:lnTo>
                    <a:pt x="16637" y="34671"/>
                  </a:lnTo>
                  <a:close/>
                  <a:moveTo>
                    <a:pt x="63119" y="53848"/>
                  </a:moveTo>
                  <a:lnTo>
                    <a:pt x="63119" y="53848"/>
                  </a:lnTo>
                  <a:lnTo>
                    <a:pt x="60452" y="54229"/>
                  </a:lnTo>
                  <a:lnTo>
                    <a:pt x="57785" y="54483"/>
                  </a:lnTo>
                  <a:lnTo>
                    <a:pt x="55118" y="54737"/>
                  </a:lnTo>
                  <a:lnTo>
                    <a:pt x="52451" y="54991"/>
                  </a:lnTo>
                  <a:lnTo>
                    <a:pt x="49657" y="55245"/>
                  </a:lnTo>
                  <a:lnTo>
                    <a:pt x="46990" y="55499"/>
                  </a:lnTo>
                  <a:lnTo>
                    <a:pt x="44196" y="55753"/>
                  </a:lnTo>
                  <a:lnTo>
                    <a:pt x="41402" y="55880"/>
                  </a:lnTo>
                  <a:lnTo>
                    <a:pt x="38735" y="56134"/>
                  </a:lnTo>
                  <a:lnTo>
                    <a:pt x="35941" y="56261"/>
                  </a:lnTo>
                  <a:lnTo>
                    <a:pt x="35941" y="48641"/>
                  </a:lnTo>
                  <a:lnTo>
                    <a:pt x="35941" y="48641"/>
                  </a:lnTo>
                  <a:lnTo>
                    <a:pt x="39243" y="48260"/>
                  </a:lnTo>
                  <a:lnTo>
                    <a:pt x="42291" y="47498"/>
                  </a:lnTo>
                  <a:lnTo>
                    <a:pt x="45085" y="46609"/>
                  </a:lnTo>
                  <a:lnTo>
                    <a:pt x="47498" y="45466"/>
                  </a:lnTo>
                  <a:lnTo>
                    <a:pt x="49657" y="44196"/>
                  </a:lnTo>
                  <a:lnTo>
                    <a:pt x="51435" y="42672"/>
                  </a:lnTo>
                  <a:lnTo>
                    <a:pt x="52832" y="41021"/>
                  </a:lnTo>
                  <a:lnTo>
                    <a:pt x="53848" y="39116"/>
                  </a:lnTo>
                  <a:lnTo>
                    <a:pt x="54483" y="36957"/>
                  </a:lnTo>
                  <a:lnTo>
                    <a:pt x="54737" y="34671"/>
                  </a:lnTo>
                  <a:lnTo>
                    <a:pt x="54737" y="34671"/>
                  </a:lnTo>
                  <a:lnTo>
                    <a:pt x="54483" y="32131"/>
                  </a:lnTo>
                  <a:lnTo>
                    <a:pt x="53594" y="29845"/>
                  </a:lnTo>
                  <a:lnTo>
                    <a:pt x="52324" y="27686"/>
                  </a:lnTo>
                  <a:lnTo>
                    <a:pt x="50546" y="25781"/>
                  </a:lnTo>
                  <a:lnTo>
                    <a:pt x="48260" y="24257"/>
                  </a:lnTo>
                  <a:lnTo>
                    <a:pt x="45593" y="22860"/>
                  </a:lnTo>
                  <a:lnTo>
                    <a:pt x="42545" y="21844"/>
                  </a:lnTo>
                  <a:lnTo>
                    <a:pt x="39243" y="21082"/>
                  </a:lnTo>
                  <a:lnTo>
                    <a:pt x="35433" y="20574"/>
                  </a:lnTo>
                  <a:lnTo>
                    <a:pt x="31369" y="20447"/>
                  </a:lnTo>
                  <a:lnTo>
                    <a:pt x="31369" y="20447"/>
                  </a:lnTo>
                  <a:lnTo>
                    <a:pt x="27178" y="20574"/>
                  </a:lnTo>
                  <a:lnTo>
                    <a:pt x="23495" y="21082"/>
                  </a:lnTo>
                  <a:lnTo>
                    <a:pt x="20066" y="21844"/>
                  </a:lnTo>
                  <a:lnTo>
                    <a:pt x="16891" y="22860"/>
                  </a:lnTo>
                  <a:lnTo>
                    <a:pt x="14224" y="24257"/>
                  </a:lnTo>
                  <a:lnTo>
                    <a:pt x="12065" y="25781"/>
                  </a:lnTo>
                  <a:lnTo>
                    <a:pt x="10287" y="27686"/>
                  </a:lnTo>
                  <a:lnTo>
                    <a:pt x="8890" y="29845"/>
                  </a:lnTo>
                  <a:lnTo>
                    <a:pt x="8128" y="32131"/>
                  </a:lnTo>
                  <a:lnTo>
                    <a:pt x="7874" y="34671"/>
                  </a:lnTo>
                  <a:lnTo>
                    <a:pt x="7874" y="34671"/>
                  </a:lnTo>
                  <a:lnTo>
                    <a:pt x="8128" y="36957"/>
                  </a:lnTo>
                  <a:lnTo>
                    <a:pt x="8763" y="39116"/>
                  </a:lnTo>
                  <a:lnTo>
                    <a:pt x="9779" y="41021"/>
                  </a:lnTo>
                  <a:lnTo>
                    <a:pt x="11176" y="42672"/>
                  </a:lnTo>
                  <a:lnTo>
                    <a:pt x="12954" y="44196"/>
                  </a:lnTo>
                  <a:lnTo>
                    <a:pt x="15113" y="45593"/>
                  </a:lnTo>
                  <a:lnTo>
                    <a:pt x="17526" y="46736"/>
                  </a:lnTo>
                  <a:lnTo>
                    <a:pt x="20320" y="47625"/>
                  </a:lnTo>
                  <a:lnTo>
                    <a:pt x="23368" y="48260"/>
                  </a:lnTo>
                  <a:lnTo>
                    <a:pt x="26797" y="48641"/>
                  </a:lnTo>
                  <a:lnTo>
                    <a:pt x="26797" y="56642"/>
                  </a:lnTo>
                  <a:lnTo>
                    <a:pt x="26797" y="56642"/>
                  </a:lnTo>
                  <a:lnTo>
                    <a:pt x="23876" y="56642"/>
                  </a:lnTo>
                  <a:lnTo>
                    <a:pt x="21082" y="56769"/>
                  </a:lnTo>
                  <a:lnTo>
                    <a:pt x="18288" y="56896"/>
                  </a:lnTo>
                  <a:lnTo>
                    <a:pt x="15494" y="56896"/>
                  </a:lnTo>
                  <a:lnTo>
                    <a:pt x="12827" y="57023"/>
                  </a:lnTo>
                  <a:lnTo>
                    <a:pt x="10160" y="57023"/>
                  </a:lnTo>
                  <a:lnTo>
                    <a:pt x="7493" y="57023"/>
                  </a:lnTo>
                  <a:lnTo>
                    <a:pt x="4953" y="57023"/>
                  </a:lnTo>
                  <a:lnTo>
                    <a:pt x="2413" y="57023"/>
                  </a:lnTo>
                  <a:lnTo>
                    <a:pt x="0" y="57023"/>
                  </a:lnTo>
                  <a:lnTo>
                    <a:pt x="1016" y="64262"/>
                  </a:lnTo>
                  <a:lnTo>
                    <a:pt x="1016" y="64262"/>
                  </a:lnTo>
                  <a:lnTo>
                    <a:pt x="6477" y="64262"/>
                  </a:lnTo>
                  <a:lnTo>
                    <a:pt x="12319" y="64135"/>
                  </a:lnTo>
                  <a:lnTo>
                    <a:pt x="18288" y="64008"/>
                  </a:lnTo>
                  <a:lnTo>
                    <a:pt x="24638" y="63881"/>
                  </a:lnTo>
                  <a:lnTo>
                    <a:pt x="30988" y="63627"/>
                  </a:lnTo>
                  <a:lnTo>
                    <a:pt x="37465" y="63246"/>
                  </a:lnTo>
                  <a:lnTo>
                    <a:pt x="44069" y="62738"/>
                  </a:lnTo>
                  <a:lnTo>
                    <a:pt x="50673" y="62103"/>
                  </a:lnTo>
                  <a:lnTo>
                    <a:pt x="57150" y="61214"/>
                  </a:lnTo>
                  <a:lnTo>
                    <a:pt x="63627" y="60198"/>
                  </a:lnTo>
                  <a:lnTo>
                    <a:pt x="63119" y="53848"/>
                  </a:lnTo>
                  <a:close/>
                  <a:moveTo>
                    <a:pt x="46101" y="94107"/>
                  </a:moveTo>
                  <a:lnTo>
                    <a:pt x="46101" y="94107"/>
                  </a:lnTo>
                  <a:lnTo>
                    <a:pt x="41783" y="93980"/>
                  </a:lnTo>
                  <a:lnTo>
                    <a:pt x="37846" y="93726"/>
                  </a:lnTo>
                  <a:lnTo>
                    <a:pt x="34290" y="93218"/>
                  </a:lnTo>
                  <a:lnTo>
                    <a:pt x="31242" y="92583"/>
                  </a:lnTo>
                  <a:lnTo>
                    <a:pt x="28702" y="91821"/>
                  </a:lnTo>
                  <a:lnTo>
                    <a:pt x="26416" y="90805"/>
                  </a:lnTo>
                  <a:lnTo>
                    <a:pt x="24765" y="89662"/>
                  </a:lnTo>
                  <a:lnTo>
                    <a:pt x="23495" y="88392"/>
                  </a:lnTo>
                  <a:lnTo>
                    <a:pt x="22733" y="86995"/>
                  </a:lnTo>
                  <a:lnTo>
                    <a:pt x="22479" y="85471"/>
                  </a:lnTo>
                  <a:lnTo>
                    <a:pt x="22479" y="85471"/>
                  </a:lnTo>
                  <a:lnTo>
                    <a:pt x="22733" y="83820"/>
                  </a:lnTo>
                  <a:lnTo>
                    <a:pt x="23495" y="82423"/>
                  </a:lnTo>
                  <a:lnTo>
                    <a:pt x="24765" y="81153"/>
                  </a:lnTo>
                  <a:lnTo>
                    <a:pt x="26416" y="80010"/>
                  </a:lnTo>
                  <a:lnTo>
                    <a:pt x="28702" y="78994"/>
                  </a:lnTo>
                  <a:lnTo>
                    <a:pt x="31242" y="78232"/>
                  </a:lnTo>
                  <a:lnTo>
                    <a:pt x="34290" y="77597"/>
                  </a:lnTo>
                  <a:lnTo>
                    <a:pt x="37846" y="77216"/>
                  </a:lnTo>
                  <a:lnTo>
                    <a:pt x="41783" y="76962"/>
                  </a:lnTo>
                  <a:lnTo>
                    <a:pt x="46101" y="76835"/>
                  </a:lnTo>
                  <a:lnTo>
                    <a:pt x="46101" y="76835"/>
                  </a:lnTo>
                  <a:lnTo>
                    <a:pt x="50419" y="76962"/>
                  </a:lnTo>
                  <a:lnTo>
                    <a:pt x="54356" y="77216"/>
                  </a:lnTo>
                  <a:lnTo>
                    <a:pt x="57785" y="77597"/>
                  </a:lnTo>
                  <a:lnTo>
                    <a:pt x="60960" y="78232"/>
                  </a:lnTo>
                  <a:lnTo>
                    <a:pt x="63500" y="78994"/>
                  </a:lnTo>
                  <a:lnTo>
                    <a:pt x="65659" y="80010"/>
                  </a:lnTo>
                  <a:lnTo>
                    <a:pt x="67437" y="81153"/>
                  </a:lnTo>
                  <a:lnTo>
                    <a:pt x="68707" y="82423"/>
                  </a:lnTo>
                  <a:lnTo>
                    <a:pt x="69469" y="83820"/>
                  </a:lnTo>
                  <a:lnTo>
                    <a:pt x="69723" y="85471"/>
                  </a:lnTo>
                  <a:lnTo>
                    <a:pt x="69723" y="85471"/>
                  </a:lnTo>
                  <a:lnTo>
                    <a:pt x="69469" y="86995"/>
                  </a:lnTo>
                  <a:lnTo>
                    <a:pt x="68707" y="88392"/>
                  </a:lnTo>
                  <a:lnTo>
                    <a:pt x="67437" y="89662"/>
                  </a:lnTo>
                  <a:lnTo>
                    <a:pt x="65659" y="90805"/>
                  </a:lnTo>
                  <a:lnTo>
                    <a:pt x="63500" y="91821"/>
                  </a:lnTo>
                  <a:lnTo>
                    <a:pt x="60960" y="92583"/>
                  </a:lnTo>
                  <a:lnTo>
                    <a:pt x="57785" y="93218"/>
                  </a:lnTo>
                  <a:lnTo>
                    <a:pt x="54356" y="93726"/>
                  </a:lnTo>
                  <a:lnTo>
                    <a:pt x="50419" y="93980"/>
                  </a:lnTo>
                  <a:lnTo>
                    <a:pt x="46101" y="94107"/>
                  </a:lnTo>
                  <a:close/>
                  <a:moveTo>
                    <a:pt x="46101" y="69977"/>
                  </a:moveTo>
                  <a:lnTo>
                    <a:pt x="46101" y="69977"/>
                  </a:lnTo>
                  <a:lnTo>
                    <a:pt x="40132" y="70231"/>
                  </a:lnTo>
                  <a:lnTo>
                    <a:pt x="34671" y="70612"/>
                  </a:lnTo>
                  <a:lnTo>
                    <a:pt x="29845" y="71501"/>
                  </a:lnTo>
                  <a:lnTo>
                    <a:pt x="25527" y="72644"/>
                  </a:lnTo>
                  <a:lnTo>
                    <a:pt x="21844" y="74041"/>
                  </a:lnTo>
                  <a:lnTo>
                    <a:pt x="18796" y="75692"/>
                  </a:lnTo>
                  <a:lnTo>
                    <a:pt x="16383" y="77724"/>
                  </a:lnTo>
                  <a:lnTo>
                    <a:pt x="14605" y="80010"/>
                  </a:lnTo>
                  <a:lnTo>
                    <a:pt x="13589" y="82550"/>
                  </a:lnTo>
                  <a:lnTo>
                    <a:pt x="13208" y="85471"/>
                  </a:lnTo>
                  <a:lnTo>
                    <a:pt x="13208" y="85471"/>
                  </a:lnTo>
                  <a:lnTo>
                    <a:pt x="13589" y="88265"/>
                  </a:lnTo>
                  <a:lnTo>
                    <a:pt x="14605" y="90805"/>
                  </a:lnTo>
                  <a:lnTo>
                    <a:pt x="16383" y="93218"/>
                  </a:lnTo>
                  <a:lnTo>
                    <a:pt x="18796" y="95123"/>
                  </a:lnTo>
                  <a:lnTo>
                    <a:pt x="21844" y="96901"/>
                  </a:lnTo>
                  <a:lnTo>
                    <a:pt x="25527" y="98298"/>
                  </a:lnTo>
                  <a:lnTo>
                    <a:pt x="29845" y="99441"/>
                  </a:lnTo>
                  <a:lnTo>
                    <a:pt x="34671" y="100203"/>
                  </a:lnTo>
                  <a:lnTo>
                    <a:pt x="40132" y="100711"/>
                  </a:lnTo>
                  <a:lnTo>
                    <a:pt x="46101" y="100838"/>
                  </a:lnTo>
                  <a:lnTo>
                    <a:pt x="46101" y="100838"/>
                  </a:lnTo>
                  <a:lnTo>
                    <a:pt x="52070" y="100711"/>
                  </a:lnTo>
                  <a:lnTo>
                    <a:pt x="57404" y="100203"/>
                  </a:lnTo>
                  <a:lnTo>
                    <a:pt x="62357" y="99441"/>
                  </a:lnTo>
                  <a:lnTo>
                    <a:pt x="66548" y="98298"/>
                  </a:lnTo>
                  <a:lnTo>
                    <a:pt x="70231" y="96901"/>
                  </a:lnTo>
                  <a:lnTo>
                    <a:pt x="73279" y="95123"/>
                  </a:lnTo>
                  <a:lnTo>
                    <a:pt x="75819" y="93218"/>
                  </a:lnTo>
                  <a:lnTo>
                    <a:pt x="77470" y="90805"/>
                  </a:lnTo>
                  <a:lnTo>
                    <a:pt x="78613" y="88265"/>
                  </a:lnTo>
                  <a:lnTo>
                    <a:pt x="78994" y="85471"/>
                  </a:lnTo>
                  <a:lnTo>
                    <a:pt x="78994" y="85471"/>
                  </a:lnTo>
                  <a:lnTo>
                    <a:pt x="78613" y="82550"/>
                  </a:lnTo>
                  <a:lnTo>
                    <a:pt x="77470" y="80010"/>
                  </a:lnTo>
                  <a:lnTo>
                    <a:pt x="75819" y="77724"/>
                  </a:lnTo>
                  <a:lnTo>
                    <a:pt x="73279" y="75692"/>
                  </a:lnTo>
                  <a:lnTo>
                    <a:pt x="70231" y="74041"/>
                  </a:lnTo>
                  <a:lnTo>
                    <a:pt x="66548" y="72644"/>
                  </a:lnTo>
                  <a:lnTo>
                    <a:pt x="62357" y="71501"/>
                  </a:lnTo>
                  <a:lnTo>
                    <a:pt x="57404" y="70612"/>
                  </a:lnTo>
                  <a:lnTo>
                    <a:pt x="52070" y="70231"/>
                  </a:lnTo>
                  <a:lnTo>
                    <a:pt x="46101" y="69977"/>
                  </a:lnTo>
                  <a:close/>
                  <a:moveTo>
                    <a:pt x="78232" y="30988"/>
                  </a:moveTo>
                  <a:lnTo>
                    <a:pt x="78232" y="889"/>
                  </a:lnTo>
                  <a:lnTo>
                    <a:pt x="68961" y="889"/>
                  </a:lnTo>
                  <a:lnTo>
                    <a:pt x="68961" y="68834"/>
                  </a:lnTo>
                  <a:lnTo>
                    <a:pt x="78232" y="68834"/>
                  </a:lnTo>
                  <a:lnTo>
                    <a:pt x="78232" y="38608"/>
                  </a:lnTo>
                  <a:lnTo>
                    <a:pt x="92837" y="38608"/>
                  </a:lnTo>
                  <a:lnTo>
                    <a:pt x="92837" y="30988"/>
                  </a:lnTo>
                  <a:lnTo>
                    <a:pt x="78232" y="3098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A07CCED-6BE2-DD6E-B3A6-C62D2E651967}"/>
                </a:ext>
              </a:extLst>
            </p:cNvPr>
            <p:cNvSpPr/>
            <p:nvPr/>
          </p:nvSpPr>
          <p:spPr>
            <a:xfrm>
              <a:off x="4121530" y="4833873"/>
              <a:ext cx="35305" cy="72390"/>
            </a:xfrm>
            <a:custGeom>
              <a:avLst/>
              <a:gdLst>
                <a:gd name="connsiteX0" fmla="*/ 35306 w 35305"/>
                <a:gd name="connsiteY0" fmla="*/ 72390 h 72390"/>
                <a:gd name="connsiteX1" fmla="*/ 35306 w 35305"/>
                <a:gd name="connsiteY1" fmla="*/ 0 h 72390"/>
                <a:gd name="connsiteX2" fmla="*/ 27051 w 35305"/>
                <a:gd name="connsiteY2" fmla="*/ 0 h 72390"/>
                <a:gd name="connsiteX3" fmla="*/ 27051 w 35305"/>
                <a:gd name="connsiteY3" fmla="*/ 64643 h 72390"/>
                <a:gd name="connsiteX4" fmla="*/ 0 w 35305"/>
                <a:gd name="connsiteY4" fmla="*/ 64643 h 72390"/>
                <a:gd name="connsiteX5" fmla="*/ 0 w 35305"/>
                <a:gd name="connsiteY5" fmla="*/ 72390 h 72390"/>
                <a:gd name="connsiteX6" fmla="*/ 35306 w 35305"/>
                <a:gd name="connsiteY6" fmla="*/ 72390 h 7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05" h="72390">
                  <a:moveTo>
                    <a:pt x="35306" y="72390"/>
                  </a:moveTo>
                  <a:lnTo>
                    <a:pt x="35306" y="0"/>
                  </a:lnTo>
                  <a:lnTo>
                    <a:pt x="27051" y="0"/>
                  </a:lnTo>
                  <a:lnTo>
                    <a:pt x="27051" y="64643"/>
                  </a:lnTo>
                  <a:lnTo>
                    <a:pt x="0" y="64643"/>
                  </a:lnTo>
                  <a:lnTo>
                    <a:pt x="0" y="72390"/>
                  </a:lnTo>
                  <a:lnTo>
                    <a:pt x="35306" y="7239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30411509-E619-7425-B00F-03223E525B30}"/>
                </a:ext>
              </a:extLst>
            </p:cNvPr>
            <p:cNvSpPr/>
            <p:nvPr/>
          </p:nvSpPr>
          <p:spPr>
            <a:xfrm>
              <a:off x="4235450" y="4882388"/>
              <a:ext cx="18669" cy="35433"/>
            </a:xfrm>
            <a:custGeom>
              <a:avLst/>
              <a:gdLst>
                <a:gd name="connsiteX0" fmla="*/ 2413 w 18669"/>
                <a:gd name="connsiteY0" fmla="*/ 35433 h 35433"/>
                <a:gd name="connsiteX1" fmla="*/ 2413 w 18669"/>
                <a:gd name="connsiteY1" fmla="*/ 35433 h 35433"/>
                <a:gd name="connsiteX2" fmla="*/ 5334 w 18669"/>
                <a:gd name="connsiteY2" fmla="*/ 34036 h 35433"/>
                <a:gd name="connsiteX3" fmla="*/ 8001 w 18669"/>
                <a:gd name="connsiteY3" fmla="*/ 32385 h 35433"/>
                <a:gd name="connsiteX4" fmla="*/ 10414 w 18669"/>
                <a:gd name="connsiteY4" fmla="*/ 30607 h 35433"/>
                <a:gd name="connsiteX5" fmla="*/ 12446 w 18669"/>
                <a:gd name="connsiteY5" fmla="*/ 28448 h 35433"/>
                <a:gd name="connsiteX6" fmla="*/ 14351 w 18669"/>
                <a:gd name="connsiteY6" fmla="*/ 26162 h 35433"/>
                <a:gd name="connsiteX7" fmla="*/ 15875 w 18669"/>
                <a:gd name="connsiteY7" fmla="*/ 23749 h 35433"/>
                <a:gd name="connsiteX8" fmla="*/ 17145 w 18669"/>
                <a:gd name="connsiteY8" fmla="*/ 21082 h 35433"/>
                <a:gd name="connsiteX9" fmla="*/ 18034 w 18669"/>
                <a:gd name="connsiteY9" fmla="*/ 18288 h 35433"/>
                <a:gd name="connsiteX10" fmla="*/ 18542 w 18669"/>
                <a:gd name="connsiteY10" fmla="*/ 15240 h 35433"/>
                <a:gd name="connsiteX11" fmla="*/ 18669 w 18669"/>
                <a:gd name="connsiteY11" fmla="*/ 12065 h 35433"/>
                <a:gd name="connsiteX12" fmla="*/ 18669 w 18669"/>
                <a:gd name="connsiteY12" fmla="*/ 12065 h 35433"/>
                <a:gd name="connsiteX13" fmla="*/ 18669 w 18669"/>
                <a:gd name="connsiteY13" fmla="*/ 9906 h 35433"/>
                <a:gd name="connsiteX14" fmla="*/ 18288 w 18669"/>
                <a:gd name="connsiteY14" fmla="*/ 8001 h 35433"/>
                <a:gd name="connsiteX15" fmla="*/ 17907 w 18669"/>
                <a:gd name="connsiteY15" fmla="*/ 6223 h 35433"/>
                <a:gd name="connsiteX16" fmla="*/ 17272 w 18669"/>
                <a:gd name="connsiteY16" fmla="*/ 4572 h 35433"/>
                <a:gd name="connsiteX17" fmla="*/ 16383 w 18669"/>
                <a:gd name="connsiteY17" fmla="*/ 3302 h 35433"/>
                <a:gd name="connsiteX18" fmla="*/ 15494 w 18669"/>
                <a:gd name="connsiteY18" fmla="*/ 2159 h 35433"/>
                <a:gd name="connsiteX19" fmla="*/ 14351 w 18669"/>
                <a:gd name="connsiteY19" fmla="*/ 1270 h 35433"/>
                <a:gd name="connsiteX20" fmla="*/ 13081 w 18669"/>
                <a:gd name="connsiteY20" fmla="*/ 508 h 35433"/>
                <a:gd name="connsiteX21" fmla="*/ 11684 w 18669"/>
                <a:gd name="connsiteY21" fmla="*/ 127 h 35433"/>
                <a:gd name="connsiteX22" fmla="*/ 10160 w 18669"/>
                <a:gd name="connsiteY22" fmla="*/ 0 h 35433"/>
                <a:gd name="connsiteX23" fmla="*/ 10160 w 18669"/>
                <a:gd name="connsiteY23" fmla="*/ 0 h 35433"/>
                <a:gd name="connsiteX24" fmla="*/ 8890 w 18669"/>
                <a:gd name="connsiteY24" fmla="*/ 127 h 35433"/>
                <a:gd name="connsiteX25" fmla="*/ 7747 w 18669"/>
                <a:gd name="connsiteY25" fmla="*/ 381 h 35433"/>
                <a:gd name="connsiteX26" fmla="*/ 6604 w 18669"/>
                <a:gd name="connsiteY26" fmla="*/ 762 h 35433"/>
                <a:gd name="connsiteX27" fmla="*/ 5588 w 18669"/>
                <a:gd name="connsiteY27" fmla="*/ 1270 h 35433"/>
                <a:gd name="connsiteX28" fmla="*/ 4699 w 18669"/>
                <a:gd name="connsiteY28" fmla="*/ 2032 h 35433"/>
                <a:gd name="connsiteX29" fmla="*/ 3937 w 18669"/>
                <a:gd name="connsiteY29" fmla="*/ 2794 h 35433"/>
                <a:gd name="connsiteX30" fmla="*/ 3302 w 18669"/>
                <a:gd name="connsiteY30" fmla="*/ 3683 h 35433"/>
                <a:gd name="connsiteX31" fmla="*/ 2794 w 18669"/>
                <a:gd name="connsiteY31" fmla="*/ 4826 h 35433"/>
                <a:gd name="connsiteX32" fmla="*/ 2540 w 18669"/>
                <a:gd name="connsiteY32" fmla="*/ 5969 h 35433"/>
                <a:gd name="connsiteX33" fmla="*/ 2413 w 18669"/>
                <a:gd name="connsiteY33" fmla="*/ 7239 h 35433"/>
                <a:gd name="connsiteX34" fmla="*/ 2413 w 18669"/>
                <a:gd name="connsiteY34" fmla="*/ 7239 h 35433"/>
                <a:gd name="connsiteX35" fmla="*/ 2540 w 18669"/>
                <a:gd name="connsiteY35" fmla="*/ 8509 h 35433"/>
                <a:gd name="connsiteX36" fmla="*/ 2794 w 18669"/>
                <a:gd name="connsiteY36" fmla="*/ 9779 h 35433"/>
                <a:gd name="connsiteX37" fmla="*/ 3302 w 18669"/>
                <a:gd name="connsiteY37" fmla="*/ 10795 h 35433"/>
                <a:gd name="connsiteX38" fmla="*/ 3937 w 18669"/>
                <a:gd name="connsiteY38" fmla="*/ 11684 h 35433"/>
                <a:gd name="connsiteX39" fmla="*/ 4699 w 18669"/>
                <a:gd name="connsiteY39" fmla="*/ 12573 h 35433"/>
                <a:gd name="connsiteX40" fmla="*/ 5588 w 18669"/>
                <a:gd name="connsiteY40" fmla="*/ 13208 h 35433"/>
                <a:gd name="connsiteX41" fmla="*/ 6604 w 18669"/>
                <a:gd name="connsiteY41" fmla="*/ 13716 h 35433"/>
                <a:gd name="connsiteX42" fmla="*/ 7620 w 18669"/>
                <a:gd name="connsiteY42" fmla="*/ 14097 h 35433"/>
                <a:gd name="connsiteX43" fmla="*/ 8763 w 18669"/>
                <a:gd name="connsiteY43" fmla="*/ 14224 h 35433"/>
                <a:gd name="connsiteX44" fmla="*/ 9906 w 18669"/>
                <a:gd name="connsiteY44" fmla="*/ 14351 h 35433"/>
                <a:gd name="connsiteX45" fmla="*/ 9906 w 18669"/>
                <a:gd name="connsiteY45" fmla="*/ 14351 h 35433"/>
                <a:gd name="connsiteX46" fmla="*/ 10033 w 18669"/>
                <a:gd name="connsiteY46" fmla="*/ 14351 h 35433"/>
                <a:gd name="connsiteX47" fmla="*/ 10160 w 18669"/>
                <a:gd name="connsiteY47" fmla="*/ 14351 h 35433"/>
                <a:gd name="connsiteX48" fmla="*/ 10287 w 18669"/>
                <a:gd name="connsiteY48" fmla="*/ 14351 h 35433"/>
                <a:gd name="connsiteX49" fmla="*/ 10414 w 18669"/>
                <a:gd name="connsiteY49" fmla="*/ 14351 h 35433"/>
                <a:gd name="connsiteX50" fmla="*/ 10541 w 18669"/>
                <a:gd name="connsiteY50" fmla="*/ 14351 h 35433"/>
                <a:gd name="connsiteX51" fmla="*/ 10668 w 18669"/>
                <a:gd name="connsiteY51" fmla="*/ 14351 h 35433"/>
                <a:gd name="connsiteX52" fmla="*/ 10795 w 18669"/>
                <a:gd name="connsiteY52" fmla="*/ 14351 h 35433"/>
                <a:gd name="connsiteX53" fmla="*/ 10795 w 18669"/>
                <a:gd name="connsiteY53" fmla="*/ 14224 h 35433"/>
                <a:gd name="connsiteX54" fmla="*/ 10922 w 18669"/>
                <a:gd name="connsiteY54" fmla="*/ 14224 h 35433"/>
                <a:gd name="connsiteX55" fmla="*/ 11176 w 18669"/>
                <a:gd name="connsiteY55" fmla="*/ 14224 h 35433"/>
                <a:gd name="connsiteX56" fmla="*/ 11176 w 18669"/>
                <a:gd name="connsiteY56" fmla="*/ 14224 h 35433"/>
                <a:gd name="connsiteX57" fmla="*/ 11049 w 18669"/>
                <a:gd name="connsiteY57" fmla="*/ 16129 h 35433"/>
                <a:gd name="connsiteX58" fmla="*/ 10668 w 18669"/>
                <a:gd name="connsiteY58" fmla="*/ 18034 h 35433"/>
                <a:gd name="connsiteX59" fmla="*/ 10033 w 18669"/>
                <a:gd name="connsiteY59" fmla="*/ 19812 h 35433"/>
                <a:gd name="connsiteX60" fmla="*/ 9271 w 18669"/>
                <a:gd name="connsiteY60" fmla="*/ 21463 h 35433"/>
                <a:gd name="connsiteX61" fmla="*/ 8128 w 18669"/>
                <a:gd name="connsiteY61" fmla="*/ 23114 h 35433"/>
                <a:gd name="connsiteX62" fmla="*/ 6858 w 18669"/>
                <a:gd name="connsiteY62" fmla="*/ 24638 h 35433"/>
                <a:gd name="connsiteX63" fmla="*/ 5461 w 18669"/>
                <a:gd name="connsiteY63" fmla="*/ 26035 h 35433"/>
                <a:gd name="connsiteX64" fmla="*/ 3810 w 18669"/>
                <a:gd name="connsiteY64" fmla="*/ 27305 h 35433"/>
                <a:gd name="connsiteX65" fmla="*/ 1905 w 18669"/>
                <a:gd name="connsiteY65" fmla="*/ 28448 h 35433"/>
                <a:gd name="connsiteX66" fmla="*/ 0 w 18669"/>
                <a:gd name="connsiteY66" fmla="*/ 29464 h 35433"/>
                <a:gd name="connsiteX67" fmla="*/ 2413 w 18669"/>
                <a:gd name="connsiteY67" fmla="*/ 35433 h 3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669" h="35433">
                  <a:moveTo>
                    <a:pt x="2413" y="35433"/>
                  </a:moveTo>
                  <a:lnTo>
                    <a:pt x="2413" y="35433"/>
                  </a:lnTo>
                  <a:lnTo>
                    <a:pt x="5334" y="34036"/>
                  </a:lnTo>
                  <a:lnTo>
                    <a:pt x="8001" y="32385"/>
                  </a:lnTo>
                  <a:lnTo>
                    <a:pt x="10414" y="30607"/>
                  </a:lnTo>
                  <a:lnTo>
                    <a:pt x="12446" y="28448"/>
                  </a:lnTo>
                  <a:lnTo>
                    <a:pt x="14351" y="26162"/>
                  </a:lnTo>
                  <a:lnTo>
                    <a:pt x="15875" y="23749"/>
                  </a:lnTo>
                  <a:lnTo>
                    <a:pt x="17145" y="21082"/>
                  </a:lnTo>
                  <a:lnTo>
                    <a:pt x="18034" y="18288"/>
                  </a:lnTo>
                  <a:lnTo>
                    <a:pt x="18542" y="15240"/>
                  </a:lnTo>
                  <a:lnTo>
                    <a:pt x="18669" y="12065"/>
                  </a:lnTo>
                  <a:lnTo>
                    <a:pt x="18669" y="12065"/>
                  </a:lnTo>
                  <a:lnTo>
                    <a:pt x="18669" y="9906"/>
                  </a:lnTo>
                  <a:lnTo>
                    <a:pt x="18288" y="8001"/>
                  </a:lnTo>
                  <a:lnTo>
                    <a:pt x="17907" y="6223"/>
                  </a:lnTo>
                  <a:lnTo>
                    <a:pt x="17272" y="4572"/>
                  </a:lnTo>
                  <a:lnTo>
                    <a:pt x="16383" y="3302"/>
                  </a:lnTo>
                  <a:lnTo>
                    <a:pt x="15494" y="2159"/>
                  </a:lnTo>
                  <a:lnTo>
                    <a:pt x="14351" y="1270"/>
                  </a:lnTo>
                  <a:lnTo>
                    <a:pt x="13081" y="508"/>
                  </a:lnTo>
                  <a:lnTo>
                    <a:pt x="11684" y="127"/>
                  </a:lnTo>
                  <a:lnTo>
                    <a:pt x="10160" y="0"/>
                  </a:lnTo>
                  <a:lnTo>
                    <a:pt x="10160" y="0"/>
                  </a:lnTo>
                  <a:lnTo>
                    <a:pt x="8890" y="127"/>
                  </a:lnTo>
                  <a:lnTo>
                    <a:pt x="7747" y="381"/>
                  </a:lnTo>
                  <a:lnTo>
                    <a:pt x="6604" y="762"/>
                  </a:lnTo>
                  <a:lnTo>
                    <a:pt x="5588" y="1270"/>
                  </a:lnTo>
                  <a:lnTo>
                    <a:pt x="4699" y="2032"/>
                  </a:lnTo>
                  <a:lnTo>
                    <a:pt x="3937" y="2794"/>
                  </a:lnTo>
                  <a:lnTo>
                    <a:pt x="3302" y="3683"/>
                  </a:lnTo>
                  <a:lnTo>
                    <a:pt x="2794" y="4826"/>
                  </a:lnTo>
                  <a:lnTo>
                    <a:pt x="2540" y="5969"/>
                  </a:lnTo>
                  <a:lnTo>
                    <a:pt x="2413" y="7239"/>
                  </a:lnTo>
                  <a:lnTo>
                    <a:pt x="2413" y="7239"/>
                  </a:lnTo>
                  <a:lnTo>
                    <a:pt x="2540" y="8509"/>
                  </a:lnTo>
                  <a:lnTo>
                    <a:pt x="2794" y="9779"/>
                  </a:lnTo>
                  <a:lnTo>
                    <a:pt x="3302" y="10795"/>
                  </a:lnTo>
                  <a:lnTo>
                    <a:pt x="3937" y="11684"/>
                  </a:lnTo>
                  <a:lnTo>
                    <a:pt x="4699" y="12573"/>
                  </a:lnTo>
                  <a:lnTo>
                    <a:pt x="5588" y="13208"/>
                  </a:lnTo>
                  <a:lnTo>
                    <a:pt x="6604" y="13716"/>
                  </a:lnTo>
                  <a:lnTo>
                    <a:pt x="7620" y="14097"/>
                  </a:lnTo>
                  <a:lnTo>
                    <a:pt x="8763" y="14224"/>
                  </a:lnTo>
                  <a:lnTo>
                    <a:pt x="9906" y="14351"/>
                  </a:lnTo>
                  <a:lnTo>
                    <a:pt x="9906" y="14351"/>
                  </a:lnTo>
                  <a:lnTo>
                    <a:pt x="10033" y="14351"/>
                  </a:lnTo>
                  <a:lnTo>
                    <a:pt x="10160" y="14351"/>
                  </a:lnTo>
                  <a:lnTo>
                    <a:pt x="10287" y="14351"/>
                  </a:lnTo>
                  <a:lnTo>
                    <a:pt x="10414" y="14351"/>
                  </a:lnTo>
                  <a:lnTo>
                    <a:pt x="10541" y="14351"/>
                  </a:lnTo>
                  <a:lnTo>
                    <a:pt x="10668" y="14351"/>
                  </a:lnTo>
                  <a:lnTo>
                    <a:pt x="10795" y="14351"/>
                  </a:lnTo>
                  <a:lnTo>
                    <a:pt x="10795" y="14224"/>
                  </a:lnTo>
                  <a:lnTo>
                    <a:pt x="10922" y="14224"/>
                  </a:lnTo>
                  <a:lnTo>
                    <a:pt x="11176" y="14224"/>
                  </a:lnTo>
                  <a:lnTo>
                    <a:pt x="11176" y="14224"/>
                  </a:lnTo>
                  <a:lnTo>
                    <a:pt x="11049" y="16129"/>
                  </a:lnTo>
                  <a:lnTo>
                    <a:pt x="10668" y="18034"/>
                  </a:lnTo>
                  <a:lnTo>
                    <a:pt x="10033" y="19812"/>
                  </a:lnTo>
                  <a:lnTo>
                    <a:pt x="9271" y="21463"/>
                  </a:lnTo>
                  <a:lnTo>
                    <a:pt x="8128" y="23114"/>
                  </a:lnTo>
                  <a:lnTo>
                    <a:pt x="6858" y="24638"/>
                  </a:lnTo>
                  <a:lnTo>
                    <a:pt x="5461" y="26035"/>
                  </a:lnTo>
                  <a:lnTo>
                    <a:pt x="3810" y="27305"/>
                  </a:lnTo>
                  <a:lnTo>
                    <a:pt x="1905" y="28448"/>
                  </a:lnTo>
                  <a:lnTo>
                    <a:pt x="0" y="29464"/>
                  </a:lnTo>
                  <a:lnTo>
                    <a:pt x="2413" y="3543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F2A7AA91-7832-F108-6656-25F5AC4D8460}"/>
                </a:ext>
              </a:extLst>
            </p:cNvPr>
            <p:cNvSpPr/>
            <p:nvPr/>
          </p:nvSpPr>
          <p:spPr>
            <a:xfrm>
              <a:off x="4290060" y="4813173"/>
              <a:ext cx="51942" cy="83438"/>
            </a:xfrm>
            <a:custGeom>
              <a:avLst/>
              <a:gdLst>
                <a:gd name="connsiteX0" fmla="*/ 381 w 51942"/>
                <a:gd name="connsiteY0" fmla="*/ 83439 h 83438"/>
                <a:gd name="connsiteX1" fmla="*/ 51943 w 51942"/>
                <a:gd name="connsiteY1" fmla="*/ 83439 h 83438"/>
                <a:gd name="connsiteX2" fmla="*/ 51943 w 51942"/>
                <a:gd name="connsiteY2" fmla="*/ 74549 h 83438"/>
                <a:gd name="connsiteX3" fmla="*/ 29210 w 51942"/>
                <a:gd name="connsiteY3" fmla="*/ 74549 h 83438"/>
                <a:gd name="connsiteX4" fmla="*/ 29210 w 51942"/>
                <a:gd name="connsiteY4" fmla="*/ 74549 h 83438"/>
                <a:gd name="connsiteX5" fmla="*/ 27940 w 51942"/>
                <a:gd name="connsiteY5" fmla="*/ 74676 h 83438"/>
                <a:gd name="connsiteX6" fmla="*/ 26670 w 51942"/>
                <a:gd name="connsiteY6" fmla="*/ 74676 h 83438"/>
                <a:gd name="connsiteX7" fmla="*/ 25400 w 51942"/>
                <a:gd name="connsiteY7" fmla="*/ 74676 h 83438"/>
                <a:gd name="connsiteX8" fmla="*/ 24003 w 51942"/>
                <a:gd name="connsiteY8" fmla="*/ 74803 h 83438"/>
                <a:gd name="connsiteX9" fmla="*/ 22606 w 51942"/>
                <a:gd name="connsiteY9" fmla="*/ 74930 h 83438"/>
                <a:gd name="connsiteX10" fmla="*/ 21209 w 51942"/>
                <a:gd name="connsiteY10" fmla="*/ 74930 h 83438"/>
                <a:gd name="connsiteX11" fmla="*/ 19812 w 51942"/>
                <a:gd name="connsiteY11" fmla="*/ 75057 h 83438"/>
                <a:gd name="connsiteX12" fmla="*/ 18415 w 51942"/>
                <a:gd name="connsiteY12" fmla="*/ 75184 h 83438"/>
                <a:gd name="connsiteX13" fmla="*/ 17145 w 51942"/>
                <a:gd name="connsiteY13" fmla="*/ 75311 h 83438"/>
                <a:gd name="connsiteX14" fmla="*/ 15875 w 51942"/>
                <a:gd name="connsiteY14" fmla="*/ 75438 h 83438"/>
                <a:gd name="connsiteX15" fmla="*/ 15875 w 51942"/>
                <a:gd name="connsiteY15" fmla="*/ 75438 h 83438"/>
                <a:gd name="connsiteX16" fmla="*/ 21463 w 51942"/>
                <a:gd name="connsiteY16" fmla="*/ 69977 h 83438"/>
                <a:gd name="connsiteX17" fmla="*/ 26543 w 51942"/>
                <a:gd name="connsiteY17" fmla="*/ 64643 h 83438"/>
                <a:gd name="connsiteX18" fmla="*/ 31242 w 51942"/>
                <a:gd name="connsiteY18" fmla="*/ 59436 h 83438"/>
                <a:gd name="connsiteX19" fmla="*/ 35433 w 51942"/>
                <a:gd name="connsiteY19" fmla="*/ 54229 h 83438"/>
                <a:gd name="connsiteX20" fmla="*/ 39116 w 51942"/>
                <a:gd name="connsiteY20" fmla="*/ 49149 h 83438"/>
                <a:gd name="connsiteX21" fmla="*/ 42164 w 51942"/>
                <a:gd name="connsiteY21" fmla="*/ 44069 h 83438"/>
                <a:gd name="connsiteX22" fmla="*/ 44577 w 51942"/>
                <a:gd name="connsiteY22" fmla="*/ 38989 h 83438"/>
                <a:gd name="connsiteX23" fmla="*/ 46482 w 51942"/>
                <a:gd name="connsiteY23" fmla="*/ 34036 h 83438"/>
                <a:gd name="connsiteX24" fmla="*/ 47498 w 51942"/>
                <a:gd name="connsiteY24" fmla="*/ 29083 h 83438"/>
                <a:gd name="connsiteX25" fmla="*/ 47879 w 51942"/>
                <a:gd name="connsiteY25" fmla="*/ 24257 h 83438"/>
                <a:gd name="connsiteX26" fmla="*/ 47879 w 51942"/>
                <a:gd name="connsiteY26" fmla="*/ 24257 h 83438"/>
                <a:gd name="connsiteX27" fmla="*/ 47625 w 51942"/>
                <a:gd name="connsiteY27" fmla="*/ 19939 h 83438"/>
                <a:gd name="connsiteX28" fmla="*/ 46863 w 51942"/>
                <a:gd name="connsiteY28" fmla="*/ 16002 h 83438"/>
                <a:gd name="connsiteX29" fmla="*/ 45593 w 51942"/>
                <a:gd name="connsiteY29" fmla="*/ 12573 h 83438"/>
                <a:gd name="connsiteX30" fmla="*/ 43815 w 51942"/>
                <a:gd name="connsiteY30" fmla="*/ 9398 h 83438"/>
                <a:gd name="connsiteX31" fmla="*/ 41529 w 51942"/>
                <a:gd name="connsiteY31" fmla="*/ 6604 h 83438"/>
                <a:gd name="connsiteX32" fmla="*/ 38862 w 51942"/>
                <a:gd name="connsiteY32" fmla="*/ 4318 h 83438"/>
                <a:gd name="connsiteX33" fmla="*/ 35687 w 51942"/>
                <a:gd name="connsiteY33" fmla="*/ 2413 h 83438"/>
                <a:gd name="connsiteX34" fmla="*/ 32258 w 51942"/>
                <a:gd name="connsiteY34" fmla="*/ 1016 h 83438"/>
                <a:gd name="connsiteX35" fmla="*/ 28321 w 51942"/>
                <a:gd name="connsiteY35" fmla="*/ 254 h 83438"/>
                <a:gd name="connsiteX36" fmla="*/ 24130 w 51942"/>
                <a:gd name="connsiteY36" fmla="*/ 0 h 83438"/>
                <a:gd name="connsiteX37" fmla="*/ 24130 w 51942"/>
                <a:gd name="connsiteY37" fmla="*/ 0 h 83438"/>
                <a:gd name="connsiteX38" fmla="*/ 21082 w 51942"/>
                <a:gd name="connsiteY38" fmla="*/ 127 h 83438"/>
                <a:gd name="connsiteX39" fmla="*/ 18288 w 51942"/>
                <a:gd name="connsiteY39" fmla="*/ 508 h 83438"/>
                <a:gd name="connsiteX40" fmla="*/ 15621 w 51942"/>
                <a:gd name="connsiteY40" fmla="*/ 1143 h 83438"/>
                <a:gd name="connsiteX41" fmla="*/ 13081 w 51942"/>
                <a:gd name="connsiteY41" fmla="*/ 2159 h 83438"/>
                <a:gd name="connsiteX42" fmla="*/ 10668 w 51942"/>
                <a:gd name="connsiteY42" fmla="*/ 3302 h 83438"/>
                <a:gd name="connsiteX43" fmla="*/ 8382 w 51942"/>
                <a:gd name="connsiteY43" fmla="*/ 4699 h 83438"/>
                <a:gd name="connsiteX44" fmla="*/ 6223 w 51942"/>
                <a:gd name="connsiteY44" fmla="*/ 6223 h 83438"/>
                <a:gd name="connsiteX45" fmla="*/ 4064 w 51942"/>
                <a:gd name="connsiteY45" fmla="*/ 8001 h 83438"/>
                <a:gd name="connsiteX46" fmla="*/ 2032 w 51942"/>
                <a:gd name="connsiteY46" fmla="*/ 9906 h 83438"/>
                <a:gd name="connsiteX47" fmla="*/ 0 w 51942"/>
                <a:gd name="connsiteY47" fmla="*/ 12065 h 83438"/>
                <a:gd name="connsiteX48" fmla="*/ 5842 w 51942"/>
                <a:gd name="connsiteY48" fmla="*/ 17780 h 83438"/>
                <a:gd name="connsiteX49" fmla="*/ 5842 w 51942"/>
                <a:gd name="connsiteY49" fmla="*/ 17780 h 83438"/>
                <a:gd name="connsiteX50" fmla="*/ 7239 w 51942"/>
                <a:gd name="connsiteY50" fmla="*/ 16256 h 83438"/>
                <a:gd name="connsiteX51" fmla="*/ 8763 w 51942"/>
                <a:gd name="connsiteY51" fmla="*/ 14732 h 83438"/>
                <a:gd name="connsiteX52" fmla="*/ 10287 w 51942"/>
                <a:gd name="connsiteY52" fmla="*/ 13462 h 83438"/>
                <a:gd name="connsiteX53" fmla="*/ 11938 w 51942"/>
                <a:gd name="connsiteY53" fmla="*/ 12192 h 83438"/>
                <a:gd name="connsiteX54" fmla="*/ 13589 w 51942"/>
                <a:gd name="connsiteY54" fmla="*/ 11049 h 83438"/>
                <a:gd name="connsiteX55" fmla="*/ 15240 w 51942"/>
                <a:gd name="connsiteY55" fmla="*/ 10160 h 83438"/>
                <a:gd name="connsiteX56" fmla="*/ 17145 w 51942"/>
                <a:gd name="connsiteY56" fmla="*/ 9398 h 83438"/>
                <a:gd name="connsiteX57" fmla="*/ 18923 w 51942"/>
                <a:gd name="connsiteY57" fmla="*/ 8763 h 83438"/>
                <a:gd name="connsiteX58" fmla="*/ 20955 w 51942"/>
                <a:gd name="connsiteY58" fmla="*/ 8509 h 83438"/>
                <a:gd name="connsiteX59" fmla="*/ 22860 w 51942"/>
                <a:gd name="connsiteY59" fmla="*/ 8382 h 83438"/>
                <a:gd name="connsiteX60" fmla="*/ 22860 w 51942"/>
                <a:gd name="connsiteY60" fmla="*/ 8382 h 83438"/>
                <a:gd name="connsiteX61" fmla="*/ 25781 w 51942"/>
                <a:gd name="connsiteY61" fmla="*/ 8509 h 83438"/>
                <a:gd name="connsiteX62" fmla="*/ 28321 w 51942"/>
                <a:gd name="connsiteY62" fmla="*/ 9144 h 83438"/>
                <a:gd name="connsiteX63" fmla="*/ 30607 w 51942"/>
                <a:gd name="connsiteY63" fmla="*/ 10033 h 83438"/>
                <a:gd name="connsiteX64" fmla="*/ 32639 w 51942"/>
                <a:gd name="connsiteY64" fmla="*/ 11303 h 83438"/>
                <a:gd name="connsiteX65" fmla="*/ 34290 w 51942"/>
                <a:gd name="connsiteY65" fmla="*/ 12954 h 83438"/>
                <a:gd name="connsiteX66" fmla="*/ 35560 w 51942"/>
                <a:gd name="connsiteY66" fmla="*/ 14732 h 83438"/>
                <a:gd name="connsiteX67" fmla="*/ 36703 w 51942"/>
                <a:gd name="connsiteY67" fmla="*/ 16891 h 83438"/>
                <a:gd name="connsiteX68" fmla="*/ 37338 w 51942"/>
                <a:gd name="connsiteY68" fmla="*/ 19304 h 83438"/>
                <a:gd name="connsiteX69" fmla="*/ 37846 w 51942"/>
                <a:gd name="connsiteY69" fmla="*/ 21844 h 83438"/>
                <a:gd name="connsiteX70" fmla="*/ 37973 w 51942"/>
                <a:gd name="connsiteY70" fmla="*/ 24511 h 83438"/>
                <a:gd name="connsiteX71" fmla="*/ 37973 w 51942"/>
                <a:gd name="connsiteY71" fmla="*/ 24511 h 83438"/>
                <a:gd name="connsiteX72" fmla="*/ 37592 w 51942"/>
                <a:gd name="connsiteY72" fmla="*/ 28829 h 83438"/>
                <a:gd name="connsiteX73" fmla="*/ 36576 w 51942"/>
                <a:gd name="connsiteY73" fmla="*/ 33274 h 83438"/>
                <a:gd name="connsiteX74" fmla="*/ 34671 w 51942"/>
                <a:gd name="connsiteY74" fmla="*/ 37973 h 83438"/>
                <a:gd name="connsiteX75" fmla="*/ 32131 w 51942"/>
                <a:gd name="connsiteY75" fmla="*/ 42799 h 83438"/>
                <a:gd name="connsiteX76" fmla="*/ 28829 w 51942"/>
                <a:gd name="connsiteY76" fmla="*/ 47879 h 83438"/>
                <a:gd name="connsiteX77" fmla="*/ 24765 w 51942"/>
                <a:gd name="connsiteY77" fmla="*/ 53086 h 83438"/>
                <a:gd name="connsiteX78" fmla="*/ 19812 w 51942"/>
                <a:gd name="connsiteY78" fmla="*/ 58801 h 83438"/>
                <a:gd name="connsiteX79" fmla="*/ 14224 w 51942"/>
                <a:gd name="connsiteY79" fmla="*/ 64643 h 83438"/>
                <a:gd name="connsiteX80" fmla="*/ 7747 w 51942"/>
                <a:gd name="connsiteY80" fmla="*/ 70866 h 83438"/>
                <a:gd name="connsiteX81" fmla="*/ 381 w 51942"/>
                <a:gd name="connsiteY81" fmla="*/ 77343 h 83438"/>
                <a:gd name="connsiteX82" fmla="*/ 381 w 51942"/>
                <a:gd name="connsiteY82" fmla="*/ 83439 h 8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942" h="83438">
                  <a:moveTo>
                    <a:pt x="381" y="83439"/>
                  </a:moveTo>
                  <a:lnTo>
                    <a:pt x="51943" y="83439"/>
                  </a:lnTo>
                  <a:lnTo>
                    <a:pt x="51943" y="74549"/>
                  </a:lnTo>
                  <a:lnTo>
                    <a:pt x="29210" y="74549"/>
                  </a:lnTo>
                  <a:lnTo>
                    <a:pt x="29210" y="74549"/>
                  </a:lnTo>
                  <a:lnTo>
                    <a:pt x="27940" y="74676"/>
                  </a:lnTo>
                  <a:lnTo>
                    <a:pt x="26670" y="74676"/>
                  </a:lnTo>
                  <a:lnTo>
                    <a:pt x="25400" y="74676"/>
                  </a:lnTo>
                  <a:lnTo>
                    <a:pt x="24003" y="74803"/>
                  </a:lnTo>
                  <a:lnTo>
                    <a:pt x="22606" y="74930"/>
                  </a:lnTo>
                  <a:lnTo>
                    <a:pt x="21209" y="74930"/>
                  </a:lnTo>
                  <a:lnTo>
                    <a:pt x="19812" y="75057"/>
                  </a:lnTo>
                  <a:lnTo>
                    <a:pt x="18415" y="75184"/>
                  </a:lnTo>
                  <a:lnTo>
                    <a:pt x="17145" y="75311"/>
                  </a:lnTo>
                  <a:lnTo>
                    <a:pt x="15875" y="75438"/>
                  </a:lnTo>
                  <a:lnTo>
                    <a:pt x="15875" y="75438"/>
                  </a:lnTo>
                  <a:lnTo>
                    <a:pt x="21463" y="69977"/>
                  </a:lnTo>
                  <a:lnTo>
                    <a:pt x="26543" y="64643"/>
                  </a:lnTo>
                  <a:lnTo>
                    <a:pt x="31242" y="59436"/>
                  </a:lnTo>
                  <a:lnTo>
                    <a:pt x="35433" y="54229"/>
                  </a:lnTo>
                  <a:lnTo>
                    <a:pt x="39116" y="49149"/>
                  </a:lnTo>
                  <a:lnTo>
                    <a:pt x="42164" y="44069"/>
                  </a:lnTo>
                  <a:lnTo>
                    <a:pt x="44577" y="38989"/>
                  </a:lnTo>
                  <a:lnTo>
                    <a:pt x="46482" y="34036"/>
                  </a:lnTo>
                  <a:lnTo>
                    <a:pt x="47498" y="29083"/>
                  </a:lnTo>
                  <a:lnTo>
                    <a:pt x="47879" y="24257"/>
                  </a:lnTo>
                  <a:lnTo>
                    <a:pt x="47879" y="24257"/>
                  </a:lnTo>
                  <a:lnTo>
                    <a:pt x="47625" y="19939"/>
                  </a:lnTo>
                  <a:lnTo>
                    <a:pt x="46863" y="16002"/>
                  </a:lnTo>
                  <a:lnTo>
                    <a:pt x="45593" y="12573"/>
                  </a:lnTo>
                  <a:lnTo>
                    <a:pt x="43815" y="9398"/>
                  </a:lnTo>
                  <a:lnTo>
                    <a:pt x="41529" y="6604"/>
                  </a:lnTo>
                  <a:lnTo>
                    <a:pt x="38862" y="4318"/>
                  </a:lnTo>
                  <a:lnTo>
                    <a:pt x="35687" y="2413"/>
                  </a:lnTo>
                  <a:lnTo>
                    <a:pt x="32258" y="1016"/>
                  </a:lnTo>
                  <a:lnTo>
                    <a:pt x="28321" y="254"/>
                  </a:lnTo>
                  <a:lnTo>
                    <a:pt x="24130" y="0"/>
                  </a:lnTo>
                  <a:lnTo>
                    <a:pt x="24130" y="0"/>
                  </a:lnTo>
                  <a:lnTo>
                    <a:pt x="21082" y="127"/>
                  </a:lnTo>
                  <a:lnTo>
                    <a:pt x="18288" y="508"/>
                  </a:lnTo>
                  <a:lnTo>
                    <a:pt x="15621" y="1143"/>
                  </a:lnTo>
                  <a:lnTo>
                    <a:pt x="13081" y="2159"/>
                  </a:lnTo>
                  <a:lnTo>
                    <a:pt x="10668" y="3302"/>
                  </a:lnTo>
                  <a:lnTo>
                    <a:pt x="8382" y="4699"/>
                  </a:lnTo>
                  <a:lnTo>
                    <a:pt x="6223" y="6223"/>
                  </a:lnTo>
                  <a:lnTo>
                    <a:pt x="4064" y="8001"/>
                  </a:lnTo>
                  <a:lnTo>
                    <a:pt x="2032" y="9906"/>
                  </a:lnTo>
                  <a:lnTo>
                    <a:pt x="0" y="12065"/>
                  </a:lnTo>
                  <a:lnTo>
                    <a:pt x="5842" y="17780"/>
                  </a:lnTo>
                  <a:lnTo>
                    <a:pt x="5842" y="17780"/>
                  </a:lnTo>
                  <a:lnTo>
                    <a:pt x="7239" y="16256"/>
                  </a:lnTo>
                  <a:lnTo>
                    <a:pt x="8763" y="14732"/>
                  </a:lnTo>
                  <a:lnTo>
                    <a:pt x="10287" y="13462"/>
                  </a:lnTo>
                  <a:lnTo>
                    <a:pt x="11938" y="12192"/>
                  </a:lnTo>
                  <a:lnTo>
                    <a:pt x="13589" y="11049"/>
                  </a:lnTo>
                  <a:lnTo>
                    <a:pt x="15240" y="10160"/>
                  </a:lnTo>
                  <a:lnTo>
                    <a:pt x="17145" y="9398"/>
                  </a:lnTo>
                  <a:lnTo>
                    <a:pt x="18923" y="8763"/>
                  </a:lnTo>
                  <a:lnTo>
                    <a:pt x="20955" y="8509"/>
                  </a:lnTo>
                  <a:lnTo>
                    <a:pt x="22860" y="8382"/>
                  </a:lnTo>
                  <a:lnTo>
                    <a:pt x="22860" y="8382"/>
                  </a:lnTo>
                  <a:lnTo>
                    <a:pt x="25781" y="8509"/>
                  </a:lnTo>
                  <a:lnTo>
                    <a:pt x="28321" y="9144"/>
                  </a:lnTo>
                  <a:lnTo>
                    <a:pt x="30607" y="10033"/>
                  </a:lnTo>
                  <a:lnTo>
                    <a:pt x="32639" y="11303"/>
                  </a:lnTo>
                  <a:lnTo>
                    <a:pt x="34290" y="12954"/>
                  </a:lnTo>
                  <a:lnTo>
                    <a:pt x="35560" y="14732"/>
                  </a:lnTo>
                  <a:lnTo>
                    <a:pt x="36703" y="16891"/>
                  </a:lnTo>
                  <a:lnTo>
                    <a:pt x="37338" y="19304"/>
                  </a:lnTo>
                  <a:lnTo>
                    <a:pt x="37846" y="21844"/>
                  </a:lnTo>
                  <a:lnTo>
                    <a:pt x="37973" y="24511"/>
                  </a:lnTo>
                  <a:lnTo>
                    <a:pt x="37973" y="24511"/>
                  </a:lnTo>
                  <a:lnTo>
                    <a:pt x="37592" y="28829"/>
                  </a:lnTo>
                  <a:lnTo>
                    <a:pt x="36576" y="33274"/>
                  </a:lnTo>
                  <a:lnTo>
                    <a:pt x="34671" y="37973"/>
                  </a:lnTo>
                  <a:lnTo>
                    <a:pt x="32131" y="42799"/>
                  </a:lnTo>
                  <a:lnTo>
                    <a:pt x="28829" y="47879"/>
                  </a:lnTo>
                  <a:lnTo>
                    <a:pt x="24765" y="53086"/>
                  </a:lnTo>
                  <a:lnTo>
                    <a:pt x="19812" y="58801"/>
                  </a:lnTo>
                  <a:lnTo>
                    <a:pt x="14224" y="64643"/>
                  </a:lnTo>
                  <a:lnTo>
                    <a:pt x="7747" y="70866"/>
                  </a:lnTo>
                  <a:lnTo>
                    <a:pt x="381" y="77343"/>
                  </a:lnTo>
                  <a:lnTo>
                    <a:pt x="381" y="8343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B40C3F67-3909-D72B-FE9C-169726B1A055}"/>
                </a:ext>
              </a:extLst>
            </p:cNvPr>
            <p:cNvSpPr/>
            <p:nvPr/>
          </p:nvSpPr>
          <p:spPr>
            <a:xfrm>
              <a:off x="4353051" y="4813173"/>
              <a:ext cx="51054" cy="84836"/>
            </a:xfrm>
            <a:custGeom>
              <a:avLst/>
              <a:gdLst>
                <a:gd name="connsiteX0" fmla="*/ 25654 w 51054"/>
                <a:gd name="connsiteY0" fmla="*/ 84836 h 84836"/>
                <a:gd name="connsiteX1" fmla="*/ 25654 w 51054"/>
                <a:gd name="connsiteY1" fmla="*/ 84836 h 84836"/>
                <a:gd name="connsiteX2" fmla="*/ 30099 w 51054"/>
                <a:gd name="connsiteY2" fmla="*/ 84455 h 84836"/>
                <a:gd name="connsiteX3" fmla="*/ 34290 w 51054"/>
                <a:gd name="connsiteY3" fmla="*/ 83185 h 84836"/>
                <a:gd name="connsiteX4" fmla="*/ 37973 w 51054"/>
                <a:gd name="connsiteY4" fmla="*/ 81026 h 84836"/>
                <a:gd name="connsiteX5" fmla="*/ 41275 w 51054"/>
                <a:gd name="connsiteY5" fmla="*/ 78105 h 84836"/>
                <a:gd name="connsiteX6" fmla="*/ 44196 w 51054"/>
                <a:gd name="connsiteY6" fmla="*/ 74295 h 84836"/>
                <a:gd name="connsiteX7" fmla="*/ 46609 w 51054"/>
                <a:gd name="connsiteY7" fmla="*/ 69596 h 84836"/>
                <a:gd name="connsiteX8" fmla="*/ 48514 w 51054"/>
                <a:gd name="connsiteY8" fmla="*/ 64008 h 84836"/>
                <a:gd name="connsiteX9" fmla="*/ 49911 w 51054"/>
                <a:gd name="connsiteY9" fmla="*/ 57531 h 84836"/>
                <a:gd name="connsiteX10" fmla="*/ 50800 w 51054"/>
                <a:gd name="connsiteY10" fmla="*/ 50292 h 84836"/>
                <a:gd name="connsiteX11" fmla="*/ 51054 w 51054"/>
                <a:gd name="connsiteY11" fmla="*/ 42164 h 84836"/>
                <a:gd name="connsiteX12" fmla="*/ 51054 w 51054"/>
                <a:gd name="connsiteY12" fmla="*/ 42164 h 84836"/>
                <a:gd name="connsiteX13" fmla="*/ 50800 w 51054"/>
                <a:gd name="connsiteY13" fmla="*/ 34163 h 84836"/>
                <a:gd name="connsiteX14" fmla="*/ 49911 w 51054"/>
                <a:gd name="connsiteY14" fmla="*/ 26924 h 84836"/>
                <a:gd name="connsiteX15" fmla="*/ 48514 w 51054"/>
                <a:gd name="connsiteY15" fmla="*/ 20574 h 84836"/>
                <a:gd name="connsiteX16" fmla="*/ 46609 w 51054"/>
                <a:gd name="connsiteY16" fmla="*/ 15113 h 84836"/>
                <a:gd name="connsiteX17" fmla="*/ 44196 w 51054"/>
                <a:gd name="connsiteY17" fmla="*/ 10414 h 84836"/>
                <a:gd name="connsiteX18" fmla="*/ 41275 w 51054"/>
                <a:gd name="connsiteY18" fmla="*/ 6604 h 84836"/>
                <a:gd name="connsiteX19" fmla="*/ 37973 w 51054"/>
                <a:gd name="connsiteY19" fmla="*/ 3683 h 84836"/>
                <a:gd name="connsiteX20" fmla="*/ 34290 w 51054"/>
                <a:gd name="connsiteY20" fmla="*/ 1651 h 84836"/>
                <a:gd name="connsiteX21" fmla="*/ 30099 w 51054"/>
                <a:gd name="connsiteY21" fmla="*/ 381 h 84836"/>
                <a:gd name="connsiteX22" fmla="*/ 25654 w 51054"/>
                <a:gd name="connsiteY22" fmla="*/ 0 h 84836"/>
                <a:gd name="connsiteX23" fmla="*/ 25654 w 51054"/>
                <a:gd name="connsiteY23" fmla="*/ 0 h 84836"/>
                <a:gd name="connsiteX24" fmla="*/ 21082 w 51054"/>
                <a:gd name="connsiteY24" fmla="*/ 381 h 84836"/>
                <a:gd name="connsiteX25" fmla="*/ 16891 w 51054"/>
                <a:gd name="connsiteY25" fmla="*/ 1651 h 84836"/>
                <a:gd name="connsiteX26" fmla="*/ 13208 w 51054"/>
                <a:gd name="connsiteY26" fmla="*/ 3683 h 84836"/>
                <a:gd name="connsiteX27" fmla="*/ 9906 w 51054"/>
                <a:gd name="connsiteY27" fmla="*/ 6604 h 84836"/>
                <a:gd name="connsiteX28" fmla="*/ 6985 w 51054"/>
                <a:gd name="connsiteY28" fmla="*/ 10414 h 84836"/>
                <a:gd name="connsiteX29" fmla="*/ 4572 w 51054"/>
                <a:gd name="connsiteY29" fmla="*/ 14986 h 84836"/>
                <a:gd name="connsiteX30" fmla="*/ 2540 w 51054"/>
                <a:gd name="connsiteY30" fmla="*/ 20447 h 84836"/>
                <a:gd name="connsiteX31" fmla="*/ 1143 w 51054"/>
                <a:gd name="connsiteY31" fmla="*/ 26924 h 84836"/>
                <a:gd name="connsiteX32" fmla="*/ 254 w 51054"/>
                <a:gd name="connsiteY32" fmla="*/ 34036 h 84836"/>
                <a:gd name="connsiteX33" fmla="*/ 0 w 51054"/>
                <a:gd name="connsiteY33" fmla="*/ 42164 h 84836"/>
                <a:gd name="connsiteX34" fmla="*/ 0 w 51054"/>
                <a:gd name="connsiteY34" fmla="*/ 42164 h 84836"/>
                <a:gd name="connsiteX35" fmla="*/ 254 w 51054"/>
                <a:gd name="connsiteY35" fmla="*/ 50292 h 84836"/>
                <a:gd name="connsiteX36" fmla="*/ 1143 w 51054"/>
                <a:gd name="connsiteY36" fmla="*/ 57531 h 84836"/>
                <a:gd name="connsiteX37" fmla="*/ 2540 w 51054"/>
                <a:gd name="connsiteY37" fmla="*/ 64008 h 84836"/>
                <a:gd name="connsiteX38" fmla="*/ 4572 w 51054"/>
                <a:gd name="connsiteY38" fmla="*/ 69596 h 84836"/>
                <a:gd name="connsiteX39" fmla="*/ 6985 w 51054"/>
                <a:gd name="connsiteY39" fmla="*/ 74295 h 84836"/>
                <a:gd name="connsiteX40" fmla="*/ 9906 w 51054"/>
                <a:gd name="connsiteY40" fmla="*/ 78105 h 84836"/>
                <a:gd name="connsiteX41" fmla="*/ 13208 w 51054"/>
                <a:gd name="connsiteY41" fmla="*/ 81026 h 84836"/>
                <a:gd name="connsiteX42" fmla="*/ 16891 w 51054"/>
                <a:gd name="connsiteY42" fmla="*/ 83185 h 84836"/>
                <a:gd name="connsiteX43" fmla="*/ 21082 w 51054"/>
                <a:gd name="connsiteY43" fmla="*/ 84455 h 84836"/>
                <a:gd name="connsiteX44" fmla="*/ 25654 w 51054"/>
                <a:gd name="connsiteY44" fmla="*/ 84836 h 84836"/>
                <a:gd name="connsiteX45" fmla="*/ 25654 w 51054"/>
                <a:gd name="connsiteY45" fmla="*/ 76708 h 84836"/>
                <a:gd name="connsiteX46" fmla="*/ 25654 w 51054"/>
                <a:gd name="connsiteY46" fmla="*/ 76708 h 84836"/>
                <a:gd name="connsiteX47" fmla="*/ 22860 w 51054"/>
                <a:gd name="connsiteY47" fmla="*/ 76454 h 84836"/>
                <a:gd name="connsiteX48" fmla="*/ 20320 w 51054"/>
                <a:gd name="connsiteY48" fmla="*/ 75438 h 84836"/>
                <a:gd name="connsiteX49" fmla="*/ 18034 w 51054"/>
                <a:gd name="connsiteY49" fmla="*/ 73787 h 84836"/>
                <a:gd name="connsiteX50" fmla="*/ 16002 w 51054"/>
                <a:gd name="connsiteY50" fmla="*/ 71501 h 84836"/>
                <a:gd name="connsiteX51" fmla="*/ 14224 w 51054"/>
                <a:gd name="connsiteY51" fmla="*/ 68580 h 84836"/>
                <a:gd name="connsiteX52" fmla="*/ 12827 w 51054"/>
                <a:gd name="connsiteY52" fmla="*/ 64770 h 84836"/>
                <a:gd name="connsiteX53" fmla="*/ 11557 w 51054"/>
                <a:gd name="connsiteY53" fmla="*/ 60325 h 84836"/>
                <a:gd name="connsiteX54" fmla="*/ 10668 w 51054"/>
                <a:gd name="connsiteY54" fmla="*/ 55118 h 84836"/>
                <a:gd name="connsiteX55" fmla="*/ 10160 w 51054"/>
                <a:gd name="connsiteY55" fmla="*/ 49022 h 84836"/>
                <a:gd name="connsiteX56" fmla="*/ 9906 w 51054"/>
                <a:gd name="connsiteY56" fmla="*/ 42164 h 84836"/>
                <a:gd name="connsiteX57" fmla="*/ 9906 w 51054"/>
                <a:gd name="connsiteY57" fmla="*/ 42164 h 84836"/>
                <a:gd name="connsiteX58" fmla="*/ 10160 w 51054"/>
                <a:gd name="connsiteY58" fmla="*/ 35433 h 84836"/>
                <a:gd name="connsiteX59" fmla="*/ 10668 w 51054"/>
                <a:gd name="connsiteY59" fmla="*/ 29464 h 84836"/>
                <a:gd name="connsiteX60" fmla="*/ 11557 w 51054"/>
                <a:gd name="connsiteY60" fmla="*/ 24257 h 84836"/>
                <a:gd name="connsiteX61" fmla="*/ 12827 w 51054"/>
                <a:gd name="connsiteY61" fmla="*/ 19812 h 84836"/>
                <a:gd name="connsiteX62" fmla="*/ 14224 w 51054"/>
                <a:gd name="connsiteY62" fmla="*/ 16129 h 84836"/>
                <a:gd name="connsiteX63" fmla="*/ 16002 w 51054"/>
                <a:gd name="connsiteY63" fmla="*/ 13208 h 84836"/>
                <a:gd name="connsiteX64" fmla="*/ 18034 w 51054"/>
                <a:gd name="connsiteY64" fmla="*/ 10922 h 84836"/>
                <a:gd name="connsiteX65" fmla="*/ 20320 w 51054"/>
                <a:gd name="connsiteY65" fmla="*/ 9398 h 84836"/>
                <a:gd name="connsiteX66" fmla="*/ 22860 w 51054"/>
                <a:gd name="connsiteY66" fmla="*/ 8382 h 84836"/>
                <a:gd name="connsiteX67" fmla="*/ 25654 w 51054"/>
                <a:gd name="connsiteY67" fmla="*/ 8128 h 84836"/>
                <a:gd name="connsiteX68" fmla="*/ 25654 w 51054"/>
                <a:gd name="connsiteY68" fmla="*/ 8128 h 84836"/>
                <a:gd name="connsiteX69" fmla="*/ 28321 w 51054"/>
                <a:gd name="connsiteY69" fmla="*/ 8382 h 84836"/>
                <a:gd name="connsiteX70" fmla="*/ 30734 w 51054"/>
                <a:gd name="connsiteY70" fmla="*/ 9398 h 84836"/>
                <a:gd name="connsiteX71" fmla="*/ 33020 w 51054"/>
                <a:gd name="connsiteY71" fmla="*/ 10922 h 84836"/>
                <a:gd name="connsiteX72" fmla="*/ 35052 w 51054"/>
                <a:gd name="connsiteY72" fmla="*/ 13208 h 84836"/>
                <a:gd name="connsiteX73" fmla="*/ 36830 w 51054"/>
                <a:gd name="connsiteY73" fmla="*/ 16129 h 84836"/>
                <a:gd name="connsiteX74" fmla="*/ 38354 w 51054"/>
                <a:gd name="connsiteY74" fmla="*/ 19812 h 84836"/>
                <a:gd name="connsiteX75" fmla="*/ 39497 w 51054"/>
                <a:gd name="connsiteY75" fmla="*/ 24257 h 84836"/>
                <a:gd name="connsiteX76" fmla="*/ 40386 w 51054"/>
                <a:gd name="connsiteY76" fmla="*/ 29464 h 84836"/>
                <a:gd name="connsiteX77" fmla="*/ 41021 w 51054"/>
                <a:gd name="connsiteY77" fmla="*/ 35433 h 84836"/>
                <a:gd name="connsiteX78" fmla="*/ 41148 w 51054"/>
                <a:gd name="connsiteY78" fmla="*/ 42164 h 84836"/>
                <a:gd name="connsiteX79" fmla="*/ 41148 w 51054"/>
                <a:gd name="connsiteY79" fmla="*/ 42164 h 84836"/>
                <a:gd name="connsiteX80" fmla="*/ 41021 w 51054"/>
                <a:gd name="connsiteY80" fmla="*/ 49022 h 84836"/>
                <a:gd name="connsiteX81" fmla="*/ 40386 w 51054"/>
                <a:gd name="connsiteY81" fmla="*/ 55118 h 84836"/>
                <a:gd name="connsiteX82" fmla="*/ 39497 w 51054"/>
                <a:gd name="connsiteY82" fmla="*/ 60325 h 84836"/>
                <a:gd name="connsiteX83" fmla="*/ 38354 w 51054"/>
                <a:gd name="connsiteY83" fmla="*/ 64770 h 84836"/>
                <a:gd name="connsiteX84" fmla="*/ 36830 w 51054"/>
                <a:gd name="connsiteY84" fmla="*/ 68580 h 84836"/>
                <a:gd name="connsiteX85" fmla="*/ 35052 w 51054"/>
                <a:gd name="connsiteY85" fmla="*/ 71501 h 84836"/>
                <a:gd name="connsiteX86" fmla="*/ 33020 w 51054"/>
                <a:gd name="connsiteY86" fmla="*/ 73787 h 84836"/>
                <a:gd name="connsiteX87" fmla="*/ 30734 w 51054"/>
                <a:gd name="connsiteY87" fmla="*/ 75438 h 84836"/>
                <a:gd name="connsiteX88" fmla="*/ 28321 w 51054"/>
                <a:gd name="connsiteY88" fmla="*/ 76454 h 84836"/>
                <a:gd name="connsiteX89" fmla="*/ 25654 w 51054"/>
                <a:gd name="connsiteY89" fmla="*/ 76708 h 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1054" h="84836">
                  <a:moveTo>
                    <a:pt x="25654" y="84836"/>
                  </a:moveTo>
                  <a:lnTo>
                    <a:pt x="25654" y="84836"/>
                  </a:lnTo>
                  <a:lnTo>
                    <a:pt x="30099" y="84455"/>
                  </a:lnTo>
                  <a:lnTo>
                    <a:pt x="34290" y="83185"/>
                  </a:lnTo>
                  <a:lnTo>
                    <a:pt x="37973" y="81026"/>
                  </a:lnTo>
                  <a:lnTo>
                    <a:pt x="41275" y="78105"/>
                  </a:lnTo>
                  <a:lnTo>
                    <a:pt x="44196" y="74295"/>
                  </a:lnTo>
                  <a:lnTo>
                    <a:pt x="46609" y="69596"/>
                  </a:lnTo>
                  <a:lnTo>
                    <a:pt x="48514" y="64008"/>
                  </a:lnTo>
                  <a:lnTo>
                    <a:pt x="49911" y="57531"/>
                  </a:lnTo>
                  <a:lnTo>
                    <a:pt x="50800" y="50292"/>
                  </a:lnTo>
                  <a:lnTo>
                    <a:pt x="51054" y="42164"/>
                  </a:lnTo>
                  <a:lnTo>
                    <a:pt x="51054" y="42164"/>
                  </a:lnTo>
                  <a:lnTo>
                    <a:pt x="50800" y="34163"/>
                  </a:lnTo>
                  <a:lnTo>
                    <a:pt x="49911" y="26924"/>
                  </a:lnTo>
                  <a:lnTo>
                    <a:pt x="48514" y="20574"/>
                  </a:lnTo>
                  <a:lnTo>
                    <a:pt x="46609" y="15113"/>
                  </a:lnTo>
                  <a:lnTo>
                    <a:pt x="44196" y="10414"/>
                  </a:lnTo>
                  <a:lnTo>
                    <a:pt x="41275" y="6604"/>
                  </a:lnTo>
                  <a:lnTo>
                    <a:pt x="37973" y="3683"/>
                  </a:lnTo>
                  <a:lnTo>
                    <a:pt x="34290" y="1651"/>
                  </a:lnTo>
                  <a:lnTo>
                    <a:pt x="30099" y="381"/>
                  </a:lnTo>
                  <a:lnTo>
                    <a:pt x="25654" y="0"/>
                  </a:lnTo>
                  <a:lnTo>
                    <a:pt x="25654" y="0"/>
                  </a:lnTo>
                  <a:lnTo>
                    <a:pt x="21082" y="381"/>
                  </a:lnTo>
                  <a:lnTo>
                    <a:pt x="16891" y="1651"/>
                  </a:lnTo>
                  <a:lnTo>
                    <a:pt x="13208" y="3683"/>
                  </a:lnTo>
                  <a:lnTo>
                    <a:pt x="9906" y="6604"/>
                  </a:lnTo>
                  <a:lnTo>
                    <a:pt x="6985" y="10414"/>
                  </a:lnTo>
                  <a:lnTo>
                    <a:pt x="4572" y="14986"/>
                  </a:lnTo>
                  <a:lnTo>
                    <a:pt x="2540" y="20447"/>
                  </a:lnTo>
                  <a:lnTo>
                    <a:pt x="1143" y="26924"/>
                  </a:lnTo>
                  <a:lnTo>
                    <a:pt x="254" y="34036"/>
                  </a:lnTo>
                  <a:lnTo>
                    <a:pt x="0" y="42164"/>
                  </a:lnTo>
                  <a:lnTo>
                    <a:pt x="0" y="42164"/>
                  </a:lnTo>
                  <a:lnTo>
                    <a:pt x="254" y="50292"/>
                  </a:lnTo>
                  <a:lnTo>
                    <a:pt x="1143" y="57531"/>
                  </a:lnTo>
                  <a:lnTo>
                    <a:pt x="2540" y="64008"/>
                  </a:lnTo>
                  <a:lnTo>
                    <a:pt x="4572" y="69596"/>
                  </a:lnTo>
                  <a:lnTo>
                    <a:pt x="6985" y="74295"/>
                  </a:lnTo>
                  <a:lnTo>
                    <a:pt x="9906" y="78105"/>
                  </a:lnTo>
                  <a:lnTo>
                    <a:pt x="13208" y="81026"/>
                  </a:lnTo>
                  <a:lnTo>
                    <a:pt x="16891" y="83185"/>
                  </a:lnTo>
                  <a:lnTo>
                    <a:pt x="21082" y="84455"/>
                  </a:lnTo>
                  <a:lnTo>
                    <a:pt x="25654" y="84836"/>
                  </a:lnTo>
                  <a:close/>
                  <a:moveTo>
                    <a:pt x="25654" y="76708"/>
                  </a:moveTo>
                  <a:lnTo>
                    <a:pt x="25654" y="76708"/>
                  </a:lnTo>
                  <a:lnTo>
                    <a:pt x="22860" y="76454"/>
                  </a:lnTo>
                  <a:lnTo>
                    <a:pt x="20320" y="75438"/>
                  </a:lnTo>
                  <a:lnTo>
                    <a:pt x="18034" y="73787"/>
                  </a:lnTo>
                  <a:lnTo>
                    <a:pt x="16002" y="71501"/>
                  </a:lnTo>
                  <a:lnTo>
                    <a:pt x="14224" y="68580"/>
                  </a:lnTo>
                  <a:lnTo>
                    <a:pt x="12827" y="64770"/>
                  </a:lnTo>
                  <a:lnTo>
                    <a:pt x="11557" y="60325"/>
                  </a:lnTo>
                  <a:lnTo>
                    <a:pt x="10668" y="55118"/>
                  </a:lnTo>
                  <a:lnTo>
                    <a:pt x="10160" y="49022"/>
                  </a:lnTo>
                  <a:lnTo>
                    <a:pt x="9906" y="42164"/>
                  </a:lnTo>
                  <a:lnTo>
                    <a:pt x="9906" y="42164"/>
                  </a:lnTo>
                  <a:lnTo>
                    <a:pt x="10160" y="35433"/>
                  </a:lnTo>
                  <a:lnTo>
                    <a:pt x="10668" y="29464"/>
                  </a:lnTo>
                  <a:lnTo>
                    <a:pt x="11557" y="24257"/>
                  </a:lnTo>
                  <a:lnTo>
                    <a:pt x="12827" y="19812"/>
                  </a:lnTo>
                  <a:lnTo>
                    <a:pt x="14224" y="16129"/>
                  </a:lnTo>
                  <a:lnTo>
                    <a:pt x="16002" y="13208"/>
                  </a:lnTo>
                  <a:lnTo>
                    <a:pt x="18034" y="10922"/>
                  </a:lnTo>
                  <a:lnTo>
                    <a:pt x="20320" y="9398"/>
                  </a:lnTo>
                  <a:lnTo>
                    <a:pt x="22860" y="8382"/>
                  </a:lnTo>
                  <a:lnTo>
                    <a:pt x="25654" y="8128"/>
                  </a:lnTo>
                  <a:lnTo>
                    <a:pt x="25654" y="8128"/>
                  </a:lnTo>
                  <a:lnTo>
                    <a:pt x="28321" y="8382"/>
                  </a:lnTo>
                  <a:lnTo>
                    <a:pt x="30734" y="9398"/>
                  </a:lnTo>
                  <a:lnTo>
                    <a:pt x="33020" y="10922"/>
                  </a:lnTo>
                  <a:lnTo>
                    <a:pt x="35052" y="13208"/>
                  </a:lnTo>
                  <a:lnTo>
                    <a:pt x="36830" y="16129"/>
                  </a:lnTo>
                  <a:lnTo>
                    <a:pt x="38354" y="19812"/>
                  </a:lnTo>
                  <a:lnTo>
                    <a:pt x="39497" y="24257"/>
                  </a:lnTo>
                  <a:lnTo>
                    <a:pt x="40386" y="29464"/>
                  </a:lnTo>
                  <a:lnTo>
                    <a:pt x="41021" y="35433"/>
                  </a:lnTo>
                  <a:lnTo>
                    <a:pt x="41148" y="42164"/>
                  </a:lnTo>
                  <a:lnTo>
                    <a:pt x="41148" y="42164"/>
                  </a:lnTo>
                  <a:lnTo>
                    <a:pt x="41021" y="49022"/>
                  </a:lnTo>
                  <a:lnTo>
                    <a:pt x="40386" y="55118"/>
                  </a:lnTo>
                  <a:lnTo>
                    <a:pt x="39497" y="60325"/>
                  </a:lnTo>
                  <a:lnTo>
                    <a:pt x="38354" y="64770"/>
                  </a:lnTo>
                  <a:lnTo>
                    <a:pt x="36830" y="68580"/>
                  </a:lnTo>
                  <a:lnTo>
                    <a:pt x="35052" y="71501"/>
                  </a:lnTo>
                  <a:lnTo>
                    <a:pt x="33020" y="73787"/>
                  </a:lnTo>
                  <a:lnTo>
                    <a:pt x="30734" y="75438"/>
                  </a:lnTo>
                  <a:lnTo>
                    <a:pt x="28321" y="76454"/>
                  </a:lnTo>
                  <a:lnTo>
                    <a:pt x="25654" y="7670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04E51A1-4C4D-F9F4-0508-D2D766FA2E44}"/>
                </a:ext>
              </a:extLst>
            </p:cNvPr>
            <p:cNvSpPr/>
            <p:nvPr/>
          </p:nvSpPr>
          <p:spPr>
            <a:xfrm>
              <a:off x="4414139" y="4813173"/>
              <a:ext cx="51942" cy="83438"/>
            </a:xfrm>
            <a:custGeom>
              <a:avLst/>
              <a:gdLst>
                <a:gd name="connsiteX0" fmla="*/ 381 w 51942"/>
                <a:gd name="connsiteY0" fmla="*/ 83439 h 83438"/>
                <a:gd name="connsiteX1" fmla="*/ 51943 w 51942"/>
                <a:gd name="connsiteY1" fmla="*/ 83439 h 83438"/>
                <a:gd name="connsiteX2" fmla="*/ 51943 w 51942"/>
                <a:gd name="connsiteY2" fmla="*/ 74549 h 83438"/>
                <a:gd name="connsiteX3" fmla="*/ 29210 w 51942"/>
                <a:gd name="connsiteY3" fmla="*/ 74549 h 83438"/>
                <a:gd name="connsiteX4" fmla="*/ 29210 w 51942"/>
                <a:gd name="connsiteY4" fmla="*/ 74549 h 83438"/>
                <a:gd name="connsiteX5" fmla="*/ 27940 w 51942"/>
                <a:gd name="connsiteY5" fmla="*/ 74676 h 83438"/>
                <a:gd name="connsiteX6" fmla="*/ 26670 w 51942"/>
                <a:gd name="connsiteY6" fmla="*/ 74676 h 83438"/>
                <a:gd name="connsiteX7" fmla="*/ 25273 w 51942"/>
                <a:gd name="connsiteY7" fmla="*/ 74676 h 83438"/>
                <a:gd name="connsiteX8" fmla="*/ 24003 w 51942"/>
                <a:gd name="connsiteY8" fmla="*/ 74803 h 83438"/>
                <a:gd name="connsiteX9" fmla="*/ 22606 w 51942"/>
                <a:gd name="connsiteY9" fmla="*/ 74930 h 83438"/>
                <a:gd name="connsiteX10" fmla="*/ 21209 w 51942"/>
                <a:gd name="connsiteY10" fmla="*/ 74930 h 83438"/>
                <a:gd name="connsiteX11" fmla="*/ 19812 w 51942"/>
                <a:gd name="connsiteY11" fmla="*/ 75057 h 83438"/>
                <a:gd name="connsiteX12" fmla="*/ 18415 w 51942"/>
                <a:gd name="connsiteY12" fmla="*/ 75184 h 83438"/>
                <a:gd name="connsiteX13" fmla="*/ 17145 w 51942"/>
                <a:gd name="connsiteY13" fmla="*/ 75311 h 83438"/>
                <a:gd name="connsiteX14" fmla="*/ 15875 w 51942"/>
                <a:gd name="connsiteY14" fmla="*/ 75438 h 83438"/>
                <a:gd name="connsiteX15" fmla="*/ 15875 w 51942"/>
                <a:gd name="connsiteY15" fmla="*/ 75438 h 83438"/>
                <a:gd name="connsiteX16" fmla="*/ 21336 w 51942"/>
                <a:gd name="connsiteY16" fmla="*/ 69977 h 83438"/>
                <a:gd name="connsiteX17" fmla="*/ 26543 w 51942"/>
                <a:gd name="connsiteY17" fmla="*/ 64643 h 83438"/>
                <a:gd name="connsiteX18" fmla="*/ 31242 w 51942"/>
                <a:gd name="connsiteY18" fmla="*/ 59436 h 83438"/>
                <a:gd name="connsiteX19" fmla="*/ 35433 w 51942"/>
                <a:gd name="connsiteY19" fmla="*/ 54229 h 83438"/>
                <a:gd name="connsiteX20" fmla="*/ 39116 w 51942"/>
                <a:gd name="connsiteY20" fmla="*/ 49149 h 83438"/>
                <a:gd name="connsiteX21" fmla="*/ 42164 w 51942"/>
                <a:gd name="connsiteY21" fmla="*/ 44069 h 83438"/>
                <a:gd name="connsiteX22" fmla="*/ 44577 w 51942"/>
                <a:gd name="connsiteY22" fmla="*/ 38989 h 83438"/>
                <a:gd name="connsiteX23" fmla="*/ 46355 w 51942"/>
                <a:gd name="connsiteY23" fmla="*/ 34036 h 83438"/>
                <a:gd name="connsiteX24" fmla="*/ 47498 w 51942"/>
                <a:gd name="connsiteY24" fmla="*/ 29083 h 83438"/>
                <a:gd name="connsiteX25" fmla="*/ 47879 w 51942"/>
                <a:gd name="connsiteY25" fmla="*/ 24257 h 83438"/>
                <a:gd name="connsiteX26" fmla="*/ 47879 w 51942"/>
                <a:gd name="connsiteY26" fmla="*/ 24257 h 83438"/>
                <a:gd name="connsiteX27" fmla="*/ 47625 w 51942"/>
                <a:gd name="connsiteY27" fmla="*/ 19939 h 83438"/>
                <a:gd name="connsiteX28" fmla="*/ 46863 w 51942"/>
                <a:gd name="connsiteY28" fmla="*/ 16002 h 83438"/>
                <a:gd name="connsiteX29" fmla="*/ 45466 w 51942"/>
                <a:gd name="connsiteY29" fmla="*/ 12573 h 83438"/>
                <a:gd name="connsiteX30" fmla="*/ 43688 w 51942"/>
                <a:gd name="connsiteY30" fmla="*/ 9398 h 83438"/>
                <a:gd name="connsiteX31" fmla="*/ 41529 w 51942"/>
                <a:gd name="connsiteY31" fmla="*/ 6604 h 83438"/>
                <a:gd name="connsiteX32" fmla="*/ 38735 w 51942"/>
                <a:gd name="connsiteY32" fmla="*/ 4318 h 83438"/>
                <a:gd name="connsiteX33" fmla="*/ 35687 w 51942"/>
                <a:gd name="connsiteY33" fmla="*/ 2413 h 83438"/>
                <a:gd name="connsiteX34" fmla="*/ 32131 w 51942"/>
                <a:gd name="connsiteY34" fmla="*/ 1016 h 83438"/>
                <a:gd name="connsiteX35" fmla="*/ 28321 w 51942"/>
                <a:gd name="connsiteY35" fmla="*/ 254 h 83438"/>
                <a:gd name="connsiteX36" fmla="*/ 24130 w 51942"/>
                <a:gd name="connsiteY36" fmla="*/ 0 h 83438"/>
                <a:gd name="connsiteX37" fmla="*/ 24130 w 51942"/>
                <a:gd name="connsiteY37" fmla="*/ 0 h 83438"/>
                <a:gd name="connsiteX38" fmla="*/ 21082 w 51942"/>
                <a:gd name="connsiteY38" fmla="*/ 127 h 83438"/>
                <a:gd name="connsiteX39" fmla="*/ 18288 w 51942"/>
                <a:gd name="connsiteY39" fmla="*/ 508 h 83438"/>
                <a:gd name="connsiteX40" fmla="*/ 15621 w 51942"/>
                <a:gd name="connsiteY40" fmla="*/ 1143 h 83438"/>
                <a:gd name="connsiteX41" fmla="*/ 13081 w 51942"/>
                <a:gd name="connsiteY41" fmla="*/ 2159 h 83438"/>
                <a:gd name="connsiteX42" fmla="*/ 10668 w 51942"/>
                <a:gd name="connsiteY42" fmla="*/ 3302 h 83438"/>
                <a:gd name="connsiteX43" fmla="*/ 8382 w 51942"/>
                <a:gd name="connsiteY43" fmla="*/ 4699 h 83438"/>
                <a:gd name="connsiteX44" fmla="*/ 6223 w 51942"/>
                <a:gd name="connsiteY44" fmla="*/ 6223 h 83438"/>
                <a:gd name="connsiteX45" fmla="*/ 4064 w 51942"/>
                <a:gd name="connsiteY45" fmla="*/ 8001 h 83438"/>
                <a:gd name="connsiteX46" fmla="*/ 2032 w 51942"/>
                <a:gd name="connsiteY46" fmla="*/ 9906 h 83438"/>
                <a:gd name="connsiteX47" fmla="*/ 0 w 51942"/>
                <a:gd name="connsiteY47" fmla="*/ 12065 h 83438"/>
                <a:gd name="connsiteX48" fmla="*/ 5842 w 51942"/>
                <a:gd name="connsiteY48" fmla="*/ 17780 h 83438"/>
                <a:gd name="connsiteX49" fmla="*/ 5842 w 51942"/>
                <a:gd name="connsiteY49" fmla="*/ 17780 h 83438"/>
                <a:gd name="connsiteX50" fmla="*/ 7239 w 51942"/>
                <a:gd name="connsiteY50" fmla="*/ 16256 h 83438"/>
                <a:gd name="connsiteX51" fmla="*/ 8763 w 51942"/>
                <a:gd name="connsiteY51" fmla="*/ 14732 h 83438"/>
                <a:gd name="connsiteX52" fmla="*/ 10287 w 51942"/>
                <a:gd name="connsiteY52" fmla="*/ 13462 h 83438"/>
                <a:gd name="connsiteX53" fmla="*/ 11811 w 51942"/>
                <a:gd name="connsiteY53" fmla="*/ 12192 h 83438"/>
                <a:gd name="connsiteX54" fmla="*/ 13589 w 51942"/>
                <a:gd name="connsiteY54" fmla="*/ 11049 h 83438"/>
                <a:gd name="connsiteX55" fmla="*/ 15240 w 51942"/>
                <a:gd name="connsiteY55" fmla="*/ 10160 h 83438"/>
                <a:gd name="connsiteX56" fmla="*/ 17145 w 51942"/>
                <a:gd name="connsiteY56" fmla="*/ 9398 h 83438"/>
                <a:gd name="connsiteX57" fmla="*/ 18923 w 51942"/>
                <a:gd name="connsiteY57" fmla="*/ 8763 h 83438"/>
                <a:gd name="connsiteX58" fmla="*/ 20828 w 51942"/>
                <a:gd name="connsiteY58" fmla="*/ 8509 h 83438"/>
                <a:gd name="connsiteX59" fmla="*/ 22860 w 51942"/>
                <a:gd name="connsiteY59" fmla="*/ 8382 h 83438"/>
                <a:gd name="connsiteX60" fmla="*/ 22860 w 51942"/>
                <a:gd name="connsiteY60" fmla="*/ 8382 h 83438"/>
                <a:gd name="connsiteX61" fmla="*/ 25781 w 51942"/>
                <a:gd name="connsiteY61" fmla="*/ 8509 h 83438"/>
                <a:gd name="connsiteX62" fmla="*/ 28321 w 51942"/>
                <a:gd name="connsiteY62" fmla="*/ 9144 h 83438"/>
                <a:gd name="connsiteX63" fmla="*/ 30607 w 51942"/>
                <a:gd name="connsiteY63" fmla="*/ 10033 h 83438"/>
                <a:gd name="connsiteX64" fmla="*/ 32512 w 51942"/>
                <a:gd name="connsiteY64" fmla="*/ 11303 h 83438"/>
                <a:gd name="connsiteX65" fmla="*/ 34163 w 51942"/>
                <a:gd name="connsiteY65" fmla="*/ 12954 h 83438"/>
                <a:gd name="connsiteX66" fmla="*/ 35560 w 51942"/>
                <a:gd name="connsiteY66" fmla="*/ 14732 h 83438"/>
                <a:gd name="connsiteX67" fmla="*/ 36576 w 51942"/>
                <a:gd name="connsiteY67" fmla="*/ 16891 h 83438"/>
                <a:gd name="connsiteX68" fmla="*/ 37338 w 51942"/>
                <a:gd name="connsiteY68" fmla="*/ 19304 h 83438"/>
                <a:gd name="connsiteX69" fmla="*/ 37846 w 51942"/>
                <a:gd name="connsiteY69" fmla="*/ 21844 h 83438"/>
                <a:gd name="connsiteX70" fmla="*/ 37973 w 51942"/>
                <a:gd name="connsiteY70" fmla="*/ 24511 h 83438"/>
                <a:gd name="connsiteX71" fmla="*/ 37973 w 51942"/>
                <a:gd name="connsiteY71" fmla="*/ 24511 h 83438"/>
                <a:gd name="connsiteX72" fmla="*/ 37592 w 51942"/>
                <a:gd name="connsiteY72" fmla="*/ 28829 h 83438"/>
                <a:gd name="connsiteX73" fmla="*/ 36576 w 51942"/>
                <a:gd name="connsiteY73" fmla="*/ 33274 h 83438"/>
                <a:gd name="connsiteX74" fmla="*/ 34671 w 51942"/>
                <a:gd name="connsiteY74" fmla="*/ 37973 h 83438"/>
                <a:gd name="connsiteX75" fmla="*/ 32131 w 51942"/>
                <a:gd name="connsiteY75" fmla="*/ 42799 h 83438"/>
                <a:gd name="connsiteX76" fmla="*/ 28829 w 51942"/>
                <a:gd name="connsiteY76" fmla="*/ 47879 h 83438"/>
                <a:gd name="connsiteX77" fmla="*/ 24765 w 51942"/>
                <a:gd name="connsiteY77" fmla="*/ 53086 h 83438"/>
                <a:gd name="connsiteX78" fmla="*/ 19812 w 51942"/>
                <a:gd name="connsiteY78" fmla="*/ 58801 h 83438"/>
                <a:gd name="connsiteX79" fmla="*/ 14224 w 51942"/>
                <a:gd name="connsiteY79" fmla="*/ 64643 h 83438"/>
                <a:gd name="connsiteX80" fmla="*/ 7747 w 51942"/>
                <a:gd name="connsiteY80" fmla="*/ 70866 h 83438"/>
                <a:gd name="connsiteX81" fmla="*/ 381 w 51942"/>
                <a:gd name="connsiteY81" fmla="*/ 77343 h 83438"/>
                <a:gd name="connsiteX82" fmla="*/ 381 w 51942"/>
                <a:gd name="connsiteY82" fmla="*/ 83439 h 8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942" h="83438">
                  <a:moveTo>
                    <a:pt x="381" y="83439"/>
                  </a:moveTo>
                  <a:lnTo>
                    <a:pt x="51943" y="83439"/>
                  </a:lnTo>
                  <a:lnTo>
                    <a:pt x="51943" y="74549"/>
                  </a:lnTo>
                  <a:lnTo>
                    <a:pt x="29210" y="74549"/>
                  </a:lnTo>
                  <a:lnTo>
                    <a:pt x="29210" y="74549"/>
                  </a:lnTo>
                  <a:lnTo>
                    <a:pt x="27940" y="74676"/>
                  </a:lnTo>
                  <a:lnTo>
                    <a:pt x="26670" y="74676"/>
                  </a:lnTo>
                  <a:lnTo>
                    <a:pt x="25273" y="74676"/>
                  </a:lnTo>
                  <a:lnTo>
                    <a:pt x="24003" y="74803"/>
                  </a:lnTo>
                  <a:lnTo>
                    <a:pt x="22606" y="74930"/>
                  </a:lnTo>
                  <a:lnTo>
                    <a:pt x="21209" y="74930"/>
                  </a:lnTo>
                  <a:lnTo>
                    <a:pt x="19812" y="75057"/>
                  </a:lnTo>
                  <a:lnTo>
                    <a:pt x="18415" y="75184"/>
                  </a:lnTo>
                  <a:lnTo>
                    <a:pt x="17145" y="75311"/>
                  </a:lnTo>
                  <a:lnTo>
                    <a:pt x="15875" y="75438"/>
                  </a:lnTo>
                  <a:lnTo>
                    <a:pt x="15875" y="75438"/>
                  </a:lnTo>
                  <a:lnTo>
                    <a:pt x="21336" y="69977"/>
                  </a:lnTo>
                  <a:lnTo>
                    <a:pt x="26543" y="64643"/>
                  </a:lnTo>
                  <a:lnTo>
                    <a:pt x="31242" y="59436"/>
                  </a:lnTo>
                  <a:lnTo>
                    <a:pt x="35433" y="54229"/>
                  </a:lnTo>
                  <a:lnTo>
                    <a:pt x="39116" y="49149"/>
                  </a:lnTo>
                  <a:lnTo>
                    <a:pt x="42164" y="44069"/>
                  </a:lnTo>
                  <a:lnTo>
                    <a:pt x="44577" y="38989"/>
                  </a:lnTo>
                  <a:lnTo>
                    <a:pt x="46355" y="34036"/>
                  </a:lnTo>
                  <a:lnTo>
                    <a:pt x="47498" y="29083"/>
                  </a:lnTo>
                  <a:lnTo>
                    <a:pt x="47879" y="24257"/>
                  </a:lnTo>
                  <a:lnTo>
                    <a:pt x="47879" y="24257"/>
                  </a:lnTo>
                  <a:lnTo>
                    <a:pt x="47625" y="19939"/>
                  </a:lnTo>
                  <a:lnTo>
                    <a:pt x="46863" y="16002"/>
                  </a:lnTo>
                  <a:lnTo>
                    <a:pt x="45466" y="12573"/>
                  </a:lnTo>
                  <a:lnTo>
                    <a:pt x="43688" y="9398"/>
                  </a:lnTo>
                  <a:lnTo>
                    <a:pt x="41529" y="6604"/>
                  </a:lnTo>
                  <a:lnTo>
                    <a:pt x="38735" y="4318"/>
                  </a:lnTo>
                  <a:lnTo>
                    <a:pt x="35687" y="2413"/>
                  </a:lnTo>
                  <a:lnTo>
                    <a:pt x="32131" y="1016"/>
                  </a:lnTo>
                  <a:lnTo>
                    <a:pt x="28321" y="254"/>
                  </a:lnTo>
                  <a:lnTo>
                    <a:pt x="24130" y="0"/>
                  </a:lnTo>
                  <a:lnTo>
                    <a:pt x="24130" y="0"/>
                  </a:lnTo>
                  <a:lnTo>
                    <a:pt x="21082" y="127"/>
                  </a:lnTo>
                  <a:lnTo>
                    <a:pt x="18288" y="508"/>
                  </a:lnTo>
                  <a:lnTo>
                    <a:pt x="15621" y="1143"/>
                  </a:lnTo>
                  <a:lnTo>
                    <a:pt x="13081" y="2159"/>
                  </a:lnTo>
                  <a:lnTo>
                    <a:pt x="10668" y="3302"/>
                  </a:lnTo>
                  <a:lnTo>
                    <a:pt x="8382" y="4699"/>
                  </a:lnTo>
                  <a:lnTo>
                    <a:pt x="6223" y="6223"/>
                  </a:lnTo>
                  <a:lnTo>
                    <a:pt x="4064" y="8001"/>
                  </a:lnTo>
                  <a:lnTo>
                    <a:pt x="2032" y="9906"/>
                  </a:lnTo>
                  <a:lnTo>
                    <a:pt x="0" y="12065"/>
                  </a:lnTo>
                  <a:lnTo>
                    <a:pt x="5842" y="17780"/>
                  </a:lnTo>
                  <a:lnTo>
                    <a:pt x="5842" y="17780"/>
                  </a:lnTo>
                  <a:lnTo>
                    <a:pt x="7239" y="16256"/>
                  </a:lnTo>
                  <a:lnTo>
                    <a:pt x="8763" y="14732"/>
                  </a:lnTo>
                  <a:lnTo>
                    <a:pt x="10287" y="13462"/>
                  </a:lnTo>
                  <a:lnTo>
                    <a:pt x="11811" y="12192"/>
                  </a:lnTo>
                  <a:lnTo>
                    <a:pt x="13589" y="11049"/>
                  </a:lnTo>
                  <a:lnTo>
                    <a:pt x="15240" y="10160"/>
                  </a:lnTo>
                  <a:lnTo>
                    <a:pt x="17145" y="9398"/>
                  </a:lnTo>
                  <a:lnTo>
                    <a:pt x="18923" y="8763"/>
                  </a:lnTo>
                  <a:lnTo>
                    <a:pt x="20828" y="8509"/>
                  </a:lnTo>
                  <a:lnTo>
                    <a:pt x="22860" y="8382"/>
                  </a:lnTo>
                  <a:lnTo>
                    <a:pt x="22860" y="8382"/>
                  </a:lnTo>
                  <a:lnTo>
                    <a:pt x="25781" y="8509"/>
                  </a:lnTo>
                  <a:lnTo>
                    <a:pt x="28321" y="9144"/>
                  </a:lnTo>
                  <a:lnTo>
                    <a:pt x="30607" y="10033"/>
                  </a:lnTo>
                  <a:lnTo>
                    <a:pt x="32512" y="11303"/>
                  </a:lnTo>
                  <a:lnTo>
                    <a:pt x="34163" y="12954"/>
                  </a:lnTo>
                  <a:lnTo>
                    <a:pt x="35560" y="14732"/>
                  </a:lnTo>
                  <a:lnTo>
                    <a:pt x="36576" y="16891"/>
                  </a:lnTo>
                  <a:lnTo>
                    <a:pt x="37338" y="19304"/>
                  </a:lnTo>
                  <a:lnTo>
                    <a:pt x="37846" y="21844"/>
                  </a:lnTo>
                  <a:lnTo>
                    <a:pt x="37973" y="24511"/>
                  </a:lnTo>
                  <a:lnTo>
                    <a:pt x="37973" y="24511"/>
                  </a:lnTo>
                  <a:lnTo>
                    <a:pt x="37592" y="28829"/>
                  </a:lnTo>
                  <a:lnTo>
                    <a:pt x="36576" y="33274"/>
                  </a:lnTo>
                  <a:lnTo>
                    <a:pt x="34671" y="37973"/>
                  </a:lnTo>
                  <a:lnTo>
                    <a:pt x="32131" y="42799"/>
                  </a:lnTo>
                  <a:lnTo>
                    <a:pt x="28829" y="47879"/>
                  </a:lnTo>
                  <a:lnTo>
                    <a:pt x="24765" y="53086"/>
                  </a:lnTo>
                  <a:lnTo>
                    <a:pt x="19812" y="58801"/>
                  </a:lnTo>
                  <a:lnTo>
                    <a:pt x="14224" y="64643"/>
                  </a:lnTo>
                  <a:lnTo>
                    <a:pt x="7747" y="70866"/>
                  </a:lnTo>
                  <a:lnTo>
                    <a:pt x="381" y="77343"/>
                  </a:lnTo>
                  <a:lnTo>
                    <a:pt x="381" y="8343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845C856F-287E-DE0B-6AF5-BA8137813F2D}"/>
                </a:ext>
              </a:extLst>
            </p:cNvPr>
            <p:cNvSpPr/>
            <p:nvPr/>
          </p:nvSpPr>
          <p:spPr>
            <a:xfrm>
              <a:off x="4476114" y="4813173"/>
              <a:ext cx="51942" cy="83438"/>
            </a:xfrm>
            <a:custGeom>
              <a:avLst/>
              <a:gdLst>
                <a:gd name="connsiteX0" fmla="*/ 508 w 51942"/>
                <a:gd name="connsiteY0" fmla="*/ 83439 h 83438"/>
                <a:gd name="connsiteX1" fmla="*/ 51943 w 51942"/>
                <a:gd name="connsiteY1" fmla="*/ 83439 h 83438"/>
                <a:gd name="connsiteX2" fmla="*/ 51943 w 51942"/>
                <a:gd name="connsiteY2" fmla="*/ 74549 h 83438"/>
                <a:gd name="connsiteX3" fmla="*/ 29337 w 51942"/>
                <a:gd name="connsiteY3" fmla="*/ 74549 h 83438"/>
                <a:gd name="connsiteX4" fmla="*/ 29337 w 51942"/>
                <a:gd name="connsiteY4" fmla="*/ 74549 h 83438"/>
                <a:gd name="connsiteX5" fmla="*/ 28067 w 51942"/>
                <a:gd name="connsiteY5" fmla="*/ 74676 h 83438"/>
                <a:gd name="connsiteX6" fmla="*/ 26670 w 51942"/>
                <a:gd name="connsiteY6" fmla="*/ 74676 h 83438"/>
                <a:gd name="connsiteX7" fmla="*/ 25400 w 51942"/>
                <a:gd name="connsiteY7" fmla="*/ 74676 h 83438"/>
                <a:gd name="connsiteX8" fmla="*/ 24003 w 51942"/>
                <a:gd name="connsiteY8" fmla="*/ 74803 h 83438"/>
                <a:gd name="connsiteX9" fmla="*/ 22606 w 51942"/>
                <a:gd name="connsiteY9" fmla="*/ 74930 h 83438"/>
                <a:gd name="connsiteX10" fmla="*/ 21209 w 51942"/>
                <a:gd name="connsiteY10" fmla="*/ 74930 h 83438"/>
                <a:gd name="connsiteX11" fmla="*/ 19812 w 51942"/>
                <a:gd name="connsiteY11" fmla="*/ 75057 h 83438"/>
                <a:gd name="connsiteX12" fmla="*/ 18542 w 51942"/>
                <a:gd name="connsiteY12" fmla="*/ 75184 h 83438"/>
                <a:gd name="connsiteX13" fmla="*/ 17145 w 51942"/>
                <a:gd name="connsiteY13" fmla="*/ 75311 h 83438"/>
                <a:gd name="connsiteX14" fmla="*/ 15875 w 51942"/>
                <a:gd name="connsiteY14" fmla="*/ 75438 h 83438"/>
                <a:gd name="connsiteX15" fmla="*/ 15875 w 51942"/>
                <a:gd name="connsiteY15" fmla="*/ 75438 h 83438"/>
                <a:gd name="connsiteX16" fmla="*/ 21463 w 51942"/>
                <a:gd name="connsiteY16" fmla="*/ 69977 h 83438"/>
                <a:gd name="connsiteX17" fmla="*/ 26543 w 51942"/>
                <a:gd name="connsiteY17" fmla="*/ 64643 h 83438"/>
                <a:gd name="connsiteX18" fmla="*/ 31242 w 51942"/>
                <a:gd name="connsiteY18" fmla="*/ 59436 h 83438"/>
                <a:gd name="connsiteX19" fmla="*/ 35433 w 51942"/>
                <a:gd name="connsiteY19" fmla="*/ 54229 h 83438"/>
                <a:gd name="connsiteX20" fmla="*/ 39116 w 51942"/>
                <a:gd name="connsiteY20" fmla="*/ 49149 h 83438"/>
                <a:gd name="connsiteX21" fmla="*/ 42164 w 51942"/>
                <a:gd name="connsiteY21" fmla="*/ 44069 h 83438"/>
                <a:gd name="connsiteX22" fmla="*/ 44704 w 51942"/>
                <a:gd name="connsiteY22" fmla="*/ 38989 h 83438"/>
                <a:gd name="connsiteX23" fmla="*/ 46482 w 51942"/>
                <a:gd name="connsiteY23" fmla="*/ 34036 h 83438"/>
                <a:gd name="connsiteX24" fmla="*/ 47625 w 51942"/>
                <a:gd name="connsiteY24" fmla="*/ 29083 h 83438"/>
                <a:gd name="connsiteX25" fmla="*/ 48006 w 51942"/>
                <a:gd name="connsiteY25" fmla="*/ 24257 h 83438"/>
                <a:gd name="connsiteX26" fmla="*/ 48006 w 51942"/>
                <a:gd name="connsiteY26" fmla="*/ 24257 h 83438"/>
                <a:gd name="connsiteX27" fmla="*/ 47625 w 51942"/>
                <a:gd name="connsiteY27" fmla="*/ 19939 h 83438"/>
                <a:gd name="connsiteX28" fmla="*/ 46863 w 51942"/>
                <a:gd name="connsiteY28" fmla="*/ 16002 h 83438"/>
                <a:gd name="connsiteX29" fmla="*/ 45593 w 51942"/>
                <a:gd name="connsiteY29" fmla="*/ 12573 h 83438"/>
                <a:gd name="connsiteX30" fmla="*/ 43815 w 51942"/>
                <a:gd name="connsiteY30" fmla="*/ 9398 h 83438"/>
                <a:gd name="connsiteX31" fmla="*/ 41529 w 51942"/>
                <a:gd name="connsiteY31" fmla="*/ 6604 h 83438"/>
                <a:gd name="connsiteX32" fmla="*/ 38862 w 51942"/>
                <a:gd name="connsiteY32" fmla="*/ 4318 h 83438"/>
                <a:gd name="connsiteX33" fmla="*/ 35687 w 51942"/>
                <a:gd name="connsiteY33" fmla="*/ 2413 h 83438"/>
                <a:gd name="connsiteX34" fmla="*/ 32258 w 51942"/>
                <a:gd name="connsiteY34" fmla="*/ 1016 h 83438"/>
                <a:gd name="connsiteX35" fmla="*/ 28321 w 51942"/>
                <a:gd name="connsiteY35" fmla="*/ 254 h 83438"/>
                <a:gd name="connsiteX36" fmla="*/ 24130 w 51942"/>
                <a:gd name="connsiteY36" fmla="*/ 0 h 83438"/>
                <a:gd name="connsiteX37" fmla="*/ 24130 w 51942"/>
                <a:gd name="connsiteY37" fmla="*/ 0 h 83438"/>
                <a:gd name="connsiteX38" fmla="*/ 21082 w 51942"/>
                <a:gd name="connsiteY38" fmla="*/ 127 h 83438"/>
                <a:gd name="connsiteX39" fmla="*/ 18288 w 51942"/>
                <a:gd name="connsiteY39" fmla="*/ 508 h 83438"/>
                <a:gd name="connsiteX40" fmla="*/ 15621 w 51942"/>
                <a:gd name="connsiteY40" fmla="*/ 1143 h 83438"/>
                <a:gd name="connsiteX41" fmla="*/ 13081 w 51942"/>
                <a:gd name="connsiteY41" fmla="*/ 2159 h 83438"/>
                <a:gd name="connsiteX42" fmla="*/ 10668 w 51942"/>
                <a:gd name="connsiteY42" fmla="*/ 3302 h 83438"/>
                <a:gd name="connsiteX43" fmla="*/ 8382 w 51942"/>
                <a:gd name="connsiteY43" fmla="*/ 4699 h 83438"/>
                <a:gd name="connsiteX44" fmla="*/ 6223 w 51942"/>
                <a:gd name="connsiteY44" fmla="*/ 6223 h 83438"/>
                <a:gd name="connsiteX45" fmla="*/ 4064 w 51942"/>
                <a:gd name="connsiteY45" fmla="*/ 8001 h 83438"/>
                <a:gd name="connsiteX46" fmla="*/ 2032 w 51942"/>
                <a:gd name="connsiteY46" fmla="*/ 9906 h 83438"/>
                <a:gd name="connsiteX47" fmla="*/ 0 w 51942"/>
                <a:gd name="connsiteY47" fmla="*/ 12065 h 83438"/>
                <a:gd name="connsiteX48" fmla="*/ 5969 w 51942"/>
                <a:gd name="connsiteY48" fmla="*/ 17780 h 83438"/>
                <a:gd name="connsiteX49" fmla="*/ 5969 w 51942"/>
                <a:gd name="connsiteY49" fmla="*/ 17780 h 83438"/>
                <a:gd name="connsiteX50" fmla="*/ 7366 w 51942"/>
                <a:gd name="connsiteY50" fmla="*/ 16256 h 83438"/>
                <a:gd name="connsiteX51" fmla="*/ 8763 w 51942"/>
                <a:gd name="connsiteY51" fmla="*/ 14732 h 83438"/>
                <a:gd name="connsiteX52" fmla="*/ 10287 w 51942"/>
                <a:gd name="connsiteY52" fmla="*/ 13462 h 83438"/>
                <a:gd name="connsiteX53" fmla="*/ 11938 w 51942"/>
                <a:gd name="connsiteY53" fmla="*/ 12192 h 83438"/>
                <a:gd name="connsiteX54" fmla="*/ 13589 w 51942"/>
                <a:gd name="connsiteY54" fmla="*/ 11049 h 83438"/>
                <a:gd name="connsiteX55" fmla="*/ 15367 w 51942"/>
                <a:gd name="connsiteY55" fmla="*/ 10160 h 83438"/>
                <a:gd name="connsiteX56" fmla="*/ 17145 w 51942"/>
                <a:gd name="connsiteY56" fmla="*/ 9398 h 83438"/>
                <a:gd name="connsiteX57" fmla="*/ 19050 w 51942"/>
                <a:gd name="connsiteY57" fmla="*/ 8763 h 83438"/>
                <a:gd name="connsiteX58" fmla="*/ 20955 w 51942"/>
                <a:gd name="connsiteY58" fmla="*/ 8509 h 83438"/>
                <a:gd name="connsiteX59" fmla="*/ 22860 w 51942"/>
                <a:gd name="connsiteY59" fmla="*/ 8382 h 83438"/>
                <a:gd name="connsiteX60" fmla="*/ 22860 w 51942"/>
                <a:gd name="connsiteY60" fmla="*/ 8382 h 83438"/>
                <a:gd name="connsiteX61" fmla="*/ 25781 w 51942"/>
                <a:gd name="connsiteY61" fmla="*/ 8509 h 83438"/>
                <a:gd name="connsiteX62" fmla="*/ 28448 w 51942"/>
                <a:gd name="connsiteY62" fmla="*/ 9144 h 83438"/>
                <a:gd name="connsiteX63" fmla="*/ 30607 w 51942"/>
                <a:gd name="connsiteY63" fmla="*/ 10033 h 83438"/>
                <a:gd name="connsiteX64" fmla="*/ 32639 w 51942"/>
                <a:gd name="connsiteY64" fmla="*/ 11303 h 83438"/>
                <a:gd name="connsiteX65" fmla="*/ 34290 w 51942"/>
                <a:gd name="connsiteY65" fmla="*/ 12954 h 83438"/>
                <a:gd name="connsiteX66" fmla="*/ 35560 w 51942"/>
                <a:gd name="connsiteY66" fmla="*/ 14732 h 83438"/>
                <a:gd name="connsiteX67" fmla="*/ 36703 w 51942"/>
                <a:gd name="connsiteY67" fmla="*/ 16891 h 83438"/>
                <a:gd name="connsiteX68" fmla="*/ 37465 w 51942"/>
                <a:gd name="connsiteY68" fmla="*/ 19304 h 83438"/>
                <a:gd name="connsiteX69" fmla="*/ 37846 w 51942"/>
                <a:gd name="connsiteY69" fmla="*/ 21844 h 83438"/>
                <a:gd name="connsiteX70" fmla="*/ 37973 w 51942"/>
                <a:gd name="connsiteY70" fmla="*/ 24511 h 83438"/>
                <a:gd name="connsiteX71" fmla="*/ 37973 w 51942"/>
                <a:gd name="connsiteY71" fmla="*/ 24511 h 83438"/>
                <a:gd name="connsiteX72" fmla="*/ 37592 w 51942"/>
                <a:gd name="connsiteY72" fmla="*/ 28829 h 83438"/>
                <a:gd name="connsiteX73" fmla="*/ 36576 w 51942"/>
                <a:gd name="connsiteY73" fmla="*/ 33274 h 83438"/>
                <a:gd name="connsiteX74" fmla="*/ 34798 w 51942"/>
                <a:gd name="connsiteY74" fmla="*/ 37973 h 83438"/>
                <a:gd name="connsiteX75" fmla="*/ 32131 w 51942"/>
                <a:gd name="connsiteY75" fmla="*/ 42799 h 83438"/>
                <a:gd name="connsiteX76" fmla="*/ 28829 w 51942"/>
                <a:gd name="connsiteY76" fmla="*/ 47879 h 83438"/>
                <a:gd name="connsiteX77" fmla="*/ 24765 w 51942"/>
                <a:gd name="connsiteY77" fmla="*/ 53086 h 83438"/>
                <a:gd name="connsiteX78" fmla="*/ 19939 w 51942"/>
                <a:gd name="connsiteY78" fmla="*/ 58801 h 83438"/>
                <a:gd name="connsiteX79" fmla="*/ 14224 w 51942"/>
                <a:gd name="connsiteY79" fmla="*/ 64643 h 83438"/>
                <a:gd name="connsiteX80" fmla="*/ 7747 w 51942"/>
                <a:gd name="connsiteY80" fmla="*/ 70866 h 83438"/>
                <a:gd name="connsiteX81" fmla="*/ 508 w 51942"/>
                <a:gd name="connsiteY81" fmla="*/ 77343 h 83438"/>
                <a:gd name="connsiteX82" fmla="*/ 508 w 51942"/>
                <a:gd name="connsiteY82" fmla="*/ 83439 h 8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942" h="83438">
                  <a:moveTo>
                    <a:pt x="508" y="83439"/>
                  </a:moveTo>
                  <a:lnTo>
                    <a:pt x="51943" y="83439"/>
                  </a:lnTo>
                  <a:lnTo>
                    <a:pt x="51943" y="74549"/>
                  </a:lnTo>
                  <a:lnTo>
                    <a:pt x="29337" y="74549"/>
                  </a:lnTo>
                  <a:lnTo>
                    <a:pt x="29337" y="74549"/>
                  </a:lnTo>
                  <a:lnTo>
                    <a:pt x="28067" y="74676"/>
                  </a:lnTo>
                  <a:lnTo>
                    <a:pt x="26670" y="74676"/>
                  </a:lnTo>
                  <a:lnTo>
                    <a:pt x="25400" y="74676"/>
                  </a:lnTo>
                  <a:lnTo>
                    <a:pt x="24003" y="74803"/>
                  </a:lnTo>
                  <a:lnTo>
                    <a:pt x="22606" y="74930"/>
                  </a:lnTo>
                  <a:lnTo>
                    <a:pt x="21209" y="74930"/>
                  </a:lnTo>
                  <a:lnTo>
                    <a:pt x="19812" y="75057"/>
                  </a:lnTo>
                  <a:lnTo>
                    <a:pt x="18542" y="75184"/>
                  </a:lnTo>
                  <a:lnTo>
                    <a:pt x="17145" y="75311"/>
                  </a:lnTo>
                  <a:lnTo>
                    <a:pt x="15875" y="75438"/>
                  </a:lnTo>
                  <a:lnTo>
                    <a:pt x="15875" y="75438"/>
                  </a:lnTo>
                  <a:lnTo>
                    <a:pt x="21463" y="69977"/>
                  </a:lnTo>
                  <a:lnTo>
                    <a:pt x="26543" y="64643"/>
                  </a:lnTo>
                  <a:lnTo>
                    <a:pt x="31242" y="59436"/>
                  </a:lnTo>
                  <a:lnTo>
                    <a:pt x="35433" y="54229"/>
                  </a:lnTo>
                  <a:lnTo>
                    <a:pt x="39116" y="49149"/>
                  </a:lnTo>
                  <a:lnTo>
                    <a:pt x="42164" y="44069"/>
                  </a:lnTo>
                  <a:lnTo>
                    <a:pt x="44704" y="38989"/>
                  </a:lnTo>
                  <a:lnTo>
                    <a:pt x="46482" y="34036"/>
                  </a:lnTo>
                  <a:lnTo>
                    <a:pt x="47625" y="29083"/>
                  </a:lnTo>
                  <a:lnTo>
                    <a:pt x="48006" y="24257"/>
                  </a:lnTo>
                  <a:lnTo>
                    <a:pt x="48006" y="24257"/>
                  </a:lnTo>
                  <a:lnTo>
                    <a:pt x="47625" y="19939"/>
                  </a:lnTo>
                  <a:lnTo>
                    <a:pt x="46863" y="16002"/>
                  </a:lnTo>
                  <a:lnTo>
                    <a:pt x="45593" y="12573"/>
                  </a:lnTo>
                  <a:lnTo>
                    <a:pt x="43815" y="9398"/>
                  </a:lnTo>
                  <a:lnTo>
                    <a:pt x="41529" y="6604"/>
                  </a:lnTo>
                  <a:lnTo>
                    <a:pt x="38862" y="4318"/>
                  </a:lnTo>
                  <a:lnTo>
                    <a:pt x="35687" y="2413"/>
                  </a:lnTo>
                  <a:lnTo>
                    <a:pt x="32258" y="1016"/>
                  </a:lnTo>
                  <a:lnTo>
                    <a:pt x="28321" y="254"/>
                  </a:lnTo>
                  <a:lnTo>
                    <a:pt x="24130" y="0"/>
                  </a:lnTo>
                  <a:lnTo>
                    <a:pt x="24130" y="0"/>
                  </a:lnTo>
                  <a:lnTo>
                    <a:pt x="21082" y="127"/>
                  </a:lnTo>
                  <a:lnTo>
                    <a:pt x="18288" y="508"/>
                  </a:lnTo>
                  <a:lnTo>
                    <a:pt x="15621" y="1143"/>
                  </a:lnTo>
                  <a:lnTo>
                    <a:pt x="13081" y="2159"/>
                  </a:lnTo>
                  <a:lnTo>
                    <a:pt x="10668" y="3302"/>
                  </a:lnTo>
                  <a:lnTo>
                    <a:pt x="8382" y="4699"/>
                  </a:lnTo>
                  <a:lnTo>
                    <a:pt x="6223" y="6223"/>
                  </a:lnTo>
                  <a:lnTo>
                    <a:pt x="4064" y="8001"/>
                  </a:lnTo>
                  <a:lnTo>
                    <a:pt x="2032" y="9906"/>
                  </a:lnTo>
                  <a:lnTo>
                    <a:pt x="0" y="12065"/>
                  </a:lnTo>
                  <a:lnTo>
                    <a:pt x="5969" y="17780"/>
                  </a:lnTo>
                  <a:lnTo>
                    <a:pt x="5969" y="17780"/>
                  </a:lnTo>
                  <a:lnTo>
                    <a:pt x="7366" y="16256"/>
                  </a:lnTo>
                  <a:lnTo>
                    <a:pt x="8763" y="14732"/>
                  </a:lnTo>
                  <a:lnTo>
                    <a:pt x="10287" y="13462"/>
                  </a:lnTo>
                  <a:lnTo>
                    <a:pt x="11938" y="12192"/>
                  </a:lnTo>
                  <a:lnTo>
                    <a:pt x="13589" y="11049"/>
                  </a:lnTo>
                  <a:lnTo>
                    <a:pt x="15367" y="10160"/>
                  </a:lnTo>
                  <a:lnTo>
                    <a:pt x="17145" y="9398"/>
                  </a:lnTo>
                  <a:lnTo>
                    <a:pt x="19050" y="8763"/>
                  </a:lnTo>
                  <a:lnTo>
                    <a:pt x="20955" y="8509"/>
                  </a:lnTo>
                  <a:lnTo>
                    <a:pt x="22860" y="8382"/>
                  </a:lnTo>
                  <a:lnTo>
                    <a:pt x="22860" y="8382"/>
                  </a:lnTo>
                  <a:lnTo>
                    <a:pt x="25781" y="8509"/>
                  </a:lnTo>
                  <a:lnTo>
                    <a:pt x="28448" y="9144"/>
                  </a:lnTo>
                  <a:lnTo>
                    <a:pt x="30607" y="10033"/>
                  </a:lnTo>
                  <a:lnTo>
                    <a:pt x="32639" y="11303"/>
                  </a:lnTo>
                  <a:lnTo>
                    <a:pt x="34290" y="12954"/>
                  </a:lnTo>
                  <a:lnTo>
                    <a:pt x="35560" y="14732"/>
                  </a:lnTo>
                  <a:lnTo>
                    <a:pt x="36703" y="16891"/>
                  </a:lnTo>
                  <a:lnTo>
                    <a:pt x="37465" y="19304"/>
                  </a:lnTo>
                  <a:lnTo>
                    <a:pt x="37846" y="21844"/>
                  </a:lnTo>
                  <a:lnTo>
                    <a:pt x="37973" y="24511"/>
                  </a:lnTo>
                  <a:lnTo>
                    <a:pt x="37973" y="24511"/>
                  </a:lnTo>
                  <a:lnTo>
                    <a:pt x="37592" y="28829"/>
                  </a:lnTo>
                  <a:lnTo>
                    <a:pt x="36576" y="33274"/>
                  </a:lnTo>
                  <a:lnTo>
                    <a:pt x="34798" y="37973"/>
                  </a:lnTo>
                  <a:lnTo>
                    <a:pt x="32131" y="42799"/>
                  </a:lnTo>
                  <a:lnTo>
                    <a:pt x="28829" y="47879"/>
                  </a:lnTo>
                  <a:lnTo>
                    <a:pt x="24765" y="53086"/>
                  </a:lnTo>
                  <a:lnTo>
                    <a:pt x="19939" y="58801"/>
                  </a:lnTo>
                  <a:lnTo>
                    <a:pt x="14224" y="64643"/>
                  </a:lnTo>
                  <a:lnTo>
                    <a:pt x="7747" y="70866"/>
                  </a:lnTo>
                  <a:lnTo>
                    <a:pt x="508" y="77343"/>
                  </a:lnTo>
                  <a:lnTo>
                    <a:pt x="508" y="8343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7F51A521-BCF9-B342-2223-69DA61E2CE38}"/>
                </a:ext>
              </a:extLst>
            </p:cNvPr>
            <p:cNvSpPr/>
            <p:nvPr/>
          </p:nvSpPr>
          <p:spPr>
            <a:xfrm>
              <a:off x="4539614" y="4882388"/>
              <a:ext cx="18795" cy="35433"/>
            </a:xfrm>
            <a:custGeom>
              <a:avLst/>
              <a:gdLst>
                <a:gd name="connsiteX0" fmla="*/ 2413 w 18795"/>
                <a:gd name="connsiteY0" fmla="*/ 35433 h 35433"/>
                <a:gd name="connsiteX1" fmla="*/ 2413 w 18795"/>
                <a:gd name="connsiteY1" fmla="*/ 35433 h 35433"/>
                <a:gd name="connsiteX2" fmla="*/ 5334 w 18795"/>
                <a:gd name="connsiteY2" fmla="*/ 34036 h 35433"/>
                <a:gd name="connsiteX3" fmla="*/ 8001 w 18795"/>
                <a:gd name="connsiteY3" fmla="*/ 32385 h 35433"/>
                <a:gd name="connsiteX4" fmla="*/ 10414 w 18795"/>
                <a:gd name="connsiteY4" fmla="*/ 30607 h 35433"/>
                <a:gd name="connsiteX5" fmla="*/ 12573 w 18795"/>
                <a:gd name="connsiteY5" fmla="*/ 28448 h 35433"/>
                <a:gd name="connsiteX6" fmla="*/ 14351 w 18795"/>
                <a:gd name="connsiteY6" fmla="*/ 26162 h 35433"/>
                <a:gd name="connsiteX7" fmla="*/ 15875 w 18795"/>
                <a:gd name="connsiteY7" fmla="*/ 23749 h 35433"/>
                <a:gd name="connsiteX8" fmla="*/ 17145 w 18795"/>
                <a:gd name="connsiteY8" fmla="*/ 21082 h 35433"/>
                <a:gd name="connsiteX9" fmla="*/ 18034 w 18795"/>
                <a:gd name="connsiteY9" fmla="*/ 18288 h 35433"/>
                <a:gd name="connsiteX10" fmla="*/ 18542 w 18795"/>
                <a:gd name="connsiteY10" fmla="*/ 15240 h 35433"/>
                <a:gd name="connsiteX11" fmla="*/ 18796 w 18795"/>
                <a:gd name="connsiteY11" fmla="*/ 12065 h 35433"/>
                <a:gd name="connsiteX12" fmla="*/ 18796 w 18795"/>
                <a:gd name="connsiteY12" fmla="*/ 12065 h 35433"/>
                <a:gd name="connsiteX13" fmla="*/ 18669 w 18795"/>
                <a:gd name="connsiteY13" fmla="*/ 9906 h 35433"/>
                <a:gd name="connsiteX14" fmla="*/ 18415 w 18795"/>
                <a:gd name="connsiteY14" fmla="*/ 8001 h 35433"/>
                <a:gd name="connsiteX15" fmla="*/ 17907 w 18795"/>
                <a:gd name="connsiteY15" fmla="*/ 6223 h 35433"/>
                <a:gd name="connsiteX16" fmla="*/ 17272 w 18795"/>
                <a:gd name="connsiteY16" fmla="*/ 4572 h 35433"/>
                <a:gd name="connsiteX17" fmla="*/ 16510 w 18795"/>
                <a:gd name="connsiteY17" fmla="*/ 3302 h 35433"/>
                <a:gd name="connsiteX18" fmla="*/ 15494 w 18795"/>
                <a:gd name="connsiteY18" fmla="*/ 2159 h 35433"/>
                <a:gd name="connsiteX19" fmla="*/ 14351 w 18795"/>
                <a:gd name="connsiteY19" fmla="*/ 1270 h 35433"/>
                <a:gd name="connsiteX20" fmla="*/ 13081 w 18795"/>
                <a:gd name="connsiteY20" fmla="*/ 508 h 35433"/>
                <a:gd name="connsiteX21" fmla="*/ 11684 w 18795"/>
                <a:gd name="connsiteY21" fmla="*/ 127 h 35433"/>
                <a:gd name="connsiteX22" fmla="*/ 10160 w 18795"/>
                <a:gd name="connsiteY22" fmla="*/ 0 h 35433"/>
                <a:gd name="connsiteX23" fmla="*/ 10160 w 18795"/>
                <a:gd name="connsiteY23" fmla="*/ 0 h 35433"/>
                <a:gd name="connsiteX24" fmla="*/ 8890 w 18795"/>
                <a:gd name="connsiteY24" fmla="*/ 127 h 35433"/>
                <a:gd name="connsiteX25" fmla="*/ 7747 w 18795"/>
                <a:gd name="connsiteY25" fmla="*/ 381 h 35433"/>
                <a:gd name="connsiteX26" fmla="*/ 6604 w 18795"/>
                <a:gd name="connsiteY26" fmla="*/ 762 h 35433"/>
                <a:gd name="connsiteX27" fmla="*/ 5715 w 18795"/>
                <a:gd name="connsiteY27" fmla="*/ 1270 h 35433"/>
                <a:gd name="connsiteX28" fmla="*/ 4699 w 18795"/>
                <a:gd name="connsiteY28" fmla="*/ 2032 h 35433"/>
                <a:gd name="connsiteX29" fmla="*/ 3937 w 18795"/>
                <a:gd name="connsiteY29" fmla="*/ 2794 h 35433"/>
                <a:gd name="connsiteX30" fmla="*/ 3302 w 18795"/>
                <a:gd name="connsiteY30" fmla="*/ 3683 h 35433"/>
                <a:gd name="connsiteX31" fmla="*/ 2794 w 18795"/>
                <a:gd name="connsiteY31" fmla="*/ 4826 h 35433"/>
                <a:gd name="connsiteX32" fmla="*/ 2540 w 18795"/>
                <a:gd name="connsiteY32" fmla="*/ 5969 h 35433"/>
                <a:gd name="connsiteX33" fmla="*/ 2413 w 18795"/>
                <a:gd name="connsiteY33" fmla="*/ 7239 h 35433"/>
                <a:gd name="connsiteX34" fmla="*/ 2413 w 18795"/>
                <a:gd name="connsiteY34" fmla="*/ 7239 h 35433"/>
                <a:gd name="connsiteX35" fmla="*/ 2540 w 18795"/>
                <a:gd name="connsiteY35" fmla="*/ 8509 h 35433"/>
                <a:gd name="connsiteX36" fmla="*/ 2794 w 18795"/>
                <a:gd name="connsiteY36" fmla="*/ 9779 h 35433"/>
                <a:gd name="connsiteX37" fmla="*/ 3302 w 18795"/>
                <a:gd name="connsiteY37" fmla="*/ 10795 h 35433"/>
                <a:gd name="connsiteX38" fmla="*/ 3937 w 18795"/>
                <a:gd name="connsiteY38" fmla="*/ 11684 h 35433"/>
                <a:gd name="connsiteX39" fmla="*/ 4699 w 18795"/>
                <a:gd name="connsiteY39" fmla="*/ 12573 h 35433"/>
                <a:gd name="connsiteX40" fmla="*/ 5588 w 18795"/>
                <a:gd name="connsiteY40" fmla="*/ 13208 h 35433"/>
                <a:gd name="connsiteX41" fmla="*/ 6604 w 18795"/>
                <a:gd name="connsiteY41" fmla="*/ 13716 h 35433"/>
                <a:gd name="connsiteX42" fmla="*/ 7620 w 18795"/>
                <a:gd name="connsiteY42" fmla="*/ 14097 h 35433"/>
                <a:gd name="connsiteX43" fmla="*/ 8763 w 18795"/>
                <a:gd name="connsiteY43" fmla="*/ 14224 h 35433"/>
                <a:gd name="connsiteX44" fmla="*/ 9906 w 18795"/>
                <a:gd name="connsiteY44" fmla="*/ 14351 h 35433"/>
                <a:gd name="connsiteX45" fmla="*/ 9906 w 18795"/>
                <a:gd name="connsiteY45" fmla="*/ 14351 h 35433"/>
                <a:gd name="connsiteX46" fmla="*/ 10033 w 18795"/>
                <a:gd name="connsiteY46" fmla="*/ 14351 h 35433"/>
                <a:gd name="connsiteX47" fmla="*/ 10160 w 18795"/>
                <a:gd name="connsiteY47" fmla="*/ 14351 h 35433"/>
                <a:gd name="connsiteX48" fmla="*/ 10287 w 18795"/>
                <a:gd name="connsiteY48" fmla="*/ 14351 h 35433"/>
                <a:gd name="connsiteX49" fmla="*/ 10414 w 18795"/>
                <a:gd name="connsiteY49" fmla="*/ 14351 h 35433"/>
                <a:gd name="connsiteX50" fmla="*/ 10541 w 18795"/>
                <a:gd name="connsiteY50" fmla="*/ 14351 h 35433"/>
                <a:gd name="connsiteX51" fmla="*/ 10668 w 18795"/>
                <a:gd name="connsiteY51" fmla="*/ 14351 h 35433"/>
                <a:gd name="connsiteX52" fmla="*/ 10795 w 18795"/>
                <a:gd name="connsiteY52" fmla="*/ 14351 h 35433"/>
                <a:gd name="connsiteX53" fmla="*/ 10922 w 18795"/>
                <a:gd name="connsiteY53" fmla="*/ 14224 h 35433"/>
                <a:gd name="connsiteX54" fmla="*/ 11049 w 18795"/>
                <a:gd name="connsiteY54" fmla="*/ 14224 h 35433"/>
                <a:gd name="connsiteX55" fmla="*/ 11176 w 18795"/>
                <a:gd name="connsiteY55" fmla="*/ 14224 h 35433"/>
                <a:gd name="connsiteX56" fmla="*/ 11176 w 18795"/>
                <a:gd name="connsiteY56" fmla="*/ 14224 h 35433"/>
                <a:gd name="connsiteX57" fmla="*/ 11049 w 18795"/>
                <a:gd name="connsiteY57" fmla="*/ 16129 h 35433"/>
                <a:gd name="connsiteX58" fmla="*/ 10668 w 18795"/>
                <a:gd name="connsiteY58" fmla="*/ 18034 h 35433"/>
                <a:gd name="connsiteX59" fmla="*/ 10033 w 18795"/>
                <a:gd name="connsiteY59" fmla="*/ 19812 h 35433"/>
                <a:gd name="connsiteX60" fmla="*/ 9271 w 18795"/>
                <a:gd name="connsiteY60" fmla="*/ 21463 h 35433"/>
                <a:gd name="connsiteX61" fmla="*/ 8255 w 18795"/>
                <a:gd name="connsiteY61" fmla="*/ 23114 h 35433"/>
                <a:gd name="connsiteX62" fmla="*/ 6985 w 18795"/>
                <a:gd name="connsiteY62" fmla="*/ 24638 h 35433"/>
                <a:gd name="connsiteX63" fmla="*/ 5461 w 18795"/>
                <a:gd name="connsiteY63" fmla="*/ 26035 h 35433"/>
                <a:gd name="connsiteX64" fmla="*/ 3810 w 18795"/>
                <a:gd name="connsiteY64" fmla="*/ 27305 h 35433"/>
                <a:gd name="connsiteX65" fmla="*/ 2032 w 18795"/>
                <a:gd name="connsiteY65" fmla="*/ 28448 h 35433"/>
                <a:gd name="connsiteX66" fmla="*/ 0 w 18795"/>
                <a:gd name="connsiteY66" fmla="*/ 29464 h 35433"/>
                <a:gd name="connsiteX67" fmla="*/ 2413 w 18795"/>
                <a:gd name="connsiteY67" fmla="*/ 35433 h 3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795" h="35433">
                  <a:moveTo>
                    <a:pt x="2413" y="35433"/>
                  </a:moveTo>
                  <a:lnTo>
                    <a:pt x="2413" y="35433"/>
                  </a:lnTo>
                  <a:lnTo>
                    <a:pt x="5334" y="34036"/>
                  </a:lnTo>
                  <a:lnTo>
                    <a:pt x="8001" y="32385"/>
                  </a:lnTo>
                  <a:lnTo>
                    <a:pt x="10414" y="30607"/>
                  </a:lnTo>
                  <a:lnTo>
                    <a:pt x="12573" y="28448"/>
                  </a:lnTo>
                  <a:lnTo>
                    <a:pt x="14351" y="26162"/>
                  </a:lnTo>
                  <a:lnTo>
                    <a:pt x="15875" y="23749"/>
                  </a:lnTo>
                  <a:lnTo>
                    <a:pt x="17145" y="21082"/>
                  </a:lnTo>
                  <a:lnTo>
                    <a:pt x="18034" y="18288"/>
                  </a:lnTo>
                  <a:lnTo>
                    <a:pt x="18542" y="15240"/>
                  </a:lnTo>
                  <a:lnTo>
                    <a:pt x="18796" y="12065"/>
                  </a:lnTo>
                  <a:lnTo>
                    <a:pt x="18796" y="12065"/>
                  </a:lnTo>
                  <a:lnTo>
                    <a:pt x="18669" y="9906"/>
                  </a:lnTo>
                  <a:lnTo>
                    <a:pt x="18415" y="8001"/>
                  </a:lnTo>
                  <a:lnTo>
                    <a:pt x="17907" y="6223"/>
                  </a:lnTo>
                  <a:lnTo>
                    <a:pt x="17272" y="4572"/>
                  </a:lnTo>
                  <a:lnTo>
                    <a:pt x="16510" y="3302"/>
                  </a:lnTo>
                  <a:lnTo>
                    <a:pt x="15494" y="2159"/>
                  </a:lnTo>
                  <a:lnTo>
                    <a:pt x="14351" y="1270"/>
                  </a:lnTo>
                  <a:lnTo>
                    <a:pt x="13081" y="508"/>
                  </a:lnTo>
                  <a:lnTo>
                    <a:pt x="11684" y="127"/>
                  </a:lnTo>
                  <a:lnTo>
                    <a:pt x="10160" y="0"/>
                  </a:lnTo>
                  <a:lnTo>
                    <a:pt x="10160" y="0"/>
                  </a:lnTo>
                  <a:lnTo>
                    <a:pt x="8890" y="127"/>
                  </a:lnTo>
                  <a:lnTo>
                    <a:pt x="7747" y="381"/>
                  </a:lnTo>
                  <a:lnTo>
                    <a:pt x="6604" y="762"/>
                  </a:lnTo>
                  <a:lnTo>
                    <a:pt x="5715" y="1270"/>
                  </a:lnTo>
                  <a:lnTo>
                    <a:pt x="4699" y="2032"/>
                  </a:lnTo>
                  <a:lnTo>
                    <a:pt x="3937" y="2794"/>
                  </a:lnTo>
                  <a:lnTo>
                    <a:pt x="3302" y="3683"/>
                  </a:lnTo>
                  <a:lnTo>
                    <a:pt x="2794" y="4826"/>
                  </a:lnTo>
                  <a:lnTo>
                    <a:pt x="2540" y="5969"/>
                  </a:lnTo>
                  <a:lnTo>
                    <a:pt x="2413" y="7239"/>
                  </a:lnTo>
                  <a:lnTo>
                    <a:pt x="2413" y="7239"/>
                  </a:lnTo>
                  <a:lnTo>
                    <a:pt x="2540" y="8509"/>
                  </a:lnTo>
                  <a:lnTo>
                    <a:pt x="2794" y="9779"/>
                  </a:lnTo>
                  <a:lnTo>
                    <a:pt x="3302" y="10795"/>
                  </a:lnTo>
                  <a:lnTo>
                    <a:pt x="3937" y="11684"/>
                  </a:lnTo>
                  <a:lnTo>
                    <a:pt x="4699" y="12573"/>
                  </a:lnTo>
                  <a:lnTo>
                    <a:pt x="5588" y="13208"/>
                  </a:lnTo>
                  <a:lnTo>
                    <a:pt x="6604" y="13716"/>
                  </a:lnTo>
                  <a:lnTo>
                    <a:pt x="7620" y="14097"/>
                  </a:lnTo>
                  <a:lnTo>
                    <a:pt x="8763" y="14224"/>
                  </a:lnTo>
                  <a:lnTo>
                    <a:pt x="9906" y="14351"/>
                  </a:lnTo>
                  <a:lnTo>
                    <a:pt x="9906" y="14351"/>
                  </a:lnTo>
                  <a:lnTo>
                    <a:pt x="10033" y="14351"/>
                  </a:lnTo>
                  <a:lnTo>
                    <a:pt x="10160" y="14351"/>
                  </a:lnTo>
                  <a:lnTo>
                    <a:pt x="10287" y="14351"/>
                  </a:lnTo>
                  <a:lnTo>
                    <a:pt x="10414" y="14351"/>
                  </a:lnTo>
                  <a:lnTo>
                    <a:pt x="10541" y="14351"/>
                  </a:lnTo>
                  <a:lnTo>
                    <a:pt x="10668" y="14351"/>
                  </a:lnTo>
                  <a:lnTo>
                    <a:pt x="10795" y="14351"/>
                  </a:lnTo>
                  <a:lnTo>
                    <a:pt x="10922" y="14224"/>
                  </a:lnTo>
                  <a:lnTo>
                    <a:pt x="11049" y="14224"/>
                  </a:lnTo>
                  <a:lnTo>
                    <a:pt x="11176" y="14224"/>
                  </a:lnTo>
                  <a:lnTo>
                    <a:pt x="11176" y="14224"/>
                  </a:lnTo>
                  <a:lnTo>
                    <a:pt x="11049" y="16129"/>
                  </a:lnTo>
                  <a:lnTo>
                    <a:pt x="10668" y="18034"/>
                  </a:lnTo>
                  <a:lnTo>
                    <a:pt x="10033" y="19812"/>
                  </a:lnTo>
                  <a:lnTo>
                    <a:pt x="9271" y="21463"/>
                  </a:lnTo>
                  <a:lnTo>
                    <a:pt x="8255" y="23114"/>
                  </a:lnTo>
                  <a:lnTo>
                    <a:pt x="6985" y="24638"/>
                  </a:lnTo>
                  <a:lnTo>
                    <a:pt x="5461" y="26035"/>
                  </a:lnTo>
                  <a:lnTo>
                    <a:pt x="3810" y="27305"/>
                  </a:lnTo>
                  <a:lnTo>
                    <a:pt x="2032" y="28448"/>
                  </a:lnTo>
                  <a:lnTo>
                    <a:pt x="0" y="29464"/>
                  </a:lnTo>
                  <a:lnTo>
                    <a:pt x="2413" y="3543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09289AE-9AE2-FF97-5231-AAD50993B992}"/>
                </a:ext>
              </a:extLst>
            </p:cNvPr>
            <p:cNvSpPr/>
            <p:nvPr/>
          </p:nvSpPr>
          <p:spPr>
            <a:xfrm>
              <a:off x="4594225" y="4813173"/>
              <a:ext cx="51942" cy="83438"/>
            </a:xfrm>
            <a:custGeom>
              <a:avLst/>
              <a:gdLst>
                <a:gd name="connsiteX0" fmla="*/ 508 w 51942"/>
                <a:gd name="connsiteY0" fmla="*/ 83439 h 83438"/>
                <a:gd name="connsiteX1" fmla="*/ 51943 w 51942"/>
                <a:gd name="connsiteY1" fmla="*/ 83439 h 83438"/>
                <a:gd name="connsiteX2" fmla="*/ 51943 w 51942"/>
                <a:gd name="connsiteY2" fmla="*/ 74549 h 83438"/>
                <a:gd name="connsiteX3" fmla="*/ 29337 w 51942"/>
                <a:gd name="connsiteY3" fmla="*/ 74549 h 83438"/>
                <a:gd name="connsiteX4" fmla="*/ 29337 w 51942"/>
                <a:gd name="connsiteY4" fmla="*/ 74549 h 83438"/>
                <a:gd name="connsiteX5" fmla="*/ 28067 w 51942"/>
                <a:gd name="connsiteY5" fmla="*/ 74676 h 83438"/>
                <a:gd name="connsiteX6" fmla="*/ 26670 w 51942"/>
                <a:gd name="connsiteY6" fmla="*/ 74676 h 83438"/>
                <a:gd name="connsiteX7" fmla="*/ 25400 w 51942"/>
                <a:gd name="connsiteY7" fmla="*/ 74676 h 83438"/>
                <a:gd name="connsiteX8" fmla="*/ 24003 w 51942"/>
                <a:gd name="connsiteY8" fmla="*/ 74803 h 83438"/>
                <a:gd name="connsiteX9" fmla="*/ 22606 w 51942"/>
                <a:gd name="connsiteY9" fmla="*/ 74930 h 83438"/>
                <a:gd name="connsiteX10" fmla="*/ 21209 w 51942"/>
                <a:gd name="connsiteY10" fmla="*/ 74930 h 83438"/>
                <a:gd name="connsiteX11" fmla="*/ 19939 w 51942"/>
                <a:gd name="connsiteY11" fmla="*/ 75057 h 83438"/>
                <a:gd name="connsiteX12" fmla="*/ 18542 w 51942"/>
                <a:gd name="connsiteY12" fmla="*/ 75184 h 83438"/>
                <a:gd name="connsiteX13" fmla="*/ 17145 w 51942"/>
                <a:gd name="connsiteY13" fmla="*/ 75311 h 83438"/>
                <a:gd name="connsiteX14" fmla="*/ 15875 w 51942"/>
                <a:gd name="connsiteY14" fmla="*/ 75438 h 83438"/>
                <a:gd name="connsiteX15" fmla="*/ 15875 w 51942"/>
                <a:gd name="connsiteY15" fmla="*/ 75438 h 83438"/>
                <a:gd name="connsiteX16" fmla="*/ 21463 w 51942"/>
                <a:gd name="connsiteY16" fmla="*/ 69977 h 83438"/>
                <a:gd name="connsiteX17" fmla="*/ 26670 w 51942"/>
                <a:gd name="connsiteY17" fmla="*/ 64643 h 83438"/>
                <a:gd name="connsiteX18" fmla="*/ 31242 w 51942"/>
                <a:gd name="connsiteY18" fmla="*/ 59436 h 83438"/>
                <a:gd name="connsiteX19" fmla="*/ 35433 w 51942"/>
                <a:gd name="connsiteY19" fmla="*/ 54229 h 83438"/>
                <a:gd name="connsiteX20" fmla="*/ 39116 w 51942"/>
                <a:gd name="connsiteY20" fmla="*/ 49149 h 83438"/>
                <a:gd name="connsiteX21" fmla="*/ 42164 w 51942"/>
                <a:gd name="connsiteY21" fmla="*/ 44069 h 83438"/>
                <a:gd name="connsiteX22" fmla="*/ 44704 w 51942"/>
                <a:gd name="connsiteY22" fmla="*/ 38989 h 83438"/>
                <a:gd name="connsiteX23" fmla="*/ 46482 w 51942"/>
                <a:gd name="connsiteY23" fmla="*/ 34036 h 83438"/>
                <a:gd name="connsiteX24" fmla="*/ 47625 w 51942"/>
                <a:gd name="connsiteY24" fmla="*/ 29083 h 83438"/>
                <a:gd name="connsiteX25" fmla="*/ 48006 w 51942"/>
                <a:gd name="connsiteY25" fmla="*/ 24257 h 83438"/>
                <a:gd name="connsiteX26" fmla="*/ 48006 w 51942"/>
                <a:gd name="connsiteY26" fmla="*/ 24257 h 83438"/>
                <a:gd name="connsiteX27" fmla="*/ 47752 w 51942"/>
                <a:gd name="connsiteY27" fmla="*/ 19939 h 83438"/>
                <a:gd name="connsiteX28" fmla="*/ 46863 w 51942"/>
                <a:gd name="connsiteY28" fmla="*/ 16002 h 83438"/>
                <a:gd name="connsiteX29" fmla="*/ 45593 w 51942"/>
                <a:gd name="connsiteY29" fmla="*/ 12573 h 83438"/>
                <a:gd name="connsiteX30" fmla="*/ 43815 w 51942"/>
                <a:gd name="connsiteY30" fmla="*/ 9398 h 83438"/>
                <a:gd name="connsiteX31" fmla="*/ 41529 w 51942"/>
                <a:gd name="connsiteY31" fmla="*/ 6604 h 83438"/>
                <a:gd name="connsiteX32" fmla="*/ 38862 w 51942"/>
                <a:gd name="connsiteY32" fmla="*/ 4318 h 83438"/>
                <a:gd name="connsiteX33" fmla="*/ 35814 w 51942"/>
                <a:gd name="connsiteY33" fmla="*/ 2413 h 83438"/>
                <a:gd name="connsiteX34" fmla="*/ 32258 w 51942"/>
                <a:gd name="connsiteY34" fmla="*/ 1016 h 83438"/>
                <a:gd name="connsiteX35" fmla="*/ 28448 w 51942"/>
                <a:gd name="connsiteY35" fmla="*/ 254 h 83438"/>
                <a:gd name="connsiteX36" fmla="*/ 24130 w 51942"/>
                <a:gd name="connsiteY36" fmla="*/ 0 h 83438"/>
                <a:gd name="connsiteX37" fmla="*/ 24130 w 51942"/>
                <a:gd name="connsiteY37" fmla="*/ 0 h 83438"/>
                <a:gd name="connsiteX38" fmla="*/ 21082 w 51942"/>
                <a:gd name="connsiteY38" fmla="*/ 127 h 83438"/>
                <a:gd name="connsiteX39" fmla="*/ 18288 w 51942"/>
                <a:gd name="connsiteY39" fmla="*/ 508 h 83438"/>
                <a:gd name="connsiteX40" fmla="*/ 15621 w 51942"/>
                <a:gd name="connsiteY40" fmla="*/ 1143 h 83438"/>
                <a:gd name="connsiteX41" fmla="*/ 13081 w 51942"/>
                <a:gd name="connsiteY41" fmla="*/ 2159 h 83438"/>
                <a:gd name="connsiteX42" fmla="*/ 10668 w 51942"/>
                <a:gd name="connsiteY42" fmla="*/ 3302 h 83438"/>
                <a:gd name="connsiteX43" fmla="*/ 8382 w 51942"/>
                <a:gd name="connsiteY43" fmla="*/ 4699 h 83438"/>
                <a:gd name="connsiteX44" fmla="*/ 6223 w 51942"/>
                <a:gd name="connsiteY44" fmla="*/ 6223 h 83438"/>
                <a:gd name="connsiteX45" fmla="*/ 4064 w 51942"/>
                <a:gd name="connsiteY45" fmla="*/ 8001 h 83438"/>
                <a:gd name="connsiteX46" fmla="*/ 2032 w 51942"/>
                <a:gd name="connsiteY46" fmla="*/ 9906 h 83438"/>
                <a:gd name="connsiteX47" fmla="*/ 0 w 51942"/>
                <a:gd name="connsiteY47" fmla="*/ 12065 h 83438"/>
                <a:gd name="connsiteX48" fmla="*/ 5969 w 51942"/>
                <a:gd name="connsiteY48" fmla="*/ 17780 h 83438"/>
                <a:gd name="connsiteX49" fmla="*/ 5969 w 51942"/>
                <a:gd name="connsiteY49" fmla="*/ 17780 h 83438"/>
                <a:gd name="connsiteX50" fmla="*/ 7366 w 51942"/>
                <a:gd name="connsiteY50" fmla="*/ 16256 h 83438"/>
                <a:gd name="connsiteX51" fmla="*/ 8763 w 51942"/>
                <a:gd name="connsiteY51" fmla="*/ 14732 h 83438"/>
                <a:gd name="connsiteX52" fmla="*/ 10287 w 51942"/>
                <a:gd name="connsiteY52" fmla="*/ 13462 h 83438"/>
                <a:gd name="connsiteX53" fmla="*/ 11938 w 51942"/>
                <a:gd name="connsiteY53" fmla="*/ 12192 h 83438"/>
                <a:gd name="connsiteX54" fmla="*/ 13589 w 51942"/>
                <a:gd name="connsiteY54" fmla="*/ 11049 h 83438"/>
                <a:gd name="connsiteX55" fmla="*/ 15367 w 51942"/>
                <a:gd name="connsiteY55" fmla="*/ 10160 h 83438"/>
                <a:gd name="connsiteX56" fmla="*/ 17145 w 51942"/>
                <a:gd name="connsiteY56" fmla="*/ 9398 h 83438"/>
                <a:gd name="connsiteX57" fmla="*/ 19050 w 51942"/>
                <a:gd name="connsiteY57" fmla="*/ 8763 h 83438"/>
                <a:gd name="connsiteX58" fmla="*/ 20955 w 51942"/>
                <a:gd name="connsiteY58" fmla="*/ 8509 h 83438"/>
                <a:gd name="connsiteX59" fmla="*/ 22987 w 51942"/>
                <a:gd name="connsiteY59" fmla="*/ 8382 h 83438"/>
                <a:gd name="connsiteX60" fmla="*/ 22987 w 51942"/>
                <a:gd name="connsiteY60" fmla="*/ 8382 h 83438"/>
                <a:gd name="connsiteX61" fmla="*/ 25781 w 51942"/>
                <a:gd name="connsiteY61" fmla="*/ 8509 h 83438"/>
                <a:gd name="connsiteX62" fmla="*/ 28448 w 51942"/>
                <a:gd name="connsiteY62" fmla="*/ 9144 h 83438"/>
                <a:gd name="connsiteX63" fmla="*/ 30734 w 51942"/>
                <a:gd name="connsiteY63" fmla="*/ 10033 h 83438"/>
                <a:gd name="connsiteX64" fmla="*/ 32639 w 51942"/>
                <a:gd name="connsiteY64" fmla="*/ 11303 h 83438"/>
                <a:gd name="connsiteX65" fmla="*/ 34290 w 51942"/>
                <a:gd name="connsiteY65" fmla="*/ 12954 h 83438"/>
                <a:gd name="connsiteX66" fmla="*/ 35687 w 51942"/>
                <a:gd name="connsiteY66" fmla="*/ 14732 h 83438"/>
                <a:gd name="connsiteX67" fmla="*/ 36703 w 51942"/>
                <a:gd name="connsiteY67" fmla="*/ 16891 h 83438"/>
                <a:gd name="connsiteX68" fmla="*/ 37465 w 51942"/>
                <a:gd name="connsiteY68" fmla="*/ 19304 h 83438"/>
                <a:gd name="connsiteX69" fmla="*/ 37846 w 51942"/>
                <a:gd name="connsiteY69" fmla="*/ 21844 h 83438"/>
                <a:gd name="connsiteX70" fmla="*/ 37973 w 51942"/>
                <a:gd name="connsiteY70" fmla="*/ 24511 h 83438"/>
                <a:gd name="connsiteX71" fmla="*/ 37973 w 51942"/>
                <a:gd name="connsiteY71" fmla="*/ 24511 h 83438"/>
                <a:gd name="connsiteX72" fmla="*/ 37719 w 51942"/>
                <a:gd name="connsiteY72" fmla="*/ 28829 h 83438"/>
                <a:gd name="connsiteX73" fmla="*/ 36576 w 51942"/>
                <a:gd name="connsiteY73" fmla="*/ 33274 h 83438"/>
                <a:gd name="connsiteX74" fmla="*/ 34798 w 51942"/>
                <a:gd name="connsiteY74" fmla="*/ 37973 h 83438"/>
                <a:gd name="connsiteX75" fmla="*/ 32258 w 51942"/>
                <a:gd name="connsiteY75" fmla="*/ 42799 h 83438"/>
                <a:gd name="connsiteX76" fmla="*/ 28829 w 51942"/>
                <a:gd name="connsiteY76" fmla="*/ 47879 h 83438"/>
                <a:gd name="connsiteX77" fmla="*/ 24765 w 51942"/>
                <a:gd name="connsiteY77" fmla="*/ 53086 h 83438"/>
                <a:gd name="connsiteX78" fmla="*/ 19939 w 51942"/>
                <a:gd name="connsiteY78" fmla="*/ 58801 h 83438"/>
                <a:gd name="connsiteX79" fmla="*/ 14224 w 51942"/>
                <a:gd name="connsiteY79" fmla="*/ 64643 h 83438"/>
                <a:gd name="connsiteX80" fmla="*/ 7747 w 51942"/>
                <a:gd name="connsiteY80" fmla="*/ 70866 h 83438"/>
                <a:gd name="connsiteX81" fmla="*/ 508 w 51942"/>
                <a:gd name="connsiteY81" fmla="*/ 77343 h 83438"/>
                <a:gd name="connsiteX82" fmla="*/ 508 w 51942"/>
                <a:gd name="connsiteY82" fmla="*/ 83439 h 8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942" h="83438">
                  <a:moveTo>
                    <a:pt x="508" y="83439"/>
                  </a:moveTo>
                  <a:lnTo>
                    <a:pt x="51943" y="83439"/>
                  </a:lnTo>
                  <a:lnTo>
                    <a:pt x="51943" y="74549"/>
                  </a:lnTo>
                  <a:lnTo>
                    <a:pt x="29337" y="74549"/>
                  </a:lnTo>
                  <a:lnTo>
                    <a:pt x="29337" y="74549"/>
                  </a:lnTo>
                  <a:lnTo>
                    <a:pt x="28067" y="74676"/>
                  </a:lnTo>
                  <a:lnTo>
                    <a:pt x="26670" y="74676"/>
                  </a:lnTo>
                  <a:lnTo>
                    <a:pt x="25400" y="74676"/>
                  </a:lnTo>
                  <a:lnTo>
                    <a:pt x="24003" y="74803"/>
                  </a:lnTo>
                  <a:lnTo>
                    <a:pt x="22606" y="74930"/>
                  </a:lnTo>
                  <a:lnTo>
                    <a:pt x="21209" y="74930"/>
                  </a:lnTo>
                  <a:lnTo>
                    <a:pt x="19939" y="75057"/>
                  </a:lnTo>
                  <a:lnTo>
                    <a:pt x="18542" y="75184"/>
                  </a:lnTo>
                  <a:lnTo>
                    <a:pt x="17145" y="75311"/>
                  </a:lnTo>
                  <a:lnTo>
                    <a:pt x="15875" y="75438"/>
                  </a:lnTo>
                  <a:lnTo>
                    <a:pt x="15875" y="75438"/>
                  </a:lnTo>
                  <a:lnTo>
                    <a:pt x="21463" y="69977"/>
                  </a:lnTo>
                  <a:lnTo>
                    <a:pt x="26670" y="64643"/>
                  </a:lnTo>
                  <a:lnTo>
                    <a:pt x="31242" y="59436"/>
                  </a:lnTo>
                  <a:lnTo>
                    <a:pt x="35433" y="54229"/>
                  </a:lnTo>
                  <a:lnTo>
                    <a:pt x="39116" y="49149"/>
                  </a:lnTo>
                  <a:lnTo>
                    <a:pt x="42164" y="44069"/>
                  </a:lnTo>
                  <a:lnTo>
                    <a:pt x="44704" y="38989"/>
                  </a:lnTo>
                  <a:lnTo>
                    <a:pt x="46482" y="34036"/>
                  </a:lnTo>
                  <a:lnTo>
                    <a:pt x="47625" y="29083"/>
                  </a:lnTo>
                  <a:lnTo>
                    <a:pt x="48006" y="24257"/>
                  </a:lnTo>
                  <a:lnTo>
                    <a:pt x="48006" y="24257"/>
                  </a:lnTo>
                  <a:lnTo>
                    <a:pt x="47752" y="19939"/>
                  </a:lnTo>
                  <a:lnTo>
                    <a:pt x="46863" y="16002"/>
                  </a:lnTo>
                  <a:lnTo>
                    <a:pt x="45593" y="12573"/>
                  </a:lnTo>
                  <a:lnTo>
                    <a:pt x="43815" y="9398"/>
                  </a:lnTo>
                  <a:lnTo>
                    <a:pt x="41529" y="6604"/>
                  </a:lnTo>
                  <a:lnTo>
                    <a:pt x="38862" y="4318"/>
                  </a:lnTo>
                  <a:lnTo>
                    <a:pt x="35814" y="2413"/>
                  </a:lnTo>
                  <a:lnTo>
                    <a:pt x="32258" y="1016"/>
                  </a:lnTo>
                  <a:lnTo>
                    <a:pt x="28448" y="254"/>
                  </a:lnTo>
                  <a:lnTo>
                    <a:pt x="24130" y="0"/>
                  </a:lnTo>
                  <a:lnTo>
                    <a:pt x="24130" y="0"/>
                  </a:lnTo>
                  <a:lnTo>
                    <a:pt x="21082" y="127"/>
                  </a:lnTo>
                  <a:lnTo>
                    <a:pt x="18288" y="508"/>
                  </a:lnTo>
                  <a:lnTo>
                    <a:pt x="15621" y="1143"/>
                  </a:lnTo>
                  <a:lnTo>
                    <a:pt x="13081" y="2159"/>
                  </a:lnTo>
                  <a:lnTo>
                    <a:pt x="10668" y="3302"/>
                  </a:lnTo>
                  <a:lnTo>
                    <a:pt x="8382" y="4699"/>
                  </a:lnTo>
                  <a:lnTo>
                    <a:pt x="6223" y="6223"/>
                  </a:lnTo>
                  <a:lnTo>
                    <a:pt x="4064" y="8001"/>
                  </a:lnTo>
                  <a:lnTo>
                    <a:pt x="2032" y="9906"/>
                  </a:lnTo>
                  <a:lnTo>
                    <a:pt x="0" y="12065"/>
                  </a:lnTo>
                  <a:lnTo>
                    <a:pt x="5969" y="17780"/>
                  </a:lnTo>
                  <a:lnTo>
                    <a:pt x="5969" y="17780"/>
                  </a:lnTo>
                  <a:lnTo>
                    <a:pt x="7366" y="16256"/>
                  </a:lnTo>
                  <a:lnTo>
                    <a:pt x="8763" y="14732"/>
                  </a:lnTo>
                  <a:lnTo>
                    <a:pt x="10287" y="13462"/>
                  </a:lnTo>
                  <a:lnTo>
                    <a:pt x="11938" y="12192"/>
                  </a:lnTo>
                  <a:lnTo>
                    <a:pt x="13589" y="11049"/>
                  </a:lnTo>
                  <a:lnTo>
                    <a:pt x="15367" y="10160"/>
                  </a:lnTo>
                  <a:lnTo>
                    <a:pt x="17145" y="9398"/>
                  </a:lnTo>
                  <a:lnTo>
                    <a:pt x="19050" y="8763"/>
                  </a:lnTo>
                  <a:lnTo>
                    <a:pt x="20955" y="8509"/>
                  </a:lnTo>
                  <a:lnTo>
                    <a:pt x="22987" y="8382"/>
                  </a:lnTo>
                  <a:lnTo>
                    <a:pt x="22987" y="8382"/>
                  </a:lnTo>
                  <a:lnTo>
                    <a:pt x="25781" y="8509"/>
                  </a:lnTo>
                  <a:lnTo>
                    <a:pt x="28448" y="9144"/>
                  </a:lnTo>
                  <a:lnTo>
                    <a:pt x="30734" y="10033"/>
                  </a:lnTo>
                  <a:lnTo>
                    <a:pt x="32639" y="11303"/>
                  </a:lnTo>
                  <a:lnTo>
                    <a:pt x="34290" y="12954"/>
                  </a:lnTo>
                  <a:lnTo>
                    <a:pt x="35687" y="14732"/>
                  </a:lnTo>
                  <a:lnTo>
                    <a:pt x="36703" y="16891"/>
                  </a:lnTo>
                  <a:lnTo>
                    <a:pt x="37465" y="19304"/>
                  </a:lnTo>
                  <a:lnTo>
                    <a:pt x="37846" y="21844"/>
                  </a:lnTo>
                  <a:lnTo>
                    <a:pt x="37973" y="24511"/>
                  </a:lnTo>
                  <a:lnTo>
                    <a:pt x="37973" y="24511"/>
                  </a:lnTo>
                  <a:lnTo>
                    <a:pt x="37719" y="28829"/>
                  </a:lnTo>
                  <a:lnTo>
                    <a:pt x="36576" y="33274"/>
                  </a:lnTo>
                  <a:lnTo>
                    <a:pt x="34798" y="37973"/>
                  </a:lnTo>
                  <a:lnTo>
                    <a:pt x="32258" y="42799"/>
                  </a:lnTo>
                  <a:lnTo>
                    <a:pt x="28829" y="47879"/>
                  </a:lnTo>
                  <a:lnTo>
                    <a:pt x="24765" y="53086"/>
                  </a:lnTo>
                  <a:lnTo>
                    <a:pt x="19939" y="58801"/>
                  </a:lnTo>
                  <a:lnTo>
                    <a:pt x="14224" y="64643"/>
                  </a:lnTo>
                  <a:lnTo>
                    <a:pt x="7747" y="70866"/>
                  </a:lnTo>
                  <a:lnTo>
                    <a:pt x="508" y="77343"/>
                  </a:lnTo>
                  <a:lnTo>
                    <a:pt x="508" y="8343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B1C6766C-99B2-6EE0-FD15-89EA5DDA5651}"/>
                </a:ext>
              </a:extLst>
            </p:cNvPr>
            <p:cNvSpPr/>
            <p:nvPr/>
          </p:nvSpPr>
          <p:spPr>
            <a:xfrm>
              <a:off x="4657344" y="4813173"/>
              <a:ext cx="51054" cy="84836"/>
            </a:xfrm>
            <a:custGeom>
              <a:avLst/>
              <a:gdLst>
                <a:gd name="connsiteX0" fmla="*/ 25527 w 51054"/>
                <a:gd name="connsiteY0" fmla="*/ 84836 h 84836"/>
                <a:gd name="connsiteX1" fmla="*/ 25527 w 51054"/>
                <a:gd name="connsiteY1" fmla="*/ 84836 h 84836"/>
                <a:gd name="connsiteX2" fmla="*/ 29972 w 51054"/>
                <a:gd name="connsiteY2" fmla="*/ 84455 h 84836"/>
                <a:gd name="connsiteX3" fmla="*/ 34163 w 51054"/>
                <a:gd name="connsiteY3" fmla="*/ 83185 h 84836"/>
                <a:gd name="connsiteX4" fmla="*/ 37846 w 51054"/>
                <a:gd name="connsiteY4" fmla="*/ 81026 h 84836"/>
                <a:gd name="connsiteX5" fmla="*/ 41275 w 51054"/>
                <a:gd name="connsiteY5" fmla="*/ 78105 h 84836"/>
                <a:gd name="connsiteX6" fmla="*/ 44069 w 51054"/>
                <a:gd name="connsiteY6" fmla="*/ 74295 h 84836"/>
                <a:gd name="connsiteX7" fmla="*/ 46482 w 51054"/>
                <a:gd name="connsiteY7" fmla="*/ 69596 h 84836"/>
                <a:gd name="connsiteX8" fmla="*/ 48387 w 51054"/>
                <a:gd name="connsiteY8" fmla="*/ 64008 h 84836"/>
                <a:gd name="connsiteX9" fmla="*/ 49911 w 51054"/>
                <a:gd name="connsiteY9" fmla="*/ 57531 h 84836"/>
                <a:gd name="connsiteX10" fmla="*/ 50673 w 51054"/>
                <a:gd name="connsiteY10" fmla="*/ 50292 h 84836"/>
                <a:gd name="connsiteX11" fmla="*/ 51054 w 51054"/>
                <a:gd name="connsiteY11" fmla="*/ 42164 h 84836"/>
                <a:gd name="connsiteX12" fmla="*/ 51054 w 51054"/>
                <a:gd name="connsiteY12" fmla="*/ 42164 h 84836"/>
                <a:gd name="connsiteX13" fmla="*/ 50673 w 51054"/>
                <a:gd name="connsiteY13" fmla="*/ 34163 h 84836"/>
                <a:gd name="connsiteX14" fmla="*/ 49911 w 51054"/>
                <a:gd name="connsiteY14" fmla="*/ 26924 h 84836"/>
                <a:gd name="connsiteX15" fmla="*/ 48387 w 51054"/>
                <a:gd name="connsiteY15" fmla="*/ 20574 h 84836"/>
                <a:gd name="connsiteX16" fmla="*/ 46482 w 51054"/>
                <a:gd name="connsiteY16" fmla="*/ 15113 h 84836"/>
                <a:gd name="connsiteX17" fmla="*/ 44069 w 51054"/>
                <a:gd name="connsiteY17" fmla="*/ 10414 h 84836"/>
                <a:gd name="connsiteX18" fmla="*/ 41275 w 51054"/>
                <a:gd name="connsiteY18" fmla="*/ 6604 h 84836"/>
                <a:gd name="connsiteX19" fmla="*/ 37846 w 51054"/>
                <a:gd name="connsiteY19" fmla="*/ 3683 h 84836"/>
                <a:gd name="connsiteX20" fmla="*/ 34163 w 51054"/>
                <a:gd name="connsiteY20" fmla="*/ 1651 h 84836"/>
                <a:gd name="connsiteX21" fmla="*/ 29972 w 51054"/>
                <a:gd name="connsiteY21" fmla="*/ 381 h 84836"/>
                <a:gd name="connsiteX22" fmla="*/ 25527 w 51054"/>
                <a:gd name="connsiteY22" fmla="*/ 0 h 84836"/>
                <a:gd name="connsiteX23" fmla="*/ 25527 w 51054"/>
                <a:gd name="connsiteY23" fmla="*/ 0 h 84836"/>
                <a:gd name="connsiteX24" fmla="*/ 20955 w 51054"/>
                <a:gd name="connsiteY24" fmla="*/ 381 h 84836"/>
                <a:gd name="connsiteX25" fmla="*/ 16891 w 51054"/>
                <a:gd name="connsiteY25" fmla="*/ 1651 h 84836"/>
                <a:gd name="connsiteX26" fmla="*/ 13081 w 51054"/>
                <a:gd name="connsiteY26" fmla="*/ 3683 h 84836"/>
                <a:gd name="connsiteX27" fmla="*/ 9779 w 51054"/>
                <a:gd name="connsiteY27" fmla="*/ 6604 h 84836"/>
                <a:gd name="connsiteX28" fmla="*/ 6858 w 51054"/>
                <a:gd name="connsiteY28" fmla="*/ 10414 h 84836"/>
                <a:gd name="connsiteX29" fmla="*/ 4445 w 51054"/>
                <a:gd name="connsiteY29" fmla="*/ 14986 h 84836"/>
                <a:gd name="connsiteX30" fmla="*/ 2540 w 51054"/>
                <a:gd name="connsiteY30" fmla="*/ 20447 h 84836"/>
                <a:gd name="connsiteX31" fmla="*/ 1143 w 51054"/>
                <a:gd name="connsiteY31" fmla="*/ 26924 h 84836"/>
                <a:gd name="connsiteX32" fmla="*/ 254 w 51054"/>
                <a:gd name="connsiteY32" fmla="*/ 34036 h 84836"/>
                <a:gd name="connsiteX33" fmla="*/ 0 w 51054"/>
                <a:gd name="connsiteY33" fmla="*/ 42164 h 84836"/>
                <a:gd name="connsiteX34" fmla="*/ 0 w 51054"/>
                <a:gd name="connsiteY34" fmla="*/ 42164 h 84836"/>
                <a:gd name="connsiteX35" fmla="*/ 254 w 51054"/>
                <a:gd name="connsiteY35" fmla="*/ 50292 h 84836"/>
                <a:gd name="connsiteX36" fmla="*/ 1143 w 51054"/>
                <a:gd name="connsiteY36" fmla="*/ 57531 h 84836"/>
                <a:gd name="connsiteX37" fmla="*/ 2540 w 51054"/>
                <a:gd name="connsiteY37" fmla="*/ 64008 h 84836"/>
                <a:gd name="connsiteX38" fmla="*/ 4445 w 51054"/>
                <a:gd name="connsiteY38" fmla="*/ 69596 h 84836"/>
                <a:gd name="connsiteX39" fmla="*/ 6858 w 51054"/>
                <a:gd name="connsiteY39" fmla="*/ 74295 h 84836"/>
                <a:gd name="connsiteX40" fmla="*/ 9779 w 51054"/>
                <a:gd name="connsiteY40" fmla="*/ 78105 h 84836"/>
                <a:gd name="connsiteX41" fmla="*/ 13081 w 51054"/>
                <a:gd name="connsiteY41" fmla="*/ 81026 h 84836"/>
                <a:gd name="connsiteX42" fmla="*/ 16891 w 51054"/>
                <a:gd name="connsiteY42" fmla="*/ 83185 h 84836"/>
                <a:gd name="connsiteX43" fmla="*/ 20955 w 51054"/>
                <a:gd name="connsiteY43" fmla="*/ 84455 h 84836"/>
                <a:gd name="connsiteX44" fmla="*/ 25527 w 51054"/>
                <a:gd name="connsiteY44" fmla="*/ 84836 h 84836"/>
                <a:gd name="connsiteX45" fmla="*/ 25527 w 51054"/>
                <a:gd name="connsiteY45" fmla="*/ 76708 h 84836"/>
                <a:gd name="connsiteX46" fmla="*/ 25527 w 51054"/>
                <a:gd name="connsiteY46" fmla="*/ 76708 h 84836"/>
                <a:gd name="connsiteX47" fmla="*/ 22860 w 51054"/>
                <a:gd name="connsiteY47" fmla="*/ 76454 h 84836"/>
                <a:gd name="connsiteX48" fmla="*/ 20320 w 51054"/>
                <a:gd name="connsiteY48" fmla="*/ 75438 h 84836"/>
                <a:gd name="connsiteX49" fmla="*/ 18034 w 51054"/>
                <a:gd name="connsiteY49" fmla="*/ 73787 h 84836"/>
                <a:gd name="connsiteX50" fmla="*/ 16002 w 51054"/>
                <a:gd name="connsiteY50" fmla="*/ 71501 h 84836"/>
                <a:gd name="connsiteX51" fmla="*/ 14224 w 51054"/>
                <a:gd name="connsiteY51" fmla="*/ 68580 h 84836"/>
                <a:gd name="connsiteX52" fmla="*/ 12700 w 51054"/>
                <a:gd name="connsiteY52" fmla="*/ 64770 h 84836"/>
                <a:gd name="connsiteX53" fmla="*/ 11430 w 51054"/>
                <a:gd name="connsiteY53" fmla="*/ 60325 h 84836"/>
                <a:gd name="connsiteX54" fmla="*/ 10668 w 51054"/>
                <a:gd name="connsiteY54" fmla="*/ 55118 h 84836"/>
                <a:gd name="connsiteX55" fmla="*/ 10033 w 51054"/>
                <a:gd name="connsiteY55" fmla="*/ 49022 h 84836"/>
                <a:gd name="connsiteX56" fmla="*/ 9906 w 51054"/>
                <a:gd name="connsiteY56" fmla="*/ 42164 h 84836"/>
                <a:gd name="connsiteX57" fmla="*/ 9906 w 51054"/>
                <a:gd name="connsiteY57" fmla="*/ 42164 h 84836"/>
                <a:gd name="connsiteX58" fmla="*/ 10033 w 51054"/>
                <a:gd name="connsiteY58" fmla="*/ 35433 h 84836"/>
                <a:gd name="connsiteX59" fmla="*/ 10668 w 51054"/>
                <a:gd name="connsiteY59" fmla="*/ 29464 h 84836"/>
                <a:gd name="connsiteX60" fmla="*/ 11430 w 51054"/>
                <a:gd name="connsiteY60" fmla="*/ 24257 h 84836"/>
                <a:gd name="connsiteX61" fmla="*/ 12700 w 51054"/>
                <a:gd name="connsiteY61" fmla="*/ 19812 h 84836"/>
                <a:gd name="connsiteX62" fmla="*/ 14224 w 51054"/>
                <a:gd name="connsiteY62" fmla="*/ 16129 h 84836"/>
                <a:gd name="connsiteX63" fmla="*/ 16002 w 51054"/>
                <a:gd name="connsiteY63" fmla="*/ 13208 h 84836"/>
                <a:gd name="connsiteX64" fmla="*/ 18034 w 51054"/>
                <a:gd name="connsiteY64" fmla="*/ 10922 h 84836"/>
                <a:gd name="connsiteX65" fmla="*/ 20320 w 51054"/>
                <a:gd name="connsiteY65" fmla="*/ 9398 h 84836"/>
                <a:gd name="connsiteX66" fmla="*/ 22860 w 51054"/>
                <a:gd name="connsiteY66" fmla="*/ 8382 h 84836"/>
                <a:gd name="connsiteX67" fmla="*/ 25527 w 51054"/>
                <a:gd name="connsiteY67" fmla="*/ 8128 h 84836"/>
                <a:gd name="connsiteX68" fmla="*/ 25527 w 51054"/>
                <a:gd name="connsiteY68" fmla="*/ 8128 h 84836"/>
                <a:gd name="connsiteX69" fmla="*/ 28194 w 51054"/>
                <a:gd name="connsiteY69" fmla="*/ 8382 h 84836"/>
                <a:gd name="connsiteX70" fmla="*/ 30734 w 51054"/>
                <a:gd name="connsiteY70" fmla="*/ 9398 h 84836"/>
                <a:gd name="connsiteX71" fmla="*/ 33020 w 51054"/>
                <a:gd name="connsiteY71" fmla="*/ 10922 h 84836"/>
                <a:gd name="connsiteX72" fmla="*/ 35052 w 51054"/>
                <a:gd name="connsiteY72" fmla="*/ 13208 h 84836"/>
                <a:gd name="connsiteX73" fmla="*/ 36830 w 51054"/>
                <a:gd name="connsiteY73" fmla="*/ 16129 h 84836"/>
                <a:gd name="connsiteX74" fmla="*/ 38227 w 51054"/>
                <a:gd name="connsiteY74" fmla="*/ 19812 h 84836"/>
                <a:gd name="connsiteX75" fmla="*/ 39497 w 51054"/>
                <a:gd name="connsiteY75" fmla="*/ 24257 h 84836"/>
                <a:gd name="connsiteX76" fmla="*/ 40386 w 51054"/>
                <a:gd name="connsiteY76" fmla="*/ 29464 h 84836"/>
                <a:gd name="connsiteX77" fmla="*/ 40894 w 51054"/>
                <a:gd name="connsiteY77" fmla="*/ 35433 h 84836"/>
                <a:gd name="connsiteX78" fmla="*/ 41021 w 51054"/>
                <a:gd name="connsiteY78" fmla="*/ 42164 h 84836"/>
                <a:gd name="connsiteX79" fmla="*/ 41021 w 51054"/>
                <a:gd name="connsiteY79" fmla="*/ 42164 h 84836"/>
                <a:gd name="connsiteX80" fmla="*/ 40894 w 51054"/>
                <a:gd name="connsiteY80" fmla="*/ 49022 h 84836"/>
                <a:gd name="connsiteX81" fmla="*/ 40386 w 51054"/>
                <a:gd name="connsiteY81" fmla="*/ 55118 h 84836"/>
                <a:gd name="connsiteX82" fmla="*/ 39497 w 51054"/>
                <a:gd name="connsiteY82" fmla="*/ 60325 h 84836"/>
                <a:gd name="connsiteX83" fmla="*/ 38227 w 51054"/>
                <a:gd name="connsiteY83" fmla="*/ 64770 h 84836"/>
                <a:gd name="connsiteX84" fmla="*/ 36830 w 51054"/>
                <a:gd name="connsiteY84" fmla="*/ 68580 h 84836"/>
                <a:gd name="connsiteX85" fmla="*/ 35052 w 51054"/>
                <a:gd name="connsiteY85" fmla="*/ 71501 h 84836"/>
                <a:gd name="connsiteX86" fmla="*/ 33020 w 51054"/>
                <a:gd name="connsiteY86" fmla="*/ 73787 h 84836"/>
                <a:gd name="connsiteX87" fmla="*/ 30734 w 51054"/>
                <a:gd name="connsiteY87" fmla="*/ 75438 h 84836"/>
                <a:gd name="connsiteX88" fmla="*/ 28194 w 51054"/>
                <a:gd name="connsiteY88" fmla="*/ 76454 h 84836"/>
                <a:gd name="connsiteX89" fmla="*/ 25527 w 51054"/>
                <a:gd name="connsiteY89" fmla="*/ 76708 h 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1054" h="84836">
                  <a:moveTo>
                    <a:pt x="25527" y="84836"/>
                  </a:moveTo>
                  <a:lnTo>
                    <a:pt x="25527" y="84836"/>
                  </a:lnTo>
                  <a:lnTo>
                    <a:pt x="29972" y="84455"/>
                  </a:lnTo>
                  <a:lnTo>
                    <a:pt x="34163" y="83185"/>
                  </a:lnTo>
                  <a:lnTo>
                    <a:pt x="37846" y="81026"/>
                  </a:lnTo>
                  <a:lnTo>
                    <a:pt x="41275" y="78105"/>
                  </a:lnTo>
                  <a:lnTo>
                    <a:pt x="44069" y="74295"/>
                  </a:lnTo>
                  <a:lnTo>
                    <a:pt x="46482" y="69596"/>
                  </a:lnTo>
                  <a:lnTo>
                    <a:pt x="48387" y="64008"/>
                  </a:lnTo>
                  <a:lnTo>
                    <a:pt x="49911" y="57531"/>
                  </a:lnTo>
                  <a:lnTo>
                    <a:pt x="50673" y="50292"/>
                  </a:lnTo>
                  <a:lnTo>
                    <a:pt x="51054" y="42164"/>
                  </a:lnTo>
                  <a:lnTo>
                    <a:pt x="51054" y="42164"/>
                  </a:lnTo>
                  <a:lnTo>
                    <a:pt x="50673" y="34163"/>
                  </a:lnTo>
                  <a:lnTo>
                    <a:pt x="49911" y="26924"/>
                  </a:lnTo>
                  <a:lnTo>
                    <a:pt x="48387" y="20574"/>
                  </a:lnTo>
                  <a:lnTo>
                    <a:pt x="46482" y="15113"/>
                  </a:lnTo>
                  <a:lnTo>
                    <a:pt x="44069" y="10414"/>
                  </a:lnTo>
                  <a:lnTo>
                    <a:pt x="41275" y="6604"/>
                  </a:lnTo>
                  <a:lnTo>
                    <a:pt x="37846" y="3683"/>
                  </a:lnTo>
                  <a:lnTo>
                    <a:pt x="34163" y="1651"/>
                  </a:lnTo>
                  <a:lnTo>
                    <a:pt x="29972" y="381"/>
                  </a:lnTo>
                  <a:lnTo>
                    <a:pt x="25527" y="0"/>
                  </a:lnTo>
                  <a:lnTo>
                    <a:pt x="25527" y="0"/>
                  </a:lnTo>
                  <a:lnTo>
                    <a:pt x="20955" y="381"/>
                  </a:lnTo>
                  <a:lnTo>
                    <a:pt x="16891" y="1651"/>
                  </a:lnTo>
                  <a:lnTo>
                    <a:pt x="13081" y="3683"/>
                  </a:lnTo>
                  <a:lnTo>
                    <a:pt x="9779" y="6604"/>
                  </a:lnTo>
                  <a:lnTo>
                    <a:pt x="6858" y="10414"/>
                  </a:lnTo>
                  <a:lnTo>
                    <a:pt x="4445" y="14986"/>
                  </a:lnTo>
                  <a:lnTo>
                    <a:pt x="2540" y="20447"/>
                  </a:lnTo>
                  <a:lnTo>
                    <a:pt x="1143" y="26924"/>
                  </a:lnTo>
                  <a:lnTo>
                    <a:pt x="254" y="34036"/>
                  </a:lnTo>
                  <a:lnTo>
                    <a:pt x="0" y="42164"/>
                  </a:lnTo>
                  <a:lnTo>
                    <a:pt x="0" y="42164"/>
                  </a:lnTo>
                  <a:lnTo>
                    <a:pt x="254" y="50292"/>
                  </a:lnTo>
                  <a:lnTo>
                    <a:pt x="1143" y="57531"/>
                  </a:lnTo>
                  <a:lnTo>
                    <a:pt x="2540" y="64008"/>
                  </a:lnTo>
                  <a:lnTo>
                    <a:pt x="4445" y="69596"/>
                  </a:lnTo>
                  <a:lnTo>
                    <a:pt x="6858" y="74295"/>
                  </a:lnTo>
                  <a:lnTo>
                    <a:pt x="9779" y="78105"/>
                  </a:lnTo>
                  <a:lnTo>
                    <a:pt x="13081" y="81026"/>
                  </a:lnTo>
                  <a:lnTo>
                    <a:pt x="16891" y="83185"/>
                  </a:lnTo>
                  <a:lnTo>
                    <a:pt x="20955" y="84455"/>
                  </a:lnTo>
                  <a:lnTo>
                    <a:pt x="25527" y="84836"/>
                  </a:lnTo>
                  <a:close/>
                  <a:moveTo>
                    <a:pt x="25527" y="76708"/>
                  </a:moveTo>
                  <a:lnTo>
                    <a:pt x="25527" y="76708"/>
                  </a:lnTo>
                  <a:lnTo>
                    <a:pt x="22860" y="76454"/>
                  </a:lnTo>
                  <a:lnTo>
                    <a:pt x="20320" y="75438"/>
                  </a:lnTo>
                  <a:lnTo>
                    <a:pt x="18034" y="73787"/>
                  </a:lnTo>
                  <a:lnTo>
                    <a:pt x="16002" y="71501"/>
                  </a:lnTo>
                  <a:lnTo>
                    <a:pt x="14224" y="68580"/>
                  </a:lnTo>
                  <a:lnTo>
                    <a:pt x="12700" y="64770"/>
                  </a:lnTo>
                  <a:lnTo>
                    <a:pt x="11430" y="60325"/>
                  </a:lnTo>
                  <a:lnTo>
                    <a:pt x="10668" y="55118"/>
                  </a:lnTo>
                  <a:lnTo>
                    <a:pt x="10033" y="49022"/>
                  </a:lnTo>
                  <a:lnTo>
                    <a:pt x="9906" y="42164"/>
                  </a:lnTo>
                  <a:lnTo>
                    <a:pt x="9906" y="42164"/>
                  </a:lnTo>
                  <a:lnTo>
                    <a:pt x="10033" y="35433"/>
                  </a:lnTo>
                  <a:lnTo>
                    <a:pt x="10668" y="29464"/>
                  </a:lnTo>
                  <a:lnTo>
                    <a:pt x="11430" y="24257"/>
                  </a:lnTo>
                  <a:lnTo>
                    <a:pt x="12700" y="19812"/>
                  </a:lnTo>
                  <a:lnTo>
                    <a:pt x="14224" y="16129"/>
                  </a:lnTo>
                  <a:lnTo>
                    <a:pt x="16002" y="13208"/>
                  </a:lnTo>
                  <a:lnTo>
                    <a:pt x="18034" y="10922"/>
                  </a:lnTo>
                  <a:lnTo>
                    <a:pt x="20320" y="9398"/>
                  </a:lnTo>
                  <a:lnTo>
                    <a:pt x="22860" y="8382"/>
                  </a:lnTo>
                  <a:lnTo>
                    <a:pt x="25527" y="8128"/>
                  </a:lnTo>
                  <a:lnTo>
                    <a:pt x="25527" y="8128"/>
                  </a:lnTo>
                  <a:lnTo>
                    <a:pt x="28194" y="8382"/>
                  </a:lnTo>
                  <a:lnTo>
                    <a:pt x="30734" y="9398"/>
                  </a:lnTo>
                  <a:lnTo>
                    <a:pt x="33020" y="10922"/>
                  </a:lnTo>
                  <a:lnTo>
                    <a:pt x="35052" y="13208"/>
                  </a:lnTo>
                  <a:lnTo>
                    <a:pt x="36830" y="16129"/>
                  </a:lnTo>
                  <a:lnTo>
                    <a:pt x="38227" y="19812"/>
                  </a:lnTo>
                  <a:lnTo>
                    <a:pt x="39497" y="24257"/>
                  </a:lnTo>
                  <a:lnTo>
                    <a:pt x="40386" y="29464"/>
                  </a:lnTo>
                  <a:lnTo>
                    <a:pt x="40894" y="35433"/>
                  </a:lnTo>
                  <a:lnTo>
                    <a:pt x="41021" y="42164"/>
                  </a:lnTo>
                  <a:lnTo>
                    <a:pt x="41021" y="42164"/>
                  </a:lnTo>
                  <a:lnTo>
                    <a:pt x="40894" y="49022"/>
                  </a:lnTo>
                  <a:lnTo>
                    <a:pt x="40386" y="55118"/>
                  </a:lnTo>
                  <a:lnTo>
                    <a:pt x="39497" y="60325"/>
                  </a:lnTo>
                  <a:lnTo>
                    <a:pt x="38227" y="64770"/>
                  </a:lnTo>
                  <a:lnTo>
                    <a:pt x="36830" y="68580"/>
                  </a:lnTo>
                  <a:lnTo>
                    <a:pt x="35052" y="71501"/>
                  </a:lnTo>
                  <a:lnTo>
                    <a:pt x="33020" y="73787"/>
                  </a:lnTo>
                  <a:lnTo>
                    <a:pt x="30734" y="75438"/>
                  </a:lnTo>
                  <a:lnTo>
                    <a:pt x="28194" y="76454"/>
                  </a:lnTo>
                  <a:lnTo>
                    <a:pt x="25527" y="7670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8DBD09F-19B6-624E-529B-E647985D3568}"/>
                </a:ext>
              </a:extLst>
            </p:cNvPr>
            <p:cNvSpPr/>
            <p:nvPr/>
          </p:nvSpPr>
          <p:spPr>
            <a:xfrm>
              <a:off x="4718304" y="4813173"/>
              <a:ext cx="51942" cy="83438"/>
            </a:xfrm>
            <a:custGeom>
              <a:avLst/>
              <a:gdLst>
                <a:gd name="connsiteX0" fmla="*/ 508 w 51942"/>
                <a:gd name="connsiteY0" fmla="*/ 83439 h 83438"/>
                <a:gd name="connsiteX1" fmla="*/ 51943 w 51942"/>
                <a:gd name="connsiteY1" fmla="*/ 83439 h 83438"/>
                <a:gd name="connsiteX2" fmla="*/ 51943 w 51942"/>
                <a:gd name="connsiteY2" fmla="*/ 74549 h 83438"/>
                <a:gd name="connsiteX3" fmla="*/ 29337 w 51942"/>
                <a:gd name="connsiteY3" fmla="*/ 74549 h 83438"/>
                <a:gd name="connsiteX4" fmla="*/ 29337 w 51942"/>
                <a:gd name="connsiteY4" fmla="*/ 74549 h 83438"/>
                <a:gd name="connsiteX5" fmla="*/ 28067 w 51942"/>
                <a:gd name="connsiteY5" fmla="*/ 74676 h 83438"/>
                <a:gd name="connsiteX6" fmla="*/ 26670 w 51942"/>
                <a:gd name="connsiteY6" fmla="*/ 74676 h 83438"/>
                <a:gd name="connsiteX7" fmla="*/ 25400 w 51942"/>
                <a:gd name="connsiteY7" fmla="*/ 74676 h 83438"/>
                <a:gd name="connsiteX8" fmla="*/ 24003 w 51942"/>
                <a:gd name="connsiteY8" fmla="*/ 74803 h 83438"/>
                <a:gd name="connsiteX9" fmla="*/ 22606 w 51942"/>
                <a:gd name="connsiteY9" fmla="*/ 74930 h 83438"/>
                <a:gd name="connsiteX10" fmla="*/ 21209 w 51942"/>
                <a:gd name="connsiteY10" fmla="*/ 74930 h 83438"/>
                <a:gd name="connsiteX11" fmla="*/ 19812 w 51942"/>
                <a:gd name="connsiteY11" fmla="*/ 75057 h 83438"/>
                <a:gd name="connsiteX12" fmla="*/ 18542 w 51942"/>
                <a:gd name="connsiteY12" fmla="*/ 75184 h 83438"/>
                <a:gd name="connsiteX13" fmla="*/ 17145 w 51942"/>
                <a:gd name="connsiteY13" fmla="*/ 75311 h 83438"/>
                <a:gd name="connsiteX14" fmla="*/ 15875 w 51942"/>
                <a:gd name="connsiteY14" fmla="*/ 75438 h 83438"/>
                <a:gd name="connsiteX15" fmla="*/ 15875 w 51942"/>
                <a:gd name="connsiteY15" fmla="*/ 75438 h 83438"/>
                <a:gd name="connsiteX16" fmla="*/ 21463 w 51942"/>
                <a:gd name="connsiteY16" fmla="*/ 69977 h 83438"/>
                <a:gd name="connsiteX17" fmla="*/ 26543 w 51942"/>
                <a:gd name="connsiteY17" fmla="*/ 64643 h 83438"/>
                <a:gd name="connsiteX18" fmla="*/ 31242 w 51942"/>
                <a:gd name="connsiteY18" fmla="*/ 59436 h 83438"/>
                <a:gd name="connsiteX19" fmla="*/ 35433 w 51942"/>
                <a:gd name="connsiteY19" fmla="*/ 54229 h 83438"/>
                <a:gd name="connsiteX20" fmla="*/ 39116 w 51942"/>
                <a:gd name="connsiteY20" fmla="*/ 49149 h 83438"/>
                <a:gd name="connsiteX21" fmla="*/ 42164 w 51942"/>
                <a:gd name="connsiteY21" fmla="*/ 44069 h 83438"/>
                <a:gd name="connsiteX22" fmla="*/ 44704 w 51942"/>
                <a:gd name="connsiteY22" fmla="*/ 38989 h 83438"/>
                <a:gd name="connsiteX23" fmla="*/ 46482 w 51942"/>
                <a:gd name="connsiteY23" fmla="*/ 34036 h 83438"/>
                <a:gd name="connsiteX24" fmla="*/ 47625 w 51942"/>
                <a:gd name="connsiteY24" fmla="*/ 29083 h 83438"/>
                <a:gd name="connsiteX25" fmla="*/ 48006 w 51942"/>
                <a:gd name="connsiteY25" fmla="*/ 24257 h 83438"/>
                <a:gd name="connsiteX26" fmla="*/ 48006 w 51942"/>
                <a:gd name="connsiteY26" fmla="*/ 24257 h 83438"/>
                <a:gd name="connsiteX27" fmla="*/ 47625 w 51942"/>
                <a:gd name="connsiteY27" fmla="*/ 19939 h 83438"/>
                <a:gd name="connsiteX28" fmla="*/ 46863 w 51942"/>
                <a:gd name="connsiteY28" fmla="*/ 16002 h 83438"/>
                <a:gd name="connsiteX29" fmla="*/ 45593 w 51942"/>
                <a:gd name="connsiteY29" fmla="*/ 12573 h 83438"/>
                <a:gd name="connsiteX30" fmla="*/ 43815 w 51942"/>
                <a:gd name="connsiteY30" fmla="*/ 9398 h 83438"/>
                <a:gd name="connsiteX31" fmla="*/ 41529 w 51942"/>
                <a:gd name="connsiteY31" fmla="*/ 6604 h 83438"/>
                <a:gd name="connsiteX32" fmla="*/ 38862 w 51942"/>
                <a:gd name="connsiteY32" fmla="*/ 4318 h 83438"/>
                <a:gd name="connsiteX33" fmla="*/ 35687 w 51942"/>
                <a:gd name="connsiteY33" fmla="*/ 2413 h 83438"/>
                <a:gd name="connsiteX34" fmla="*/ 32258 w 51942"/>
                <a:gd name="connsiteY34" fmla="*/ 1016 h 83438"/>
                <a:gd name="connsiteX35" fmla="*/ 28321 w 51942"/>
                <a:gd name="connsiteY35" fmla="*/ 254 h 83438"/>
                <a:gd name="connsiteX36" fmla="*/ 24130 w 51942"/>
                <a:gd name="connsiteY36" fmla="*/ 0 h 83438"/>
                <a:gd name="connsiteX37" fmla="*/ 24130 w 51942"/>
                <a:gd name="connsiteY37" fmla="*/ 0 h 83438"/>
                <a:gd name="connsiteX38" fmla="*/ 21082 w 51942"/>
                <a:gd name="connsiteY38" fmla="*/ 127 h 83438"/>
                <a:gd name="connsiteX39" fmla="*/ 18288 w 51942"/>
                <a:gd name="connsiteY39" fmla="*/ 508 h 83438"/>
                <a:gd name="connsiteX40" fmla="*/ 15621 w 51942"/>
                <a:gd name="connsiteY40" fmla="*/ 1143 h 83438"/>
                <a:gd name="connsiteX41" fmla="*/ 13081 w 51942"/>
                <a:gd name="connsiteY41" fmla="*/ 2159 h 83438"/>
                <a:gd name="connsiteX42" fmla="*/ 10668 w 51942"/>
                <a:gd name="connsiteY42" fmla="*/ 3302 h 83438"/>
                <a:gd name="connsiteX43" fmla="*/ 8382 w 51942"/>
                <a:gd name="connsiteY43" fmla="*/ 4699 h 83438"/>
                <a:gd name="connsiteX44" fmla="*/ 6223 w 51942"/>
                <a:gd name="connsiteY44" fmla="*/ 6223 h 83438"/>
                <a:gd name="connsiteX45" fmla="*/ 4064 w 51942"/>
                <a:gd name="connsiteY45" fmla="*/ 8001 h 83438"/>
                <a:gd name="connsiteX46" fmla="*/ 2032 w 51942"/>
                <a:gd name="connsiteY46" fmla="*/ 9906 h 83438"/>
                <a:gd name="connsiteX47" fmla="*/ 0 w 51942"/>
                <a:gd name="connsiteY47" fmla="*/ 12065 h 83438"/>
                <a:gd name="connsiteX48" fmla="*/ 5969 w 51942"/>
                <a:gd name="connsiteY48" fmla="*/ 17780 h 83438"/>
                <a:gd name="connsiteX49" fmla="*/ 5969 w 51942"/>
                <a:gd name="connsiteY49" fmla="*/ 17780 h 83438"/>
                <a:gd name="connsiteX50" fmla="*/ 7366 w 51942"/>
                <a:gd name="connsiteY50" fmla="*/ 16256 h 83438"/>
                <a:gd name="connsiteX51" fmla="*/ 8763 w 51942"/>
                <a:gd name="connsiteY51" fmla="*/ 14732 h 83438"/>
                <a:gd name="connsiteX52" fmla="*/ 10287 w 51942"/>
                <a:gd name="connsiteY52" fmla="*/ 13462 h 83438"/>
                <a:gd name="connsiteX53" fmla="*/ 11938 w 51942"/>
                <a:gd name="connsiteY53" fmla="*/ 12192 h 83438"/>
                <a:gd name="connsiteX54" fmla="*/ 13589 w 51942"/>
                <a:gd name="connsiteY54" fmla="*/ 11049 h 83438"/>
                <a:gd name="connsiteX55" fmla="*/ 15367 w 51942"/>
                <a:gd name="connsiteY55" fmla="*/ 10160 h 83438"/>
                <a:gd name="connsiteX56" fmla="*/ 17145 w 51942"/>
                <a:gd name="connsiteY56" fmla="*/ 9398 h 83438"/>
                <a:gd name="connsiteX57" fmla="*/ 19050 w 51942"/>
                <a:gd name="connsiteY57" fmla="*/ 8763 h 83438"/>
                <a:gd name="connsiteX58" fmla="*/ 20955 w 51942"/>
                <a:gd name="connsiteY58" fmla="*/ 8509 h 83438"/>
                <a:gd name="connsiteX59" fmla="*/ 22860 w 51942"/>
                <a:gd name="connsiteY59" fmla="*/ 8382 h 83438"/>
                <a:gd name="connsiteX60" fmla="*/ 22860 w 51942"/>
                <a:gd name="connsiteY60" fmla="*/ 8382 h 83438"/>
                <a:gd name="connsiteX61" fmla="*/ 25781 w 51942"/>
                <a:gd name="connsiteY61" fmla="*/ 8509 h 83438"/>
                <a:gd name="connsiteX62" fmla="*/ 28448 w 51942"/>
                <a:gd name="connsiteY62" fmla="*/ 9144 h 83438"/>
                <a:gd name="connsiteX63" fmla="*/ 30607 w 51942"/>
                <a:gd name="connsiteY63" fmla="*/ 10033 h 83438"/>
                <a:gd name="connsiteX64" fmla="*/ 32639 w 51942"/>
                <a:gd name="connsiteY64" fmla="*/ 11303 h 83438"/>
                <a:gd name="connsiteX65" fmla="*/ 34290 w 51942"/>
                <a:gd name="connsiteY65" fmla="*/ 12954 h 83438"/>
                <a:gd name="connsiteX66" fmla="*/ 35560 w 51942"/>
                <a:gd name="connsiteY66" fmla="*/ 14732 h 83438"/>
                <a:gd name="connsiteX67" fmla="*/ 36703 w 51942"/>
                <a:gd name="connsiteY67" fmla="*/ 16891 h 83438"/>
                <a:gd name="connsiteX68" fmla="*/ 37465 w 51942"/>
                <a:gd name="connsiteY68" fmla="*/ 19304 h 83438"/>
                <a:gd name="connsiteX69" fmla="*/ 37846 w 51942"/>
                <a:gd name="connsiteY69" fmla="*/ 21844 h 83438"/>
                <a:gd name="connsiteX70" fmla="*/ 37973 w 51942"/>
                <a:gd name="connsiteY70" fmla="*/ 24511 h 83438"/>
                <a:gd name="connsiteX71" fmla="*/ 37973 w 51942"/>
                <a:gd name="connsiteY71" fmla="*/ 24511 h 83438"/>
                <a:gd name="connsiteX72" fmla="*/ 37592 w 51942"/>
                <a:gd name="connsiteY72" fmla="*/ 28829 h 83438"/>
                <a:gd name="connsiteX73" fmla="*/ 36576 w 51942"/>
                <a:gd name="connsiteY73" fmla="*/ 33274 h 83438"/>
                <a:gd name="connsiteX74" fmla="*/ 34798 w 51942"/>
                <a:gd name="connsiteY74" fmla="*/ 37973 h 83438"/>
                <a:gd name="connsiteX75" fmla="*/ 32131 w 51942"/>
                <a:gd name="connsiteY75" fmla="*/ 42799 h 83438"/>
                <a:gd name="connsiteX76" fmla="*/ 28829 w 51942"/>
                <a:gd name="connsiteY76" fmla="*/ 47879 h 83438"/>
                <a:gd name="connsiteX77" fmla="*/ 24765 w 51942"/>
                <a:gd name="connsiteY77" fmla="*/ 53086 h 83438"/>
                <a:gd name="connsiteX78" fmla="*/ 19939 w 51942"/>
                <a:gd name="connsiteY78" fmla="*/ 58801 h 83438"/>
                <a:gd name="connsiteX79" fmla="*/ 14224 w 51942"/>
                <a:gd name="connsiteY79" fmla="*/ 64643 h 83438"/>
                <a:gd name="connsiteX80" fmla="*/ 7747 w 51942"/>
                <a:gd name="connsiteY80" fmla="*/ 70866 h 83438"/>
                <a:gd name="connsiteX81" fmla="*/ 508 w 51942"/>
                <a:gd name="connsiteY81" fmla="*/ 77343 h 83438"/>
                <a:gd name="connsiteX82" fmla="*/ 508 w 51942"/>
                <a:gd name="connsiteY82" fmla="*/ 83439 h 8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942" h="83438">
                  <a:moveTo>
                    <a:pt x="508" y="83439"/>
                  </a:moveTo>
                  <a:lnTo>
                    <a:pt x="51943" y="83439"/>
                  </a:lnTo>
                  <a:lnTo>
                    <a:pt x="51943" y="74549"/>
                  </a:lnTo>
                  <a:lnTo>
                    <a:pt x="29337" y="74549"/>
                  </a:lnTo>
                  <a:lnTo>
                    <a:pt x="29337" y="74549"/>
                  </a:lnTo>
                  <a:lnTo>
                    <a:pt x="28067" y="74676"/>
                  </a:lnTo>
                  <a:lnTo>
                    <a:pt x="26670" y="74676"/>
                  </a:lnTo>
                  <a:lnTo>
                    <a:pt x="25400" y="74676"/>
                  </a:lnTo>
                  <a:lnTo>
                    <a:pt x="24003" y="74803"/>
                  </a:lnTo>
                  <a:lnTo>
                    <a:pt x="22606" y="74930"/>
                  </a:lnTo>
                  <a:lnTo>
                    <a:pt x="21209" y="74930"/>
                  </a:lnTo>
                  <a:lnTo>
                    <a:pt x="19812" y="75057"/>
                  </a:lnTo>
                  <a:lnTo>
                    <a:pt x="18542" y="75184"/>
                  </a:lnTo>
                  <a:lnTo>
                    <a:pt x="17145" y="75311"/>
                  </a:lnTo>
                  <a:lnTo>
                    <a:pt x="15875" y="75438"/>
                  </a:lnTo>
                  <a:lnTo>
                    <a:pt x="15875" y="75438"/>
                  </a:lnTo>
                  <a:lnTo>
                    <a:pt x="21463" y="69977"/>
                  </a:lnTo>
                  <a:lnTo>
                    <a:pt x="26543" y="64643"/>
                  </a:lnTo>
                  <a:lnTo>
                    <a:pt x="31242" y="59436"/>
                  </a:lnTo>
                  <a:lnTo>
                    <a:pt x="35433" y="54229"/>
                  </a:lnTo>
                  <a:lnTo>
                    <a:pt x="39116" y="49149"/>
                  </a:lnTo>
                  <a:lnTo>
                    <a:pt x="42164" y="44069"/>
                  </a:lnTo>
                  <a:lnTo>
                    <a:pt x="44704" y="38989"/>
                  </a:lnTo>
                  <a:lnTo>
                    <a:pt x="46482" y="34036"/>
                  </a:lnTo>
                  <a:lnTo>
                    <a:pt x="47625" y="29083"/>
                  </a:lnTo>
                  <a:lnTo>
                    <a:pt x="48006" y="24257"/>
                  </a:lnTo>
                  <a:lnTo>
                    <a:pt x="48006" y="24257"/>
                  </a:lnTo>
                  <a:lnTo>
                    <a:pt x="47625" y="19939"/>
                  </a:lnTo>
                  <a:lnTo>
                    <a:pt x="46863" y="16002"/>
                  </a:lnTo>
                  <a:lnTo>
                    <a:pt x="45593" y="12573"/>
                  </a:lnTo>
                  <a:lnTo>
                    <a:pt x="43815" y="9398"/>
                  </a:lnTo>
                  <a:lnTo>
                    <a:pt x="41529" y="6604"/>
                  </a:lnTo>
                  <a:lnTo>
                    <a:pt x="38862" y="4318"/>
                  </a:lnTo>
                  <a:lnTo>
                    <a:pt x="35687" y="2413"/>
                  </a:lnTo>
                  <a:lnTo>
                    <a:pt x="32258" y="1016"/>
                  </a:lnTo>
                  <a:lnTo>
                    <a:pt x="28321" y="254"/>
                  </a:lnTo>
                  <a:lnTo>
                    <a:pt x="24130" y="0"/>
                  </a:lnTo>
                  <a:lnTo>
                    <a:pt x="24130" y="0"/>
                  </a:lnTo>
                  <a:lnTo>
                    <a:pt x="21082" y="127"/>
                  </a:lnTo>
                  <a:lnTo>
                    <a:pt x="18288" y="508"/>
                  </a:lnTo>
                  <a:lnTo>
                    <a:pt x="15621" y="1143"/>
                  </a:lnTo>
                  <a:lnTo>
                    <a:pt x="13081" y="2159"/>
                  </a:lnTo>
                  <a:lnTo>
                    <a:pt x="10668" y="3302"/>
                  </a:lnTo>
                  <a:lnTo>
                    <a:pt x="8382" y="4699"/>
                  </a:lnTo>
                  <a:lnTo>
                    <a:pt x="6223" y="6223"/>
                  </a:lnTo>
                  <a:lnTo>
                    <a:pt x="4064" y="8001"/>
                  </a:lnTo>
                  <a:lnTo>
                    <a:pt x="2032" y="9906"/>
                  </a:lnTo>
                  <a:lnTo>
                    <a:pt x="0" y="12065"/>
                  </a:lnTo>
                  <a:lnTo>
                    <a:pt x="5969" y="17780"/>
                  </a:lnTo>
                  <a:lnTo>
                    <a:pt x="5969" y="17780"/>
                  </a:lnTo>
                  <a:lnTo>
                    <a:pt x="7366" y="16256"/>
                  </a:lnTo>
                  <a:lnTo>
                    <a:pt x="8763" y="14732"/>
                  </a:lnTo>
                  <a:lnTo>
                    <a:pt x="10287" y="13462"/>
                  </a:lnTo>
                  <a:lnTo>
                    <a:pt x="11938" y="12192"/>
                  </a:lnTo>
                  <a:lnTo>
                    <a:pt x="13589" y="11049"/>
                  </a:lnTo>
                  <a:lnTo>
                    <a:pt x="15367" y="10160"/>
                  </a:lnTo>
                  <a:lnTo>
                    <a:pt x="17145" y="9398"/>
                  </a:lnTo>
                  <a:lnTo>
                    <a:pt x="19050" y="8763"/>
                  </a:lnTo>
                  <a:lnTo>
                    <a:pt x="20955" y="8509"/>
                  </a:lnTo>
                  <a:lnTo>
                    <a:pt x="22860" y="8382"/>
                  </a:lnTo>
                  <a:lnTo>
                    <a:pt x="22860" y="8382"/>
                  </a:lnTo>
                  <a:lnTo>
                    <a:pt x="25781" y="8509"/>
                  </a:lnTo>
                  <a:lnTo>
                    <a:pt x="28448" y="9144"/>
                  </a:lnTo>
                  <a:lnTo>
                    <a:pt x="30607" y="10033"/>
                  </a:lnTo>
                  <a:lnTo>
                    <a:pt x="32639" y="11303"/>
                  </a:lnTo>
                  <a:lnTo>
                    <a:pt x="34290" y="12954"/>
                  </a:lnTo>
                  <a:lnTo>
                    <a:pt x="35560" y="14732"/>
                  </a:lnTo>
                  <a:lnTo>
                    <a:pt x="36703" y="16891"/>
                  </a:lnTo>
                  <a:lnTo>
                    <a:pt x="37465" y="19304"/>
                  </a:lnTo>
                  <a:lnTo>
                    <a:pt x="37846" y="21844"/>
                  </a:lnTo>
                  <a:lnTo>
                    <a:pt x="37973" y="24511"/>
                  </a:lnTo>
                  <a:lnTo>
                    <a:pt x="37973" y="24511"/>
                  </a:lnTo>
                  <a:lnTo>
                    <a:pt x="37592" y="28829"/>
                  </a:lnTo>
                  <a:lnTo>
                    <a:pt x="36576" y="33274"/>
                  </a:lnTo>
                  <a:lnTo>
                    <a:pt x="34798" y="37973"/>
                  </a:lnTo>
                  <a:lnTo>
                    <a:pt x="32131" y="42799"/>
                  </a:lnTo>
                  <a:lnTo>
                    <a:pt x="28829" y="47879"/>
                  </a:lnTo>
                  <a:lnTo>
                    <a:pt x="24765" y="53086"/>
                  </a:lnTo>
                  <a:lnTo>
                    <a:pt x="19939" y="58801"/>
                  </a:lnTo>
                  <a:lnTo>
                    <a:pt x="14224" y="64643"/>
                  </a:lnTo>
                  <a:lnTo>
                    <a:pt x="7747" y="70866"/>
                  </a:lnTo>
                  <a:lnTo>
                    <a:pt x="508" y="77343"/>
                  </a:lnTo>
                  <a:lnTo>
                    <a:pt x="508" y="83439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F8EB44C-D46C-E1D5-B072-EC162BFE80FC}"/>
                </a:ext>
              </a:extLst>
            </p:cNvPr>
            <p:cNvSpPr/>
            <p:nvPr/>
          </p:nvSpPr>
          <p:spPr>
            <a:xfrm>
              <a:off x="4778120" y="4814570"/>
              <a:ext cx="56133" cy="82041"/>
            </a:xfrm>
            <a:custGeom>
              <a:avLst/>
              <a:gdLst>
                <a:gd name="connsiteX0" fmla="*/ 10541 w 56133"/>
                <a:gd name="connsiteY0" fmla="*/ 51308 h 82041"/>
                <a:gd name="connsiteX1" fmla="*/ 29210 w 56133"/>
                <a:gd name="connsiteY1" fmla="*/ 23368 h 82041"/>
                <a:gd name="connsiteX2" fmla="*/ 29210 w 56133"/>
                <a:gd name="connsiteY2" fmla="*/ 23368 h 82041"/>
                <a:gd name="connsiteX3" fmla="*/ 29972 w 56133"/>
                <a:gd name="connsiteY3" fmla="*/ 22098 h 82041"/>
                <a:gd name="connsiteX4" fmla="*/ 30607 w 56133"/>
                <a:gd name="connsiteY4" fmla="*/ 20955 h 82041"/>
                <a:gd name="connsiteX5" fmla="*/ 31369 w 56133"/>
                <a:gd name="connsiteY5" fmla="*/ 19685 h 82041"/>
                <a:gd name="connsiteX6" fmla="*/ 32004 w 56133"/>
                <a:gd name="connsiteY6" fmla="*/ 18542 h 82041"/>
                <a:gd name="connsiteX7" fmla="*/ 32639 w 56133"/>
                <a:gd name="connsiteY7" fmla="*/ 17272 h 82041"/>
                <a:gd name="connsiteX8" fmla="*/ 33274 w 56133"/>
                <a:gd name="connsiteY8" fmla="*/ 16129 h 82041"/>
                <a:gd name="connsiteX9" fmla="*/ 34036 w 56133"/>
                <a:gd name="connsiteY9" fmla="*/ 14859 h 82041"/>
                <a:gd name="connsiteX10" fmla="*/ 34671 w 56133"/>
                <a:gd name="connsiteY10" fmla="*/ 13716 h 82041"/>
                <a:gd name="connsiteX11" fmla="*/ 35179 w 56133"/>
                <a:gd name="connsiteY11" fmla="*/ 12446 h 82041"/>
                <a:gd name="connsiteX12" fmla="*/ 35814 w 56133"/>
                <a:gd name="connsiteY12" fmla="*/ 11303 h 82041"/>
                <a:gd name="connsiteX13" fmla="*/ 36322 w 56133"/>
                <a:gd name="connsiteY13" fmla="*/ 11303 h 82041"/>
                <a:gd name="connsiteX14" fmla="*/ 36322 w 56133"/>
                <a:gd name="connsiteY14" fmla="*/ 11303 h 82041"/>
                <a:gd name="connsiteX15" fmla="*/ 36195 w 56133"/>
                <a:gd name="connsiteY15" fmla="*/ 12573 h 82041"/>
                <a:gd name="connsiteX16" fmla="*/ 36195 w 56133"/>
                <a:gd name="connsiteY16" fmla="*/ 14097 h 82041"/>
                <a:gd name="connsiteX17" fmla="*/ 36068 w 56133"/>
                <a:gd name="connsiteY17" fmla="*/ 15621 h 82041"/>
                <a:gd name="connsiteX18" fmla="*/ 35941 w 56133"/>
                <a:gd name="connsiteY18" fmla="*/ 17145 h 82041"/>
                <a:gd name="connsiteX19" fmla="*/ 35941 w 56133"/>
                <a:gd name="connsiteY19" fmla="*/ 18796 h 82041"/>
                <a:gd name="connsiteX20" fmla="*/ 35814 w 56133"/>
                <a:gd name="connsiteY20" fmla="*/ 20447 h 82041"/>
                <a:gd name="connsiteX21" fmla="*/ 35814 w 56133"/>
                <a:gd name="connsiteY21" fmla="*/ 21971 h 82041"/>
                <a:gd name="connsiteX22" fmla="*/ 35814 w 56133"/>
                <a:gd name="connsiteY22" fmla="*/ 23495 h 82041"/>
                <a:gd name="connsiteX23" fmla="*/ 35687 w 56133"/>
                <a:gd name="connsiteY23" fmla="*/ 24892 h 82041"/>
                <a:gd name="connsiteX24" fmla="*/ 35687 w 56133"/>
                <a:gd name="connsiteY24" fmla="*/ 26162 h 82041"/>
                <a:gd name="connsiteX25" fmla="*/ 35687 w 56133"/>
                <a:gd name="connsiteY25" fmla="*/ 51308 h 82041"/>
                <a:gd name="connsiteX26" fmla="*/ 10541 w 56133"/>
                <a:gd name="connsiteY26" fmla="*/ 51308 h 82041"/>
                <a:gd name="connsiteX27" fmla="*/ 35687 w 56133"/>
                <a:gd name="connsiteY27" fmla="*/ 82042 h 82041"/>
                <a:gd name="connsiteX28" fmla="*/ 45339 w 56133"/>
                <a:gd name="connsiteY28" fmla="*/ 82042 h 82041"/>
                <a:gd name="connsiteX29" fmla="*/ 45339 w 56133"/>
                <a:gd name="connsiteY29" fmla="*/ 59436 h 82041"/>
                <a:gd name="connsiteX30" fmla="*/ 56134 w 56133"/>
                <a:gd name="connsiteY30" fmla="*/ 59436 h 82041"/>
                <a:gd name="connsiteX31" fmla="*/ 56134 w 56133"/>
                <a:gd name="connsiteY31" fmla="*/ 51308 h 82041"/>
                <a:gd name="connsiteX32" fmla="*/ 45339 w 56133"/>
                <a:gd name="connsiteY32" fmla="*/ 51308 h 82041"/>
                <a:gd name="connsiteX33" fmla="*/ 45339 w 56133"/>
                <a:gd name="connsiteY33" fmla="*/ 0 h 82041"/>
                <a:gd name="connsiteX34" fmla="*/ 34036 w 56133"/>
                <a:gd name="connsiteY34" fmla="*/ 0 h 82041"/>
                <a:gd name="connsiteX35" fmla="*/ 0 w 56133"/>
                <a:gd name="connsiteY35" fmla="*/ 52705 h 82041"/>
                <a:gd name="connsiteX36" fmla="*/ 0 w 56133"/>
                <a:gd name="connsiteY36" fmla="*/ 59436 h 82041"/>
                <a:gd name="connsiteX37" fmla="*/ 35687 w 56133"/>
                <a:gd name="connsiteY37" fmla="*/ 59436 h 82041"/>
                <a:gd name="connsiteX38" fmla="*/ 35687 w 56133"/>
                <a:gd name="connsiteY38" fmla="*/ 82042 h 8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6133" h="82041">
                  <a:moveTo>
                    <a:pt x="10541" y="51308"/>
                  </a:moveTo>
                  <a:lnTo>
                    <a:pt x="29210" y="23368"/>
                  </a:lnTo>
                  <a:lnTo>
                    <a:pt x="29210" y="23368"/>
                  </a:lnTo>
                  <a:lnTo>
                    <a:pt x="29972" y="22098"/>
                  </a:lnTo>
                  <a:lnTo>
                    <a:pt x="30607" y="20955"/>
                  </a:lnTo>
                  <a:lnTo>
                    <a:pt x="31369" y="19685"/>
                  </a:lnTo>
                  <a:lnTo>
                    <a:pt x="32004" y="18542"/>
                  </a:lnTo>
                  <a:lnTo>
                    <a:pt x="32639" y="17272"/>
                  </a:lnTo>
                  <a:lnTo>
                    <a:pt x="33274" y="16129"/>
                  </a:lnTo>
                  <a:lnTo>
                    <a:pt x="34036" y="14859"/>
                  </a:lnTo>
                  <a:lnTo>
                    <a:pt x="34671" y="13716"/>
                  </a:lnTo>
                  <a:lnTo>
                    <a:pt x="35179" y="12446"/>
                  </a:lnTo>
                  <a:lnTo>
                    <a:pt x="35814" y="11303"/>
                  </a:lnTo>
                  <a:lnTo>
                    <a:pt x="36322" y="11303"/>
                  </a:lnTo>
                  <a:lnTo>
                    <a:pt x="36322" y="11303"/>
                  </a:lnTo>
                  <a:lnTo>
                    <a:pt x="36195" y="12573"/>
                  </a:lnTo>
                  <a:lnTo>
                    <a:pt x="36195" y="14097"/>
                  </a:lnTo>
                  <a:lnTo>
                    <a:pt x="36068" y="15621"/>
                  </a:lnTo>
                  <a:lnTo>
                    <a:pt x="35941" y="17145"/>
                  </a:lnTo>
                  <a:lnTo>
                    <a:pt x="35941" y="18796"/>
                  </a:lnTo>
                  <a:lnTo>
                    <a:pt x="35814" y="20447"/>
                  </a:lnTo>
                  <a:lnTo>
                    <a:pt x="35814" y="21971"/>
                  </a:lnTo>
                  <a:lnTo>
                    <a:pt x="35814" y="23495"/>
                  </a:lnTo>
                  <a:lnTo>
                    <a:pt x="35687" y="24892"/>
                  </a:lnTo>
                  <a:lnTo>
                    <a:pt x="35687" y="26162"/>
                  </a:lnTo>
                  <a:lnTo>
                    <a:pt x="35687" y="51308"/>
                  </a:lnTo>
                  <a:lnTo>
                    <a:pt x="10541" y="51308"/>
                  </a:lnTo>
                  <a:close/>
                  <a:moveTo>
                    <a:pt x="35687" y="82042"/>
                  </a:moveTo>
                  <a:lnTo>
                    <a:pt x="45339" y="82042"/>
                  </a:lnTo>
                  <a:lnTo>
                    <a:pt x="45339" y="59436"/>
                  </a:lnTo>
                  <a:lnTo>
                    <a:pt x="56134" y="59436"/>
                  </a:lnTo>
                  <a:lnTo>
                    <a:pt x="56134" y="51308"/>
                  </a:lnTo>
                  <a:lnTo>
                    <a:pt x="45339" y="51308"/>
                  </a:lnTo>
                  <a:lnTo>
                    <a:pt x="45339" y="0"/>
                  </a:lnTo>
                  <a:lnTo>
                    <a:pt x="34036" y="0"/>
                  </a:lnTo>
                  <a:lnTo>
                    <a:pt x="0" y="52705"/>
                  </a:lnTo>
                  <a:lnTo>
                    <a:pt x="0" y="59436"/>
                  </a:lnTo>
                  <a:lnTo>
                    <a:pt x="35687" y="59436"/>
                  </a:lnTo>
                  <a:lnTo>
                    <a:pt x="35687" y="8204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7CFCA755-3B33-F8C1-170D-0A96948165E4}"/>
                </a:ext>
              </a:extLst>
            </p:cNvPr>
            <p:cNvSpPr/>
            <p:nvPr/>
          </p:nvSpPr>
          <p:spPr>
            <a:xfrm>
              <a:off x="4846066" y="4882388"/>
              <a:ext cx="14732" cy="15621"/>
            </a:xfrm>
            <a:custGeom>
              <a:avLst/>
              <a:gdLst>
                <a:gd name="connsiteX0" fmla="*/ 7366 w 14732"/>
                <a:gd name="connsiteY0" fmla="*/ 15621 h 15621"/>
                <a:gd name="connsiteX1" fmla="*/ 7366 w 14732"/>
                <a:gd name="connsiteY1" fmla="*/ 15621 h 15621"/>
                <a:gd name="connsiteX2" fmla="*/ 8509 w 14732"/>
                <a:gd name="connsiteY2" fmla="*/ 15621 h 15621"/>
                <a:gd name="connsiteX3" fmla="*/ 9652 w 14732"/>
                <a:gd name="connsiteY3" fmla="*/ 15367 h 15621"/>
                <a:gd name="connsiteX4" fmla="*/ 10668 w 14732"/>
                <a:gd name="connsiteY4" fmla="*/ 14859 h 15621"/>
                <a:gd name="connsiteX5" fmla="*/ 11684 w 14732"/>
                <a:gd name="connsiteY5" fmla="*/ 14224 h 15621"/>
                <a:gd name="connsiteX6" fmla="*/ 12573 w 14732"/>
                <a:gd name="connsiteY6" fmla="*/ 13589 h 15621"/>
                <a:gd name="connsiteX7" fmla="*/ 13335 w 14732"/>
                <a:gd name="connsiteY7" fmla="*/ 12700 h 15621"/>
                <a:gd name="connsiteX8" fmla="*/ 13843 w 14732"/>
                <a:gd name="connsiteY8" fmla="*/ 11684 h 15621"/>
                <a:gd name="connsiteX9" fmla="*/ 14351 w 14732"/>
                <a:gd name="connsiteY9" fmla="*/ 10541 h 15621"/>
                <a:gd name="connsiteX10" fmla="*/ 14605 w 14732"/>
                <a:gd name="connsiteY10" fmla="*/ 9271 h 15621"/>
                <a:gd name="connsiteX11" fmla="*/ 14732 w 14732"/>
                <a:gd name="connsiteY11" fmla="*/ 8001 h 15621"/>
                <a:gd name="connsiteX12" fmla="*/ 14732 w 14732"/>
                <a:gd name="connsiteY12" fmla="*/ 8001 h 15621"/>
                <a:gd name="connsiteX13" fmla="*/ 14605 w 14732"/>
                <a:gd name="connsiteY13" fmla="*/ 6604 h 15621"/>
                <a:gd name="connsiteX14" fmla="*/ 14351 w 14732"/>
                <a:gd name="connsiteY14" fmla="*/ 5334 h 15621"/>
                <a:gd name="connsiteX15" fmla="*/ 13843 w 14732"/>
                <a:gd name="connsiteY15" fmla="*/ 4191 h 15621"/>
                <a:gd name="connsiteX16" fmla="*/ 13335 w 14732"/>
                <a:gd name="connsiteY16" fmla="*/ 3175 h 15621"/>
                <a:gd name="connsiteX17" fmla="*/ 12573 w 14732"/>
                <a:gd name="connsiteY17" fmla="*/ 2286 h 15621"/>
                <a:gd name="connsiteX18" fmla="*/ 11684 w 14732"/>
                <a:gd name="connsiteY18" fmla="*/ 1524 h 15621"/>
                <a:gd name="connsiteX19" fmla="*/ 10668 w 14732"/>
                <a:gd name="connsiteY19" fmla="*/ 889 h 15621"/>
                <a:gd name="connsiteX20" fmla="*/ 9652 w 14732"/>
                <a:gd name="connsiteY20" fmla="*/ 381 h 15621"/>
                <a:gd name="connsiteX21" fmla="*/ 8509 w 14732"/>
                <a:gd name="connsiteY21" fmla="*/ 127 h 15621"/>
                <a:gd name="connsiteX22" fmla="*/ 7366 w 14732"/>
                <a:gd name="connsiteY22" fmla="*/ 0 h 15621"/>
                <a:gd name="connsiteX23" fmla="*/ 7366 w 14732"/>
                <a:gd name="connsiteY23" fmla="*/ 0 h 15621"/>
                <a:gd name="connsiteX24" fmla="*/ 6223 w 14732"/>
                <a:gd name="connsiteY24" fmla="*/ 127 h 15621"/>
                <a:gd name="connsiteX25" fmla="*/ 5080 w 14732"/>
                <a:gd name="connsiteY25" fmla="*/ 381 h 15621"/>
                <a:gd name="connsiteX26" fmla="*/ 3937 w 14732"/>
                <a:gd name="connsiteY26" fmla="*/ 889 h 15621"/>
                <a:gd name="connsiteX27" fmla="*/ 3048 w 14732"/>
                <a:gd name="connsiteY27" fmla="*/ 1524 h 15621"/>
                <a:gd name="connsiteX28" fmla="*/ 2159 w 14732"/>
                <a:gd name="connsiteY28" fmla="*/ 2286 h 15621"/>
                <a:gd name="connsiteX29" fmla="*/ 1397 w 14732"/>
                <a:gd name="connsiteY29" fmla="*/ 3175 h 15621"/>
                <a:gd name="connsiteX30" fmla="*/ 762 w 14732"/>
                <a:gd name="connsiteY30" fmla="*/ 4191 h 15621"/>
                <a:gd name="connsiteX31" fmla="*/ 381 w 14732"/>
                <a:gd name="connsiteY31" fmla="*/ 5334 h 15621"/>
                <a:gd name="connsiteX32" fmla="*/ 127 w 14732"/>
                <a:gd name="connsiteY32" fmla="*/ 6604 h 15621"/>
                <a:gd name="connsiteX33" fmla="*/ 0 w 14732"/>
                <a:gd name="connsiteY33" fmla="*/ 8001 h 15621"/>
                <a:gd name="connsiteX34" fmla="*/ 0 w 14732"/>
                <a:gd name="connsiteY34" fmla="*/ 8001 h 15621"/>
                <a:gd name="connsiteX35" fmla="*/ 127 w 14732"/>
                <a:gd name="connsiteY35" fmla="*/ 9271 h 15621"/>
                <a:gd name="connsiteX36" fmla="*/ 381 w 14732"/>
                <a:gd name="connsiteY36" fmla="*/ 10541 h 15621"/>
                <a:gd name="connsiteX37" fmla="*/ 762 w 14732"/>
                <a:gd name="connsiteY37" fmla="*/ 11684 h 15621"/>
                <a:gd name="connsiteX38" fmla="*/ 1397 w 14732"/>
                <a:gd name="connsiteY38" fmla="*/ 12700 h 15621"/>
                <a:gd name="connsiteX39" fmla="*/ 2159 w 14732"/>
                <a:gd name="connsiteY39" fmla="*/ 13589 h 15621"/>
                <a:gd name="connsiteX40" fmla="*/ 3048 w 14732"/>
                <a:gd name="connsiteY40" fmla="*/ 14224 h 15621"/>
                <a:gd name="connsiteX41" fmla="*/ 3937 w 14732"/>
                <a:gd name="connsiteY41" fmla="*/ 14859 h 15621"/>
                <a:gd name="connsiteX42" fmla="*/ 5080 w 14732"/>
                <a:gd name="connsiteY42" fmla="*/ 15367 h 15621"/>
                <a:gd name="connsiteX43" fmla="*/ 6223 w 14732"/>
                <a:gd name="connsiteY43" fmla="*/ 15621 h 15621"/>
                <a:gd name="connsiteX44" fmla="*/ 7366 w 14732"/>
                <a:gd name="connsiteY44" fmla="*/ 15621 h 1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32" h="15621">
                  <a:moveTo>
                    <a:pt x="7366" y="15621"/>
                  </a:moveTo>
                  <a:lnTo>
                    <a:pt x="7366" y="15621"/>
                  </a:lnTo>
                  <a:lnTo>
                    <a:pt x="8509" y="15621"/>
                  </a:lnTo>
                  <a:lnTo>
                    <a:pt x="9652" y="15367"/>
                  </a:lnTo>
                  <a:lnTo>
                    <a:pt x="10668" y="14859"/>
                  </a:lnTo>
                  <a:lnTo>
                    <a:pt x="11684" y="14224"/>
                  </a:lnTo>
                  <a:lnTo>
                    <a:pt x="12573" y="13589"/>
                  </a:lnTo>
                  <a:lnTo>
                    <a:pt x="13335" y="12700"/>
                  </a:lnTo>
                  <a:lnTo>
                    <a:pt x="13843" y="11684"/>
                  </a:lnTo>
                  <a:lnTo>
                    <a:pt x="14351" y="10541"/>
                  </a:lnTo>
                  <a:lnTo>
                    <a:pt x="14605" y="9271"/>
                  </a:lnTo>
                  <a:lnTo>
                    <a:pt x="14732" y="8001"/>
                  </a:lnTo>
                  <a:lnTo>
                    <a:pt x="14732" y="8001"/>
                  </a:lnTo>
                  <a:lnTo>
                    <a:pt x="14605" y="6604"/>
                  </a:lnTo>
                  <a:lnTo>
                    <a:pt x="14351" y="5334"/>
                  </a:lnTo>
                  <a:lnTo>
                    <a:pt x="13843" y="4191"/>
                  </a:lnTo>
                  <a:lnTo>
                    <a:pt x="13335" y="3175"/>
                  </a:lnTo>
                  <a:lnTo>
                    <a:pt x="12573" y="2286"/>
                  </a:lnTo>
                  <a:lnTo>
                    <a:pt x="11684" y="1524"/>
                  </a:lnTo>
                  <a:lnTo>
                    <a:pt x="10668" y="889"/>
                  </a:lnTo>
                  <a:lnTo>
                    <a:pt x="9652" y="381"/>
                  </a:lnTo>
                  <a:lnTo>
                    <a:pt x="8509" y="127"/>
                  </a:lnTo>
                  <a:lnTo>
                    <a:pt x="7366" y="0"/>
                  </a:lnTo>
                  <a:lnTo>
                    <a:pt x="7366" y="0"/>
                  </a:lnTo>
                  <a:lnTo>
                    <a:pt x="6223" y="127"/>
                  </a:lnTo>
                  <a:lnTo>
                    <a:pt x="5080" y="381"/>
                  </a:lnTo>
                  <a:lnTo>
                    <a:pt x="3937" y="889"/>
                  </a:lnTo>
                  <a:lnTo>
                    <a:pt x="3048" y="1524"/>
                  </a:lnTo>
                  <a:lnTo>
                    <a:pt x="2159" y="2286"/>
                  </a:lnTo>
                  <a:lnTo>
                    <a:pt x="1397" y="3175"/>
                  </a:lnTo>
                  <a:lnTo>
                    <a:pt x="762" y="4191"/>
                  </a:lnTo>
                  <a:lnTo>
                    <a:pt x="381" y="5334"/>
                  </a:lnTo>
                  <a:lnTo>
                    <a:pt x="127" y="6604"/>
                  </a:lnTo>
                  <a:lnTo>
                    <a:pt x="0" y="8001"/>
                  </a:lnTo>
                  <a:lnTo>
                    <a:pt x="0" y="8001"/>
                  </a:lnTo>
                  <a:lnTo>
                    <a:pt x="127" y="9271"/>
                  </a:lnTo>
                  <a:lnTo>
                    <a:pt x="381" y="10541"/>
                  </a:lnTo>
                  <a:lnTo>
                    <a:pt x="762" y="11684"/>
                  </a:lnTo>
                  <a:lnTo>
                    <a:pt x="1397" y="12700"/>
                  </a:lnTo>
                  <a:lnTo>
                    <a:pt x="2159" y="13589"/>
                  </a:lnTo>
                  <a:lnTo>
                    <a:pt x="3048" y="14224"/>
                  </a:lnTo>
                  <a:lnTo>
                    <a:pt x="3937" y="14859"/>
                  </a:lnTo>
                  <a:lnTo>
                    <a:pt x="5080" y="15367"/>
                  </a:lnTo>
                  <a:lnTo>
                    <a:pt x="6223" y="15621"/>
                  </a:lnTo>
                  <a:lnTo>
                    <a:pt x="7366" y="1562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344FF90A-144D-151D-40E7-504C6537BD02}"/>
                </a:ext>
              </a:extLst>
            </p:cNvPr>
            <p:cNvSpPr/>
            <p:nvPr/>
          </p:nvSpPr>
          <p:spPr>
            <a:xfrm>
              <a:off x="4874386" y="4813173"/>
              <a:ext cx="51180" cy="84836"/>
            </a:xfrm>
            <a:custGeom>
              <a:avLst/>
              <a:gdLst>
                <a:gd name="connsiteX0" fmla="*/ 25654 w 51180"/>
                <a:gd name="connsiteY0" fmla="*/ 84836 h 84836"/>
                <a:gd name="connsiteX1" fmla="*/ 25654 w 51180"/>
                <a:gd name="connsiteY1" fmla="*/ 84836 h 84836"/>
                <a:gd name="connsiteX2" fmla="*/ 30099 w 51180"/>
                <a:gd name="connsiteY2" fmla="*/ 84455 h 84836"/>
                <a:gd name="connsiteX3" fmla="*/ 34290 w 51180"/>
                <a:gd name="connsiteY3" fmla="*/ 83185 h 84836"/>
                <a:gd name="connsiteX4" fmla="*/ 37973 w 51180"/>
                <a:gd name="connsiteY4" fmla="*/ 81026 h 84836"/>
                <a:gd name="connsiteX5" fmla="*/ 41275 w 51180"/>
                <a:gd name="connsiteY5" fmla="*/ 78105 h 84836"/>
                <a:gd name="connsiteX6" fmla="*/ 44196 w 51180"/>
                <a:gd name="connsiteY6" fmla="*/ 74295 h 84836"/>
                <a:gd name="connsiteX7" fmla="*/ 46609 w 51180"/>
                <a:gd name="connsiteY7" fmla="*/ 69596 h 84836"/>
                <a:gd name="connsiteX8" fmla="*/ 48514 w 51180"/>
                <a:gd name="connsiteY8" fmla="*/ 64008 h 84836"/>
                <a:gd name="connsiteX9" fmla="*/ 49911 w 51180"/>
                <a:gd name="connsiteY9" fmla="*/ 57531 h 84836"/>
                <a:gd name="connsiteX10" fmla="*/ 50800 w 51180"/>
                <a:gd name="connsiteY10" fmla="*/ 50292 h 84836"/>
                <a:gd name="connsiteX11" fmla="*/ 51181 w 51180"/>
                <a:gd name="connsiteY11" fmla="*/ 42164 h 84836"/>
                <a:gd name="connsiteX12" fmla="*/ 51181 w 51180"/>
                <a:gd name="connsiteY12" fmla="*/ 42164 h 84836"/>
                <a:gd name="connsiteX13" fmla="*/ 50800 w 51180"/>
                <a:gd name="connsiteY13" fmla="*/ 34163 h 84836"/>
                <a:gd name="connsiteX14" fmla="*/ 49911 w 51180"/>
                <a:gd name="connsiteY14" fmla="*/ 26924 h 84836"/>
                <a:gd name="connsiteX15" fmla="*/ 48514 w 51180"/>
                <a:gd name="connsiteY15" fmla="*/ 20574 h 84836"/>
                <a:gd name="connsiteX16" fmla="*/ 46609 w 51180"/>
                <a:gd name="connsiteY16" fmla="*/ 15113 h 84836"/>
                <a:gd name="connsiteX17" fmla="*/ 44196 w 51180"/>
                <a:gd name="connsiteY17" fmla="*/ 10414 h 84836"/>
                <a:gd name="connsiteX18" fmla="*/ 41275 w 51180"/>
                <a:gd name="connsiteY18" fmla="*/ 6604 h 84836"/>
                <a:gd name="connsiteX19" fmla="*/ 37973 w 51180"/>
                <a:gd name="connsiteY19" fmla="*/ 3683 h 84836"/>
                <a:gd name="connsiteX20" fmla="*/ 34290 w 51180"/>
                <a:gd name="connsiteY20" fmla="*/ 1651 h 84836"/>
                <a:gd name="connsiteX21" fmla="*/ 30099 w 51180"/>
                <a:gd name="connsiteY21" fmla="*/ 381 h 84836"/>
                <a:gd name="connsiteX22" fmla="*/ 25654 w 51180"/>
                <a:gd name="connsiteY22" fmla="*/ 0 h 84836"/>
                <a:gd name="connsiteX23" fmla="*/ 25654 w 51180"/>
                <a:gd name="connsiteY23" fmla="*/ 0 h 84836"/>
                <a:gd name="connsiteX24" fmla="*/ 21082 w 51180"/>
                <a:gd name="connsiteY24" fmla="*/ 381 h 84836"/>
                <a:gd name="connsiteX25" fmla="*/ 17018 w 51180"/>
                <a:gd name="connsiteY25" fmla="*/ 1651 h 84836"/>
                <a:gd name="connsiteX26" fmla="*/ 13208 w 51180"/>
                <a:gd name="connsiteY26" fmla="*/ 3683 h 84836"/>
                <a:gd name="connsiteX27" fmla="*/ 9906 w 51180"/>
                <a:gd name="connsiteY27" fmla="*/ 6604 h 84836"/>
                <a:gd name="connsiteX28" fmla="*/ 6985 w 51180"/>
                <a:gd name="connsiteY28" fmla="*/ 10414 h 84836"/>
                <a:gd name="connsiteX29" fmla="*/ 4572 w 51180"/>
                <a:gd name="connsiteY29" fmla="*/ 14986 h 84836"/>
                <a:gd name="connsiteX30" fmla="*/ 2667 w 51180"/>
                <a:gd name="connsiteY30" fmla="*/ 20447 h 84836"/>
                <a:gd name="connsiteX31" fmla="*/ 1143 w 51180"/>
                <a:gd name="connsiteY31" fmla="*/ 26924 h 84836"/>
                <a:gd name="connsiteX32" fmla="*/ 381 w 51180"/>
                <a:gd name="connsiteY32" fmla="*/ 34036 h 84836"/>
                <a:gd name="connsiteX33" fmla="*/ 0 w 51180"/>
                <a:gd name="connsiteY33" fmla="*/ 42164 h 84836"/>
                <a:gd name="connsiteX34" fmla="*/ 0 w 51180"/>
                <a:gd name="connsiteY34" fmla="*/ 42164 h 84836"/>
                <a:gd name="connsiteX35" fmla="*/ 381 w 51180"/>
                <a:gd name="connsiteY35" fmla="*/ 50292 h 84836"/>
                <a:gd name="connsiteX36" fmla="*/ 1143 w 51180"/>
                <a:gd name="connsiteY36" fmla="*/ 57531 h 84836"/>
                <a:gd name="connsiteX37" fmla="*/ 2667 w 51180"/>
                <a:gd name="connsiteY37" fmla="*/ 64008 h 84836"/>
                <a:gd name="connsiteX38" fmla="*/ 4572 w 51180"/>
                <a:gd name="connsiteY38" fmla="*/ 69596 h 84836"/>
                <a:gd name="connsiteX39" fmla="*/ 6985 w 51180"/>
                <a:gd name="connsiteY39" fmla="*/ 74295 h 84836"/>
                <a:gd name="connsiteX40" fmla="*/ 9906 w 51180"/>
                <a:gd name="connsiteY40" fmla="*/ 78105 h 84836"/>
                <a:gd name="connsiteX41" fmla="*/ 13208 w 51180"/>
                <a:gd name="connsiteY41" fmla="*/ 81026 h 84836"/>
                <a:gd name="connsiteX42" fmla="*/ 17018 w 51180"/>
                <a:gd name="connsiteY42" fmla="*/ 83185 h 84836"/>
                <a:gd name="connsiteX43" fmla="*/ 21082 w 51180"/>
                <a:gd name="connsiteY43" fmla="*/ 84455 h 84836"/>
                <a:gd name="connsiteX44" fmla="*/ 25654 w 51180"/>
                <a:gd name="connsiteY44" fmla="*/ 84836 h 84836"/>
                <a:gd name="connsiteX45" fmla="*/ 25654 w 51180"/>
                <a:gd name="connsiteY45" fmla="*/ 76708 h 84836"/>
                <a:gd name="connsiteX46" fmla="*/ 25654 w 51180"/>
                <a:gd name="connsiteY46" fmla="*/ 76708 h 84836"/>
                <a:gd name="connsiteX47" fmla="*/ 22860 w 51180"/>
                <a:gd name="connsiteY47" fmla="*/ 76454 h 84836"/>
                <a:gd name="connsiteX48" fmla="*/ 20447 w 51180"/>
                <a:gd name="connsiteY48" fmla="*/ 75438 h 84836"/>
                <a:gd name="connsiteX49" fmla="*/ 18161 w 51180"/>
                <a:gd name="connsiteY49" fmla="*/ 73787 h 84836"/>
                <a:gd name="connsiteX50" fmla="*/ 16129 w 51180"/>
                <a:gd name="connsiteY50" fmla="*/ 71501 h 84836"/>
                <a:gd name="connsiteX51" fmla="*/ 14351 w 51180"/>
                <a:gd name="connsiteY51" fmla="*/ 68580 h 84836"/>
                <a:gd name="connsiteX52" fmla="*/ 12827 w 51180"/>
                <a:gd name="connsiteY52" fmla="*/ 64770 h 84836"/>
                <a:gd name="connsiteX53" fmla="*/ 11557 w 51180"/>
                <a:gd name="connsiteY53" fmla="*/ 60325 h 84836"/>
                <a:gd name="connsiteX54" fmla="*/ 10668 w 51180"/>
                <a:gd name="connsiteY54" fmla="*/ 55118 h 84836"/>
                <a:gd name="connsiteX55" fmla="*/ 10160 w 51180"/>
                <a:gd name="connsiteY55" fmla="*/ 49022 h 84836"/>
                <a:gd name="connsiteX56" fmla="*/ 10033 w 51180"/>
                <a:gd name="connsiteY56" fmla="*/ 42164 h 84836"/>
                <a:gd name="connsiteX57" fmla="*/ 10033 w 51180"/>
                <a:gd name="connsiteY57" fmla="*/ 42164 h 84836"/>
                <a:gd name="connsiteX58" fmla="*/ 10160 w 51180"/>
                <a:gd name="connsiteY58" fmla="*/ 35433 h 84836"/>
                <a:gd name="connsiteX59" fmla="*/ 10668 w 51180"/>
                <a:gd name="connsiteY59" fmla="*/ 29464 h 84836"/>
                <a:gd name="connsiteX60" fmla="*/ 11557 w 51180"/>
                <a:gd name="connsiteY60" fmla="*/ 24257 h 84836"/>
                <a:gd name="connsiteX61" fmla="*/ 12827 w 51180"/>
                <a:gd name="connsiteY61" fmla="*/ 19812 h 84836"/>
                <a:gd name="connsiteX62" fmla="*/ 14351 w 51180"/>
                <a:gd name="connsiteY62" fmla="*/ 16129 h 84836"/>
                <a:gd name="connsiteX63" fmla="*/ 16129 w 51180"/>
                <a:gd name="connsiteY63" fmla="*/ 13208 h 84836"/>
                <a:gd name="connsiteX64" fmla="*/ 18161 w 51180"/>
                <a:gd name="connsiteY64" fmla="*/ 10922 h 84836"/>
                <a:gd name="connsiteX65" fmla="*/ 20447 w 51180"/>
                <a:gd name="connsiteY65" fmla="*/ 9398 h 84836"/>
                <a:gd name="connsiteX66" fmla="*/ 22860 w 51180"/>
                <a:gd name="connsiteY66" fmla="*/ 8382 h 84836"/>
                <a:gd name="connsiteX67" fmla="*/ 25654 w 51180"/>
                <a:gd name="connsiteY67" fmla="*/ 8128 h 84836"/>
                <a:gd name="connsiteX68" fmla="*/ 25654 w 51180"/>
                <a:gd name="connsiteY68" fmla="*/ 8128 h 84836"/>
                <a:gd name="connsiteX69" fmla="*/ 28321 w 51180"/>
                <a:gd name="connsiteY69" fmla="*/ 8382 h 84836"/>
                <a:gd name="connsiteX70" fmla="*/ 30861 w 51180"/>
                <a:gd name="connsiteY70" fmla="*/ 9398 h 84836"/>
                <a:gd name="connsiteX71" fmla="*/ 33147 w 51180"/>
                <a:gd name="connsiteY71" fmla="*/ 10922 h 84836"/>
                <a:gd name="connsiteX72" fmla="*/ 35052 w 51180"/>
                <a:gd name="connsiteY72" fmla="*/ 13208 h 84836"/>
                <a:gd name="connsiteX73" fmla="*/ 36830 w 51180"/>
                <a:gd name="connsiteY73" fmla="*/ 16129 h 84836"/>
                <a:gd name="connsiteX74" fmla="*/ 38354 w 51180"/>
                <a:gd name="connsiteY74" fmla="*/ 19812 h 84836"/>
                <a:gd name="connsiteX75" fmla="*/ 39624 w 51180"/>
                <a:gd name="connsiteY75" fmla="*/ 24257 h 84836"/>
                <a:gd name="connsiteX76" fmla="*/ 40386 w 51180"/>
                <a:gd name="connsiteY76" fmla="*/ 29464 h 84836"/>
                <a:gd name="connsiteX77" fmla="*/ 41021 w 51180"/>
                <a:gd name="connsiteY77" fmla="*/ 35433 h 84836"/>
                <a:gd name="connsiteX78" fmla="*/ 41148 w 51180"/>
                <a:gd name="connsiteY78" fmla="*/ 42164 h 84836"/>
                <a:gd name="connsiteX79" fmla="*/ 41148 w 51180"/>
                <a:gd name="connsiteY79" fmla="*/ 42164 h 84836"/>
                <a:gd name="connsiteX80" fmla="*/ 41021 w 51180"/>
                <a:gd name="connsiteY80" fmla="*/ 49022 h 84836"/>
                <a:gd name="connsiteX81" fmla="*/ 40386 w 51180"/>
                <a:gd name="connsiteY81" fmla="*/ 55118 h 84836"/>
                <a:gd name="connsiteX82" fmla="*/ 39624 w 51180"/>
                <a:gd name="connsiteY82" fmla="*/ 60325 h 84836"/>
                <a:gd name="connsiteX83" fmla="*/ 38354 w 51180"/>
                <a:gd name="connsiteY83" fmla="*/ 64770 h 84836"/>
                <a:gd name="connsiteX84" fmla="*/ 36830 w 51180"/>
                <a:gd name="connsiteY84" fmla="*/ 68580 h 84836"/>
                <a:gd name="connsiteX85" fmla="*/ 35052 w 51180"/>
                <a:gd name="connsiteY85" fmla="*/ 71501 h 84836"/>
                <a:gd name="connsiteX86" fmla="*/ 33147 w 51180"/>
                <a:gd name="connsiteY86" fmla="*/ 73787 h 84836"/>
                <a:gd name="connsiteX87" fmla="*/ 30861 w 51180"/>
                <a:gd name="connsiteY87" fmla="*/ 75438 h 84836"/>
                <a:gd name="connsiteX88" fmla="*/ 28321 w 51180"/>
                <a:gd name="connsiteY88" fmla="*/ 76454 h 84836"/>
                <a:gd name="connsiteX89" fmla="*/ 25654 w 51180"/>
                <a:gd name="connsiteY89" fmla="*/ 76708 h 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1180" h="84836">
                  <a:moveTo>
                    <a:pt x="25654" y="84836"/>
                  </a:moveTo>
                  <a:lnTo>
                    <a:pt x="25654" y="84836"/>
                  </a:lnTo>
                  <a:lnTo>
                    <a:pt x="30099" y="84455"/>
                  </a:lnTo>
                  <a:lnTo>
                    <a:pt x="34290" y="83185"/>
                  </a:lnTo>
                  <a:lnTo>
                    <a:pt x="37973" y="81026"/>
                  </a:lnTo>
                  <a:lnTo>
                    <a:pt x="41275" y="78105"/>
                  </a:lnTo>
                  <a:lnTo>
                    <a:pt x="44196" y="74295"/>
                  </a:lnTo>
                  <a:lnTo>
                    <a:pt x="46609" y="69596"/>
                  </a:lnTo>
                  <a:lnTo>
                    <a:pt x="48514" y="64008"/>
                  </a:lnTo>
                  <a:lnTo>
                    <a:pt x="49911" y="57531"/>
                  </a:lnTo>
                  <a:lnTo>
                    <a:pt x="50800" y="50292"/>
                  </a:lnTo>
                  <a:lnTo>
                    <a:pt x="51181" y="42164"/>
                  </a:lnTo>
                  <a:lnTo>
                    <a:pt x="51181" y="42164"/>
                  </a:lnTo>
                  <a:lnTo>
                    <a:pt x="50800" y="34163"/>
                  </a:lnTo>
                  <a:lnTo>
                    <a:pt x="49911" y="26924"/>
                  </a:lnTo>
                  <a:lnTo>
                    <a:pt x="48514" y="20574"/>
                  </a:lnTo>
                  <a:lnTo>
                    <a:pt x="46609" y="15113"/>
                  </a:lnTo>
                  <a:lnTo>
                    <a:pt x="44196" y="10414"/>
                  </a:lnTo>
                  <a:lnTo>
                    <a:pt x="41275" y="6604"/>
                  </a:lnTo>
                  <a:lnTo>
                    <a:pt x="37973" y="3683"/>
                  </a:lnTo>
                  <a:lnTo>
                    <a:pt x="34290" y="1651"/>
                  </a:lnTo>
                  <a:lnTo>
                    <a:pt x="30099" y="381"/>
                  </a:lnTo>
                  <a:lnTo>
                    <a:pt x="25654" y="0"/>
                  </a:lnTo>
                  <a:lnTo>
                    <a:pt x="25654" y="0"/>
                  </a:lnTo>
                  <a:lnTo>
                    <a:pt x="21082" y="381"/>
                  </a:lnTo>
                  <a:lnTo>
                    <a:pt x="17018" y="1651"/>
                  </a:lnTo>
                  <a:lnTo>
                    <a:pt x="13208" y="3683"/>
                  </a:lnTo>
                  <a:lnTo>
                    <a:pt x="9906" y="6604"/>
                  </a:lnTo>
                  <a:lnTo>
                    <a:pt x="6985" y="10414"/>
                  </a:lnTo>
                  <a:lnTo>
                    <a:pt x="4572" y="14986"/>
                  </a:lnTo>
                  <a:lnTo>
                    <a:pt x="2667" y="20447"/>
                  </a:lnTo>
                  <a:lnTo>
                    <a:pt x="1143" y="26924"/>
                  </a:lnTo>
                  <a:lnTo>
                    <a:pt x="381" y="34036"/>
                  </a:lnTo>
                  <a:lnTo>
                    <a:pt x="0" y="42164"/>
                  </a:lnTo>
                  <a:lnTo>
                    <a:pt x="0" y="42164"/>
                  </a:lnTo>
                  <a:lnTo>
                    <a:pt x="381" y="50292"/>
                  </a:lnTo>
                  <a:lnTo>
                    <a:pt x="1143" y="57531"/>
                  </a:lnTo>
                  <a:lnTo>
                    <a:pt x="2667" y="64008"/>
                  </a:lnTo>
                  <a:lnTo>
                    <a:pt x="4572" y="69596"/>
                  </a:lnTo>
                  <a:lnTo>
                    <a:pt x="6985" y="74295"/>
                  </a:lnTo>
                  <a:lnTo>
                    <a:pt x="9906" y="78105"/>
                  </a:lnTo>
                  <a:lnTo>
                    <a:pt x="13208" y="81026"/>
                  </a:lnTo>
                  <a:lnTo>
                    <a:pt x="17018" y="83185"/>
                  </a:lnTo>
                  <a:lnTo>
                    <a:pt x="21082" y="84455"/>
                  </a:lnTo>
                  <a:lnTo>
                    <a:pt x="25654" y="84836"/>
                  </a:lnTo>
                  <a:close/>
                  <a:moveTo>
                    <a:pt x="25654" y="76708"/>
                  </a:moveTo>
                  <a:lnTo>
                    <a:pt x="25654" y="76708"/>
                  </a:lnTo>
                  <a:lnTo>
                    <a:pt x="22860" y="76454"/>
                  </a:lnTo>
                  <a:lnTo>
                    <a:pt x="20447" y="75438"/>
                  </a:lnTo>
                  <a:lnTo>
                    <a:pt x="18161" y="73787"/>
                  </a:lnTo>
                  <a:lnTo>
                    <a:pt x="16129" y="71501"/>
                  </a:lnTo>
                  <a:lnTo>
                    <a:pt x="14351" y="68580"/>
                  </a:lnTo>
                  <a:lnTo>
                    <a:pt x="12827" y="64770"/>
                  </a:lnTo>
                  <a:lnTo>
                    <a:pt x="11557" y="60325"/>
                  </a:lnTo>
                  <a:lnTo>
                    <a:pt x="10668" y="55118"/>
                  </a:lnTo>
                  <a:lnTo>
                    <a:pt x="10160" y="49022"/>
                  </a:lnTo>
                  <a:lnTo>
                    <a:pt x="10033" y="42164"/>
                  </a:lnTo>
                  <a:lnTo>
                    <a:pt x="10033" y="42164"/>
                  </a:lnTo>
                  <a:lnTo>
                    <a:pt x="10160" y="35433"/>
                  </a:lnTo>
                  <a:lnTo>
                    <a:pt x="10668" y="29464"/>
                  </a:lnTo>
                  <a:lnTo>
                    <a:pt x="11557" y="24257"/>
                  </a:lnTo>
                  <a:lnTo>
                    <a:pt x="12827" y="19812"/>
                  </a:lnTo>
                  <a:lnTo>
                    <a:pt x="14351" y="16129"/>
                  </a:lnTo>
                  <a:lnTo>
                    <a:pt x="16129" y="13208"/>
                  </a:lnTo>
                  <a:lnTo>
                    <a:pt x="18161" y="10922"/>
                  </a:lnTo>
                  <a:lnTo>
                    <a:pt x="20447" y="9398"/>
                  </a:lnTo>
                  <a:lnTo>
                    <a:pt x="22860" y="8382"/>
                  </a:lnTo>
                  <a:lnTo>
                    <a:pt x="25654" y="8128"/>
                  </a:lnTo>
                  <a:lnTo>
                    <a:pt x="25654" y="8128"/>
                  </a:lnTo>
                  <a:lnTo>
                    <a:pt x="28321" y="8382"/>
                  </a:lnTo>
                  <a:lnTo>
                    <a:pt x="30861" y="9398"/>
                  </a:lnTo>
                  <a:lnTo>
                    <a:pt x="33147" y="10922"/>
                  </a:lnTo>
                  <a:lnTo>
                    <a:pt x="35052" y="13208"/>
                  </a:lnTo>
                  <a:lnTo>
                    <a:pt x="36830" y="16129"/>
                  </a:lnTo>
                  <a:lnTo>
                    <a:pt x="38354" y="19812"/>
                  </a:lnTo>
                  <a:lnTo>
                    <a:pt x="39624" y="24257"/>
                  </a:lnTo>
                  <a:lnTo>
                    <a:pt x="40386" y="29464"/>
                  </a:lnTo>
                  <a:lnTo>
                    <a:pt x="41021" y="35433"/>
                  </a:lnTo>
                  <a:lnTo>
                    <a:pt x="41148" y="42164"/>
                  </a:lnTo>
                  <a:lnTo>
                    <a:pt x="41148" y="42164"/>
                  </a:lnTo>
                  <a:lnTo>
                    <a:pt x="41021" y="49022"/>
                  </a:lnTo>
                  <a:lnTo>
                    <a:pt x="40386" y="55118"/>
                  </a:lnTo>
                  <a:lnTo>
                    <a:pt x="39624" y="60325"/>
                  </a:lnTo>
                  <a:lnTo>
                    <a:pt x="38354" y="64770"/>
                  </a:lnTo>
                  <a:lnTo>
                    <a:pt x="36830" y="68580"/>
                  </a:lnTo>
                  <a:lnTo>
                    <a:pt x="35052" y="71501"/>
                  </a:lnTo>
                  <a:lnTo>
                    <a:pt x="33147" y="73787"/>
                  </a:lnTo>
                  <a:lnTo>
                    <a:pt x="30861" y="75438"/>
                  </a:lnTo>
                  <a:lnTo>
                    <a:pt x="28321" y="76454"/>
                  </a:lnTo>
                  <a:lnTo>
                    <a:pt x="25654" y="7670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826F4D3A-5BFD-C119-D47C-A8DD9BC3B6D9}"/>
                </a:ext>
              </a:extLst>
            </p:cNvPr>
            <p:cNvSpPr/>
            <p:nvPr/>
          </p:nvSpPr>
          <p:spPr>
            <a:xfrm>
              <a:off x="4935854" y="4813173"/>
              <a:ext cx="51054" cy="84836"/>
            </a:xfrm>
            <a:custGeom>
              <a:avLst/>
              <a:gdLst>
                <a:gd name="connsiteX0" fmla="*/ 9652 w 51054"/>
                <a:gd name="connsiteY0" fmla="*/ 26543 h 84836"/>
                <a:gd name="connsiteX1" fmla="*/ 9652 w 51054"/>
                <a:gd name="connsiteY1" fmla="*/ 26543 h 84836"/>
                <a:gd name="connsiteX2" fmla="*/ 9779 w 51054"/>
                <a:gd name="connsiteY2" fmla="*/ 23368 h 84836"/>
                <a:gd name="connsiteX3" fmla="*/ 10287 w 51054"/>
                <a:gd name="connsiteY3" fmla="*/ 20320 h 84836"/>
                <a:gd name="connsiteX4" fmla="*/ 11176 w 51054"/>
                <a:gd name="connsiteY4" fmla="*/ 17653 h 84836"/>
                <a:gd name="connsiteX5" fmla="*/ 12319 w 51054"/>
                <a:gd name="connsiteY5" fmla="*/ 15240 h 84836"/>
                <a:gd name="connsiteX6" fmla="*/ 13589 w 51054"/>
                <a:gd name="connsiteY6" fmla="*/ 13081 h 84836"/>
                <a:gd name="connsiteX7" fmla="*/ 15240 w 51054"/>
                <a:gd name="connsiteY7" fmla="*/ 11303 h 84836"/>
                <a:gd name="connsiteX8" fmla="*/ 17018 w 51054"/>
                <a:gd name="connsiteY8" fmla="*/ 9906 h 84836"/>
                <a:gd name="connsiteX9" fmla="*/ 19050 w 51054"/>
                <a:gd name="connsiteY9" fmla="*/ 8890 h 84836"/>
                <a:gd name="connsiteX10" fmla="*/ 21209 w 51054"/>
                <a:gd name="connsiteY10" fmla="*/ 8255 h 84836"/>
                <a:gd name="connsiteX11" fmla="*/ 23495 w 51054"/>
                <a:gd name="connsiteY11" fmla="*/ 8001 h 84836"/>
                <a:gd name="connsiteX12" fmla="*/ 23495 w 51054"/>
                <a:gd name="connsiteY12" fmla="*/ 8001 h 84836"/>
                <a:gd name="connsiteX13" fmla="*/ 26543 w 51054"/>
                <a:gd name="connsiteY13" fmla="*/ 8255 h 84836"/>
                <a:gd name="connsiteX14" fmla="*/ 29337 w 51054"/>
                <a:gd name="connsiteY14" fmla="*/ 9017 h 84836"/>
                <a:gd name="connsiteX15" fmla="*/ 31750 w 51054"/>
                <a:gd name="connsiteY15" fmla="*/ 10414 h 84836"/>
                <a:gd name="connsiteX16" fmla="*/ 34036 w 51054"/>
                <a:gd name="connsiteY16" fmla="*/ 12192 h 84836"/>
                <a:gd name="connsiteX17" fmla="*/ 35941 w 51054"/>
                <a:gd name="connsiteY17" fmla="*/ 14605 h 84836"/>
                <a:gd name="connsiteX18" fmla="*/ 37592 w 51054"/>
                <a:gd name="connsiteY18" fmla="*/ 17399 h 84836"/>
                <a:gd name="connsiteX19" fmla="*/ 38989 w 51054"/>
                <a:gd name="connsiteY19" fmla="*/ 20828 h 84836"/>
                <a:gd name="connsiteX20" fmla="*/ 40132 w 51054"/>
                <a:gd name="connsiteY20" fmla="*/ 24638 h 84836"/>
                <a:gd name="connsiteX21" fmla="*/ 40894 w 51054"/>
                <a:gd name="connsiteY21" fmla="*/ 28956 h 84836"/>
                <a:gd name="connsiteX22" fmla="*/ 41402 w 51054"/>
                <a:gd name="connsiteY22" fmla="*/ 33782 h 84836"/>
                <a:gd name="connsiteX23" fmla="*/ 41402 w 51054"/>
                <a:gd name="connsiteY23" fmla="*/ 33782 h 84836"/>
                <a:gd name="connsiteX24" fmla="*/ 39751 w 51054"/>
                <a:gd name="connsiteY24" fmla="*/ 35941 h 84836"/>
                <a:gd name="connsiteX25" fmla="*/ 38100 w 51054"/>
                <a:gd name="connsiteY25" fmla="*/ 37973 h 84836"/>
                <a:gd name="connsiteX26" fmla="*/ 36449 w 51054"/>
                <a:gd name="connsiteY26" fmla="*/ 39624 h 84836"/>
                <a:gd name="connsiteX27" fmla="*/ 34671 w 51054"/>
                <a:gd name="connsiteY27" fmla="*/ 41021 h 84836"/>
                <a:gd name="connsiteX28" fmla="*/ 33020 w 51054"/>
                <a:gd name="connsiteY28" fmla="*/ 42164 h 84836"/>
                <a:gd name="connsiteX29" fmla="*/ 31242 w 51054"/>
                <a:gd name="connsiteY29" fmla="*/ 43180 h 84836"/>
                <a:gd name="connsiteX30" fmla="*/ 29464 w 51054"/>
                <a:gd name="connsiteY30" fmla="*/ 43815 h 84836"/>
                <a:gd name="connsiteX31" fmla="*/ 27686 w 51054"/>
                <a:gd name="connsiteY31" fmla="*/ 44323 h 84836"/>
                <a:gd name="connsiteX32" fmla="*/ 26035 w 51054"/>
                <a:gd name="connsiteY32" fmla="*/ 44704 h 84836"/>
                <a:gd name="connsiteX33" fmla="*/ 24257 w 51054"/>
                <a:gd name="connsiteY33" fmla="*/ 44831 h 84836"/>
                <a:gd name="connsiteX34" fmla="*/ 24257 w 51054"/>
                <a:gd name="connsiteY34" fmla="*/ 44831 h 84836"/>
                <a:gd name="connsiteX35" fmla="*/ 21463 w 51054"/>
                <a:gd name="connsiteY35" fmla="*/ 44577 h 84836"/>
                <a:gd name="connsiteX36" fmla="*/ 19050 w 51054"/>
                <a:gd name="connsiteY36" fmla="*/ 43942 h 84836"/>
                <a:gd name="connsiteX37" fmla="*/ 16891 w 51054"/>
                <a:gd name="connsiteY37" fmla="*/ 42926 h 84836"/>
                <a:gd name="connsiteX38" fmla="*/ 14986 w 51054"/>
                <a:gd name="connsiteY38" fmla="*/ 41529 h 84836"/>
                <a:gd name="connsiteX39" fmla="*/ 13335 w 51054"/>
                <a:gd name="connsiteY39" fmla="*/ 39751 h 84836"/>
                <a:gd name="connsiteX40" fmla="*/ 12065 w 51054"/>
                <a:gd name="connsiteY40" fmla="*/ 37719 h 84836"/>
                <a:gd name="connsiteX41" fmla="*/ 10922 w 51054"/>
                <a:gd name="connsiteY41" fmla="*/ 35306 h 84836"/>
                <a:gd name="connsiteX42" fmla="*/ 10287 w 51054"/>
                <a:gd name="connsiteY42" fmla="*/ 32639 h 84836"/>
                <a:gd name="connsiteX43" fmla="*/ 9779 w 51054"/>
                <a:gd name="connsiteY43" fmla="*/ 29718 h 84836"/>
                <a:gd name="connsiteX44" fmla="*/ 9652 w 51054"/>
                <a:gd name="connsiteY44" fmla="*/ 26543 h 84836"/>
                <a:gd name="connsiteX45" fmla="*/ 21336 w 51054"/>
                <a:gd name="connsiteY45" fmla="*/ 84836 h 84836"/>
                <a:gd name="connsiteX46" fmla="*/ 21336 w 51054"/>
                <a:gd name="connsiteY46" fmla="*/ 84836 h 84836"/>
                <a:gd name="connsiteX47" fmla="*/ 25908 w 51054"/>
                <a:gd name="connsiteY47" fmla="*/ 84455 h 84836"/>
                <a:gd name="connsiteX48" fmla="*/ 30353 w 51054"/>
                <a:gd name="connsiteY48" fmla="*/ 83312 h 84836"/>
                <a:gd name="connsiteX49" fmla="*/ 34544 w 51054"/>
                <a:gd name="connsiteY49" fmla="*/ 81280 h 84836"/>
                <a:gd name="connsiteX50" fmla="*/ 38354 w 51054"/>
                <a:gd name="connsiteY50" fmla="*/ 78232 h 84836"/>
                <a:gd name="connsiteX51" fmla="*/ 41910 w 51054"/>
                <a:gd name="connsiteY51" fmla="*/ 74422 h 84836"/>
                <a:gd name="connsiteX52" fmla="*/ 44958 w 51054"/>
                <a:gd name="connsiteY52" fmla="*/ 69469 h 84836"/>
                <a:gd name="connsiteX53" fmla="*/ 47498 w 51054"/>
                <a:gd name="connsiteY53" fmla="*/ 63500 h 84836"/>
                <a:gd name="connsiteX54" fmla="*/ 49403 w 51054"/>
                <a:gd name="connsiteY54" fmla="*/ 56515 h 84836"/>
                <a:gd name="connsiteX55" fmla="*/ 50546 w 51054"/>
                <a:gd name="connsiteY55" fmla="*/ 48260 h 84836"/>
                <a:gd name="connsiteX56" fmla="*/ 51054 w 51054"/>
                <a:gd name="connsiteY56" fmla="*/ 38989 h 84836"/>
                <a:gd name="connsiteX57" fmla="*/ 51054 w 51054"/>
                <a:gd name="connsiteY57" fmla="*/ 38989 h 84836"/>
                <a:gd name="connsiteX58" fmla="*/ 50673 w 51054"/>
                <a:gd name="connsiteY58" fmla="*/ 31496 h 84836"/>
                <a:gd name="connsiteX59" fmla="*/ 49657 w 51054"/>
                <a:gd name="connsiteY59" fmla="*/ 24892 h 84836"/>
                <a:gd name="connsiteX60" fmla="*/ 48006 w 51054"/>
                <a:gd name="connsiteY60" fmla="*/ 19050 h 84836"/>
                <a:gd name="connsiteX61" fmla="*/ 45847 w 51054"/>
                <a:gd name="connsiteY61" fmla="*/ 13970 h 84836"/>
                <a:gd name="connsiteX62" fmla="*/ 43180 w 51054"/>
                <a:gd name="connsiteY62" fmla="*/ 9652 h 84836"/>
                <a:gd name="connsiteX63" fmla="*/ 40005 w 51054"/>
                <a:gd name="connsiteY63" fmla="*/ 6223 h 84836"/>
                <a:gd name="connsiteX64" fmla="*/ 36449 w 51054"/>
                <a:gd name="connsiteY64" fmla="*/ 3429 h 84836"/>
                <a:gd name="connsiteX65" fmla="*/ 32385 w 51054"/>
                <a:gd name="connsiteY65" fmla="*/ 1524 h 84836"/>
                <a:gd name="connsiteX66" fmla="*/ 28067 w 51054"/>
                <a:gd name="connsiteY66" fmla="*/ 381 h 84836"/>
                <a:gd name="connsiteX67" fmla="*/ 23495 w 51054"/>
                <a:gd name="connsiteY67" fmla="*/ 0 h 84836"/>
                <a:gd name="connsiteX68" fmla="*/ 23495 w 51054"/>
                <a:gd name="connsiteY68" fmla="*/ 0 h 84836"/>
                <a:gd name="connsiteX69" fmla="*/ 19812 w 51054"/>
                <a:gd name="connsiteY69" fmla="*/ 254 h 84836"/>
                <a:gd name="connsiteX70" fmla="*/ 16129 w 51054"/>
                <a:gd name="connsiteY70" fmla="*/ 1143 h 84836"/>
                <a:gd name="connsiteX71" fmla="*/ 12827 w 51054"/>
                <a:gd name="connsiteY71" fmla="*/ 2667 h 84836"/>
                <a:gd name="connsiteX72" fmla="*/ 9779 w 51054"/>
                <a:gd name="connsiteY72" fmla="*/ 4699 h 84836"/>
                <a:gd name="connsiteX73" fmla="*/ 6985 w 51054"/>
                <a:gd name="connsiteY73" fmla="*/ 7239 h 84836"/>
                <a:gd name="connsiteX74" fmla="*/ 4699 w 51054"/>
                <a:gd name="connsiteY74" fmla="*/ 10287 h 84836"/>
                <a:gd name="connsiteX75" fmla="*/ 2667 w 51054"/>
                <a:gd name="connsiteY75" fmla="*/ 13843 h 84836"/>
                <a:gd name="connsiteX76" fmla="*/ 1270 w 51054"/>
                <a:gd name="connsiteY76" fmla="*/ 17653 h 84836"/>
                <a:gd name="connsiteX77" fmla="*/ 381 w 51054"/>
                <a:gd name="connsiteY77" fmla="*/ 21971 h 84836"/>
                <a:gd name="connsiteX78" fmla="*/ 0 w 51054"/>
                <a:gd name="connsiteY78" fmla="*/ 26543 h 84836"/>
                <a:gd name="connsiteX79" fmla="*/ 0 w 51054"/>
                <a:gd name="connsiteY79" fmla="*/ 26543 h 84836"/>
                <a:gd name="connsiteX80" fmla="*/ 254 w 51054"/>
                <a:gd name="connsiteY80" fmla="*/ 31369 h 84836"/>
                <a:gd name="connsiteX81" fmla="*/ 1143 w 51054"/>
                <a:gd name="connsiteY81" fmla="*/ 35814 h 84836"/>
                <a:gd name="connsiteX82" fmla="*/ 2286 w 51054"/>
                <a:gd name="connsiteY82" fmla="*/ 39624 h 84836"/>
                <a:gd name="connsiteX83" fmla="*/ 4064 w 51054"/>
                <a:gd name="connsiteY83" fmla="*/ 42926 h 84836"/>
                <a:gd name="connsiteX84" fmla="*/ 6223 w 51054"/>
                <a:gd name="connsiteY84" fmla="*/ 45847 h 84836"/>
                <a:gd name="connsiteX85" fmla="*/ 8763 w 51054"/>
                <a:gd name="connsiteY85" fmla="*/ 48133 h 84836"/>
                <a:gd name="connsiteX86" fmla="*/ 11684 w 51054"/>
                <a:gd name="connsiteY86" fmla="*/ 50038 h 84836"/>
                <a:gd name="connsiteX87" fmla="*/ 14986 w 51054"/>
                <a:gd name="connsiteY87" fmla="*/ 51308 h 84836"/>
                <a:gd name="connsiteX88" fmla="*/ 18669 w 51054"/>
                <a:gd name="connsiteY88" fmla="*/ 52070 h 84836"/>
                <a:gd name="connsiteX89" fmla="*/ 22606 w 51054"/>
                <a:gd name="connsiteY89" fmla="*/ 52324 h 84836"/>
                <a:gd name="connsiteX90" fmla="*/ 22606 w 51054"/>
                <a:gd name="connsiteY90" fmla="*/ 52324 h 84836"/>
                <a:gd name="connsiteX91" fmla="*/ 24638 w 51054"/>
                <a:gd name="connsiteY91" fmla="*/ 52197 h 84836"/>
                <a:gd name="connsiteX92" fmla="*/ 26670 w 51054"/>
                <a:gd name="connsiteY92" fmla="*/ 51943 h 84836"/>
                <a:gd name="connsiteX93" fmla="*/ 28702 w 51054"/>
                <a:gd name="connsiteY93" fmla="*/ 51308 h 84836"/>
                <a:gd name="connsiteX94" fmla="*/ 30734 w 51054"/>
                <a:gd name="connsiteY94" fmla="*/ 50546 h 84836"/>
                <a:gd name="connsiteX95" fmla="*/ 32766 w 51054"/>
                <a:gd name="connsiteY95" fmla="*/ 49657 h 84836"/>
                <a:gd name="connsiteX96" fmla="*/ 34671 w 51054"/>
                <a:gd name="connsiteY96" fmla="*/ 48514 h 84836"/>
                <a:gd name="connsiteX97" fmla="*/ 36449 w 51054"/>
                <a:gd name="connsiteY97" fmla="*/ 47244 h 84836"/>
                <a:gd name="connsiteX98" fmla="*/ 38227 w 51054"/>
                <a:gd name="connsiteY98" fmla="*/ 45720 h 84836"/>
                <a:gd name="connsiteX99" fmla="*/ 40005 w 51054"/>
                <a:gd name="connsiteY99" fmla="*/ 44069 h 84836"/>
                <a:gd name="connsiteX100" fmla="*/ 41529 w 51054"/>
                <a:gd name="connsiteY100" fmla="*/ 42291 h 84836"/>
                <a:gd name="connsiteX101" fmla="*/ 41529 w 51054"/>
                <a:gd name="connsiteY101" fmla="*/ 42291 h 84836"/>
                <a:gd name="connsiteX102" fmla="*/ 41021 w 51054"/>
                <a:gd name="connsiteY102" fmla="*/ 49403 h 84836"/>
                <a:gd name="connsiteX103" fmla="*/ 40132 w 51054"/>
                <a:gd name="connsiteY103" fmla="*/ 55626 h 84836"/>
                <a:gd name="connsiteX104" fmla="*/ 38735 w 51054"/>
                <a:gd name="connsiteY104" fmla="*/ 60833 h 84836"/>
                <a:gd name="connsiteX105" fmla="*/ 36957 w 51054"/>
                <a:gd name="connsiteY105" fmla="*/ 65278 h 84836"/>
                <a:gd name="connsiteX106" fmla="*/ 34925 w 51054"/>
                <a:gd name="connsiteY106" fmla="*/ 68834 h 84836"/>
                <a:gd name="connsiteX107" fmla="*/ 32512 w 51054"/>
                <a:gd name="connsiteY107" fmla="*/ 71755 h 84836"/>
                <a:gd name="connsiteX108" fmla="*/ 29972 w 51054"/>
                <a:gd name="connsiteY108" fmla="*/ 73787 h 84836"/>
                <a:gd name="connsiteX109" fmla="*/ 27051 w 51054"/>
                <a:gd name="connsiteY109" fmla="*/ 75311 h 84836"/>
                <a:gd name="connsiteX110" fmla="*/ 24130 w 51054"/>
                <a:gd name="connsiteY110" fmla="*/ 76073 h 84836"/>
                <a:gd name="connsiteX111" fmla="*/ 20955 w 51054"/>
                <a:gd name="connsiteY111" fmla="*/ 76454 h 84836"/>
                <a:gd name="connsiteX112" fmla="*/ 20955 w 51054"/>
                <a:gd name="connsiteY112" fmla="*/ 76454 h 84836"/>
                <a:gd name="connsiteX113" fmla="*/ 19431 w 51054"/>
                <a:gd name="connsiteY113" fmla="*/ 76327 h 84836"/>
                <a:gd name="connsiteX114" fmla="*/ 17780 w 51054"/>
                <a:gd name="connsiteY114" fmla="*/ 76073 h 84836"/>
                <a:gd name="connsiteX115" fmla="*/ 16256 w 51054"/>
                <a:gd name="connsiteY115" fmla="*/ 75819 h 84836"/>
                <a:gd name="connsiteX116" fmla="*/ 14859 w 51054"/>
                <a:gd name="connsiteY116" fmla="*/ 75311 h 84836"/>
                <a:gd name="connsiteX117" fmla="*/ 13462 w 51054"/>
                <a:gd name="connsiteY117" fmla="*/ 74676 h 84836"/>
                <a:gd name="connsiteX118" fmla="*/ 12065 w 51054"/>
                <a:gd name="connsiteY118" fmla="*/ 74041 h 84836"/>
                <a:gd name="connsiteX119" fmla="*/ 10795 w 51054"/>
                <a:gd name="connsiteY119" fmla="*/ 73152 h 84836"/>
                <a:gd name="connsiteX120" fmla="*/ 9525 w 51054"/>
                <a:gd name="connsiteY120" fmla="*/ 72263 h 84836"/>
                <a:gd name="connsiteX121" fmla="*/ 8382 w 51054"/>
                <a:gd name="connsiteY121" fmla="*/ 71247 h 84836"/>
                <a:gd name="connsiteX122" fmla="*/ 7366 w 51054"/>
                <a:gd name="connsiteY122" fmla="*/ 70104 h 84836"/>
                <a:gd name="connsiteX123" fmla="*/ 1651 w 51054"/>
                <a:gd name="connsiteY123" fmla="*/ 76454 h 84836"/>
                <a:gd name="connsiteX124" fmla="*/ 1651 w 51054"/>
                <a:gd name="connsiteY124" fmla="*/ 76454 h 84836"/>
                <a:gd name="connsiteX125" fmla="*/ 3048 w 51054"/>
                <a:gd name="connsiteY125" fmla="*/ 77851 h 84836"/>
                <a:gd name="connsiteX126" fmla="*/ 4572 w 51054"/>
                <a:gd name="connsiteY126" fmla="*/ 79248 h 84836"/>
                <a:gd name="connsiteX127" fmla="*/ 6223 w 51054"/>
                <a:gd name="connsiteY127" fmla="*/ 80391 h 84836"/>
                <a:gd name="connsiteX128" fmla="*/ 8001 w 51054"/>
                <a:gd name="connsiteY128" fmla="*/ 81534 h 84836"/>
                <a:gd name="connsiteX129" fmla="*/ 9906 w 51054"/>
                <a:gd name="connsiteY129" fmla="*/ 82550 h 84836"/>
                <a:gd name="connsiteX130" fmla="*/ 11811 w 51054"/>
                <a:gd name="connsiteY130" fmla="*/ 83312 h 84836"/>
                <a:gd name="connsiteX131" fmla="*/ 13970 w 51054"/>
                <a:gd name="connsiteY131" fmla="*/ 83947 h 84836"/>
                <a:gd name="connsiteX132" fmla="*/ 16256 w 51054"/>
                <a:gd name="connsiteY132" fmla="*/ 84455 h 84836"/>
                <a:gd name="connsiteX133" fmla="*/ 18669 w 51054"/>
                <a:gd name="connsiteY133" fmla="*/ 84836 h 84836"/>
                <a:gd name="connsiteX134" fmla="*/ 21336 w 51054"/>
                <a:gd name="connsiteY134" fmla="*/ 84836 h 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51054" h="84836">
                  <a:moveTo>
                    <a:pt x="9652" y="26543"/>
                  </a:moveTo>
                  <a:lnTo>
                    <a:pt x="9652" y="26543"/>
                  </a:lnTo>
                  <a:lnTo>
                    <a:pt x="9779" y="23368"/>
                  </a:lnTo>
                  <a:lnTo>
                    <a:pt x="10287" y="20320"/>
                  </a:lnTo>
                  <a:lnTo>
                    <a:pt x="11176" y="17653"/>
                  </a:lnTo>
                  <a:lnTo>
                    <a:pt x="12319" y="15240"/>
                  </a:lnTo>
                  <a:lnTo>
                    <a:pt x="13589" y="13081"/>
                  </a:lnTo>
                  <a:lnTo>
                    <a:pt x="15240" y="11303"/>
                  </a:lnTo>
                  <a:lnTo>
                    <a:pt x="17018" y="9906"/>
                  </a:lnTo>
                  <a:lnTo>
                    <a:pt x="19050" y="8890"/>
                  </a:lnTo>
                  <a:lnTo>
                    <a:pt x="21209" y="8255"/>
                  </a:lnTo>
                  <a:lnTo>
                    <a:pt x="23495" y="8001"/>
                  </a:lnTo>
                  <a:lnTo>
                    <a:pt x="23495" y="8001"/>
                  </a:lnTo>
                  <a:lnTo>
                    <a:pt x="26543" y="8255"/>
                  </a:lnTo>
                  <a:lnTo>
                    <a:pt x="29337" y="9017"/>
                  </a:lnTo>
                  <a:lnTo>
                    <a:pt x="31750" y="10414"/>
                  </a:lnTo>
                  <a:lnTo>
                    <a:pt x="34036" y="12192"/>
                  </a:lnTo>
                  <a:lnTo>
                    <a:pt x="35941" y="14605"/>
                  </a:lnTo>
                  <a:lnTo>
                    <a:pt x="37592" y="17399"/>
                  </a:lnTo>
                  <a:lnTo>
                    <a:pt x="38989" y="20828"/>
                  </a:lnTo>
                  <a:lnTo>
                    <a:pt x="40132" y="24638"/>
                  </a:lnTo>
                  <a:lnTo>
                    <a:pt x="40894" y="28956"/>
                  </a:lnTo>
                  <a:lnTo>
                    <a:pt x="41402" y="33782"/>
                  </a:lnTo>
                  <a:lnTo>
                    <a:pt x="41402" y="33782"/>
                  </a:lnTo>
                  <a:lnTo>
                    <a:pt x="39751" y="35941"/>
                  </a:lnTo>
                  <a:lnTo>
                    <a:pt x="38100" y="37973"/>
                  </a:lnTo>
                  <a:lnTo>
                    <a:pt x="36449" y="39624"/>
                  </a:lnTo>
                  <a:lnTo>
                    <a:pt x="34671" y="41021"/>
                  </a:lnTo>
                  <a:lnTo>
                    <a:pt x="33020" y="42164"/>
                  </a:lnTo>
                  <a:lnTo>
                    <a:pt x="31242" y="43180"/>
                  </a:lnTo>
                  <a:lnTo>
                    <a:pt x="29464" y="43815"/>
                  </a:lnTo>
                  <a:lnTo>
                    <a:pt x="27686" y="44323"/>
                  </a:lnTo>
                  <a:lnTo>
                    <a:pt x="26035" y="44704"/>
                  </a:lnTo>
                  <a:lnTo>
                    <a:pt x="24257" y="44831"/>
                  </a:lnTo>
                  <a:lnTo>
                    <a:pt x="24257" y="44831"/>
                  </a:lnTo>
                  <a:lnTo>
                    <a:pt x="21463" y="44577"/>
                  </a:lnTo>
                  <a:lnTo>
                    <a:pt x="19050" y="43942"/>
                  </a:lnTo>
                  <a:lnTo>
                    <a:pt x="16891" y="42926"/>
                  </a:lnTo>
                  <a:lnTo>
                    <a:pt x="14986" y="41529"/>
                  </a:lnTo>
                  <a:lnTo>
                    <a:pt x="13335" y="39751"/>
                  </a:lnTo>
                  <a:lnTo>
                    <a:pt x="12065" y="37719"/>
                  </a:lnTo>
                  <a:lnTo>
                    <a:pt x="10922" y="35306"/>
                  </a:lnTo>
                  <a:lnTo>
                    <a:pt x="10287" y="32639"/>
                  </a:lnTo>
                  <a:lnTo>
                    <a:pt x="9779" y="29718"/>
                  </a:lnTo>
                  <a:lnTo>
                    <a:pt x="9652" y="26543"/>
                  </a:lnTo>
                  <a:close/>
                  <a:moveTo>
                    <a:pt x="21336" y="84836"/>
                  </a:moveTo>
                  <a:lnTo>
                    <a:pt x="21336" y="84836"/>
                  </a:lnTo>
                  <a:lnTo>
                    <a:pt x="25908" y="84455"/>
                  </a:lnTo>
                  <a:lnTo>
                    <a:pt x="30353" y="83312"/>
                  </a:lnTo>
                  <a:lnTo>
                    <a:pt x="34544" y="81280"/>
                  </a:lnTo>
                  <a:lnTo>
                    <a:pt x="38354" y="78232"/>
                  </a:lnTo>
                  <a:lnTo>
                    <a:pt x="41910" y="74422"/>
                  </a:lnTo>
                  <a:lnTo>
                    <a:pt x="44958" y="69469"/>
                  </a:lnTo>
                  <a:lnTo>
                    <a:pt x="47498" y="63500"/>
                  </a:lnTo>
                  <a:lnTo>
                    <a:pt x="49403" y="56515"/>
                  </a:lnTo>
                  <a:lnTo>
                    <a:pt x="50546" y="48260"/>
                  </a:lnTo>
                  <a:lnTo>
                    <a:pt x="51054" y="38989"/>
                  </a:lnTo>
                  <a:lnTo>
                    <a:pt x="51054" y="38989"/>
                  </a:lnTo>
                  <a:lnTo>
                    <a:pt x="50673" y="31496"/>
                  </a:lnTo>
                  <a:lnTo>
                    <a:pt x="49657" y="24892"/>
                  </a:lnTo>
                  <a:lnTo>
                    <a:pt x="48006" y="19050"/>
                  </a:lnTo>
                  <a:lnTo>
                    <a:pt x="45847" y="13970"/>
                  </a:lnTo>
                  <a:lnTo>
                    <a:pt x="43180" y="9652"/>
                  </a:lnTo>
                  <a:lnTo>
                    <a:pt x="40005" y="6223"/>
                  </a:lnTo>
                  <a:lnTo>
                    <a:pt x="36449" y="3429"/>
                  </a:lnTo>
                  <a:lnTo>
                    <a:pt x="32385" y="1524"/>
                  </a:lnTo>
                  <a:lnTo>
                    <a:pt x="28067" y="381"/>
                  </a:lnTo>
                  <a:lnTo>
                    <a:pt x="23495" y="0"/>
                  </a:lnTo>
                  <a:lnTo>
                    <a:pt x="23495" y="0"/>
                  </a:lnTo>
                  <a:lnTo>
                    <a:pt x="19812" y="254"/>
                  </a:lnTo>
                  <a:lnTo>
                    <a:pt x="16129" y="1143"/>
                  </a:lnTo>
                  <a:lnTo>
                    <a:pt x="12827" y="2667"/>
                  </a:lnTo>
                  <a:lnTo>
                    <a:pt x="9779" y="4699"/>
                  </a:lnTo>
                  <a:lnTo>
                    <a:pt x="6985" y="7239"/>
                  </a:lnTo>
                  <a:lnTo>
                    <a:pt x="4699" y="10287"/>
                  </a:lnTo>
                  <a:lnTo>
                    <a:pt x="2667" y="13843"/>
                  </a:lnTo>
                  <a:lnTo>
                    <a:pt x="1270" y="17653"/>
                  </a:lnTo>
                  <a:lnTo>
                    <a:pt x="381" y="21971"/>
                  </a:lnTo>
                  <a:lnTo>
                    <a:pt x="0" y="26543"/>
                  </a:lnTo>
                  <a:lnTo>
                    <a:pt x="0" y="26543"/>
                  </a:lnTo>
                  <a:lnTo>
                    <a:pt x="254" y="31369"/>
                  </a:lnTo>
                  <a:lnTo>
                    <a:pt x="1143" y="35814"/>
                  </a:lnTo>
                  <a:lnTo>
                    <a:pt x="2286" y="39624"/>
                  </a:lnTo>
                  <a:lnTo>
                    <a:pt x="4064" y="42926"/>
                  </a:lnTo>
                  <a:lnTo>
                    <a:pt x="6223" y="45847"/>
                  </a:lnTo>
                  <a:lnTo>
                    <a:pt x="8763" y="48133"/>
                  </a:lnTo>
                  <a:lnTo>
                    <a:pt x="11684" y="50038"/>
                  </a:lnTo>
                  <a:lnTo>
                    <a:pt x="14986" y="51308"/>
                  </a:lnTo>
                  <a:lnTo>
                    <a:pt x="18669" y="52070"/>
                  </a:lnTo>
                  <a:lnTo>
                    <a:pt x="22606" y="52324"/>
                  </a:lnTo>
                  <a:lnTo>
                    <a:pt x="22606" y="52324"/>
                  </a:lnTo>
                  <a:lnTo>
                    <a:pt x="24638" y="52197"/>
                  </a:lnTo>
                  <a:lnTo>
                    <a:pt x="26670" y="51943"/>
                  </a:lnTo>
                  <a:lnTo>
                    <a:pt x="28702" y="51308"/>
                  </a:lnTo>
                  <a:lnTo>
                    <a:pt x="30734" y="50546"/>
                  </a:lnTo>
                  <a:lnTo>
                    <a:pt x="32766" y="49657"/>
                  </a:lnTo>
                  <a:lnTo>
                    <a:pt x="34671" y="48514"/>
                  </a:lnTo>
                  <a:lnTo>
                    <a:pt x="36449" y="47244"/>
                  </a:lnTo>
                  <a:lnTo>
                    <a:pt x="38227" y="45720"/>
                  </a:lnTo>
                  <a:lnTo>
                    <a:pt x="40005" y="44069"/>
                  </a:lnTo>
                  <a:lnTo>
                    <a:pt x="41529" y="42291"/>
                  </a:lnTo>
                  <a:lnTo>
                    <a:pt x="41529" y="42291"/>
                  </a:lnTo>
                  <a:lnTo>
                    <a:pt x="41021" y="49403"/>
                  </a:lnTo>
                  <a:lnTo>
                    <a:pt x="40132" y="55626"/>
                  </a:lnTo>
                  <a:lnTo>
                    <a:pt x="38735" y="60833"/>
                  </a:lnTo>
                  <a:lnTo>
                    <a:pt x="36957" y="65278"/>
                  </a:lnTo>
                  <a:lnTo>
                    <a:pt x="34925" y="68834"/>
                  </a:lnTo>
                  <a:lnTo>
                    <a:pt x="32512" y="71755"/>
                  </a:lnTo>
                  <a:lnTo>
                    <a:pt x="29972" y="73787"/>
                  </a:lnTo>
                  <a:lnTo>
                    <a:pt x="27051" y="75311"/>
                  </a:lnTo>
                  <a:lnTo>
                    <a:pt x="24130" y="76073"/>
                  </a:lnTo>
                  <a:lnTo>
                    <a:pt x="20955" y="76454"/>
                  </a:lnTo>
                  <a:lnTo>
                    <a:pt x="20955" y="76454"/>
                  </a:lnTo>
                  <a:lnTo>
                    <a:pt x="19431" y="76327"/>
                  </a:lnTo>
                  <a:lnTo>
                    <a:pt x="17780" y="76073"/>
                  </a:lnTo>
                  <a:lnTo>
                    <a:pt x="16256" y="75819"/>
                  </a:lnTo>
                  <a:lnTo>
                    <a:pt x="14859" y="75311"/>
                  </a:lnTo>
                  <a:lnTo>
                    <a:pt x="13462" y="74676"/>
                  </a:lnTo>
                  <a:lnTo>
                    <a:pt x="12065" y="74041"/>
                  </a:lnTo>
                  <a:lnTo>
                    <a:pt x="10795" y="73152"/>
                  </a:lnTo>
                  <a:lnTo>
                    <a:pt x="9525" y="72263"/>
                  </a:lnTo>
                  <a:lnTo>
                    <a:pt x="8382" y="71247"/>
                  </a:lnTo>
                  <a:lnTo>
                    <a:pt x="7366" y="70104"/>
                  </a:lnTo>
                  <a:lnTo>
                    <a:pt x="1651" y="76454"/>
                  </a:lnTo>
                  <a:lnTo>
                    <a:pt x="1651" y="76454"/>
                  </a:lnTo>
                  <a:lnTo>
                    <a:pt x="3048" y="77851"/>
                  </a:lnTo>
                  <a:lnTo>
                    <a:pt x="4572" y="79248"/>
                  </a:lnTo>
                  <a:lnTo>
                    <a:pt x="6223" y="80391"/>
                  </a:lnTo>
                  <a:lnTo>
                    <a:pt x="8001" y="81534"/>
                  </a:lnTo>
                  <a:lnTo>
                    <a:pt x="9906" y="82550"/>
                  </a:lnTo>
                  <a:lnTo>
                    <a:pt x="11811" y="83312"/>
                  </a:lnTo>
                  <a:lnTo>
                    <a:pt x="13970" y="83947"/>
                  </a:lnTo>
                  <a:lnTo>
                    <a:pt x="16256" y="84455"/>
                  </a:lnTo>
                  <a:lnTo>
                    <a:pt x="18669" y="84836"/>
                  </a:lnTo>
                  <a:lnTo>
                    <a:pt x="21336" y="84836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CADA7855-29B7-0A9E-5FCD-7B07FAEEBF63}"/>
                </a:ext>
              </a:extLst>
            </p:cNvPr>
            <p:cNvSpPr/>
            <p:nvPr/>
          </p:nvSpPr>
          <p:spPr>
            <a:xfrm>
              <a:off x="5001132" y="4882388"/>
              <a:ext cx="14732" cy="15621"/>
            </a:xfrm>
            <a:custGeom>
              <a:avLst/>
              <a:gdLst>
                <a:gd name="connsiteX0" fmla="*/ 7366 w 14732"/>
                <a:gd name="connsiteY0" fmla="*/ 15621 h 15621"/>
                <a:gd name="connsiteX1" fmla="*/ 7366 w 14732"/>
                <a:gd name="connsiteY1" fmla="*/ 15621 h 15621"/>
                <a:gd name="connsiteX2" fmla="*/ 8636 w 14732"/>
                <a:gd name="connsiteY2" fmla="*/ 15621 h 15621"/>
                <a:gd name="connsiteX3" fmla="*/ 9779 w 14732"/>
                <a:gd name="connsiteY3" fmla="*/ 15367 h 15621"/>
                <a:gd name="connsiteX4" fmla="*/ 10795 w 14732"/>
                <a:gd name="connsiteY4" fmla="*/ 14859 h 15621"/>
                <a:gd name="connsiteX5" fmla="*/ 11684 w 14732"/>
                <a:gd name="connsiteY5" fmla="*/ 14224 h 15621"/>
                <a:gd name="connsiteX6" fmla="*/ 12573 w 14732"/>
                <a:gd name="connsiteY6" fmla="*/ 13589 h 15621"/>
                <a:gd name="connsiteX7" fmla="*/ 13335 w 14732"/>
                <a:gd name="connsiteY7" fmla="*/ 12700 h 15621"/>
                <a:gd name="connsiteX8" fmla="*/ 13970 w 14732"/>
                <a:gd name="connsiteY8" fmla="*/ 11684 h 15621"/>
                <a:gd name="connsiteX9" fmla="*/ 14351 w 14732"/>
                <a:gd name="connsiteY9" fmla="*/ 10541 h 15621"/>
                <a:gd name="connsiteX10" fmla="*/ 14732 w 14732"/>
                <a:gd name="connsiteY10" fmla="*/ 9271 h 15621"/>
                <a:gd name="connsiteX11" fmla="*/ 14732 w 14732"/>
                <a:gd name="connsiteY11" fmla="*/ 8001 h 15621"/>
                <a:gd name="connsiteX12" fmla="*/ 14732 w 14732"/>
                <a:gd name="connsiteY12" fmla="*/ 8001 h 15621"/>
                <a:gd name="connsiteX13" fmla="*/ 14732 w 14732"/>
                <a:gd name="connsiteY13" fmla="*/ 6604 h 15621"/>
                <a:gd name="connsiteX14" fmla="*/ 14351 w 14732"/>
                <a:gd name="connsiteY14" fmla="*/ 5334 h 15621"/>
                <a:gd name="connsiteX15" fmla="*/ 13970 w 14732"/>
                <a:gd name="connsiteY15" fmla="*/ 4191 h 15621"/>
                <a:gd name="connsiteX16" fmla="*/ 13335 w 14732"/>
                <a:gd name="connsiteY16" fmla="*/ 3175 h 15621"/>
                <a:gd name="connsiteX17" fmla="*/ 12573 w 14732"/>
                <a:gd name="connsiteY17" fmla="*/ 2286 h 15621"/>
                <a:gd name="connsiteX18" fmla="*/ 11684 w 14732"/>
                <a:gd name="connsiteY18" fmla="*/ 1524 h 15621"/>
                <a:gd name="connsiteX19" fmla="*/ 10795 w 14732"/>
                <a:gd name="connsiteY19" fmla="*/ 889 h 15621"/>
                <a:gd name="connsiteX20" fmla="*/ 9779 w 14732"/>
                <a:gd name="connsiteY20" fmla="*/ 381 h 15621"/>
                <a:gd name="connsiteX21" fmla="*/ 8636 w 14732"/>
                <a:gd name="connsiteY21" fmla="*/ 127 h 15621"/>
                <a:gd name="connsiteX22" fmla="*/ 7366 w 14732"/>
                <a:gd name="connsiteY22" fmla="*/ 0 h 15621"/>
                <a:gd name="connsiteX23" fmla="*/ 7366 w 14732"/>
                <a:gd name="connsiteY23" fmla="*/ 0 h 15621"/>
                <a:gd name="connsiteX24" fmla="*/ 6223 w 14732"/>
                <a:gd name="connsiteY24" fmla="*/ 127 h 15621"/>
                <a:gd name="connsiteX25" fmla="*/ 5080 w 14732"/>
                <a:gd name="connsiteY25" fmla="*/ 381 h 15621"/>
                <a:gd name="connsiteX26" fmla="*/ 4064 w 14732"/>
                <a:gd name="connsiteY26" fmla="*/ 889 h 15621"/>
                <a:gd name="connsiteX27" fmla="*/ 3048 w 14732"/>
                <a:gd name="connsiteY27" fmla="*/ 1524 h 15621"/>
                <a:gd name="connsiteX28" fmla="*/ 2159 w 14732"/>
                <a:gd name="connsiteY28" fmla="*/ 2286 h 15621"/>
                <a:gd name="connsiteX29" fmla="*/ 1524 w 14732"/>
                <a:gd name="connsiteY29" fmla="*/ 3175 h 15621"/>
                <a:gd name="connsiteX30" fmla="*/ 889 w 14732"/>
                <a:gd name="connsiteY30" fmla="*/ 4191 h 15621"/>
                <a:gd name="connsiteX31" fmla="*/ 381 w 14732"/>
                <a:gd name="connsiteY31" fmla="*/ 5334 h 15621"/>
                <a:gd name="connsiteX32" fmla="*/ 127 w 14732"/>
                <a:gd name="connsiteY32" fmla="*/ 6604 h 15621"/>
                <a:gd name="connsiteX33" fmla="*/ 0 w 14732"/>
                <a:gd name="connsiteY33" fmla="*/ 8001 h 15621"/>
                <a:gd name="connsiteX34" fmla="*/ 0 w 14732"/>
                <a:gd name="connsiteY34" fmla="*/ 8001 h 15621"/>
                <a:gd name="connsiteX35" fmla="*/ 127 w 14732"/>
                <a:gd name="connsiteY35" fmla="*/ 9271 h 15621"/>
                <a:gd name="connsiteX36" fmla="*/ 381 w 14732"/>
                <a:gd name="connsiteY36" fmla="*/ 10541 h 15621"/>
                <a:gd name="connsiteX37" fmla="*/ 889 w 14732"/>
                <a:gd name="connsiteY37" fmla="*/ 11684 h 15621"/>
                <a:gd name="connsiteX38" fmla="*/ 1524 w 14732"/>
                <a:gd name="connsiteY38" fmla="*/ 12700 h 15621"/>
                <a:gd name="connsiteX39" fmla="*/ 2159 w 14732"/>
                <a:gd name="connsiteY39" fmla="*/ 13589 h 15621"/>
                <a:gd name="connsiteX40" fmla="*/ 3048 w 14732"/>
                <a:gd name="connsiteY40" fmla="*/ 14224 h 15621"/>
                <a:gd name="connsiteX41" fmla="*/ 4064 w 14732"/>
                <a:gd name="connsiteY41" fmla="*/ 14859 h 15621"/>
                <a:gd name="connsiteX42" fmla="*/ 5080 w 14732"/>
                <a:gd name="connsiteY42" fmla="*/ 15367 h 15621"/>
                <a:gd name="connsiteX43" fmla="*/ 6223 w 14732"/>
                <a:gd name="connsiteY43" fmla="*/ 15621 h 15621"/>
                <a:gd name="connsiteX44" fmla="*/ 7366 w 14732"/>
                <a:gd name="connsiteY44" fmla="*/ 15621 h 1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32" h="15621">
                  <a:moveTo>
                    <a:pt x="7366" y="15621"/>
                  </a:moveTo>
                  <a:lnTo>
                    <a:pt x="7366" y="15621"/>
                  </a:lnTo>
                  <a:lnTo>
                    <a:pt x="8636" y="15621"/>
                  </a:lnTo>
                  <a:lnTo>
                    <a:pt x="9779" y="15367"/>
                  </a:lnTo>
                  <a:lnTo>
                    <a:pt x="10795" y="14859"/>
                  </a:lnTo>
                  <a:lnTo>
                    <a:pt x="11684" y="14224"/>
                  </a:lnTo>
                  <a:lnTo>
                    <a:pt x="12573" y="13589"/>
                  </a:lnTo>
                  <a:lnTo>
                    <a:pt x="13335" y="12700"/>
                  </a:lnTo>
                  <a:lnTo>
                    <a:pt x="13970" y="11684"/>
                  </a:lnTo>
                  <a:lnTo>
                    <a:pt x="14351" y="10541"/>
                  </a:lnTo>
                  <a:lnTo>
                    <a:pt x="14732" y="9271"/>
                  </a:lnTo>
                  <a:lnTo>
                    <a:pt x="14732" y="8001"/>
                  </a:lnTo>
                  <a:lnTo>
                    <a:pt x="14732" y="8001"/>
                  </a:lnTo>
                  <a:lnTo>
                    <a:pt x="14732" y="6604"/>
                  </a:lnTo>
                  <a:lnTo>
                    <a:pt x="14351" y="5334"/>
                  </a:lnTo>
                  <a:lnTo>
                    <a:pt x="13970" y="4191"/>
                  </a:lnTo>
                  <a:lnTo>
                    <a:pt x="13335" y="3175"/>
                  </a:lnTo>
                  <a:lnTo>
                    <a:pt x="12573" y="2286"/>
                  </a:lnTo>
                  <a:lnTo>
                    <a:pt x="11684" y="1524"/>
                  </a:lnTo>
                  <a:lnTo>
                    <a:pt x="10795" y="889"/>
                  </a:lnTo>
                  <a:lnTo>
                    <a:pt x="9779" y="381"/>
                  </a:lnTo>
                  <a:lnTo>
                    <a:pt x="8636" y="127"/>
                  </a:lnTo>
                  <a:lnTo>
                    <a:pt x="7366" y="0"/>
                  </a:lnTo>
                  <a:lnTo>
                    <a:pt x="7366" y="0"/>
                  </a:lnTo>
                  <a:lnTo>
                    <a:pt x="6223" y="127"/>
                  </a:lnTo>
                  <a:lnTo>
                    <a:pt x="5080" y="381"/>
                  </a:lnTo>
                  <a:lnTo>
                    <a:pt x="4064" y="889"/>
                  </a:lnTo>
                  <a:lnTo>
                    <a:pt x="3048" y="1524"/>
                  </a:lnTo>
                  <a:lnTo>
                    <a:pt x="2159" y="2286"/>
                  </a:lnTo>
                  <a:lnTo>
                    <a:pt x="1524" y="3175"/>
                  </a:lnTo>
                  <a:lnTo>
                    <a:pt x="889" y="4191"/>
                  </a:lnTo>
                  <a:lnTo>
                    <a:pt x="381" y="5334"/>
                  </a:lnTo>
                  <a:lnTo>
                    <a:pt x="127" y="6604"/>
                  </a:lnTo>
                  <a:lnTo>
                    <a:pt x="0" y="8001"/>
                  </a:lnTo>
                  <a:lnTo>
                    <a:pt x="0" y="8001"/>
                  </a:lnTo>
                  <a:lnTo>
                    <a:pt x="127" y="9271"/>
                  </a:lnTo>
                  <a:lnTo>
                    <a:pt x="381" y="10541"/>
                  </a:lnTo>
                  <a:lnTo>
                    <a:pt x="889" y="11684"/>
                  </a:lnTo>
                  <a:lnTo>
                    <a:pt x="1524" y="12700"/>
                  </a:lnTo>
                  <a:lnTo>
                    <a:pt x="2159" y="13589"/>
                  </a:lnTo>
                  <a:lnTo>
                    <a:pt x="3048" y="14224"/>
                  </a:lnTo>
                  <a:lnTo>
                    <a:pt x="4064" y="14859"/>
                  </a:lnTo>
                  <a:lnTo>
                    <a:pt x="5080" y="15367"/>
                  </a:lnTo>
                  <a:lnTo>
                    <a:pt x="6223" y="15621"/>
                  </a:lnTo>
                  <a:lnTo>
                    <a:pt x="7366" y="1562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5F1A3A1-237F-965A-EE4C-78F288F22EE4}"/>
                </a:ext>
              </a:extLst>
            </p:cNvPr>
            <p:cNvSpPr/>
            <p:nvPr/>
          </p:nvSpPr>
          <p:spPr>
            <a:xfrm>
              <a:off x="5033898" y="4814570"/>
              <a:ext cx="44958" cy="82041"/>
            </a:xfrm>
            <a:custGeom>
              <a:avLst/>
              <a:gdLst>
                <a:gd name="connsiteX0" fmla="*/ 0 w 44958"/>
                <a:gd name="connsiteY0" fmla="*/ 82042 h 82041"/>
                <a:gd name="connsiteX1" fmla="*/ 44958 w 44958"/>
                <a:gd name="connsiteY1" fmla="*/ 82042 h 82041"/>
                <a:gd name="connsiteX2" fmla="*/ 44958 w 44958"/>
                <a:gd name="connsiteY2" fmla="*/ 73533 h 82041"/>
                <a:gd name="connsiteX3" fmla="*/ 28575 w 44958"/>
                <a:gd name="connsiteY3" fmla="*/ 73533 h 82041"/>
                <a:gd name="connsiteX4" fmla="*/ 28575 w 44958"/>
                <a:gd name="connsiteY4" fmla="*/ 0 h 82041"/>
                <a:gd name="connsiteX5" fmla="*/ 20701 w 44958"/>
                <a:gd name="connsiteY5" fmla="*/ 0 h 82041"/>
                <a:gd name="connsiteX6" fmla="*/ 20701 w 44958"/>
                <a:gd name="connsiteY6" fmla="*/ 0 h 82041"/>
                <a:gd name="connsiteX7" fmla="*/ 19304 w 44958"/>
                <a:gd name="connsiteY7" fmla="*/ 762 h 82041"/>
                <a:gd name="connsiteX8" fmla="*/ 17907 w 44958"/>
                <a:gd name="connsiteY8" fmla="*/ 1524 h 82041"/>
                <a:gd name="connsiteX9" fmla="*/ 16383 w 44958"/>
                <a:gd name="connsiteY9" fmla="*/ 2159 h 82041"/>
                <a:gd name="connsiteX10" fmla="*/ 14859 w 44958"/>
                <a:gd name="connsiteY10" fmla="*/ 2921 h 82041"/>
                <a:gd name="connsiteX11" fmla="*/ 13208 w 44958"/>
                <a:gd name="connsiteY11" fmla="*/ 3429 h 82041"/>
                <a:gd name="connsiteX12" fmla="*/ 11557 w 44958"/>
                <a:gd name="connsiteY12" fmla="*/ 4064 h 82041"/>
                <a:gd name="connsiteX13" fmla="*/ 9779 w 44958"/>
                <a:gd name="connsiteY13" fmla="*/ 4572 h 82041"/>
                <a:gd name="connsiteX14" fmla="*/ 7874 w 44958"/>
                <a:gd name="connsiteY14" fmla="*/ 5080 h 82041"/>
                <a:gd name="connsiteX15" fmla="*/ 5842 w 44958"/>
                <a:gd name="connsiteY15" fmla="*/ 5461 h 82041"/>
                <a:gd name="connsiteX16" fmla="*/ 3683 w 44958"/>
                <a:gd name="connsiteY16" fmla="*/ 5969 h 82041"/>
                <a:gd name="connsiteX17" fmla="*/ 3683 w 44958"/>
                <a:gd name="connsiteY17" fmla="*/ 12446 h 82041"/>
                <a:gd name="connsiteX18" fmla="*/ 18288 w 44958"/>
                <a:gd name="connsiteY18" fmla="*/ 12446 h 82041"/>
                <a:gd name="connsiteX19" fmla="*/ 18288 w 44958"/>
                <a:gd name="connsiteY19" fmla="*/ 73533 h 82041"/>
                <a:gd name="connsiteX20" fmla="*/ 0 w 44958"/>
                <a:gd name="connsiteY20" fmla="*/ 73533 h 82041"/>
                <a:gd name="connsiteX21" fmla="*/ 0 w 44958"/>
                <a:gd name="connsiteY21" fmla="*/ 82042 h 8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4958" h="82041">
                  <a:moveTo>
                    <a:pt x="0" y="82042"/>
                  </a:moveTo>
                  <a:lnTo>
                    <a:pt x="44958" y="82042"/>
                  </a:lnTo>
                  <a:lnTo>
                    <a:pt x="44958" y="73533"/>
                  </a:lnTo>
                  <a:lnTo>
                    <a:pt x="28575" y="73533"/>
                  </a:lnTo>
                  <a:lnTo>
                    <a:pt x="28575" y="0"/>
                  </a:lnTo>
                  <a:lnTo>
                    <a:pt x="20701" y="0"/>
                  </a:lnTo>
                  <a:lnTo>
                    <a:pt x="20701" y="0"/>
                  </a:lnTo>
                  <a:lnTo>
                    <a:pt x="19304" y="762"/>
                  </a:lnTo>
                  <a:lnTo>
                    <a:pt x="17907" y="1524"/>
                  </a:lnTo>
                  <a:lnTo>
                    <a:pt x="16383" y="2159"/>
                  </a:lnTo>
                  <a:lnTo>
                    <a:pt x="14859" y="2921"/>
                  </a:lnTo>
                  <a:lnTo>
                    <a:pt x="13208" y="3429"/>
                  </a:lnTo>
                  <a:lnTo>
                    <a:pt x="11557" y="4064"/>
                  </a:lnTo>
                  <a:lnTo>
                    <a:pt x="9779" y="4572"/>
                  </a:lnTo>
                  <a:lnTo>
                    <a:pt x="7874" y="5080"/>
                  </a:lnTo>
                  <a:lnTo>
                    <a:pt x="5842" y="5461"/>
                  </a:lnTo>
                  <a:lnTo>
                    <a:pt x="3683" y="5969"/>
                  </a:lnTo>
                  <a:lnTo>
                    <a:pt x="3683" y="12446"/>
                  </a:lnTo>
                  <a:lnTo>
                    <a:pt x="18288" y="12446"/>
                  </a:lnTo>
                  <a:lnTo>
                    <a:pt x="18288" y="73533"/>
                  </a:lnTo>
                  <a:lnTo>
                    <a:pt x="0" y="73533"/>
                  </a:lnTo>
                  <a:lnTo>
                    <a:pt x="0" y="8204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AB174FCD-CB67-E154-9AA4-0914C11BA8C9}"/>
                </a:ext>
              </a:extLst>
            </p:cNvPr>
            <p:cNvSpPr/>
            <p:nvPr/>
          </p:nvSpPr>
          <p:spPr>
            <a:xfrm>
              <a:off x="5091557" y="4813173"/>
              <a:ext cx="51053" cy="84836"/>
            </a:xfrm>
            <a:custGeom>
              <a:avLst/>
              <a:gdLst>
                <a:gd name="connsiteX0" fmla="*/ 25654 w 51053"/>
                <a:gd name="connsiteY0" fmla="*/ 84836 h 84836"/>
                <a:gd name="connsiteX1" fmla="*/ 25654 w 51053"/>
                <a:gd name="connsiteY1" fmla="*/ 84836 h 84836"/>
                <a:gd name="connsiteX2" fmla="*/ 30099 w 51053"/>
                <a:gd name="connsiteY2" fmla="*/ 84455 h 84836"/>
                <a:gd name="connsiteX3" fmla="*/ 34290 w 51053"/>
                <a:gd name="connsiteY3" fmla="*/ 83185 h 84836"/>
                <a:gd name="connsiteX4" fmla="*/ 37973 w 51053"/>
                <a:gd name="connsiteY4" fmla="*/ 81026 h 84836"/>
                <a:gd name="connsiteX5" fmla="*/ 41275 w 51053"/>
                <a:gd name="connsiteY5" fmla="*/ 78105 h 84836"/>
                <a:gd name="connsiteX6" fmla="*/ 44196 w 51053"/>
                <a:gd name="connsiteY6" fmla="*/ 74295 h 84836"/>
                <a:gd name="connsiteX7" fmla="*/ 46609 w 51053"/>
                <a:gd name="connsiteY7" fmla="*/ 69596 h 84836"/>
                <a:gd name="connsiteX8" fmla="*/ 48514 w 51053"/>
                <a:gd name="connsiteY8" fmla="*/ 64008 h 84836"/>
                <a:gd name="connsiteX9" fmla="*/ 49911 w 51053"/>
                <a:gd name="connsiteY9" fmla="*/ 57531 h 84836"/>
                <a:gd name="connsiteX10" fmla="*/ 50800 w 51053"/>
                <a:gd name="connsiteY10" fmla="*/ 50292 h 84836"/>
                <a:gd name="connsiteX11" fmla="*/ 51054 w 51053"/>
                <a:gd name="connsiteY11" fmla="*/ 42164 h 84836"/>
                <a:gd name="connsiteX12" fmla="*/ 51054 w 51053"/>
                <a:gd name="connsiteY12" fmla="*/ 42164 h 84836"/>
                <a:gd name="connsiteX13" fmla="*/ 50800 w 51053"/>
                <a:gd name="connsiteY13" fmla="*/ 34163 h 84836"/>
                <a:gd name="connsiteX14" fmla="*/ 49911 w 51053"/>
                <a:gd name="connsiteY14" fmla="*/ 26924 h 84836"/>
                <a:gd name="connsiteX15" fmla="*/ 48514 w 51053"/>
                <a:gd name="connsiteY15" fmla="*/ 20574 h 84836"/>
                <a:gd name="connsiteX16" fmla="*/ 46609 w 51053"/>
                <a:gd name="connsiteY16" fmla="*/ 15113 h 84836"/>
                <a:gd name="connsiteX17" fmla="*/ 44196 w 51053"/>
                <a:gd name="connsiteY17" fmla="*/ 10414 h 84836"/>
                <a:gd name="connsiteX18" fmla="*/ 41275 w 51053"/>
                <a:gd name="connsiteY18" fmla="*/ 6604 h 84836"/>
                <a:gd name="connsiteX19" fmla="*/ 37973 w 51053"/>
                <a:gd name="connsiteY19" fmla="*/ 3683 h 84836"/>
                <a:gd name="connsiteX20" fmla="*/ 34290 w 51053"/>
                <a:gd name="connsiteY20" fmla="*/ 1651 h 84836"/>
                <a:gd name="connsiteX21" fmla="*/ 30099 w 51053"/>
                <a:gd name="connsiteY21" fmla="*/ 381 h 84836"/>
                <a:gd name="connsiteX22" fmla="*/ 25654 w 51053"/>
                <a:gd name="connsiteY22" fmla="*/ 0 h 84836"/>
                <a:gd name="connsiteX23" fmla="*/ 25654 w 51053"/>
                <a:gd name="connsiteY23" fmla="*/ 0 h 84836"/>
                <a:gd name="connsiteX24" fmla="*/ 21082 w 51053"/>
                <a:gd name="connsiteY24" fmla="*/ 381 h 84836"/>
                <a:gd name="connsiteX25" fmla="*/ 16891 w 51053"/>
                <a:gd name="connsiteY25" fmla="*/ 1651 h 84836"/>
                <a:gd name="connsiteX26" fmla="*/ 13208 w 51053"/>
                <a:gd name="connsiteY26" fmla="*/ 3683 h 84836"/>
                <a:gd name="connsiteX27" fmla="*/ 9906 w 51053"/>
                <a:gd name="connsiteY27" fmla="*/ 6604 h 84836"/>
                <a:gd name="connsiteX28" fmla="*/ 6985 w 51053"/>
                <a:gd name="connsiteY28" fmla="*/ 10414 h 84836"/>
                <a:gd name="connsiteX29" fmla="*/ 4572 w 51053"/>
                <a:gd name="connsiteY29" fmla="*/ 14986 h 84836"/>
                <a:gd name="connsiteX30" fmla="*/ 2540 w 51053"/>
                <a:gd name="connsiteY30" fmla="*/ 20447 h 84836"/>
                <a:gd name="connsiteX31" fmla="*/ 1143 w 51053"/>
                <a:gd name="connsiteY31" fmla="*/ 26924 h 84836"/>
                <a:gd name="connsiteX32" fmla="*/ 381 w 51053"/>
                <a:gd name="connsiteY32" fmla="*/ 34036 h 84836"/>
                <a:gd name="connsiteX33" fmla="*/ 0 w 51053"/>
                <a:gd name="connsiteY33" fmla="*/ 42164 h 84836"/>
                <a:gd name="connsiteX34" fmla="*/ 0 w 51053"/>
                <a:gd name="connsiteY34" fmla="*/ 42164 h 84836"/>
                <a:gd name="connsiteX35" fmla="*/ 381 w 51053"/>
                <a:gd name="connsiteY35" fmla="*/ 50292 h 84836"/>
                <a:gd name="connsiteX36" fmla="*/ 1143 w 51053"/>
                <a:gd name="connsiteY36" fmla="*/ 57531 h 84836"/>
                <a:gd name="connsiteX37" fmla="*/ 2540 w 51053"/>
                <a:gd name="connsiteY37" fmla="*/ 64008 h 84836"/>
                <a:gd name="connsiteX38" fmla="*/ 4572 w 51053"/>
                <a:gd name="connsiteY38" fmla="*/ 69596 h 84836"/>
                <a:gd name="connsiteX39" fmla="*/ 6985 w 51053"/>
                <a:gd name="connsiteY39" fmla="*/ 74295 h 84836"/>
                <a:gd name="connsiteX40" fmla="*/ 9906 w 51053"/>
                <a:gd name="connsiteY40" fmla="*/ 78105 h 84836"/>
                <a:gd name="connsiteX41" fmla="*/ 13208 w 51053"/>
                <a:gd name="connsiteY41" fmla="*/ 81026 h 84836"/>
                <a:gd name="connsiteX42" fmla="*/ 16891 w 51053"/>
                <a:gd name="connsiteY42" fmla="*/ 83185 h 84836"/>
                <a:gd name="connsiteX43" fmla="*/ 21082 w 51053"/>
                <a:gd name="connsiteY43" fmla="*/ 84455 h 84836"/>
                <a:gd name="connsiteX44" fmla="*/ 25654 w 51053"/>
                <a:gd name="connsiteY44" fmla="*/ 84836 h 84836"/>
                <a:gd name="connsiteX45" fmla="*/ 25654 w 51053"/>
                <a:gd name="connsiteY45" fmla="*/ 76708 h 84836"/>
                <a:gd name="connsiteX46" fmla="*/ 25654 w 51053"/>
                <a:gd name="connsiteY46" fmla="*/ 76708 h 84836"/>
                <a:gd name="connsiteX47" fmla="*/ 22860 w 51053"/>
                <a:gd name="connsiteY47" fmla="*/ 76454 h 84836"/>
                <a:gd name="connsiteX48" fmla="*/ 20447 w 51053"/>
                <a:gd name="connsiteY48" fmla="*/ 75438 h 84836"/>
                <a:gd name="connsiteX49" fmla="*/ 18161 w 51053"/>
                <a:gd name="connsiteY49" fmla="*/ 73787 h 84836"/>
                <a:gd name="connsiteX50" fmla="*/ 16002 w 51053"/>
                <a:gd name="connsiteY50" fmla="*/ 71501 h 84836"/>
                <a:gd name="connsiteX51" fmla="*/ 14224 w 51053"/>
                <a:gd name="connsiteY51" fmla="*/ 68580 h 84836"/>
                <a:gd name="connsiteX52" fmla="*/ 12827 w 51053"/>
                <a:gd name="connsiteY52" fmla="*/ 64770 h 84836"/>
                <a:gd name="connsiteX53" fmla="*/ 11557 w 51053"/>
                <a:gd name="connsiteY53" fmla="*/ 60325 h 84836"/>
                <a:gd name="connsiteX54" fmla="*/ 10668 w 51053"/>
                <a:gd name="connsiteY54" fmla="*/ 55118 h 84836"/>
                <a:gd name="connsiteX55" fmla="*/ 10160 w 51053"/>
                <a:gd name="connsiteY55" fmla="*/ 49022 h 84836"/>
                <a:gd name="connsiteX56" fmla="*/ 10033 w 51053"/>
                <a:gd name="connsiteY56" fmla="*/ 42164 h 84836"/>
                <a:gd name="connsiteX57" fmla="*/ 10033 w 51053"/>
                <a:gd name="connsiteY57" fmla="*/ 42164 h 84836"/>
                <a:gd name="connsiteX58" fmla="*/ 10160 w 51053"/>
                <a:gd name="connsiteY58" fmla="*/ 35433 h 84836"/>
                <a:gd name="connsiteX59" fmla="*/ 10668 w 51053"/>
                <a:gd name="connsiteY59" fmla="*/ 29464 h 84836"/>
                <a:gd name="connsiteX60" fmla="*/ 11557 w 51053"/>
                <a:gd name="connsiteY60" fmla="*/ 24257 h 84836"/>
                <a:gd name="connsiteX61" fmla="*/ 12827 w 51053"/>
                <a:gd name="connsiteY61" fmla="*/ 19812 h 84836"/>
                <a:gd name="connsiteX62" fmla="*/ 14224 w 51053"/>
                <a:gd name="connsiteY62" fmla="*/ 16129 h 84836"/>
                <a:gd name="connsiteX63" fmla="*/ 16002 w 51053"/>
                <a:gd name="connsiteY63" fmla="*/ 13208 h 84836"/>
                <a:gd name="connsiteX64" fmla="*/ 18161 w 51053"/>
                <a:gd name="connsiteY64" fmla="*/ 10922 h 84836"/>
                <a:gd name="connsiteX65" fmla="*/ 20447 w 51053"/>
                <a:gd name="connsiteY65" fmla="*/ 9398 h 84836"/>
                <a:gd name="connsiteX66" fmla="*/ 22860 w 51053"/>
                <a:gd name="connsiteY66" fmla="*/ 8382 h 84836"/>
                <a:gd name="connsiteX67" fmla="*/ 25654 w 51053"/>
                <a:gd name="connsiteY67" fmla="*/ 8128 h 84836"/>
                <a:gd name="connsiteX68" fmla="*/ 25654 w 51053"/>
                <a:gd name="connsiteY68" fmla="*/ 8128 h 84836"/>
                <a:gd name="connsiteX69" fmla="*/ 28321 w 51053"/>
                <a:gd name="connsiteY69" fmla="*/ 8382 h 84836"/>
                <a:gd name="connsiteX70" fmla="*/ 30734 w 51053"/>
                <a:gd name="connsiteY70" fmla="*/ 9398 h 84836"/>
                <a:gd name="connsiteX71" fmla="*/ 33020 w 51053"/>
                <a:gd name="connsiteY71" fmla="*/ 10922 h 84836"/>
                <a:gd name="connsiteX72" fmla="*/ 35052 w 51053"/>
                <a:gd name="connsiteY72" fmla="*/ 13208 h 84836"/>
                <a:gd name="connsiteX73" fmla="*/ 36830 w 51053"/>
                <a:gd name="connsiteY73" fmla="*/ 16129 h 84836"/>
                <a:gd name="connsiteX74" fmla="*/ 38354 w 51053"/>
                <a:gd name="connsiteY74" fmla="*/ 19812 h 84836"/>
                <a:gd name="connsiteX75" fmla="*/ 39497 w 51053"/>
                <a:gd name="connsiteY75" fmla="*/ 24257 h 84836"/>
                <a:gd name="connsiteX76" fmla="*/ 40386 w 51053"/>
                <a:gd name="connsiteY76" fmla="*/ 29464 h 84836"/>
                <a:gd name="connsiteX77" fmla="*/ 41021 w 51053"/>
                <a:gd name="connsiteY77" fmla="*/ 35433 h 84836"/>
                <a:gd name="connsiteX78" fmla="*/ 41148 w 51053"/>
                <a:gd name="connsiteY78" fmla="*/ 42164 h 84836"/>
                <a:gd name="connsiteX79" fmla="*/ 41148 w 51053"/>
                <a:gd name="connsiteY79" fmla="*/ 42164 h 84836"/>
                <a:gd name="connsiteX80" fmla="*/ 41021 w 51053"/>
                <a:gd name="connsiteY80" fmla="*/ 49022 h 84836"/>
                <a:gd name="connsiteX81" fmla="*/ 40386 w 51053"/>
                <a:gd name="connsiteY81" fmla="*/ 55118 h 84836"/>
                <a:gd name="connsiteX82" fmla="*/ 39497 w 51053"/>
                <a:gd name="connsiteY82" fmla="*/ 60325 h 84836"/>
                <a:gd name="connsiteX83" fmla="*/ 38354 w 51053"/>
                <a:gd name="connsiteY83" fmla="*/ 64770 h 84836"/>
                <a:gd name="connsiteX84" fmla="*/ 36830 w 51053"/>
                <a:gd name="connsiteY84" fmla="*/ 68580 h 84836"/>
                <a:gd name="connsiteX85" fmla="*/ 35052 w 51053"/>
                <a:gd name="connsiteY85" fmla="*/ 71501 h 84836"/>
                <a:gd name="connsiteX86" fmla="*/ 33020 w 51053"/>
                <a:gd name="connsiteY86" fmla="*/ 73787 h 84836"/>
                <a:gd name="connsiteX87" fmla="*/ 30734 w 51053"/>
                <a:gd name="connsiteY87" fmla="*/ 75438 h 84836"/>
                <a:gd name="connsiteX88" fmla="*/ 28321 w 51053"/>
                <a:gd name="connsiteY88" fmla="*/ 76454 h 84836"/>
                <a:gd name="connsiteX89" fmla="*/ 25654 w 51053"/>
                <a:gd name="connsiteY89" fmla="*/ 76708 h 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1053" h="84836">
                  <a:moveTo>
                    <a:pt x="25654" y="84836"/>
                  </a:moveTo>
                  <a:lnTo>
                    <a:pt x="25654" y="84836"/>
                  </a:lnTo>
                  <a:lnTo>
                    <a:pt x="30099" y="84455"/>
                  </a:lnTo>
                  <a:lnTo>
                    <a:pt x="34290" y="83185"/>
                  </a:lnTo>
                  <a:lnTo>
                    <a:pt x="37973" y="81026"/>
                  </a:lnTo>
                  <a:lnTo>
                    <a:pt x="41275" y="78105"/>
                  </a:lnTo>
                  <a:lnTo>
                    <a:pt x="44196" y="74295"/>
                  </a:lnTo>
                  <a:lnTo>
                    <a:pt x="46609" y="69596"/>
                  </a:lnTo>
                  <a:lnTo>
                    <a:pt x="48514" y="64008"/>
                  </a:lnTo>
                  <a:lnTo>
                    <a:pt x="49911" y="57531"/>
                  </a:lnTo>
                  <a:lnTo>
                    <a:pt x="50800" y="50292"/>
                  </a:lnTo>
                  <a:lnTo>
                    <a:pt x="51054" y="42164"/>
                  </a:lnTo>
                  <a:lnTo>
                    <a:pt x="51054" y="42164"/>
                  </a:lnTo>
                  <a:lnTo>
                    <a:pt x="50800" y="34163"/>
                  </a:lnTo>
                  <a:lnTo>
                    <a:pt x="49911" y="26924"/>
                  </a:lnTo>
                  <a:lnTo>
                    <a:pt x="48514" y="20574"/>
                  </a:lnTo>
                  <a:lnTo>
                    <a:pt x="46609" y="15113"/>
                  </a:lnTo>
                  <a:lnTo>
                    <a:pt x="44196" y="10414"/>
                  </a:lnTo>
                  <a:lnTo>
                    <a:pt x="41275" y="6604"/>
                  </a:lnTo>
                  <a:lnTo>
                    <a:pt x="37973" y="3683"/>
                  </a:lnTo>
                  <a:lnTo>
                    <a:pt x="34290" y="1651"/>
                  </a:lnTo>
                  <a:lnTo>
                    <a:pt x="30099" y="381"/>
                  </a:lnTo>
                  <a:lnTo>
                    <a:pt x="25654" y="0"/>
                  </a:lnTo>
                  <a:lnTo>
                    <a:pt x="25654" y="0"/>
                  </a:lnTo>
                  <a:lnTo>
                    <a:pt x="21082" y="381"/>
                  </a:lnTo>
                  <a:lnTo>
                    <a:pt x="16891" y="1651"/>
                  </a:lnTo>
                  <a:lnTo>
                    <a:pt x="13208" y="3683"/>
                  </a:lnTo>
                  <a:lnTo>
                    <a:pt x="9906" y="6604"/>
                  </a:lnTo>
                  <a:lnTo>
                    <a:pt x="6985" y="10414"/>
                  </a:lnTo>
                  <a:lnTo>
                    <a:pt x="4572" y="14986"/>
                  </a:lnTo>
                  <a:lnTo>
                    <a:pt x="2540" y="20447"/>
                  </a:lnTo>
                  <a:lnTo>
                    <a:pt x="1143" y="26924"/>
                  </a:lnTo>
                  <a:lnTo>
                    <a:pt x="381" y="34036"/>
                  </a:lnTo>
                  <a:lnTo>
                    <a:pt x="0" y="42164"/>
                  </a:lnTo>
                  <a:lnTo>
                    <a:pt x="0" y="42164"/>
                  </a:lnTo>
                  <a:lnTo>
                    <a:pt x="381" y="50292"/>
                  </a:lnTo>
                  <a:lnTo>
                    <a:pt x="1143" y="57531"/>
                  </a:lnTo>
                  <a:lnTo>
                    <a:pt x="2540" y="64008"/>
                  </a:lnTo>
                  <a:lnTo>
                    <a:pt x="4572" y="69596"/>
                  </a:lnTo>
                  <a:lnTo>
                    <a:pt x="6985" y="74295"/>
                  </a:lnTo>
                  <a:lnTo>
                    <a:pt x="9906" y="78105"/>
                  </a:lnTo>
                  <a:lnTo>
                    <a:pt x="13208" y="81026"/>
                  </a:lnTo>
                  <a:lnTo>
                    <a:pt x="16891" y="83185"/>
                  </a:lnTo>
                  <a:lnTo>
                    <a:pt x="21082" y="84455"/>
                  </a:lnTo>
                  <a:lnTo>
                    <a:pt x="25654" y="84836"/>
                  </a:lnTo>
                  <a:close/>
                  <a:moveTo>
                    <a:pt x="25654" y="76708"/>
                  </a:moveTo>
                  <a:lnTo>
                    <a:pt x="25654" y="76708"/>
                  </a:lnTo>
                  <a:lnTo>
                    <a:pt x="22860" y="76454"/>
                  </a:lnTo>
                  <a:lnTo>
                    <a:pt x="20447" y="75438"/>
                  </a:lnTo>
                  <a:lnTo>
                    <a:pt x="18161" y="73787"/>
                  </a:lnTo>
                  <a:lnTo>
                    <a:pt x="16002" y="71501"/>
                  </a:lnTo>
                  <a:lnTo>
                    <a:pt x="14224" y="68580"/>
                  </a:lnTo>
                  <a:lnTo>
                    <a:pt x="12827" y="64770"/>
                  </a:lnTo>
                  <a:lnTo>
                    <a:pt x="11557" y="60325"/>
                  </a:lnTo>
                  <a:lnTo>
                    <a:pt x="10668" y="55118"/>
                  </a:lnTo>
                  <a:lnTo>
                    <a:pt x="10160" y="49022"/>
                  </a:lnTo>
                  <a:lnTo>
                    <a:pt x="10033" y="42164"/>
                  </a:lnTo>
                  <a:lnTo>
                    <a:pt x="10033" y="42164"/>
                  </a:lnTo>
                  <a:lnTo>
                    <a:pt x="10160" y="35433"/>
                  </a:lnTo>
                  <a:lnTo>
                    <a:pt x="10668" y="29464"/>
                  </a:lnTo>
                  <a:lnTo>
                    <a:pt x="11557" y="24257"/>
                  </a:lnTo>
                  <a:lnTo>
                    <a:pt x="12827" y="19812"/>
                  </a:lnTo>
                  <a:lnTo>
                    <a:pt x="14224" y="16129"/>
                  </a:lnTo>
                  <a:lnTo>
                    <a:pt x="16002" y="13208"/>
                  </a:lnTo>
                  <a:lnTo>
                    <a:pt x="18161" y="10922"/>
                  </a:lnTo>
                  <a:lnTo>
                    <a:pt x="20447" y="9398"/>
                  </a:lnTo>
                  <a:lnTo>
                    <a:pt x="22860" y="8382"/>
                  </a:lnTo>
                  <a:lnTo>
                    <a:pt x="25654" y="8128"/>
                  </a:lnTo>
                  <a:lnTo>
                    <a:pt x="25654" y="8128"/>
                  </a:lnTo>
                  <a:lnTo>
                    <a:pt x="28321" y="8382"/>
                  </a:lnTo>
                  <a:lnTo>
                    <a:pt x="30734" y="9398"/>
                  </a:lnTo>
                  <a:lnTo>
                    <a:pt x="33020" y="10922"/>
                  </a:lnTo>
                  <a:lnTo>
                    <a:pt x="35052" y="13208"/>
                  </a:lnTo>
                  <a:lnTo>
                    <a:pt x="36830" y="16129"/>
                  </a:lnTo>
                  <a:lnTo>
                    <a:pt x="38354" y="19812"/>
                  </a:lnTo>
                  <a:lnTo>
                    <a:pt x="39497" y="24257"/>
                  </a:lnTo>
                  <a:lnTo>
                    <a:pt x="40386" y="29464"/>
                  </a:lnTo>
                  <a:lnTo>
                    <a:pt x="41021" y="35433"/>
                  </a:lnTo>
                  <a:lnTo>
                    <a:pt x="41148" y="42164"/>
                  </a:lnTo>
                  <a:lnTo>
                    <a:pt x="41148" y="42164"/>
                  </a:lnTo>
                  <a:lnTo>
                    <a:pt x="41021" y="49022"/>
                  </a:lnTo>
                  <a:lnTo>
                    <a:pt x="40386" y="55118"/>
                  </a:lnTo>
                  <a:lnTo>
                    <a:pt x="39497" y="60325"/>
                  </a:lnTo>
                  <a:lnTo>
                    <a:pt x="38354" y="64770"/>
                  </a:lnTo>
                  <a:lnTo>
                    <a:pt x="36830" y="68580"/>
                  </a:lnTo>
                  <a:lnTo>
                    <a:pt x="35052" y="71501"/>
                  </a:lnTo>
                  <a:lnTo>
                    <a:pt x="33020" y="73787"/>
                  </a:lnTo>
                  <a:lnTo>
                    <a:pt x="30734" y="75438"/>
                  </a:lnTo>
                  <a:lnTo>
                    <a:pt x="28321" y="76454"/>
                  </a:lnTo>
                  <a:lnTo>
                    <a:pt x="25654" y="7670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A7447CD-4C6B-A8FA-6F0B-80206A0D835E}"/>
                </a:ext>
              </a:extLst>
            </p:cNvPr>
            <p:cNvSpPr/>
            <p:nvPr/>
          </p:nvSpPr>
          <p:spPr>
            <a:xfrm>
              <a:off x="5154041" y="4882388"/>
              <a:ext cx="18795" cy="35433"/>
            </a:xfrm>
            <a:custGeom>
              <a:avLst/>
              <a:gdLst>
                <a:gd name="connsiteX0" fmla="*/ 2413 w 18795"/>
                <a:gd name="connsiteY0" fmla="*/ 35433 h 35433"/>
                <a:gd name="connsiteX1" fmla="*/ 2413 w 18795"/>
                <a:gd name="connsiteY1" fmla="*/ 35433 h 35433"/>
                <a:gd name="connsiteX2" fmla="*/ 5334 w 18795"/>
                <a:gd name="connsiteY2" fmla="*/ 34036 h 35433"/>
                <a:gd name="connsiteX3" fmla="*/ 8001 w 18795"/>
                <a:gd name="connsiteY3" fmla="*/ 32385 h 35433"/>
                <a:gd name="connsiteX4" fmla="*/ 10414 w 18795"/>
                <a:gd name="connsiteY4" fmla="*/ 30607 h 35433"/>
                <a:gd name="connsiteX5" fmla="*/ 12573 w 18795"/>
                <a:gd name="connsiteY5" fmla="*/ 28448 h 35433"/>
                <a:gd name="connsiteX6" fmla="*/ 14351 w 18795"/>
                <a:gd name="connsiteY6" fmla="*/ 26162 h 35433"/>
                <a:gd name="connsiteX7" fmla="*/ 16002 w 18795"/>
                <a:gd name="connsiteY7" fmla="*/ 23749 h 35433"/>
                <a:gd name="connsiteX8" fmla="*/ 17145 w 18795"/>
                <a:gd name="connsiteY8" fmla="*/ 21082 h 35433"/>
                <a:gd name="connsiteX9" fmla="*/ 18034 w 18795"/>
                <a:gd name="connsiteY9" fmla="*/ 18288 h 35433"/>
                <a:gd name="connsiteX10" fmla="*/ 18542 w 18795"/>
                <a:gd name="connsiteY10" fmla="*/ 15240 h 35433"/>
                <a:gd name="connsiteX11" fmla="*/ 18796 w 18795"/>
                <a:gd name="connsiteY11" fmla="*/ 12065 h 35433"/>
                <a:gd name="connsiteX12" fmla="*/ 18796 w 18795"/>
                <a:gd name="connsiteY12" fmla="*/ 12065 h 35433"/>
                <a:gd name="connsiteX13" fmla="*/ 18669 w 18795"/>
                <a:gd name="connsiteY13" fmla="*/ 9906 h 35433"/>
                <a:gd name="connsiteX14" fmla="*/ 18415 w 18795"/>
                <a:gd name="connsiteY14" fmla="*/ 8001 h 35433"/>
                <a:gd name="connsiteX15" fmla="*/ 17907 w 18795"/>
                <a:gd name="connsiteY15" fmla="*/ 6223 h 35433"/>
                <a:gd name="connsiteX16" fmla="*/ 17272 w 18795"/>
                <a:gd name="connsiteY16" fmla="*/ 4572 h 35433"/>
                <a:gd name="connsiteX17" fmla="*/ 16510 w 18795"/>
                <a:gd name="connsiteY17" fmla="*/ 3302 h 35433"/>
                <a:gd name="connsiteX18" fmla="*/ 15494 w 18795"/>
                <a:gd name="connsiteY18" fmla="*/ 2159 h 35433"/>
                <a:gd name="connsiteX19" fmla="*/ 14351 w 18795"/>
                <a:gd name="connsiteY19" fmla="*/ 1270 h 35433"/>
                <a:gd name="connsiteX20" fmla="*/ 13081 w 18795"/>
                <a:gd name="connsiteY20" fmla="*/ 508 h 35433"/>
                <a:gd name="connsiteX21" fmla="*/ 11684 w 18795"/>
                <a:gd name="connsiteY21" fmla="*/ 127 h 35433"/>
                <a:gd name="connsiteX22" fmla="*/ 10160 w 18795"/>
                <a:gd name="connsiteY22" fmla="*/ 0 h 35433"/>
                <a:gd name="connsiteX23" fmla="*/ 10160 w 18795"/>
                <a:gd name="connsiteY23" fmla="*/ 0 h 35433"/>
                <a:gd name="connsiteX24" fmla="*/ 9017 w 18795"/>
                <a:gd name="connsiteY24" fmla="*/ 127 h 35433"/>
                <a:gd name="connsiteX25" fmla="*/ 7747 w 18795"/>
                <a:gd name="connsiteY25" fmla="*/ 381 h 35433"/>
                <a:gd name="connsiteX26" fmla="*/ 6731 w 18795"/>
                <a:gd name="connsiteY26" fmla="*/ 762 h 35433"/>
                <a:gd name="connsiteX27" fmla="*/ 5715 w 18795"/>
                <a:gd name="connsiteY27" fmla="*/ 1270 h 35433"/>
                <a:gd name="connsiteX28" fmla="*/ 4826 w 18795"/>
                <a:gd name="connsiteY28" fmla="*/ 2032 h 35433"/>
                <a:gd name="connsiteX29" fmla="*/ 3937 w 18795"/>
                <a:gd name="connsiteY29" fmla="*/ 2794 h 35433"/>
                <a:gd name="connsiteX30" fmla="*/ 3302 w 18795"/>
                <a:gd name="connsiteY30" fmla="*/ 3683 h 35433"/>
                <a:gd name="connsiteX31" fmla="*/ 2921 w 18795"/>
                <a:gd name="connsiteY31" fmla="*/ 4826 h 35433"/>
                <a:gd name="connsiteX32" fmla="*/ 2540 w 18795"/>
                <a:gd name="connsiteY32" fmla="*/ 5969 h 35433"/>
                <a:gd name="connsiteX33" fmla="*/ 2413 w 18795"/>
                <a:gd name="connsiteY33" fmla="*/ 7239 h 35433"/>
                <a:gd name="connsiteX34" fmla="*/ 2413 w 18795"/>
                <a:gd name="connsiteY34" fmla="*/ 7239 h 35433"/>
                <a:gd name="connsiteX35" fmla="*/ 2540 w 18795"/>
                <a:gd name="connsiteY35" fmla="*/ 8509 h 35433"/>
                <a:gd name="connsiteX36" fmla="*/ 2921 w 18795"/>
                <a:gd name="connsiteY36" fmla="*/ 9779 h 35433"/>
                <a:gd name="connsiteX37" fmla="*/ 3302 w 18795"/>
                <a:gd name="connsiteY37" fmla="*/ 10795 h 35433"/>
                <a:gd name="connsiteX38" fmla="*/ 3937 w 18795"/>
                <a:gd name="connsiteY38" fmla="*/ 11684 h 35433"/>
                <a:gd name="connsiteX39" fmla="*/ 4699 w 18795"/>
                <a:gd name="connsiteY39" fmla="*/ 12573 h 35433"/>
                <a:gd name="connsiteX40" fmla="*/ 5588 w 18795"/>
                <a:gd name="connsiteY40" fmla="*/ 13208 h 35433"/>
                <a:gd name="connsiteX41" fmla="*/ 6604 w 18795"/>
                <a:gd name="connsiteY41" fmla="*/ 13716 h 35433"/>
                <a:gd name="connsiteX42" fmla="*/ 7620 w 18795"/>
                <a:gd name="connsiteY42" fmla="*/ 14097 h 35433"/>
                <a:gd name="connsiteX43" fmla="*/ 8763 w 18795"/>
                <a:gd name="connsiteY43" fmla="*/ 14224 h 35433"/>
                <a:gd name="connsiteX44" fmla="*/ 9906 w 18795"/>
                <a:gd name="connsiteY44" fmla="*/ 14351 h 35433"/>
                <a:gd name="connsiteX45" fmla="*/ 9906 w 18795"/>
                <a:gd name="connsiteY45" fmla="*/ 14351 h 35433"/>
                <a:gd name="connsiteX46" fmla="*/ 10033 w 18795"/>
                <a:gd name="connsiteY46" fmla="*/ 14351 h 35433"/>
                <a:gd name="connsiteX47" fmla="*/ 10160 w 18795"/>
                <a:gd name="connsiteY47" fmla="*/ 14351 h 35433"/>
                <a:gd name="connsiteX48" fmla="*/ 10287 w 18795"/>
                <a:gd name="connsiteY48" fmla="*/ 14351 h 35433"/>
                <a:gd name="connsiteX49" fmla="*/ 10414 w 18795"/>
                <a:gd name="connsiteY49" fmla="*/ 14351 h 35433"/>
                <a:gd name="connsiteX50" fmla="*/ 10541 w 18795"/>
                <a:gd name="connsiteY50" fmla="*/ 14351 h 35433"/>
                <a:gd name="connsiteX51" fmla="*/ 10668 w 18795"/>
                <a:gd name="connsiteY51" fmla="*/ 14351 h 35433"/>
                <a:gd name="connsiteX52" fmla="*/ 10795 w 18795"/>
                <a:gd name="connsiteY52" fmla="*/ 14351 h 35433"/>
                <a:gd name="connsiteX53" fmla="*/ 10922 w 18795"/>
                <a:gd name="connsiteY53" fmla="*/ 14224 h 35433"/>
                <a:gd name="connsiteX54" fmla="*/ 11049 w 18795"/>
                <a:gd name="connsiteY54" fmla="*/ 14224 h 35433"/>
                <a:gd name="connsiteX55" fmla="*/ 11176 w 18795"/>
                <a:gd name="connsiteY55" fmla="*/ 14224 h 35433"/>
                <a:gd name="connsiteX56" fmla="*/ 11176 w 18795"/>
                <a:gd name="connsiteY56" fmla="*/ 14224 h 35433"/>
                <a:gd name="connsiteX57" fmla="*/ 11049 w 18795"/>
                <a:gd name="connsiteY57" fmla="*/ 16129 h 35433"/>
                <a:gd name="connsiteX58" fmla="*/ 10668 w 18795"/>
                <a:gd name="connsiteY58" fmla="*/ 18034 h 35433"/>
                <a:gd name="connsiteX59" fmla="*/ 10160 w 18795"/>
                <a:gd name="connsiteY59" fmla="*/ 19812 h 35433"/>
                <a:gd name="connsiteX60" fmla="*/ 9271 w 18795"/>
                <a:gd name="connsiteY60" fmla="*/ 21463 h 35433"/>
                <a:gd name="connsiteX61" fmla="*/ 8255 w 18795"/>
                <a:gd name="connsiteY61" fmla="*/ 23114 h 35433"/>
                <a:gd name="connsiteX62" fmla="*/ 6985 w 18795"/>
                <a:gd name="connsiteY62" fmla="*/ 24638 h 35433"/>
                <a:gd name="connsiteX63" fmla="*/ 5588 w 18795"/>
                <a:gd name="connsiteY63" fmla="*/ 26035 h 35433"/>
                <a:gd name="connsiteX64" fmla="*/ 3937 w 18795"/>
                <a:gd name="connsiteY64" fmla="*/ 27305 h 35433"/>
                <a:gd name="connsiteX65" fmla="*/ 2032 w 18795"/>
                <a:gd name="connsiteY65" fmla="*/ 28448 h 35433"/>
                <a:gd name="connsiteX66" fmla="*/ 0 w 18795"/>
                <a:gd name="connsiteY66" fmla="*/ 29464 h 35433"/>
                <a:gd name="connsiteX67" fmla="*/ 2413 w 18795"/>
                <a:gd name="connsiteY67" fmla="*/ 35433 h 3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795" h="35433">
                  <a:moveTo>
                    <a:pt x="2413" y="35433"/>
                  </a:moveTo>
                  <a:lnTo>
                    <a:pt x="2413" y="35433"/>
                  </a:lnTo>
                  <a:lnTo>
                    <a:pt x="5334" y="34036"/>
                  </a:lnTo>
                  <a:lnTo>
                    <a:pt x="8001" y="32385"/>
                  </a:lnTo>
                  <a:lnTo>
                    <a:pt x="10414" y="30607"/>
                  </a:lnTo>
                  <a:lnTo>
                    <a:pt x="12573" y="28448"/>
                  </a:lnTo>
                  <a:lnTo>
                    <a:pt x="14351" y="26162"/>
                  </a:lnTo>
                  <a:lnTo>
                    <a:pt x="16002" y="23749"/>
                  </a:lnTo>
                  <a:lnTo>
                    <a:pt x="17145" y="21082"/>
                  </a:lnTo>
                  <a:lnTo>
                    <a:pt x="18034" y="18288"/>
                  </a:lnTo>
                  <a:lnTo>
                    <a:pt x="18542" y="15240"/>
                  </a:lnTo>
                  <a:lnTo>
                    <a:pt x="18796" y="12065"/>
                  </a:lnTo>
                  <a:lnTo>
                    <a:pt x="18796" y="12065"/>
                  </a:lnTo>
                  <a:lnTo>
                    <a:pt x="18669" y="9906"/>
                  </a:lnTo>
                  <a:lnTo>
                    <a:pt x="18415" y="8001"/>
                  </a:lnTo>
                  <a:lnTo>
                    <a:pt x="17907" y="6223"/>
                  </a:lnTo>
                  <a:lnTo>
                    <a:pt x="17272" y="4572"/>
                  </a:lnTo>
                  <a:lnTo>
                    <a:pt x="16510" y="3302"/>
                  </a:lnTo>
                  <a:lnTo>
                    <a:pt x="15494" y="2159"/>
                  </a:lnTo>
                  <a:lnTo>
                    <a:pt x="14351" y="1270"/>
                  </a:lnTo>
                  <a:lnTo>
                    <a:pt x="13081" y="508"/>
                  </a:lnTo>
                  <a:lnTo>
                    <a:pt x="11684" y="127"/>
                  </a:lnTo>
                  <a:lnTo>
                    <a:pt x="10160" y="0"/>
                  </a:lnTo>
                  <a:lnTo>
                    <a:pt x="10160" y="0"/>
                  </a:lnTo>
                  <a:lnTo>
                    <a:pt x="9017" y="127"/>
                  </a:lnTo>
                  <a:lnTo>
                    <a:pt x="7747" y="381"/>
                  </a:lnTo>
                  <a:lnTo>
                    <a:pt x="6731" y="762"/>
                  </a:lnTo>
                  <a:lnTo>
                    <a:pt x="5715" y="1270"/>
                  </a:lnTo>
                  <a:lnTo>
                    <a:pt x="4826" y="2032"/>
                  </a:lnTo>
                  <a:lnTo>
                    <a:pt x="3937" y="2794"/>
                  </a:lnTo>
                  <a:lnTo>
                    <a:pt x="3302" y="3683"/>
                  </a:lnTo>
                  <a:lnTo>
                    <a:pt x="2921" y="4826"/>
                  </a:lnTo>
                  <a:lnTo>
                    <a:pt x="2540" y="5969"/>
                  </a:lnTo>
                  <a:lnTo>
                    <a:pt x="2413" y="7239"/>
                  </a:lnTo>
                  <a:lnTo>
                    <a:pt x="2413" y="7239"/>
                  </a:lnTo>
                  <a:lnTo>
                    <a:pt x="2540" y="8509"/>
                  </a:lnTo>
                  <a:lnTo>
                    <a:pt x="2921" y="9779"/>
                  </a:lnTo>
                  <a:lnTo>
                    <a:pt x="3302" y="10795"/>
                  </a:lnTo>
                  <a:lnTo>
                    <a:pt x="3937" y="11684"/>
                  </a:lnTo>
                  <a:lnTo>
                    <a:pt x="4699" y="12573"/>
                  </a:lnTo>
                  <a:lnTo>
                    <a:pt x="5588" y="13208"/>
                  </a:lnTo>
                  <a:lnTo>
                    <a:pt x="6604" y="13716"/>
                  </a:lnTo>
                  <a:lnTo>
                    <a:pt x="7620" y="14097"/>
                  </a:lnTo>
                  <a:lnTo>
                    <a:pt x="8763" y="14224"/>
                  </a:lnTo>
                  <a:lnTo>
                    <a:pt x="9906" y="14351"/>
                  </a:lnTo>
                  <a:lnTo>
                    <a:pt x="9906" y="14351"/>
                  </a:lnTo>
                  <a:lnTo>
                    <a:pt x="10033" y="14351"/>
                  </a:lnTo>
                  <a:lnTo>
                    <a:pt x="10160" y="14351"/>
                  </a:lnTo>
                  <a:lnTo>
                    <a:pt x="10287" y="14351"/>
                  </a:lnTo>
                  <a:lnTo>
                    <a:pt x="10414" y="14351"/>
                  </a:lnTo>
                  <a:lnTo>
                    <a:pt x="10541" y="14351"/>
                  </a:lnTo>
                  <a:lnTo>
                    <a:pt x="10668" y="14351"/>
                  </a:lnTo>
                  <a:lnTo>
                    <a:pt x="10795" y="14351"/>
                  </a:lnTo>
                  <a:lnTo>
                    <a:pt x="10922" y="14224"/>
                  </a:lnTo>
                  <a:lnTo>
                    <a:pt x="11049" y="14224"/>
                  </a:lnTo>
                  <a:lnTo>
                    <a:pt x="11176" y="14224"/>
                  </a:lnTo>
                  <a:lnTo>
                    <a:pt x="11176" y="14224"/>
                  </a:lnTo>
                  <a:lnTo>
                    <a:pt x="11049" y="16129"/>
                  </a:lnTo>
                  <a:lnTo>
                    <a:pt x="10668" y="18034"/>
                  </a:lnTo>
                  <a:lnTo>
                    <a:pt x="10160" y="19812"/>
                  </a:lnTo>
                  <a:lnTo>
                    <a:pt x="9271" y="21463"/>
                  </a:lnTo>
                  <a:lnTo>
                    <a:pt x="8255" y="23114"/>
                  </a:lnTo>
                  <a:lnTo>
                    <a:pt x="6985" y="24638"/>
                  </a:lnTo>
                  <a:lnTo>
                    <a:pt x="5588" y="26035"/>
                  </a:lnTo>
                  <a:lnTo>
                    <a:pt x="3937" y="27305"/>
                  </a:lnTo>
                  <a:lnTo>
                    <a:pt x="2032" y="28448"/>
                  </a:lnTo>
                  <a:lnTo>
                    <a:pt x="0" y="29464"/>
                  </a:lnTo>
                  <a:lnTo>
                    <a:pt x="2413" y="3543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B9B4312-5B06-89F5-7453-6A1A9BE01763}"/>
                </a:ext>
              </a:extLst>
            </p:cNvPr>
            <p:cNvSpPr/>
            <p:nvPr/>
          </p:nvSpPr>
          <p:spPr>
            <a:xfrm>
              <a:off x="5210555" y="4804791"/>
              <a:ext cx="84963" cy="97917"/>
            </a:xfrm>
            <a:custGeom>
              <a:avLst/>
              <a:gdLst>
                <a:gd name="connsiteX0" fmla="*/ 52832 w 84963"/>
                <a:gd name="connsiteY0" fmla="*/ 27559 h 97917"/>
                <a:gd name="connsiteX1" fmla="*/ 52832 w 84963"/>
                <a:gd name="connsiteY1" fmla="*/ 35052 h 97917"/>
                <a:gd name="connsiteX2" fmla="*/ 72898 w 84963"/>
                <a:gd name="connsiteY2" fmla="*/ 35052 h 97917"/>
                <a:gd name="connsiteX3" fmla="*/ 72898 w 84963"/>
                <a:gd name="connsiteY3" fmla="*/ 73406 h 97917"/>
                <a:gd name="connsiteX4" fmla="*/ 82169 w 84963"/>
                <a:gd name="connsiteY4" fmla="*/ 73406 h 97917"/>
                <a:gd name="connsiteX5" fmla="*/ 82169 w 84963"/>
                <a:gd name="connsiteY5" fmla="*/ 0 h 97917"/>
                <a:gd name="connsiteX6" fmla="*/ 72898 w 84963"/>
                <a:gd name="connsiteY6" fmla="*/ 0 h 97917"/>
                <a:gd name="connsiteX7" fmla="*/ 72898 w 84963"/>
                <a:gd name="connsiteY7" fmla="*/ 27559 h 97917"/>
                <a:gd name="connsiteX8" fmla="*/ 52832 w 84963"/>
                <a:gd name="connsiteY8" fmla="*/ 27559 h 97917"/>
                <a:gd name="connsiteX9" fmla="*/ 58674 w 84963"/>
                <a:gd name="connsiteY9" fmla="*/ 51181 h 97917"/>
                <a:gd name="connsiteX10" fmla="*/ 58674 w 84963"/>
                <a:gd name="connsiteY10" fmla="*/ 51181 h 97917"/>
                <a:gd name="connsiteX11" fmla="*/ 54483 w 84963"/>
                <a:gd name="connsiteY11" fmla="*/ 49403 h 97917"/>
                <a:gd name="connsiteX12" fmla="*/ 50673 w 84963"/>
                <a:gd name="connsiteY12" fmla="*/ 47244 h 97917"/>
                <a:gd name="connsiteX13" fmla="*/ 47117 w 84963"/>
                <a:gd name="connsiteY13" fmla="*/ 44704 h 97917"/>
                <a:gd name="connsiteX14" fmla="*/ 43815 w 84963"/>
                <a:gd name="connsiteY14" fmla="*/ 41910 h 97917"/>
                <a:gd name="connsiteX15" fmla="*/ 41148 w 84963"/>
                <a:gd name="connsiteY15" fmla="*/ 38735 h 97917"/>
                <a:gd name="connsiteX16" fmla="*/ 38735 w 84963"/>
                <a:gd name="connsiteY16" fmla="*/ 35433 h 97917"/>
                <a:gd name="connsiteX17" fmla="*/ 36830 w 84963"/>
                <a:gd name="connsiteY17" fmla="*/ 31877 h 97917"/>
                <a:gd name="connsiteX18" fmla="*/ 35560 w 84963"/>
                <a:gd name="connsiteY18" fmla="*/ 28067 h 97917"/>
                <a:gd name="connsiteX19" fmla="*/ 34671 w 84963"/>
                <a:gd name="connsiteY19" fmla="*/ 24257 h 97917"/>
                <a:gd name="connsiteX20" fmla="*/ 34417 w 84963"/>
                <a:gd name="connsiteY20" fmla="*/ 20447 h 97917"/>
                <a:gd name="connsiteX21" fmla="*/ 34417 w 84963"/>
                <a:gd name="connsiteY21" fmla="*/ 15494 h 97917"/>
                <a:gd name="connsiteX22" fmla="*/ 56388 w 84963"/>
                <a:gd name="connsiteY22" fmla="*/ 15494 h 97917"/>
                <a:gd name="connsiteX23" fmla="*/ 56388 w 84963"/>
                <a:gd name="connsiteY23" fmla="*/ 8001 h 97917"/>
                <a:gd name="connsiteX24" fmla="*/ 2794 w 84963"/>
                <a:gd name="connsiteY24" fmla="*/ 8001 h 97917"/>
                <a:gd name="connsiteX25" fmla="*/ 2794 w 84963"/>
                <a:gd name="connsiteY25" fmla="*/ 15494 h 97917"/>
                <a:gd name="connsiteX26" fmla="*/ 25146 w 84963"/>
                <a:gd name="connsiteY26" fmla="*/ 15494 h 97917"/>
                <a:gd name="connsiteX27" fmla="*/ 25146 w 84963"/>
                <a:gd name="connsiteY27" fmla="*/ 20574 h 97917"/>
                <a:gd name="connsiteX28" fmla="*/ 25146 w 84963"/>
                <a:gd name="connsiteY28" fmla="*/ 20574 h 97917"/>
                <a:gd name="connsiteX29" fmla="*/ 24892 w 84963"/>
                <a:gd name="connsiteY29" fmla="*/ 24765 h 97917"/>
                <a:gd name="connsiteX30" fmla="*/ 24003 w 84963"/>
                <a:gd name="connsiteY30" fmla="*/ 28829 h 97917"/>
                <a:gd name="connsiteX31" fmla="*/ 22606 w 84963"/>
                <a:gd name="connsiteY31" fmla="*/ 32893 h 97917"/>
                <a:gd name="connsiteX32" fmla="*/ 20574 w 84963"/>
                <a:gd name="connsiteY32" fmla="*/ 36703 h 97917"/>
                <a:gd name="connsiteX33" fmla="*/ 18161 w 84963"/>
                <a:gd name="connsiteY33" fmla="*/ 40259 h 97917"/>
                <a:gd name="connsiteX34" fmla="*/ 15240 w 84963"/>
                <a:gd name="connsiteY34" fmla="*/ 43561 h 97917"/>
                <a:gd name="connsiteX35" fmla="*/ 11938 w 84963"/>
                <a:gd name="connsiteY35" fmla="*/ 46609 h 97917"/>
                <a:gd name="connsiteX36" fmla="*/ 8255 w 84963"/>
                <a:gd name="connsiteY36" fmla="*/ 49276 h 97917"/>
                <a:gd name="connsiteX37" fmla="*/ 4318 w 84963"/>
                <a:gd name="connsiteY37" fmla="*/ 51562 h 97917"/>
                <a:gd name="connsiteX38" fmla="*/ 0 w 84963"/>
                <a:gd name="connsiteY38" fmla="*/ 53340 h 97917"/>
                <a:gd name="connsiteX39" fmla="*/ 4699 w 84963"/>
                <a:gd name="connsiteY39" fmla="*/ 60579 h 97917"/>
                <a:gd name="connsiteX40" fmla="*/ 4699 w 84963"/>
                <a:gd name="connsiteY40" fmla="*/ 60579 h 97917"/>
                <a:gd name="connsiteX41" fmla="*/ 8128 w 84963"/>
                <a:gd name="connsiteY41" fmla="*/ 59055 h 97917"/>
                <a:gd name="connsiteX42" fmla="*/ 11430 w 84963"/>
                <a:gd name="connsiteY42" fmla="*/ 57404 h 97917"/>
                <a:gd name="connsiteX43" fmla="*/ 14605 w 84963"/>
                <a:gd name="connsiteY43" fmla="*/ 55372 h 97917"/>
                <a:gd name="connsiteX44" fmla="*/ 17399 w 84963"/>
                <a:gd name="connsiteY44" fmla="*/ 53213 h 97917"/>
                <a:gd name="connsiteX45" fmla="*/ 20193 w 84963"/>
                <a:gd name="connsiteY45" fmla="*/ 50800 h 97917"/>
                <a:gd name="connsiteX46" fmla="*/ 22606 w 84963"/>
                <a:gd name="connsiteY46" fmla="*/ 48133 h 97917"/>
                <a:gd name="connsiteX47" fmla="*/ 24892 w 84963"/>
                <a:gd name="connsiteY47" fmla="*/ 45212 h 97917"/>
                <a:gd name="connsiteX48" fmla="*/ 26797 w 84963"/>
                <a:gd name="connsiteY48" fmla="*/ 42164 h 97917"/>
                <a:gd name="connsiteX49" fmla="*/ 28575 w 84963"/>
                <a:gd name="connsiteY49" fmla="*/ 38989 h 97917"/>
                <a:gd name="connsiteX50" fmla="*/ 29972 w 84963"/>
                <a:gd name="connsiteY50" fmla="*/ 35560 h 97917"/>
                <a:gd name="connsiteX51" fmla="*/ 29972 w 84963"/>
                <a:gd name="connsiteY51" fmla="*/ 35560 h 97917"/>
                <a:gd name="connsiteX52" fmla="*/ 31496 w 84963"/>
                <a:gd name="connsiteY52" fmla="*/ 38608 h 97917"/>
                <a:gd name="connsiteX53" fmla="*/ 33147 w 84963"/>
                <a:gd name="connsiteY53" fmla="*/ 41529 h 97917"/>
                <a:gd name="connsiteX54" fmla="*/ 35052 w 84963"/>
                <a:gd name="connsiteY54" fmla="*/ 44323 h 97917"/>
                <a:gd name="connsiteX55" fmla="*/ 37211 w 84963"/>
                <a:gd name="connsiteY55" fmla="*/ 46863 h 97917"/>
                <a:gd name="connsiteX56" fmla="*/ 39497 w 84963"/>
                <a:gd name="connsiteY56" fmla="*/ 49276 h 97917"/>
                <a:gd name="connsiteX57" fmla="*/ 42037 w 84963"/>
                <a:gd name="connsiteY57" fmla="*/ 51562 h 97917"/>
                <a:gd name="connsiteX58" fmla="*/ 44831 w 84963"/>
                <a:gd name="connsiteY58" fmla="*/ 53594 h 97917"/>
                <a:gd name="connsiteX59" fmla="*/ 47752 w 84963"/>
                <a:gd name="connsiteY59" fmla="*/ 55372 h 97917"/>
                <a:gd name="connsiteX60" fmla="*/ 50927 w 84963"/>
                <a:gd name="connsiteY60" fmla="*/ 56896 h 97917"/>
                <a:gd name="connsiteX61" fmla="*/ 54102 w 84963"/>
                <a:gd name="connsiteY61" fmla="*/ 58293 h 97917"/>
                <a:gd name="connsiteX62" fmla="*/ 58674 w 84963"/>
                <a:gd name="connsiteY62" fmla="*/ 51181 h 97917"/>
                <a:gd name="connsiteX63" fmla="*/ 27305 w 84963"/>
                <a:gd name="connsiteY63" fmla="*/ 90424 h 97917"/>
                <a:gd name="connsiteX64" fmla="*/ 27305 w 84963"/>
                <a:gd name="connsiteY64" fmla="*/ 66929 h 97917"/>
                <a:gd name="connsiteX65" fmla="*/ 18034 w 84963"/>
                <a:gd name="connsiteY65" fmla="*/ 66929 h 97917"/>
                <a:gd name="connsiteX66" fmla="*/ 18034 w 84963"/>
                <a:gd name="connsiteY66" fmla="*/ 97917 h 97917"/>
                <a:gd name="connsiteX67" fmla="*/ 84963 w 84963"/>
                <a:gd name="connsiteY67" fmla="*/ 97917 h 97917"/>
                <a:gd name="connsiteX68" fmla="*/ 84963 w 84963"/>
                <a:gd name="connsiteY68" fmla="*/ 90424 h 97917"/>
                <a:gd name="connsiteX69" fmla="*/ 27305 w 84963"/>
                <a:gd name="connsiteY69" fmla="*/ 90424 h 9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4963" h="97917">
                  <a:moveTo>
                    <a:pt x="52832" y="27559"/>
                  </a:moveTo>
                  <a:lnTo>
                    <a:pt x="52832" y="35052"/>
                  </a:lnTo>
                  <a:lnTo>
                    <a:pt x="72898" y="35052"/>
                  </a:lnTo>
                  <a:lnTo>
                    <a:pt x="72898" y="73406"/>
                  </a:lnTo>
                  <a:lnTo>
                    <a:pt x="82169" y="73406"/>
                  </a:lnTo>
                  <a:lnTo>
                    <a:pt x="82169" y="0"/>
                  </a:lnTo>
                  <a:lnTo>
                    <a:pt x="72898" y="0"/>
                  </a:lnTo>
                  <a:lnTo>
                    <a:pt x="72898" y="27559"/>
                  </a:lnTo>
                  <a:lnTo>
                    <a:pt x="52832" y="27559"/>
                  </a:lnTo>
                  <a:close/>
                  <a:moveTo>
                    <a:pt x="58674" y="51181"/>
                  </a:moveTo>
                  <a:lnTo>
                    <a:pt x="58674" y="51181"/>
                  </a:lnTo>
                  <a:lnTo>
                    <a:pt x="54483" y="49403"/>
                  </a:lnTo>
                  <a:lnTo>
                    <a:pt x="50673" y="47244"/>
                  </a:lnTo>
                  <a:lnTo>
                    <a:pt x="47117" y="44704"/>
                  </a:lnTo>
                  <a:lnTo>
                    <a:pt x="43815" y="41910"/>
                  </a:lnTo>
                  <a:lnTo>
                    <a:pt x="41148" y="38735"/>
                  </a:lnTo>
                  <a:lnTo>
                    <a:pt x="38735" y="35433"/>
                  </a:lnTo>
                  <a:lnTo>
                    <a:pt x="36830" y="31877"/>
                  </a:lnTo>
                  <a:lnTo>
                    <a:pt x="35560" y="28067"/>
                  </a:lnTo>
                  <a:lnTo>
                    <a:pt x="34671" y="24257"/>
                  </a:lnTo>
                  <a:lnTo>
                    <a:pt x="34417" y="20447"/>
                  </a:lnTo>
                  <a:lnTo>
                    <a:pt x="34417" y="15494"/>
                  </a:lnTo>
                  <a:lnTo>
                    <a:pt x="56388" y="15494"/>
                  </a:lnTo>
                  <a:lnTo>
                    <a:pt x="56388" y="8001"/>
                  </a:lnTo>
                  <a:lnTo>
                    <a:pt x="2794" y="8001"/>
                  </a:lnTo>
                  <a:lnTo>
                    <a:pt x="2794" y="15494"/>
                  </a:lnTo>
                  <a:lnTo>
                    <a:pt x="25146" y="15494"/>
                  </a:lnTo>
                  <a:lnTo>
                    <a:pt x="25146" y="20574"/>
                  </a:lnTo>
                  <a:lnTo>
                    <a:pt x="25146" y="20574"/>
                  </a:lnTo>
                  <a:lnTo>
                    <a:pt x="24892" y="24765"/>
                  </a:lnTo>
                  <a:lnTo>
                    <a:pt x="24003" y="28829"/>
                  </a:lnTo>
                  <a:lnTo>
                    <a:pt x="22606" y="32893"/>
                  </a:lnTo>
                  <a:lnTo>
                    <a:pt x="20574" y="36703"/>
                  </a:lnTo>
                  <a:lnTo>
                    <a:pt x="18161" y="40259"/>
                  </a:lnTo>
                  <a:lnTo>
                    <a:pt x="15240" y="43561"/>
                  </a:lnTo>
                  <a:lnTo>
                    <a:pt x="11938" y="46609"/>
                  </a:lnTo>
                  <a:lnTo>
                    <a:pt x="8255" y="49276"/>
                  </a:lnTo>
                  <a:lnTo>
                    <a:pt x="4318" y="51562"/>
                  </a:lnTo>
                  <a:lnTo>
                    <a:pt x="0" y="53340"/>
                  </a:lnTo>
                  <a:lnTo>
                    <a:pt x="4699" y="60579"/>
                  </a:lnTo>
                  <a:lnTo>
                    <a:pt x="4699" y="60579"/>
                  </a:lnTo>
                  <a:lnTo>
                    <a:pt x="8128" y="59055"/>
                  </a:lnTo>
                  <a:lnTo>
                    <a:pt x="11430" y="57404"/>
                  </a:lnTo>
                  <a:lnTo>
                    <a:pt x="14605" y="55372"/>
                  </a:lnTo>
                  <a:lnTo>
                    <a:pt x="17399" y="53213"/>
                  </a:lnTo>
                  <a:lnTo>
                    <a:pt x="20193" y="50800"/>
                  </a:lnTo>
                  <a:lnTo>
                    <a:pt x="22606" y="48133"/>
                  </a:lnTo>
                  <a:lnTo>
                    <a:pt x="24892" y="45212"/>
                  </a:lnTo>
                  <a:lnTo>
                    <a:pt x="26797" y="42164"/>
                  </a:lnTo>
                  <a:lnTo>
                    <a:pt x="28575" y="38989"/>
                  </a:lnTo>
                  <a:lnTo>
                    <a:pt x="29972" y="35560"/>
                  </a:lnTo>
                  <a:lnTo>
                    <a:pt x="29972" y="35560"/>
                  </a:lnTo>
                  <a:lnTo>
                    <a:pt x="31496" y="38608"/>
                  </a:lnTo>
                  <a:lnTo>
                    <a:pt x="33147" y="41529"/>
                  </a:lnTo>
                  <a:lnTo>
                    <a:pt x="35052" y="44323"/>
                  </a:lnTo>
                  <a:lnTo>
                    <a:pt x="37211" y="46863"/>
                  </a:lnTo>
                  <a:lnTo>
                    <a:pt x="39497" y="49276"/>
                  </a:lnTo>
                  <a:lnTo>
                    <a:pt x="42037" y="51562"/>
                  </a:lnTo>
                  <a:lnTo>
                    <a:pt x="44831" y="53594"/>
                  </a:lnTo>
                  <a:lnTo>
                    <a:pt x="47752" y="55372"/>
                  </a:lnTo>
                  <a:lnTo>
                    <a:pt x="50927" y="56896"/>
                  </a:lnTo>
                  <a:lnTo>
                    <a:pt x="54102" y="58293"/>
                  </a:lnTo>
                  <a:lnTo>
                    <a:pt x="58674" y="51181"/>
                  </a:lnTo>
                  <a:close/>
                  <a:moveTo>
                    <a:pt x="27305" y="90424"/>
                  </a:moveTo>
                  <a:lnTo>
                    <a:pt x="27305" y="66929"/>
                  </a:lnTo>
                  <a:lnTo>
                    <a:pt x="18034" y="66929"/>
                  </a:lnTo>
                  <a:lnTo>
                    <a:pt x="18034" y="97917"/>
                  </a:lnTo>
                  <a:lnTo>
                    <a:pt x="84963" y="97917"/>
                  </a:lnTo>
                  <a:lnTo>
                    <a:pt x="84963" y="90424"/>
                  </a:lnTo>
                  <a:lnTo>
                    <a:pt x="27305" y="90424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22BE887-3FB3-49C8-9599-B604281A5DE4}"/>
                </a:ext>
              </a:extLst>
            </p:cNvPr>
            <p:cNvSpPr/>
            <p:nvPr/>
          </p:nvSpPr>
          <p:spPr>
            <a:xfrm>
              <a:off x="5312155" y="4804664"/>
              <a:ext cx="85979" cy="100076"/>
            </a:xfrm>
            <a:custGeom>
              <a:avLst/>
              <a:gdLst>
                <a:gd name="connsiteX0" fmla="*/ 29972 w 85979"/>
                <a:gd name="connsiteY0" fmla="*/ 26035 h 100076"/>
                <a:gd name="connsiteX1" fmla="*/ 48514 w 85979"/>
                <a:gd name="connsiteY1" fmla="*/ 26035 h 100076"/>
                <a:gd name="connsiteX2" fmla="*/ 48514 w 85979"/>
                <a:gd name="connsiteY2" fmla="*/ 18415 h 100076"/>
                <a:gd name="connsiteX3" fmla="*/ 30099 w 85979"/>
                <a:gd name="connsiteY3" fmla="*/ 18415 h 100076"/>
                <a:gd name="connsiteX4" fmla="*/ 30099 w 85979"/>
                <a:gd name="connsiteY4" fmla="*/ 3556 h 100076"/>
                <a:gd name="connsiteX5" fmla="*/ 21336 w 85979"/>
                <a:gd name="connsiteY5" fmla="*/ 3556 h 100076"/>
                <a:gd name="connsiteX6" fmla="*/ 21336 w 85979"/>
                <a:gd name="connsiteY6" fmla="*/ 18415 h 100076"/>
                <a:gd name="connsiteX7" fmla="*/ 2667 w 85979"/>
                <a:gd name="connsiteY7" fmla="*/ 18415 h 100076"/>
                <a:gd name="connsiteX8" fmla="*/ 2667 w 85979"/>
                <a:gd name="connsiteY8" fmla="*/ 26035 h 100076"/>
                <a:gd name="connsiteX9" fmla="*/ 21336 w 85979"/>
                <a:gd name="connsiteY9" fmla="*/ 26035 h 100076"/>
                <a:gd name="connsiteX10" fmla="*/ 21336 w 85979"/>
                <a:gd name="connsiteY10" fmla="*/ 30861 h 100076"/>
                <a:gd name="connsiteX11" fmla="*/ 21336 w 85979"/>
                <a:gd name="connsiteY11" fmla="*/ 30861 h 100076"/>
                <a:gd name="connsiteX12" fmla="*/ 21082 w 85979"/>
                <a:gd name="connsiteY12" fmla="*/ 35814 h 100076"/>
                <a:gd name="connsiteX13" fmla="*/ 20320 w 85979"/>
                <a:gd name="connsiteY13" fmla="*/ 40767 h 100076"/>
                <a:gd name="connsiteX14" fmla="*/ 19304 w 85979"/>
                <a:gd name="connsiteY14" fmla="*/ 45593 h 100076"/>
                <a:gd name="connsiteX15" fmla="*/ 17653 w 85979"/>
                <a:gd name="connsiteY15" fmla="*/ 50419 h 100076"/>
                <a:gd name="connsiteX16" fmla="*/ 15748 w 85979"/>
                <a:gd name="connsiteY16" fmla="*/ 54991 h 100076"/>
                <a:gd name="connsiteX17" fmla="*/ 13335 w 85979"/>
                <a:gd name="connsiteY17" fmla="*/ 59309 h 100076"/>
                <a:gd name="connsiteX18" fmla="*/ 10541 w 85979"/>
                <a:gd name="connsiteY18" fmla="*/ 63373 h 100076"/>
                <a:gd name="connsiteX19" fmla="*/ 7493 w 85979"/>
                <a:gd name="connsiteY19" fmla="*/ 66929 h 100076"/>
                <a:gd name="connsiteX20" fmla="*/ 3937 w 85979"/>
                <a:gd name="connsiteY20" fmla="*/ 70104 h 100076"/>
                <a:gd name="connsiteX21" fmla="*/ 0 w 85979"/>
                <a:gd name="connsiteY21" fmla="*/ 72898 h 100076"/>
                <a:gd name="connsiteX22" fmla="*/ 5461 w 85979"/>
                <a:gd name="connsiteY22" fmla="*/ 79629 h 100076"/>
                <a:gd name="connsiteX23" fmla="*/ 5461 w 85979"/>
                <a:gd name="connsiteY23" fmla="*/ 79629 h 100076"/>
                <a:gd name="connsiteX24" fmla="*/ 8255 w 85979"/>
                <a:gd name="connsiteY24" fmla="*/ 77724 h 100076"/>
                <a:gd name="connsiteX25" fmla="*/ 10922 w 85979"/>
                <a:gd name="connsiteY25" fmla="*/ 75438 h 100076"/>
                <a:gd name="connsiteX26" fmla="*/ 13462 w 85979"/>
                <a:gd name="connsiteY26" fmla="*/ 73025 h 100076"/>
                <a:gd name="connsiteX27" fmla="*/ 15875 w 85979"/>
                <a:gd name="connsiteY27" fmla="*/ 70231 h 100076"/>
                <a:gd name="connsiteX28" fmla="*/ 17907 w 85979"/>
                <a:gd name="connsiteY28" fmla="*/ 67310 h 100076"/>
                <a:gd name="connsiteX29" fmla="*/ 19939 w 85979"/>
                <a:gd name="connsiteY29" fmla="*/ 64135 h 100076"/>
                <a:gd name="connsiteX30" fmla="*/ 21717 w 85979"/>
                <a:gd name="connsiteY30" fmla="*/ 60706 h 100076"/>
                <a:gd name="connsiteX31" fmla="*/ 23241 w 85979"/>
                <a:gd name="connsiteY31" fmla="*/ 57277 h 100076"/>
                <a:gd name="connsiteX32" fmla="*/ 24638 w 85979"/>
                <a:gd name="connsiteY32" fmla="*/ 53594 h 100076"/>
                <a:gd name="connsiteX33" fmla="*/ 25781 w 85979"/>
                <a:gd name="connsiteY33" fmla="*/ 49784 h 100076"/>
                <a:gd name="connsiteX34" fmla="*/ 25781 w 85979"/>
                <a:gd name="connsiteY34" fmla="*/ 49784 h 100076"/>
                <a:gd name="connsiteX35" fmla="*/ 26924 w 85979"/>
                <a:gd name="connsiteY35" fmla="*/ 53340 h 100076"/>
                <a:gd name="connsiteX36" fmla="*/ 28321 w 85979"/>
                <a:gd name="connsiteY36" fmla="*/ 56769 h 100076"/>
                <a:gd name="connsiteX37" fmla="*/ 29972 w 85979"/>
                <a:gd name="connsiteY37" fmla="*/ 60071 h 100076"/>
                <a:gd name="connsiteX38" fmla="*/ 31750 w 85979"/>
                <a:gd name="connsiteY38" fmla="*/ 63246 h 100076"/>
                <a:gd name="connsiteX39" fmla="*/ 33782 w 85979"/>
                <a:gd name="connsiteY39" fmla="*/ 66167 h 100076"/>
                <a:gd name="connsiteX40" fmla="*/ 35941 w 85979"/>
                <a:gd name="connsiteY40" fmla="*/ 68834 h 100076"/>
                <a:gd name="connsiteX41" fmla="*/ 38227 w 85979"/>
                <a:gd name="connsiteY41" fmla="*/ 71374 h 100076"/>
                <a:gd name="connsiteX42" fmla="*/ 40767 w 85979"/>
                <a:gd name="connsiteY42" fmla="*/ 73660 h 100076"/>
                <a:gd name="connsiteX43" fmla="*/ 43434 w 85979"/>
                <a:gd name="connsiteY43" fmla="*/ 75692 h 100076"/>
                <a:gd name="connsiteX44" fmla="*/ 46355 w 85979"/>
                <a:gd name="connsiteY44" fmla="*/ 77470 h 100076"/>
                <a:gd name="connsiteX45" fmla="*/ 51562 w 85979"/>
                <a:gd name="connsiteY45" fmla="*/ 70612 h 100076"/>
                <a:gd name="connsiteX46" fmla="*/ 51562 w 85979"/>
                <a:gd name="connsiteY46" fmla="*/ 70612 h 100076"/>
                <a:gd name="connsiteX47" fmla="*/ 47625 w 85979"/>
                <a:gd name="connsiteY47" fmla="*/ 68199 h 100076"/>
                <a:gd name="connsiteX48" fmla="*/ 44069 w 85979"/>
                <a:gd name="connsiteY48" fmla="*/ 65151 h 100076"/>
                <a:gd name="connsiteX49" fmla="*/ 40894 w 85979"/>
                <a:gd name="connsiteY49" fmla="*/ 61849 h 100076"/>
                <a:gd name="connsiteX50" fmla="*/ 38100 w 85979"/>
                <a:gd name="connsiteY50" fmla="*/ 58039 h 100076"/>
                <a:gd name="connsiteX51" fmla="*/ 35687 w 85979"/>
                <a:gd name="connsiteY51" fmla="*/ 53975 h 100076"/>
                <a:gd name="connsiteX52" fmla="*/ 33655 w 85979"/>
                <a:gd name="connsiteY52" fmla="*/ 49657 h 100076"/>
                <a:gd name="connsiteX53" fmla="*/ 32131 w 85979"/>
                <a:gd name="connsiteY53" fmla="*/ 45085 h 100076"/>
                <a:gd name="connsiteX54" fmla="*/ 30988 w 85979"/>
                <a:gd name="connsiteY54" fmla="*/ 40386 h 100076"/>
                <a:gd name="connsiteX55" fmla="*/ 30226 w 85979"/>
                <a:gd name="connsiteY55" fmla="*/ 35560 h 100076"/>
                <a:gd name="connsiteX56" fmla="*/ 29972 w 85979"/>
                <a:gd name="connsiteY56" fmla="*/ 30861 h 100076"/>
                <a:gd name="connsiteX57" fmla="*/ 29972 w 85979"/>
                <a:gd name="connsiteY57" fmla="*/ 26035 h 100076"/>
                <a:gd name="connsiteX58" fmla="*/ 57023 w 85979"/>
                <a:gd name="connsiteY58" fmla="*/ 39497 h 100076"/>
                <a:gd name="connsiteX59" fmla="*/ 41783 w 85979"/>
                <a:gd name="connsiteY59" fmla="*/ 39497 h 100076"/>
                <a:gd name="connsiteX60" fmla="*/ 41783 w 85979"/>
                <a:gd name="connsiteY60" fmla="*/ 47117 h 100076"/>
                <a:gd name="connsiteX61" fmla="*/ 57023 w 85979"/>
                <a:gd name="connsiteY61" fmla="*/ 47117 h 100076"/>
                <a:gd name="connsiteX62" fmla="*/ 57023 w 85979"/>
                <a:gd name="connsiteY62" fmla="*/ 94996 h 100076"/>
                <a:gd name="connsiteX63" fmla="*/ 65786 w 85979"/>
                <a:gd name="connsiteY63" fmla="*/ 94996 h 100076"/>
                <a:gd name="connsiteX64" fmla="*/ 65786 w 85979"/>
                <a:gd name="connsiteY64" fmla="*/ 2286 h 100076"/>
                <a:gd name="connsiteX65" fmla="*/ 57023 w 85979"/>
                <a:gd name="connsiteY65" fmla="*/ 2286 h 100076"/>
                <a:gd name="connsiteX66" fmla="*/ 57023 w 85979"/>
                <a:gd name="connsiteY66" fmla="*/ 39497 h 100076"/>
                <a:gd name="connsiteX67" fmla="*/ 77216 w 85979"/>
                <a:gd name="connsiteY67" fmla="*/ 0 h 100076"/>
                <a:gd name="connsiteX68" fmla="*/ 77216 w 85979"/>
                <a:gd name="connsiteY68" fmla="*/ 100076 h 100076"/>
                <a:gd name="connsiteX69" fmla="*/ 85979 w 85979"/>
                <a:gd name="connsiteY69" fmla="*/ 100076 h 100076"/>
                <a:gd name="connsiteX70" fmla="*/ 85979 w 85979"/>
                <a:gd name="connsiteY70" fmla="*/ 0 h 100076"/>
                <a:gd name="connsiteX71" fmla="*/ 77216 w 85979"/>
                <a:gd name="connsiteY71" fmla="*/ 0 h 10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979" h="100076">
                  <a:moveTo>
                    <a:pt x="29972" y="26035"/>
                  </a:moveTo>
                  <a:lnTo>
                    <a:pt x="48514" y="26035"/>
                  </a:lnTo>
                  <a:lnTo>
                    <a:pt x="48514" y="18415"/>
                  </a:lnTo>
                  <a:lnTo>
                    <a:pt x="30099" y="18415"/>
                  </a:lnTo>
                  <a:lnTo>
                    <a:pt x="30099" y="3556"/>
                  </a:lnTo>
                  <a:lnTo>
                    <a:pt x="21336" y="3556"/>
                  </a:lnTo>
                  <a:lnTo>
                    <a:pt x="21336" y="18415"/>
                  </a:lnTo>
                  <a:lnTo>
                    <a:pt x="2667" y="18415"/>
                  </a:lnTo>
                  <a:lnTo>
                    <a:pt x="2667" y="26035"/>
                  </a:lnTo>
                  <a:lnTo>
                    <a:pt x="21336" y="26035"/>
                  </a:lnTo>
                  <a:lnTo>
                    <a:pt x="21336" y="30861"/>
                  </a:lnTo>
                  <a:lnTo>
                    <a:pt x="21336" y="30861"/>
                  </a:lnTo>
                  <a:lnTo>
                    <a:pt x="21082" y="35814"/>
                  </a:lnTo>
                  <a:lnTo>
                    <a:pt x="20320" y="40767"/>
                  </a:lnTo>
                  <a:lnTo>
                    <a:pt x="19304" y="45593"/>
                  </a:lnTo>
                  <a:lnTo>
                    <a:pt x="17653" y="50419"/>
                  </a:lnTo>
                  <a:lnTo>
                    <a:pt x="15748" y="54991"/>
                  </a:lnTo>
                  <a:lnTo>
                    <a:pt x="13335" y="59309"/>
                  </a:lnTo>
                  <a:lnTo>
                    <a:pt x="10541" y="63373"/>
                  </a:lnTo>
                  <a:lnTo>
                    <a:pt x="7493" y="66929"/>
                  </a:lnTo>
                  <a:lnTo>
                    <a:pt x="3937" y="70104"/>
                  </a:lnTo>
                  <a:lnTo>
                    <a:pt x="0" y="72898"/>
                  </a:lnTo>
                  <a:lnTo>
                    <a:pt x="5461" y="79629"/>
                  </a:lnTo>
                  <a:lnTo>
                    <a:pt x="5461" y="79629"/>
                  </a:lnTo>
                  <a:lnTo>
                    <a:pt x="8255" y="77724"/>
                  </a:lnTo>
                  <a:lnTo>
                    <a:pt x="10922" y="75438"/>
                  </a:lnTo>
                  <a:lnTo>
                    <a:pt x="13462" y="73025"/>
                  </a:lnTo>
                  <a:lnTo>
                    <a:pt x="15875" y="70231"/>
                  </a:lnTo>
                  <a:lnTo>
                    <a:pt x="17907" y="67310"/>
                  </a:lnTo>
                  <a:lnTo>
                    <a:pt x="19939" y="64135"/>
                  </a:lnTo>
                  <a:lnTo>
                    <a:pt x="21717" y="60706"/>
                  </a:lnTo>
                  <a:lnTo>
                    <a:pt x="23241" y="57277"/>
                  </a:lnTo>
                  <a:lnTo>
                    <a:pt x="24638" y="53594"/>
                  </a:lnTo>
                  <a:lnTo>
                    <a:pt x="25781" y="49784"/>
                  </a:lnTo>
                  <a:lnTo>
                    <a:pt x="25781" y="49784"/>
                  </a:lnTo>
                  <a:lnTo>
                    <a:pt x="26924" y="53340"/>
                  </a:lnTo>
                  <a:lnTo>
                    <a:pt x="28321" y="56769"/>
                  </a:lnTo>
                  <a:lnTo>
                    <a:pt x="29972" y="60071"/>
                  </a:lnTo>
                  <a:lnTo>
                    <a:pt x="31750" y="63246"/>
                  </a:lnTo>
                  <a:lnTo>
                    <a:pt x="33782" y="66167"/>
                  </a:lnTo>
                  <a:lnTo>
                    <a:pt x="35941" y="68834"/>
                  </a:lnTo>
                  <a:lnTo>
                    <a:pt x="38227" y="71374"/>
                  </a:lnTo>
                  <a:lnTo>
                    <a:pt x="40767" y="73660"/>
                  </a:lnTo>
                  <a:lnTo>
                    <a:pt x="43434" y="75692"/>
                  </a:lnTo>
                  <a:lnTo>
                    <a:pt x="46355" y="77470"/>
                  </a:lnTo>
                  <a:lnTo>
                    <a:pt x="51562" y="70612"/>
                  </a:lnTo>
                  <a:lnTo>
                    <a:pt x="51562" y="70612"/>
                  </a:lnTo>
                  <a:lnTo>
                    <a:pt x="47625" y="68199"/>
                  </a:lnTo>
                  <a:lnTo>
                    <a:pt x="44069" y="65151"/>
                  </a:lnTo>
                  <a:lnTo>
                    <a:pt x="40894" y="61849"/>
                  </a:lnTo>
                  <a:lnTo>
                    <a:pt x="38100" y="58039"/>
                  </a:lnTo>
                  <a:lnTo>
                    <a:pt x="35687" y="53975"/>
                  </a:lnTo>
                  <a:lnTo>
                    <a:pt x="33655" y="49657"/>
                  </a:lnTo>
                  <a:lnTo>
                    <a:pt x="32131" y="45085"/>
                  </a:lnTo>
                  <a:lnTo>
                    <a:pt x="30988" y="40386"/>
                  </a:lnTo>
                  <a:lnTo>
                    <a:pt x="30226" y="35560"/>
                  </a:lnTo>
                  <a:lnTo>
                    <a:pt x="29972" y="30861"/>
                  </a:lnTo>
                  <a:lnTo>
                    <a:pt x="29972" y="26035"/>
                  </a:lnTo>
                  <a:close/>
                  <a:moveTo>
                    <a:pt x="57023" y="39497"/>
                  </a:moveTo>
                  <a:lnTo>
                    <a:pt x="41783" y="39497"/>
                  </a:lnTo>
                  <a:lnTo>
                    <a:pt x="41783" y="47117"/>
                  </a:lnTo>
                  <a:lnTo>
                    <a:pt x="57023" y="47117"/>
                  </a:lnTo>
                  <a:lnTo>
                    <a:pt x="57023" y="94996"/>
                  </a:lnTo>
                  <a:lnTo>
                    <a:pt x="65786" y="94996"/>
                  </a:lnTo>
                  <a:lnTo>
                    <a:pt x="65786" y="2286"/>
                  </a:lnTo>
                  <a:lnTo>
                    <a:pt x="57023" y="2286"/>
                  </a:lnTo>
                  <a:lnTo>
                    <a:pt x="57023" y="39497"/>
                  </a:lnTo>
                  <a:close/>
                  <a:moveTo>
                    <a:pt x="77216" y="0"/>
                  </a:moveTo>
                  <a:lnTo>
                    <a:pt x="77216" y="100076"/>
                  </a:lnTo>
                  <a:lnTo>
                    <a:pt x="85979" y="100076"/>
                  </a:lnTo>
                  <a:lnTo>
                    <a:pt x="85979" y="0"/>
                  </a:lnTo>
                  <a:lnTo>
                    <a:pt x="77216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A617D9CC-5E8A-722E-977C-A5A925A58868}"/>
                </a:ext>
              </a:extLst>
            </p:cNvPr>
            <p:cNvSpPr/>
            <p:nvPr/>
          </p:nvSpPr>
          <p:spPr>
            <a:xfrm>
              <a:off x="5439791" y="4804536"/>
              <a:ext cx="86486" cy="100329"/>
            </a:xfrm>
            <a:custGeom>
              <a:avLst/>
              <a:gdLst>
                <a:gd name="connsiteX0" fmla="*/ 30607 w 86486"/>
                <a:gd name="connsiteY0" fmla="*/ 19431 h 100329"/>
                <a:gd name="connsiteX1" fmla="*/ 48895 w 86486"/>
                <a:gd name="connsiteY1" fmla="*/ 19431 h 100329"/>
                <a:gd name="connsiteX2" fmla="*/ 48895 w 86486"/>
                <a:gd name="connsiteY2" fmla="*/ 11938 h 100329"/>
                <a:gd name="connsiteX3" fmla="*/ 2413 w 86486"/>
                <a:gd name="connsiteY3" fmla="*/ 11938 h 100329"/>
                <a:gd name="connsiteX4" fmla="*/ 2413 w 86486"/>
                <a:gd name="connsiteY4" fmla="*/ 19431 h 100329"/>
                <a:gd name="connsiteX5" fmla="*/ 21844 w 86486"/>
                <a:gd name="connsiteY5" fmla="*/ 19431 h 100329"/>
                <a:gd name="connsiteX6" fmla="*/ 21844 w 86486"/>
                <a:gd name="connsiteY6" fmla="*/ 27305 h 100329"/>
                <a:gd name="connsiteX7" fmla="*/ 21844 w 86486"/>
                <a:gd name="connsiteY7" fmla="*/ 27305 h 100329"/>
                <a:gd name="connsiteX8" fmla="*/ 21590 w 86486"/>
                <a:gd name="connsiteY8" fmla="*/ 33274 h 100329"/>
                <a:gd name="connsiteX9" fmla="*/ 20955 w 86486"/>
                <a:gd name="connsiteY9" fmla="*/ 38989 h 100329"/>
                <a:gd name="connsiteX10" fmla="*/ 19812 w 86486"/>
                <a:gd name="connsiteY10" fmla="*/ 44577 h 100329"/>
                <a:gd name="connsiteX11" fmla="*/ 18288 w 86486"/>
                <a:gd name="connsiteY11" fmla="*/ 49784 h 100329"/>
                <a:gd name="connsiteX12" fmla="*/ 16256 w 86486"/>
                <a:gd name="connsiteY12" fmla="*/ 54610 h 100329"/>
                <a:gd name="connsiteX13" fmla="*/ 13843 w 86486"/>
                <a:gd name="connsiteY13" fmla="*/ 59055 h 100329"/>
                <a:gd name="connsiteX14" fmla="*/ 11049 w 86486"/>
                <a:gd name="connsiteY14" fmla="*/ 63246 h 100329"/>
                <a:gd name="connsiteX15" fmla="*/ 7747 w 86486"/>
                <a:gd name="connsiteY15" fmla="*/ 66929 h 100329"/>
                <a:gd name="connsiteX16" fmla="*/ 4064 w 86486"/>
                <a:gd name="connsiteY16" fmla="*/ 70104 h 100329"/>
                <a:gd name="connsiteX17" fmla="*/ 0 w 86486"/>
                <a:gd name="connsiteY17" fmla="*/ 72771 h 100329"/>
                <a:gd name="connsiteX18" fmla="*/ 5588 w 86486"/>
                <a:gd name="connsiteY18" fmla="*/ 79629 h 100329"/>
                <a:gd name="connsiteX19" fmla="*/ 5588 w 86486"/>
                <a:gd name="connsiteY19" fmla="*/ 79629 h 100329"/>
                <a:gd name="connsiteX20" fmla="*/ 8636 w 86486"/>
                <a:gd name="connsiteY20" fmla="*/ 77724 h 100329"/>
                <a:gd name="connsiteX21" fmla="*/ 11430 w 86486"/>
                <a:gd name="connsiteY21" fmla="*/ 75438 h 100329"/>
                <a:gd name="connsiteX22" fmla="*/ 14097 w 86486"/>
                <a:gd name="connsiteY22" fmla="*/ 73025 h 100329"/>
                <a:gd name="connsiteX23" fmla="*/ 16510 w 86486"/>
                <a:gd name="connsiteY23" fmla="*/ 70231 h 100329"/>
                <a:gd name="connsiteX24" fmla="*/ 18669 w 86486"/>
                <a:gd name="connsiteY24" fmla="*/ 67310 h 100329"/>
                <a:gd name="connsiteX25" fmla="*/ 20701 w 86486"/>
                <a:gd name="connsiteY25" fmla="*/ 64008 h 100329"/>
                <a:gd name="connsiteX26" fmla="*/ 22352 w 86486"/>
                <a:gd name="connsiteY26" fmla="*/ 60579 h 100329"/>
                <a:gd name="connsiteX27" fmla="*/ 24003 w 86486"/>
                <a:gd name="connsiteY27" fmla="*/ 57023 h 100329"/>
                <a:gd name="connsiteX28" fmla="*/ 25273 w 86486"/>
                <a:gd name="connsiteY28" fmla="*/ 53213 h 100329"/>
                <a:gd name="connsiteX29" fmla="*/ 26416 w 86486"/>
                <a:gd name="connsiteY29" fmla="*/ 49149 h 100329"/>
                <a:gd name="connsiteX30" fmla="*/ 26416 w 86486"/>
                <a:gd name="connsiteY30" fmla="*/ 49149 h 100329"/>
                <a:gd name="connsiteX31" fmla="*/ 27559 w 86486"/>
                <a:gd name="connsiteY31" fmla="*/ 52705 h 100329"/>
                <a:gd name="connsiteX32" fmla="*/ 28956 w 86486"/>
                <a:gd name="connsiteY32" fmla="*/ 56007 h 100329"/>
                <a:gd name="connsiteX33" fmla="*/ 30480 w 86486"/>
                <a:gd name="connsiteY33" fmla="*/ 59182 h 100329"/>
                <a:gd name="connsiteX34" fmla="*/ 32258 w 86486"/>
                <a:gd name="connsiteY34" fmla="*/ 62230 h 100329"/>
                <a:gd name="connsiteX35" fmla="*/ 34290 w 86486"/>
                <a:gd name="connsiteY35" fmla="*/ 65024 h 100329"/>
                <a:gd name="connsiteX36" fmla="*/ 36322 w 86486"/>
                <a:gd name="connsiteY36" fmla="*/ 67691 h 100329"/>
                <a:gd name="connsiteX37" fmla="*/ 38735 w 86486"/>
                <a:gd name="connsiteY37" fmla="*/ 70231 h 100329"/>
                <a:gd name="connsiteX38" fmla="*/ 41148 w 86486"/>
                <a:gd name="connsiteY38" fmla="*/ 72390 h 100329"/>
                <a:gd name="connsiteX39" fmla="*/ 43942 w 86486"/>
                <a:gd name="connsiteY39" fmla="*/ 74422 h 100329"/>
                <a:gd name="connsiteX40" fmla="*/ 46736 w 86486"/>
                <a:gd name="connsiteY40" fmla="*/ 76200 h 100329"/>
                <a:gd name="connsiteX41" fmla="*/ 52070 w 86486"/>
                <a:gd name="connsiteY41" fmla="*/ 69215 h 100329"/>
                <a:gd name="connsiteX42" fmla="*/ 52070 w 86486"/>
                <a:gd name="connsiteY42" fmla="*/ 69215 h 100329"/>
                <a:gd name="connsiteX43" fmla="*/ 48006 w 86486"/>
                <a:gd name="connsiteY43" fmla="*/ 66675 h 100329"/>
                <a:gd name="connsiteX44" fmla="*/ 44450 w 86486"/>
                <a:gd name="connsiteY44" fmla="*/ 63754 h 100329"/>
                <a:gd name="connsiteX45" fmla="*/ 41275 w 86486"/>
                <a:gd name="connsiteY45" fmla="*/ 60325 h 100329"/>
                <a:gd name="connsiteX46" fmla="*/ 38481 w 86486"/>
                <a:gd name="connsiteY46" fmla="*/ 56515 h 100329"/>
                <a:gd name="connsiteX47" fmla="*/ 36068 w 86486"/>
                <a:gd name="connsiteY47" fmla="*/ 52324 h 100329"/>
                <a:gd name="connsiteX48" fmla="*/ 34163 w 86486"/>
                <a:gd name="connsiteY48" fmla="*/ 47752 h 100329"/>
                <a:gd name="connsiteX49" fmla="*/ 32639 w 86486"/>
                <a:gd name="connsiteY49" fmla="*/ 43053 h 100329"/>
                <a:gd name="connsiteX50" fmla="*/ 31496 w 86486"/>
                <a:gd name="connsiteY50" fmla="*/ 37973 h 100329"/>
                <a:gd name="connsiteX51" fmla="*/ 30861 w 86486"/>
                <a:gd name="connsiteY51" fmla="*/ 32639 h 100329"/>
                <a:gd name="connsiteX52" fmla="*/ 30607 w 86486"/>
                <a:gd name="connsiteY52" fmla="*/ 27305 h 100329"/>
                <a:gd name="connsiteX53" fmla="*/ 30607 w 86486"/>
                <a:gd name="connsiteY53" fmla="*/ 19431 h 100329"/>
                <a:gd name="connsiteX54" fmla="*/ 77724 w 86486"/>
                <a:gd name="connsiteY54" fmla="*/ 0 h 100329"/>
                <a:gd name="connsiteX55" fmla="*/ 77724 w 86486"/>
                <a:gd name="connsiteY55" fmla="*/ 40513 h 100329"/>
                <a:gd name="connsiteX56" fmla="*/ 64516 w 86486"/>
                <a:gd name="connsiteY56" fmla="*/ 40513 h 100329"/>
                <a:gd name="connsiteX57" fmla="*/ 64516 w 86486"/>
                <a:gd name="connsiteY57" fmla="*/ 2286 h 100329"/>
                <a:gd name="connsiteX58" fmla="*/ 55880 w 86486"/>
                <a:gd name="connsiteY58" fmla="*/ 2286 h 100329"/>
                <a:gd name="connsiteX59" fmla="*/ 55880 w 86486"/>
                <a:gd name="connsiteY59" fmla="*/ 95377 h 100329"/>
                <a:gd name="connsiteX60" fmla="*/ 64516 w 86486"/>
                <a:gd name="connsiteY60" fmla="*/ 95377 h 100329"/>
                <a:gd name="connsiteX61" fmla="*/ 64516 w 86486"/>
                <a:gd name="connsiteY61" fmla="*/ 48133 h 100329"/>
                <a:gd name="connsiteX62" fmla="*/ 77724 w 86486"/>
                <a:gd name="connsiteY62" fmla="*/ 48133 h 100329"/>
                <a:gd name="connsiteX63" fmla="*/ 77724 w 86486"/>
                <a:gd name="connsiteY63" fmla="*/ 100330 h 100329"/>
                <a:gd name="connsiteX64" fmla="*/ 86487 w 86486"/>
                <a:gd name="connsiteY64" fmla="*/ 100330 h 100329"/>
                <a:gd name="connsiteX65" fmla="*/ 86487 w 86486"/>
                <a:gd name="connsiteY65" fmla="*/ 0 h 100329"/>
                <a:gd name="connsiteX66" fmla="*/ 77724 w 86486"/>
                <a:gd name="connsiteY66" fmla="*/ 0 h 10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6486" h="100329">
                  <a:moveTo>
                    <a:pt x="30607" y="19431"/>
                  </a:moveTo>
                  <a:lnTo>
                    <a:pt x="48895" y="19431"/>
                  </a:lnTo>
                  <a:lnTo>
                    <a:pt x="48895" y="11938"/>
                  </a:lnTo>
                  <a:lnTo>
                    <a:pt x="2413" y="11938"/>
                  </a:lnTo>
                  <a:lnTo>
                    <a:pt x="2413" y="19431"/>
                  </a:lnTo>
                  <a:lnTo>
                    <a:pt x="21844" y="19431"/>
                  </a:lnTo>
                  <a:lnTo>
                    <a:pt x="21844" y="27305"/>
                  </a:lnTo>
                  <a:lnTo>
                    <a:pt x="21844" y="27305"/>
                  </a:lnTo>
                  <a:lnTo>
                    <a:pt x="21590" y="33274"/>
                  </a:lnTo>
                  <a:lnTo>
                    <a:pt x="20955" y="38989"/>
                  </a:lnTo>
                  <a:lnTo>
                    <a:pt x="19812" y="44577"/>
                  </a:lnTo>
                  <a:lnTo>
                    <a:pt x="18288" y="49784"/>
                  </a:lnTo>
                  <a:lnTo>
                    <a:pt x="16256" y="54610"/>
                  </a:lnTo>
                  <a:lnTo>
                    <a:pt x="13843" y="59055"/>
                  </a:lnTo>
                  <a:lnTo>
                    <a:pt x="11049" y="63246"/>
                  </a:lnTo>
                  <a:lnTo>
                    <a:pt x="7747" y="66929"/>
                  </a:lnTo>
                  <a:lnTo>
                    <a:pt x="4064" y="70104"/>
                  </a:lnTo>
                  <a:lnTo>
                    <a:pt x="0" y="72771"/>
                  </a:lnTo>
                  <a:lnTo>
                    <a:pt x="5588" y="79629"/>
                  </a:lnTo>
                  <a:lnTo>
                    <a:pt x="5588" y="79629"/>
                  </a:lnTo>
                  <a:lnTo>
                    <a:pt x="8636" y="77724"/>
                  </a:lnTo>
                  <a:lnTo>
                    <a:pt x="11430" y="75438"/>
                  </a:lnTo>
                  <a:lnTo>
                    <a:pt x="14097" y="73025"/>
                  </a:lnTo>
                  <a:lnTo>
                    <a:pt x="16510" y="70231"/>
                  </a:lnTo>
                  <a:lnTo>
                    <a:pt x="18669" y="67310"/>
                  </a:lnTo>
                  <a:lnTo>
                    <a:pt x="20701" y="64008"/>
                  </a:lnTo>
                  <a:lnTo>
                    <a:pt x="22352" y="60579"/>
                  </a:lnTo>
                  <a:lnTo>
                    <a:pt x="24003" y="57023"/>
                  </a:lnTo>
                  <a:lnTo>
                    <a:pt x="25273" y="53213"/>
                  </a:lnTo>
                  <a:lnTo>
                    <a:pt x="26416" y="49149"/>
                  </a:lnTo>
                  <a:lnTo>
                    <a:pt x="26416" y="49149"/>
                  </a:lnTo>
                  <a:lnTo>
                    <a:pt x="27559" y="52705"/>
                  </a:lnTo>
                  <a:lnTo>
                    <a:pt x="28956" y="56007"/>
                  </a:lnTo>
                  <a:lnTo>
                    <a:pt x="30480" y="59182"/>
                  </a:lnTo>
                  <a:lnTo>
                    <a:pt x="32258" y="62230"/>
                  </a:lnTo>
                  <a:lnTo>
                    <a:pt x="34290" y="65024"/>
                  </a:lnTo>
                  <a:lnTo>
                    <a:pt x="36322" y="67691"/>
                  </a:lnTo>
                  <a:lnTo>
                    <a:pt x="38735" y="70231"/>
                  </a:lnTo>
                  <a:lnTo>
                    <a:pt x="41148" y="72390"/>
                  </a:lnTo>
                  <a:lnTo>
                    <a:pt x="43942" y="74422"/>
                  </a:lnTo>
                  <a:lnTo>
                    <a:pt x="46736" y="76200"/>
                  </a:lnTo>
                  <a:lnTo>
                    <a:pt x="52070" y="69215"/>
                  </a:lnTo>
                  <a:lnTo>
                    <a:pt x="52070" y="69215"/>
                  </a:lnTo>
                  <a:lnTo>
                    <a:pt x="48006" y="66675"/>
                  </a:lnTo>
                  <a:lnTo>
                    <a:pt x="44450" y="63754"/>
                  </a:lnTo>
                  <a:lnTo>
                    <a:pt x="41275" y="60325"/>
                  </a:lnTo>
                  <a:lnTo>
                    <a:pt x="38481" y="56515"/>
                  </a:lnTo>
                  <a:lnTo>
                    <a:pt x="36068" y="52324"/>
                  </a:lnTo>
                  <a:lnTo>
                    <a:pt x="34163" y="47752"/>
                  </a:lnTo>
                  <a:lnTo>
                    <a:pt x="32639" y="43053"/>
                  </a:lnTo>
                  <a:lnTo>
                    <a:pt x="31496" y="37973"/>
                  </a:lnTo>
                  <a:lnTo>
                    <a:pt x="30861" y="32639"/>
                  </a:lnTo>
                  <a:lnTo>
                    <a:pt x="30607" y="27305"/>
                  </a:lnTo>
                  <a:lnTo>
                    <a:pt x="30607" y="19431"/>
                  </a:lnTo>
                  <a:close/>
                  <a:moveTo>
                    <a:pt x="77724" y="0"/>
                  </a:moveTo>
                  <a:lnTo>
                    <a:pt x="77724" y="40513"/>
                  </a:lnTo>
                  <a:lnTo>
                    <a:pt x="64516" y="40513"/>
                  </a:lnTo>
                  <a:lnTo>
                    <a:pt x="64516" y="2286"/>
                  </a:lnTo>
                  <a:lnTo>
                    <a:pt x="55880" y="2286"/>
                  </a:lnTo>
                  <a:lnTo>
                    <a:pt x="55880" y="95377"/>
                  </a:lnTo>
                  <a:lnTo>
                    <a:pt x="64516" y="95377"/>
                  </a:lnTo>
                  <a:lnTo>
                    <a:pt x="64516" y="48133"/>
                  </a:lnTo>
                  <a:lnTo>
                    <a:pt x="77724" y="48133"/>
                  </a:lnTo>
                  <a:lnTo>
                    <a:pt x="77724" y="100330"/>
                  </a:lnTo>
                  <a:lnTo>
                    <a:pt x="86487" y="100330"/>
                  </a:lnTo>
                  <a:lnTo>
                    <a:pt x="86487" y="0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36C4362C-5992-F2FE-922D-21C593DCA3F2}"/>
                </a:ext>
              </a:extLst>
            </p:cNvPr>
            <p:cNvSpPr/>
            <p:nvPr/>
          </p:nvSpPr>
          <p:spPr>
            <a:xfrm>
              <a:off x="5543550" y="4804536"/>
              <a:ext cx="85089" cy="100203"/>
            </a:xfrm>
            <a:custGeom>
              <a:avLst/>
              <a:gdLst>
                <a:gd name="connsiteX0" fmla="*/ 24892 w 85089"/>
                <a:gd name="connsiteY0" fmla="*/ 69469 h 100203"/>
                <a:gd name="connsiteX1" fmla="*/ 24892 w 85089"/>
                <a:gd name="connsiteY1" fmla="*/ 69469 h 100203"/>
                <a:gd name="connsiteX2" fmla="*/ 22606 w 85089"/>
                <a:gd name="connsiteY2" fmla="*/ 69342 h 100203"/>
                <a:gd name="connsiteX3" fmla="*/ 20574 w 85089"/>
                <a:gd name="connsiteY3" fmla="*/ 68707 h 100203"/>
                <a:gd name="connsiteX4" fmla="*/ 18542 w 85089"/>
                <a:gd name="connsiteY4" fmla="*/ 67818 h 100203"/>
                <a:gd name="connsiteX5" fmla="*/ 16891 w 85089"/>
                <a:gd name="connsiteY5" fmla="*/ 66675 h 100203"/>
                <a:gd name="connsiteX6" fmla="*/ 15367 w 85089"/>
                <a:gd name="connsiteY6" fmla="*/ 65151 h 100203"/>
                <a:gd name="connsiteX7" fmla="*/ 14097 w 85089"/>
                <a:gd name="connsiteY7" fmla="*/ 63500 h 100203"/>
                <a:gd name="connsiteX8" fmla="*/ 12954 w 85089"/>
                <a:gd name="connsiteY8" fmla="*/ 61468 h 100203"/>
                <a:gd name="connsiteX9" fmla="*/ 12192 w 85089"/>
                <a:gd name="connsiteY9" fmla="*/ 59182 h 100203"/>
                <a:gd name="connsiteX10" fmla="*/ 11811 w 85089"/>
                <a:gd name="connsiteY10" fmla="*/ 56769 h 100203"/>
                <a:gd name="connsiteX11" fmla="*/ 11557 w 85089"/>
                <a:gd name="connsiteY11" fmla="*/ 54229 h 100203"/>
                <a:gd name="connsiteX12" fmla="*/ 11557 w 85089"/>
                <a:gd name="connsiteY12" fmla="*/ 54229 h 100203"/>
                <a:gd name="connsiteX13" fmla="*/ 11811 w 85089"/>
                <a:gd name="connsiteY13" fmla="*/ 51689 h 100203"/>
                <a:gd name="connsiteX14" fmla="*/ 12192 w 85089"/>
                <a:gd name="connsiteY14" fmla="*/ 49276 h 100203"/>
                <a:gd name="connsiteX15" fmla="*/ 12954 w 85089"/>
                <a:gd name="connsiteY15" fmla="*/ 47117 h 100203"/>
                <a:gd name="connsiteX16" fmla="*/ 14097 w 85089"/>
                <a:gd name="connsiteY16" fmla="*/ 45085 h 100203"/>
                <a:gd name="connsiteX17" fmla="*/ 15367 w 85089"/>
                <a:gd name="connsiteY17" fmla="*/ 43434 h 100203"/>
                <a:gd name="connsiteX18" fmla="*/ 16891 w 85089"/>
                <a:gd name="connsiteY18" fmla="*/ 41910 h 100203"/>
                <a:gd name="connsiteX19" fmla="*/ 18542 w 85089"/>
                <a:gd name="connsiteY19" fmla="*/ 40767 h 100203"/>
                <a:gd name="connsiteX20" fmla="*/ 20574 w 85089"/>
                <a:gd name="connsiteY20" fmla="*/ 39878 h 100203"/>
                <a:gd name="connsiteX21" fmla="*/ 22606 w 85089"/>
                <a:gd name="connsiteY21" fmla="*/ 39243 h 100203"/>
                <a:gd name="connsiteX22" fmla="*/ 24892 w 85089"/>
                <a:gd name="connsiteY22" fmla="*/ 39116 h 100203"/>
                <a:gd name="connsiteX23" fmla="*/ 24892 w 85089"/>
                <a:gd name="connsiteY23" fmla="*/ 39116 h 100203"/>
                <a:gd name="connsiteX24" fmla="*/ 27178 w 85089"/>
                <a:gd name="connsiteY24" fmla="*/ 39243 h 100203"/>
                <a:gd name="connsiteX25" fmla="*/ 29210 w 85089"/>
                <a:gd name="connsiteY25" fmla="*/ 39878 h 100203"/>
                <a:gd name="connsiteX26" fmla="*/ 31242 w 85089"/>
                <a:gd name="connsiteY26" fmla="*/ 40767 h 100203"/>
                <a:gd name="connsiteX27" fmla="*/ 32893 w 85089"/>
                <a:gd name="connsiteY27" fmla="*/ 41910 h 100203"/>
                <a:gd name="connsiteX28" fmla="*/ 34417 w 85089"/>
                <a:gd name="connsiteY28" fmla="*/ 43434 h 100203"/>
                <a:gd name="connsiteX29" fmla="*/ 35814 w 85089"/>
                <a:gd name="connsiteY29" fmla="*/ 45085 h 100203"/>
                <a:gd name="connsiteX30" fmla="*/ 36830 w 85089"/>
                <a:gd name="connsiteY30" fmla="*/ 47117 h 100203"/>
                <a:gd name="connsiteX31" fmla="*/ 37592 w 85089"/>
                <a:gd name="connsiteY31" fmla="*/ 49276 h 100203"/>
                <a:gd name="connsiteX32" fmla="*/ 38100 w 85089"/>
                <a:gd name="connsiteY32" fmla="*/ 51689 h 100203"/>
                <a:gd name="connsiteX33" fmla="*/ 38227 w 85089"/>
                <a:gd name="connsiteY33" fmla="*/ 54229 h 100203"/>
                <a:gd name="connsiteX34" fmla="*/ 38227 w 85089"/>
                <a:gd name="connsiteY34" fmla="*/ 54229 h 100203"/>
                <a:gd name="connsiteX35" fmla="*/ 38100 w 85089"/>
                <a:gd name="connsiteY35" fmla="*/ 56769 h 100203"/>
                <a:gd name="connsiteX36" fmla="*/ 37592 w 85089"/>
                <a:gd name="connsiteY36" fmla="*/ 59182 h 100203"/>
                <a:gd name="connsiteX37" fmla="*/ 36830 w 85089"/>
                <a:gd name="connsiteY37" fmla="*/ 61468 h 100203"/>
                <a:gd name="connsiteX38" fmla="*/ 35814 w 85089"/>
                <a:gd name="connsiteY38" fmla="*/ 63500 h 100203"/>
                <a:gd name="connsiteX39" fmla="*/ 34417 w 85089"/>
                <a:gd name="connsiteY39" fmla="*/ 65151 h 100203"/>
                <a:gd name="connsiteX40" fmla="*/ 32893 w 85089"/>
                <a:gd name="connsiteY40" fmla="*/ 66675 h 100203"/>
                <a:gd name="connsiteX41" fmla="*/ 31242 w 85089"/>
                <a:gd name="connsiteY41" fmla="*/ 67818 h 100203"/>
                <a:gd name="connsiteX42" fmla="*/ 29210 w 85089"/>
                <a:gd name="connsiteY42" fmla="*/ 68707 h 100203"/>
                <a:gd name="connsiteX43" fmla="*/ 27178 w 85089"/>
                <a:gd name="connsiteY43" fmla="*/ 69342 h 100203"/>
                <a:gd name="connsiteX44" fmla="*/ 24892 w 85089"/>
                <a:gd name="connsiteY44" fmla="*/ 69469 h 100203"/>
                <a:gd name="connsiteX45" fmla="*/ 24892 w 85089"/>
                <a:gd name="connsiteY45" fmla="*/ 31369 h 100203"/>
                <a:gd name="connsiteX46" fmla="*/ 24892 w 85089"/>
                <a:gd name="connsiteY46" fmla="*/ 31369 h 100203"/>
                <a:gd name="connsiteX47" fmla="*/ 21336 w 85089"/>
                <a:gd name="connsiteY47" fmla="*/ 31623 h 100203"/>
                <a:gd name="connsiteX48" fmla="*/ 17907 w 85089"/>
                <a:gd name="connsiteY48" fmla="*/ 32512 h 100203"/>
                <a:gd name="connsiteX49" fmla="*/ 14859 w 85089"/>
                <a:gd name="connsiteY49" fmla="*/ 33782 h 100203"/>
                <a:gd name="connsiteX50" fmla="*/ 11938 w 85089"/>
                <a:gd name="connsiteY50" fmla="*/ 35560 h 100203"/>
                <a:gd name="connsiteX51" fmla="*/ 9525 w 85089"/>
                <a:gd name="connsiteY51" fmla="*/ 37719 h 100203"/>
                <a:gd name="connsiteX52" fmla="*/ 7493 w 85089"/>
                <a:gd name="connsiteY52" fmla="*/ 40386 h 100203"/>
                <a:gd name="connsiteX53" fmla="*/ 5715 w 85089"/>
                <a:gd name="connsiteY53" fmla="*/ 43307 h 100203"/>
                <a:gd name="connsiteX54" fmla="*/ 4445 w 85089"/>
                <a:gd name="connsiteY54" fmla="*/ 46609 h 100203"/>
                <a:gd name="connsiteX55" fmla="*/ 3683 w 85089"/>
                <a:gd name="connsiteY55" fmla="*/ 50292 h 100203"/>
                <a:gd name="connsiteX56" fmla="*/ 3429 w 85089"/>
                <a:gd name="connsiteY56" fmla="*/ 54229 h 100203"/>
                <a:gd name="connsiteX57" fmla="*/ 3429 w 85089"/>
                <a:gd name="connsiteY57" fmla="*/ 54229 h 100203"/>
                <a:gd name="connsiteX58" fmla="*/ 3683 w 85089"/>
                <a:gd name="connsiteY58" fmla="*/ 58166 h 100203"/>
                <a:gd name="connsiteX59" fmla="*/ 4445 w 85089"/>
                <a:gd name="connsiteY59" fmla="*/ 61849 h 100203"/>
                <a:gd name="connsiteX60" fmla="*/ 5715 w 85089"/>
                <a:gd name="connsiteY60" fmla="*/ 65151 h 100203"/>
                <a:gd name="connsiteX61" fmla="*/ 7493 w 85089"/>
                <a:gd name="connsiteY61" fmla="*/ 68199 h 100203"/>
                <a:gd name="connsiteX62" fmla="*/ 9525 w 85089"/>
                <a:gd name="connsiteY62" fmla="*/ 70739 h 100203"/>
                <a:gd name="connsiteX63" fmla="*/ 11938 w 85089"/>
                <a:gd name="connsiteY63" fmla="*/ 72898 h 100203"/>
                <a:gd name="connsiteX64" fmla="*/ 14859 w 85089"/>
                <a:gd name="connsiteY64" fmla="*/ 74676 h 100203"/>
                <a:gd name="connsiteX65" fmla="*/ 17907 w 85089"/>
                <a:gd name="connsiteY65" fmla="*/ 76073 h 100203"/>
                <a:gd name="connsiteX66" fmla="*/ 21336 w 85089"/>
                <a:gd name="connsiteY66" fmla="*/ 76835 h 100203"/>
                <a:gd name="connsiteX67" fmla="*/ 24892 w 85089"/>
                <a:gd name="connsiteY67" fmla="*/ 77089 h 100203"/>
                <a:gd name="connsiteX68" fmla="*/ 24892 w 85089"/>
                <a:gd name="connsiteY68" fmla="*/ 77089 h 100203"/>
                <a:gd name="connsiteX69" fmla="*/ 28575 w 85089"/>
                <a:gd name="connsiteY69" fmla="*/ 76835 h 100203"/>
                <a:gd name="connsiteX70" fmla="*/ 31877 w 85089"/>
                <a:gd name="connsiteY70" fmla="*/ 76073 h 100203"/>
                <a:gd name="connsiteX71" fmla="*/ 35052 w 85089"/>
                <a:gd name="connsiteY71" fmla="*/ 74676 h 100203"/>
                <a:gd name="connsiteX72" fmla="*/ 37846 w 85089"/>
                <a:gd name="connsiteY72" fmla="*/ 72898 h 100203"/>
                <a:gd name="connsiteX73" fmla="*/ 40259 w 85089"/>
                <a:gd name="connsiteY73" fmla="*/ 70739 h 100203"/>
                <a:gd name="connsiteX74" fmla="*/ 42418 w 85089"/>
                <a:gd name="connsiteY74" fmla="*/ 68199 h 100203"/>
                <a:gd name="connsiteX75" fmla="*/ 44069 w 85089"/>
                <a:gd name="connsiteY75" fmla="*/ 65151 h 100203"/>
                <a:gd name="connsiteX76" fmla="*/ 45339 w 85089"/>
                <a:gd name="connsiteY76" fmla="*/ 61849 h 100203"/>
                <a:gd name="connsiteX77" fmla="*/ 46101 w 85089"/>
                <a:gd name="connsiteY77" fmla="*/ 58166 h 100203"/>
                <a:gd name="connsiteX78" fmla="*/ 46355 w 85089"/>
                <a:gd name="connsiteY78" fmla="*/ 54229 h 100203"/>
                <a:gd name="connsiteX79" fmla="*/ 46355 w 85089"/>
                <a:gd name="connsiteY79" fmla="*/ 54229 h 100203"/>
                <a:gd name="connsiteX80" fmla="*/ 46101 w 85089"/>
                <a:gd name="connsiteY80" fmla="*/ 50292 h 100203"/>
                <a:gd name="connsiteX81" fmla="*/ 45339 w 85089"/>
                <a:gd name="connsiteY81" fmla="*/ 46609 h 100203"/>
                <a:gd name="connsiteX82" fmla="*/ 44069 w 85089"/>
                <a:gd name="connsiteY82" fmla="*/ 43307 h 100203"/>
                <a:gd name="connsiteX83" fmla="*/ 42418 w 85089"/>
                <a:gd name="connsiteY83" fmla="*/ 40386 h 100203"/>
                <a:gd name="connsiteX84" fmla="*/ 40259 w 85089"/>
                <a:gd name="connsiteY84" fmla="*/ 37719 h 100203"/>
                <a:gd name="connsiteX85" fmla="*/ 37846 w 85089"/>
                <a:gd name="connsiteY85" fmla="*/ 35560 h 100203"/>
                <a:gd name="connsiteX86" fmla="*/ 35052 w 85089"/>
                <a:gd name="connsiteY86" fmla="*/ 33782 h 100203"/>
                <a:gd name="connsiteX87" fmla="*/ 31877 w 85089"/>
                <a:gd name="connsiteY87" fmla="*/ 32512 h 100203"/>
                <a:gd name="connsiteX88" fmla="*/ 28575 w 85089"/>
                <a:gd name="connsiteY88" fmla="*/ 31623 h 100203"/>
                <a:gd name="connsiteX89" fmla="*/ 24892 w 85089"/>
                <a:gd name="connsiteY89" fmla="*/ 31369 h 100203"/>
                <a:gd name="connsiteX90" fmla="*/ 29337 w 85089"/>
                <a:gd name="connsiteY90" fmla="*/ 3048 h 100203"/>
                <a:gd name="connsiteX91" fmla="*/ 20320 w 85089"/>
                <a:gd name="connsiteY91" fmla="*/ 3048 h 100203"/>
                <a:gd name="connsiteX92" fmla="*/ 20320 w 85089"/>
                <a:gd name="connsiteY92" fmla="*/ 17145 h 100203"/>
                <a:gd name="connsiteX93" fmla="*/ 0 w 85089"/>
                <a:gd name="connsiteY93" fmla="*/ 17145 h 100203"/>
                <a:gd name="connsiteX94" fmla="*/ 0 w 85089"/>
                <a:gd name="connsiteY94" fmla="*/ 24638 h 100203"/>
                <a:gd name="connsiteX95" fmla="*/ 49784 w 85089"/>
                <a:gd name="connsiteY95" fmla="*/ 24638 h 100203"/>
                <a:gd name="connsiteX96" fmla="*/ 49784 w 85089"/>
                <a:gd name="connsiteY96" fmla="*/ 17145 h 100203"/>
                <a:gd name="connsiteX97" fmla="*/ 29337 w 85089"/>
                <a:gd name="connsiteY97" fmla="*/ 17145 h 100203"/>
                <a:gd name="connsiteX98" fmla="*/ 29337 w 85089"/>
                <a:gd name="connsiteY98" fmla="*/ 3048 h 100203"/>
                <a:gd name="connsiteX99" fmla="*/ 76200 w 85089"/>
                <a:gd name="connsiteY99" fmla="*/ 0 h 100203"/>
                <a:gd name="connsiteX100" fmla="*/ 76200 w 85089"/>
                <a:gd name="connsiteY100" fmla="*/ 42291 h 100203"/>
                <a:gd name="connsiteX101" fmla="*/ 63373 w 85089"/>
                <a:gd name="connsiteY101" fmla="*/ 42291 h 100203"/>
                <a:gd name="connsiteX102" fmla="*/ 63373 w 85089"/>
                <a:gd name="connsiteY102" fmla="*/ 2286 h 100203"/>
                <a:gd name="connsiteX103" fmla="*/ 54737 w 85089"/>
                <a:gd name="connsiteY103" fmla="*/ 2286 h 100203"/>
                <a:gd name="connsiteX104" fmla="*/ 54737 w 85089"/>
                <a:gd name="connsiteY104" fmla="*/ 95377 h 100203"/>
                <a:gd name="connsiteX105" fmla="*/ 63373 w 85089"/>
                <a:gd name="connsiteY105" fmla="*/ 95377 h 100203"/>
                <a:gd name="connsiteX106" fmla="*/ 63373 w 85089"/>
                <a:gd name="connsiteY106" fmla="*/ 49784 h 100203"/>
                <a:gd name="connsiteX107" fmla="*/ 76200 w 85089"/>
                <a:gd name="connsiteY107" fmla="*/ 49784 h 100203"/>
                <a:gd name="connsiteX108" fmla="*/ 76200 w 85089"/>
                <a:gd name="connsiteY108" fmla="*/ 100203 h 100203"/>
                <a:gd name="connsiteX109" fmla="*/ 85090 w 85089"/>
                <a:gd name="connsiteY109" fmla="*/ 100203 h 100203"/>
                <a:gd name="connsiteX110" fmla="*/ 85090 w 85089"/>
                <a:gd name="connsiteY110" fmla="*/ 0 h 100203"/>
                <a:gd name="connsiteX111" fmla="*/ 76200 w 85089"/>
                <a:gd name="connsiteY111" fmla="*/ 0 h 10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5089" h="100203">
                  <a:moveTo>
                    <a:pt x="24892" y="69469"/>
                  </a:moveTo>
                  <a:lnTo>
                    <a:pt x="24892" y="69469"/>
                  </a:lnTo>
                  <a:lnTo>
                    <a:pt x="22606" y="69342"/>
                  </a:lnTo>
                  <a:lnTo>
                    <a:pt x="20574" y="68707"/>
                  </a:lnTo>
                  <a:lnTo>
                    <a:pt x="18542" y="67818"/>
                  </a:lnTo>
                  <a:lnTo>
                    <a:pt x="16891" y="66675"/>
                  </a:lnTo>
                  <a:lnTo>
                    <a:pt x="15367" y="65151"/>
                  </a:lnTo>
                  <a:lnTo>
                    <a:pt x="14097" y="63500"/>
                  </a:lnTo>
                  <a:lnTo>
                    <a:pt x="12954" y="61468"/>
                  </a:lnTo>
                  <a:lnTo>
                    <a:pt x="12192" y="59182"/>
                  </a:lnTo>
                  <a:lnTo>
                    <a:pt x="11811" y="56769"/>
                  </a:lnTo>
                  <a:lnTo>
                    <a:pt x="11557" y="54229"/>
                  </a:lnTo>
                  <a:lnTo>
                    <a:pt x="11557" y="54229"/>
                  </a:lnTo>
                  <a:lnTo>
                    <a:pt x="11811" y="51689"/>
                  </a:lnTo>
                  <a:lnTo>
                    <a:pt x="12192" y="49276"/>
                  </a:lnTo>
                  <a:lnTo>
                    <a:pt x="12954" y="47117"/>
                  </a:lnTo>
                  <a:lnTo>
                    <a:pt x="14097" y="45085"/>
                  </a:lnTo>
                  <a:lnTo>
                    <a:pt x="15367" y="43434"/>
                  </a:lnTo>
                  <a:lnTo>
                    <a:pt x="16891" y="41910"/>
                  </a:lnTo>
                  <a:lnTo>
                    <a:pt x="18542" y="40767"/>
                  </a:lnTo>
                  <a:lnTo>
                    <a:pt x="20574" y="39878"/>
                  </a:lnTo>
                  <a:lnTo>
                    <a:pt x="22606" y="39243"/>
                  </a:lnTo>
                  <a:lnTo>
                    <a:pt x="24892" y="39116"/>
                  </a:lnTo>
                  <a:lnTo>
                    <a:pt x="24892" y="39116"/>
                  </a:lnTo>
                  <a:lnTo>
                    <a:pt x="27178" y="39243"/>
                  </a:lnTo>
                  <a:lnTo>
                    <a:pt x="29210" y="39878"/>
                  </a:lnTo>
                  <a:lnTo>
                    <a:pt x="31242" y="40767"/>
                  </a:lnTo>
                  <a:lnTo>
                    <a:pt x="32893" y="41910"/>
                  </a:lnTo>
                  <a:lnTo>
                    <a:pt x="34417" y="43434"/>
                  </a:lnTo>
                  <a:lnTo>
                    <a:pt x="35814" y="45085"/>
                  </a:lnTo>
                  <a:lnTo>
                    <a:pt x="36830" y="47117"/>
                  </a:lnTo>
                  <a:lnTo>
                    <a:pt x="37592" y="49276"/>
                  </a:lnTo>
                  <a:lnTo>
                    <a:pt x="38100" y="51689"/>
                  </a:lnTo>
                  <a:lnTo>
                    <a:pt x="38227" y="54229"/>
                  </a:lnTo>
                  <a:lnTo>
                    <a:pt x="38227" y="54229"/>
                  </a:lnTo>
                  <a:lnTo>
                    <a:pt x="38100" y="56769"/>
                  </a:lnTo>
                  <a:lnTo>
                    <a:pt x="37592" y="59182"/>
                  </a:lnTo>
                  <a:lnTo>
                    <a:pt x="36830" y="61468"/>
                  </a:lnTo>
                  <a:lnTo>
                    <a:pt x="35814" y="63500"/>
                  </a:lnTo>
                  <a:lnTo>
                    <a:pt x="34417" y="65151"/>
                  </a:lnTo>
                  <a:lnTo>
                    <a:pt x="32893" y="66675"/>
                  </a:lnTo>
                  <a:lnTo>
                    <a:pt x="31242" y="67818"/>
                  </a:lnTo>
                  <a:lnTo>
                    <a:pt x="29210" y="68707"/>
                  </a:lnTo>
                  <a:lnTo>
                    <a:pt x="27178" y="69342"/>
                  </a:lnTo>
                  <a:lnTo>
                    <a:pt x="24892" y="69469"/>
                  </a:lnTo>
                  <a:close/>
                  <a:moveTo>
                    <a:pt x="24892" y="31369"/>
                  </a:moveTo>
                  <a:lnTo>
                    <a:pt x="24892" y="31369"/>
                  </a:lnTo>
                  <a:lnTo>
                    <a:pt x="21336" y="31623"/>
                  </a:lnTo>
                  <a:lnTo>
                    <a:pt x="17907" y="32512"/>
                  </a:lnTo>
                  <a:lnTo>
                    <a:pt x="14859" y="33782"/>
                  </a:lnTo>
                  <a:lnTo>
                    <a:pt x="11938" y="35560"/>
                  </a:lnTo>
                  <a:lnTo>
                    <a:pt x="9525" y="37719"/>
                  </a:lnTo>
                  <a:lnTo>
                    <a:pt x="7493" y="40386"/>
                  </a:lnTo>
                  <a:lnTo>
                    <a:pt x="5715" y="43307"/>
                  </a:lnTo>
                  <a:lnTo>
                    <a:pt x="4445" y="46609"/>
                  </a:lnTo>
                  <a:lnTo>
                    <a:pt x="3683" y="50292"/>
                  </a:lnTo>
                  <a:lnTo>
                    <a:pt x="3429" y="54229"/>
                  </a:lnTo>
                  <a:lnTo>
                    <a:pt x="3429" y="54229"/>
                  </a:lnTo>
                  <a:lnTo>
                    <a:pt x="3683" y="58166"/>
                  </a:lnTo>
                  <a:lnTo>
                    <a:pt x="4445" y="61849"/>
                  </a:lnTo>
                  <a:lnTo>
                    <a:pt x="5715" y="65151"/>
                  </a:lnTo>
                  <a:lnTo>
                    <a:pt x="7493" y="68199"/>
                  </a:lnTo>
                  <a:lnTo>
                    <a:pt x="9525" y="70739"/>
                  </a:lnTo>
                  <a:lnTo>
                    <a:pt x="11938" y="72898"/>
                  </a:lnTo>
                  <a:lnTo>
                    <a:pt x="14859" y="74676"/>
                  </a:lnTo>
                  <a:lnTo>
                    <a:pt x="17907" y="76073"/>
                  </a:lnTo>
                  <a:lnTo>
                    <a:pt x="21336" y="76835"/>
                  </a:lnTo>
                  <a:lnTo>
                    <a:pt x="24892" y="77089"/>
                  </a:lnTo>
                  <a:lnTo>
                    <a:pt x="24892" y="77089"/>
                  </a:lnTo>
                  <a:lnTo>
                    <a:pt x="28575" y="76835"/>
                  </a:lnTo>
                  <a:lnTo>
                    <a:pt x="31877" y="76073"/>
                  </a:lnTo>
                  <a:lnTo>
                    <a:pt x="35052" y="74676"/>
                  </a:lnTo>
                  <a:lnTo>
                    <a:pt x="37846" y="72898"/>
                  </a:lnTo>
                  <a:lnTo>
                    <a:pt x="40259" y="70739"/>
                  </a:lnTo>
                  <a:lnTo>
                    <a:pt x="42418" y="68199"/>
                  </a:lnTo>
                  <a:lnTo>
                    <a:pt x="44069" y="65151"/>
                  </a:lnTo>
                  <a:lnTo>
                    <a:pt x="45339" y="61849"/>
                  </a:lnTo>
                  <a:lnTo>
                    <a:pt x="46101" y="58166"/>
                  </a:lnTo>
                  <a:lnTo>
                    <a:pt x="46355" y="54229"/>
                  </a:lnTo>
                  <a:lnTo>
                    <a:pt x="46355" y="54229"/>
                  </a:lnTo>
                  <a:lnTo>
                    <a:pt x="46101" y="50292"/>
                  </a:lnTo>
                  <a:lnTo>
                    <a:pt x="45339" y="46609"/>
                  </a:lnTo>
                  <a:lnTo>
                    <a:pt x="44069" y="43307"/>
                  </a:lnTo>
                  <a:lnTo>
                    <a:pt x="42418" y="40386"/>
                  </a:lnTo>
                  <a:lnTo>
                    <a:pt x="40259" y="37719"/>
                  </a:lnTo>
                  <a:lnTo>
                    <a:pt x="37846" y="35560"/>
                  </a:lnTo>
                  <a:lnTo>
                    <a:pt x="35052" y="33782"/>
                  </a:lnTo>
                  <a:lnTo>
                    <a:pt x="31877" y="32512"/>
                  </a:lnTo>
                  <a:lnTo>
                    <a:pt x="28575" y="31623"/>
                  </a:lnTo>
                  <a:lnTo>
                    <a:pt x="24892" y="31369"/>
                  </a:lnTo>
                  <a:close/>
                  <a:moveTo>
                    <a:pt x="29337" y="3048"/>
                  </a:moveTo>
                  <a:lnTo>
                    <a:pt x="20320" y="3048"/>
                  </a:lnTo>
                  <a:lnTo>
                    <a:pt x="20320" y="17145"/>
                  </a:lnTo>
                  <a:lnTo>
                    <a:pt x="0" y="17145"/>
                  </a:lnTo>
                  <a:lnTo>
                    <a:pt x="0" y="24638"/>
                  </a:lnTo>
                  <a:lnTo>
                    <a:pt x="49784" y="24638"/>
                  </a:lnTo>
                  <a:lnTo>
                    <a:pt x="49784" y="17145"/>
                  </a:lnTo>
                  <a:lnTo>
                    <a:pt x="29337" y="17145"/>
                  </a:lnTo>
                  <a:lnTo>
                    <a:pt x="29337" y="3048"/>
                  </a:lnTo>
                  <a:close/>
                  <a:moveTo>
                    <a:pt x="76200" y="0"/>
                  </a:moveTo>
                  <a:lnTo>
                    <a:pt x="76200" y="42291"/>
                  </a:lnTo>
                  <a:lnTo>
                    <a:pt x="63373" y="42291"/>
                  </a:lnTo>
                  <a:lnTo>
                    <a:pt x="63373" y="2286"/>
                  </a:lnTo>
                  <a:lnTo>
                    <a:pt x="54737" y="2286"/>
                  </a:lnTo>
                  <a:lnTo>
                    <a:pt x="54737" y="95377"/>
                  </a:lnTo>
                  <a:lnTo>
                    <a:pt x="63373" y="95377"/>
                  </a:lnTo>
                  <a:lnTo>
                    <a:pt x="63373" y="49784"/>
                  </a:lnTo>
                  <a:lnTo>
                    <a:pt x="76200" y="49784"/>
                  </a:lnTo>
                  <a:lnTo>
                    <a:pt x="76200" y="100203"/>
                  </a:lnTo>
                  <a:lnTo>
                    <a:pt x="85090" y="100203"/>
                  </a:lnTo>
                  <a:lnTo>
                    <a:pt x="85090" y="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DF1FA71B-AAE8-6B68-CA00-DD0ECD61FA10}"/>
                </a:ext>
              </a:extLst>
            </p:cNvPr>
            <p:cNvSpPr/>
            <p:nvPr/>
          </p:nvSpPr>
          <p:spPr>
            <a:xfrm>
              <a:off x="5671692" y="4804536"/>
              <a:ext cx="84582" cy="98171"/>
            </a:xfrm>
            <a:custGeom>
              <a:avLst/>
              <a:gdLst>
                <a:gd name="connsiteX0" fmla="*/ 56134 w 84582"/>
                <a:gd name="connsiteY0" fmla="*/ 26797 h 98171"/>
                <a:gd name="connsiteX1" fmla="*/ 56134 w 84582"/>
                <a:gd name="connsiteY1" fmla="*/ 34290 h 98171"/>
                <a:gd name="connsiteX2" fmla="*/ 73025 w 84582"/>
                <a:gd name="connsiteY2" fmla="*/ 34290 h 98171"/>
                <a:gd name="connsiteX3" fmla="*/ 73025 w 84582"/>
                <a:gd name="connsiteY3" fmla="*/ 47879 h 98171"/>
                <a:gd name="connsiteX4" fmla="*/ 56134 w 84582"/>
                <a:gd name="connsiteY4" fmla="*/ 47879 h 98171"/>
                <a:gd name="connsiteX5" fmla="*/ 56134 w 84582"/>
                <a:gd name="connsiteY5" fmla="*/ 55245 h 98171"/>
                <a:gd name="connsiteX6" fmla="*/ 73025 w 84582"/>
                <a:gd name="connsiteY6" fmla="*/ 55245 h 98171"/>
                <a:gd name="connsiteX7" fmla="*/ 73025 w 84582"/>
                <a:gd name="connsiteY7" fmla="*/ 76581 h 98171"/>
                <a:gd name="connsiteX8" fmla="*/ 82296 w 84582"/>
                <a:gd name="connsiteY8" fmla="*/ 76581 h 98171"/>
                <a:gd name="connsiteX9" fmla="*/ 82296 w 84582"/>
                <a:gd name="connsiteY9" fmla="*/ 254 h 98171"/>
                <a:gd name="connsiteX10" fmla="*/ 73025 w 84582"/>
                <a:gd name="connsiteY10" fmla="*/ 254 h 98171"/>
                <a:gd name="connsiteX11" fmla="*/ 73025 w 84582"/>
                <a:gd name="connsiteY11" fmla="*/ 26797 h 98171"/>
                <a:gd name="connsiteX12" fmla="*/ 56134 w 84582"/>
                <a:gd name="connsiteY12" fmla="*/ 26797 h 98171"/>
                <a:gd name="connsiteX13" fmla="*/ 56134 w 84582"/>
                <a:gd name="connsiteY13" fmla="*/ 12446 h 98171"/>
                <a:gd name="connsiteX14" fmla="*/ 33147 w 84582"/>
                <a:gd name="connsiteY14" fmla="*/ 12446 h 98171"/>
                <a:gd name="connsiteX15" fmla="*/ 33147 w 84582"/>
                <a:gd name="connsiteY15" fmla="*/ 0 h 98171"/>
                <a:gd name="connsiteX16" fmla="*/ 24003 w 84582"/>
                <a:gd name="connsiteY16" fmla="*/ 0 h 98171"/>
                <a:gd name="connsiteX17" fmla="*/ 24003 w 84582"/>
                <a:gd name="connsiteY17" fmla="*/ 12446 h 98171"/>
                <a:gd name="connsiteX18" fmla="*/ 0 w 84582"/>
                <a:gd name="connsiteY18" fmla="*/ 12446 h 98171"/>
                <a:gd name="connsiteX19" fmla="*/ 0 w 84582"/>
                <a:gd name="connsiteY19" fmla="*/ 19812 h 98171"/>
                <a:gd name="connsiteX20" fmla="*/ 56134 w 84582"/>
                <a:gd name="connsiteY20" fmla="*/ 19812 h 98171"/>
                <a:gd name="connsiteX21" fmla="*/ 56134 w 84582"/>
                <a:gd name="connsiteY21" fmla="*/ 12446 h 98171"/>
                <a:gd name="connsiteX22" fmla="*/ 14478 w 84582"/>
                <a:gd name="connsiteY22" fmla="*/ 44323 h 98171"/>
                <a:gd name="connsiteX23" fmla="*/ 14478 w 84582"/>
                <a:gd name="connsiteY23" fmla="*/ 44323 h 98171"/>
                <a:gd name="connsiteX24" fmla="*/ 14605 w 84582"/>
                <a:gd name="connsiteY24" fmla="*/ 42291 h 98171"/>
                <a:gd name="connsiteX25" fmla="*/ 15113 w 84582"/>
                <a:gd name="connsiteY25" fmla="*/ 40386 h 98171"/>
                <a:gd name="connsiteX26" fmla="*/ 15875 w 84582"/>
                <a:gd name="connsiteY26" fmla="*/ 38735 h 98171"/>
                <a:gd name="connsiteX27" fmla="*/ 17018 w 84582"/>
                <a:gd name="connsiteY27" fmla="*/ 37084 h 98171"/>
                <a:gd name="connsiteX28" fmla="*/ 18288 w 84582"/>
                <a:gd name="connsiteY28" fmla="*/ 35814 h 98171"/>
                <a:gd name="connsiteX29" fmla="*/ 19939 w 84582"/>
                <a:gd name="connsiteY29" fmla="*/ 34671 h 98171"/>
                <a:gd name="connsiteX30" fmla="*/ 21717 w 84582"/>
                <a:gd name="connsiteY30" fmla="*/ 33782 h 98171"/>
                <a:gd name="connsiteX31" fmla="*/ 23749 w 84582"/>
                <a:gd name="connsiteY31" fmla="*/ 33020 h 98171"/>
                <a:gd name="connsiteX32" fmla="*/ 26035 w 84582"/>
                <a:gd name="connsiteY32" fmla="*/ 32639 h 98171"/>
                <a:gd name="connsiteX33" fmla="*/ 28448 w 84582"/>
                <a:gd name="connsiteY33" fmla="*/ 32512 h 98171"/>
                <a:gd name="connsiteX34" fmla="*/ 28448 w 84582"/>
                <a:gd name="connsiteY34" fmla="*/ 32512 h 98171"/>
                <a:gd name="connsiteX35" fmla="*/ 30861 w 84582"/>
                <a:gd name="connsiteY35" fmla="*/ 32639 h 98171"/>
                <a:gd name="connsiteX36" fmla="*/ 33020 w 84582"/>
                <a:gd name="connsiteY36" fmla="*/ 33020 h 98171"/>
                <a:gd name="connsiteX37" fmla="*/ 35052 w 84582"/>
                <a:gd name="connsiteY37" fmla="*/ 33782 h 98171"/>
                <a:gd name="connsiteX38" fmla="*/ 36957 w 84582"/>
                <a:gd name="connsiteY38" fmla="*/ 34671 h 98171"/>
                <a:gd name="connsiteX39" fmla="*/ 38481 w 84582"/>
                <a:gd name="connsiteY39" fmla="*/ 35814 h 98171"/>
                <a:gd name="connsiteX40" fmla="*/ 39878 w 84582"/>
                <a:gd name="connsiteY40" fmla="*/ 37084 h 98171"/>
                <a:gd name="connsiteX41" fmla="*/ 40894 w 84582"/>
                <a:gd name="connsiteY41" fmla="*/ 38735 h 98171"/>
                <a:gd name="connsiteX42" fmla="*/ 41783 w 84582"/>
                <a:gd name="connsiteY42" fmla="*/ 40386 h 98171"/>
                <a:gd name="connsiteX43" fmla="*/ 42164 w 84582"/>
                <a:gd name="connsiteY43" fmla="*/ 42291 h 98171"/>
                <a:gd name="connsiteX44" fmla="*/ 42418 w 84582"/>
                <a:gd name="connsiteY44" fmla="*/ 44323 h 98171"/>
                <a:gd name="connsiteX45" fmla="*/ 42418 w 84582"/>
                <a:gd name="connsiteY45" fmla="*/ 44323 h 98171"/>
                <a:gd name="connsiteX46" fmla="*/ 42164 w 84582"/>
                <a:gd name="connsiteY46" fmla="*/ 46482 h 98171"/>
                <a:gd name="connsiteX47" fmla="*/ 41783 w 84582"/>
                <a:gd name="connsiteY47" fmla="*/ 48387 h 98171"/>
                <a:gd name="connsiteX48" fmla="*/ 40894 w 84582"/>
                <a:gd name="connsiteY48" fmla="*/ 50165 h 98171"/>
                <a:gd name="connsiteX49" fmla="*/ 39878 w 84582"/>
                <a:gd name="connsiteY49" fmla="*/ 51689 h 98171"/>
                <a:gd name="connsiteX50" fmla="*/ 38481 w 84582"/>
                <a:gd name="connsiteY50" fmla="*/ 53086 h 98171"/>
                <a:gd name="connsiteX51" fmla="*/ 36957 w 84582"/>
                <a:gd name="connsiteY51" fmla="*/ 54229 h 98171"/>
                <a:gd name="connsiteX52" fmla="*/ 35052 w 84582"/>
                <a:gd name="connsiteY52" fmla="*/ 55118 h 98171"/>
                <a:gd name="connsiteX53" fmla="*/ 33020 w 84582"/>
                <a:gd name="connsiteY53" fmla="*/ 55880 h 98171"/>
                <a:gd name="connsiteX54" fmla="*/ 30861 w 84582"/>
                <a:gd name="connsiteY54" fmla="*/ 56261 h 98171"/>
                <a:gd name="connsiteX55" fmla="*/ 28448 w 84582"/>
                <a:gd name="connsiteY55" fmla="*/ 56388 h 98171"/>
                <a:gd name="connsiteX56" fmla="*/ 28448 w 84582"/>
                <a:gd name="connsiteY56" fmla="*/ 56388 h 98171"/>
                <a:gd name="connsiteX57" fmla="*/ 26035 w 84582"/>
                <a:gd name="connsiteY57" fmla="*/ 56261 h 98171"/>
                <a:gd name="connsiteX58" fmla="*/ 23749 w 84582"/>
                <a:gd name="connsiteY58" fmla="*/ 55880 h 98171"/>
                <a:gd name="connsiteX59" fmla="*/ 21717 w 84582"/>
                <a:gd name="connsiteY59" fmla="*/ 55118 h 98171"/>
                <a:gd name="connsiteX60" fmla="*/ 19939 w 84582"/>
                <a:gd name="connsiteY60" fmla="*/ 54229 h 98171"/>
                <a:gd name="connsiteX61" fmla="*/ 18288 w 84582"/>
                <a:gd name="connsiteY61" fmla="*/ 53086 h 98171"/>
                <a:gd name="connsiteX62" fmla="*/ 17018 w 84582"/>
                <a:gd name="connsiteY62" fmla="*/ 51689 h 98171"/>
                <a:gd name="connsiteX63" fmla="*/ 15875 w 84582"/>
                <a:gd name="connsiteY63" fmla="*/ 50165 h 98171"/>
                <a:gd name="connsiteX64" fmla="*/ 15113 w 84582"/>
                <a:gd name="connsiteY64" fmla="*/ 48387 h 98171"/>
                <a:gd name="connsiteX65" fmla="*/ 14605 w 84582"/>
                <a:gd name="connsiteY65" fmla="*/ 46482 h 98171"/>
                <a:gd name="connsiteX66" fmla="*/ 14478 w 84582"/>
                <a:gd name="connsiteY66" fmla="*/ 44323 h 98171"/>
                <a:gd name="connsiteX67" fmla="*/ 51054 w 84582"/>
                <a:gd name="connsiteY67" fmla="*/ 44323 h 98171"/>
                <a:gd name="connsiteX68" fmla="*/ 51054 w 84582"/>
                <a:gd name="connsiteY68" fmla="*/ 44323 h 98171"/>
                <a:gd name="connsiteX69" fmla="*/ 50800 w 84582"/>
                <a:gd name="connsiteY69" fmla="*/ 41021 h 98171"/>
                <a:gd name="connsiteX70" fmla="*/ 50038 w 84582"/>
                <a:gd name="connsiteY70" fmla="*/ 37973 h 98171"/>
                <a:gd name="connsiteX71" fmla="*/ 48768 w 84582"/>
                <a:gd name="connsiteY71" fmla="*/ 35179 h 98171"/>
                <a:gd name="connsiteX72" fmla="*/ 46990 w 84582"/>
                <a:gd name="connsiteY72" fmla="*/ 32766 h 98171"/>
                <a:gd name="connsiteX73" fmla="*/ 44704 w 84582"/>
                <a:gd name="connsiteY73" fmla="*/ 30607 h 98171"/>
                <a:gd name="connsiteX74" fmla="*/ 42164 w 84582"/>
                <a:gd name="connsiteY74" fmla="*/ 28702 h 98171"/>
                <a:gd name="connsiteX75" fmla="*/ 39243 w 84582"/>
                <a:gd name="connsiteY75" fmla="*/ 27305 h 98171"/>
                <a:gd name="connsiteX76" fmla="*/ 35941 w 84582"/>
                <a:gd name="connsiteY76" fmla="*/ 26289 h 98171"/>
                <a:gd name="connsiteX77" fmla="*/ 32258 w 84582"/>
                <a:gd name="connsiteY77" fmla="*/ 25527 h 98171"/>
                <a:gd name="connsiteX78" fmla="*/ 28448 w 84582"/>
                <a:gd name="connsiteY78" fmla="*/ 25400 h 98171"/>
                <a:gd name="connsiteX79" fmla="*/ 28448 w 84582"/>
                <a:gd name="connsiteY79" fmla="*/ 25400 h 98171"/>
                <a:gd name="connsiteX80" fmla="*/ 24511 w 84582"/>
                <a:gd name="connsiteY80" fmla="*/ 25527 h 98171"/>
                <a:gd name="connsiteX81" fmla="*/ 20955 w 84582"/>
                <a:gd name="connsiteY81" fmla="*/ 26289 h 98171"/>
                <a:gd name="connsiteX82" fmla="*/ 17653 w 84582"/>
                <a:gd name="connsiteY82" fmla="*/ 27305 h 98171"/>
                <a:gd name="connsiteX83" fmla="*/ 14732 w 84582"/>
                <a:gd name="connsiteY83" fmla="*/ 28702 h 98171"/>
                <a:gd name="connsiteX84" fmla="*/ 12065 w 84582"/>
                <a:gd name="connsiteY84" fmla="*/ 30607 h 98171"/>
                <a:gd name="connsiteX85" fmla="*/ 9906 w 84582"/>
                <a:gd name="connsiteY85" fmla="*/ 32766 h 98171"/>
                <a:gd name="connsiteX86" fmla="*/ 8128 w 84582"/>
                <a:gd name="connsiteY86" fmla="*/ 35179 h 98171"/>
                <a:gd name="connsiteX87" fmla="*/ 6858 w 84582"/>
                <a:gd name="connsiteY87" fmla="*/ 37973 h 98171"/>
                <a:gd name="connsiteX88" fmla="*/ 5969 w 84582"/>
                <a:gd name="connsiteY88" fmla="*/ 41021 h 98171"/>
                <a:gd name="connsiteX89" fmla="*/ 5715 w 84582"/>
                <a:gd name="connsiteY89" fmla="*/ 44323 h 98171"/>
                <a:gd name="connsiteX90" fmla="*/ 5715 w 84582"/>
                <a:gd name="connsiteY90" fmla="*/ 44323 h 98171"/>
                <a:gd name="connsiteX91" fmla="*/ 5969 w 84582"/>
                <a:gd name="connsiteY91" fmla="*/ 47625 h 98171"/>
                <a:gd name="connsiteX92" fmla="*/ 6858 w 84582"/>
                <a:gd name="connsiteY92" fmla="*/ 50800 h 98171"/>
                <a:gd name="connsiteX93" fmla="*/ 8128 w 84582"/>
                <a:gd name="connsiteY93" fmla="*/ 53594 h 98171"/>
                <a:gd name="connsiteX94" fmla="*/ 9906 w 84582"/>
                <a:gd name="connsiteY94" fmla="*/ 56134 h 98171"/>
                <a:gd name="connsiteX95" fmla="*/ 12065 w 84582"/>
                <a:gd name="connsiteY95" fmla="*/ 58293 h 98171"/>
                <a:gd name="connsiteX96" fmla="*/ 14732 w 84582"/>
                <a:gd name="connsiteY96" fmla="*/ 60071 h 98171"/>
                <a:gd name="connsiteX97" fmla="*/ 17653 w 84582"/>
                <a:gd name="connsiteY97" fmla="*/ 61595 h 98171"/>
                <a:gd name="connsiteX98" fmla="*/ 20955 w 84582"/>
                <a:gd name="connsiteY98" fmla="*/ 62738 h 98171"/>
                <a:gd name="connsiteX99" fmla="*/ 24511 w 84582"/>
                <a:gd name="connsiteY99" fmla="*/ 63373 h 98171"/>
                <a:gd name="connsiteX100" fmla="*/ 28448 w 84582"/>
                <a:gd name="connsiteY100" fmla="*/ 63627 h 98171"/>
                <a:gd name="connsiteX101" fmla="*/ 28448 w 84582"/>
                <a:gd name="connsiteY101" fmla="*/ 63627 h 98171"/>
                <a:gd name="connsiteX102" fmla="*/ 32258 w 84582"/>
                <a:gd name="connsiteY102" fmla="*/ 63373 h 98171"/>
                <a:gd name="connsiteX103" fmla="*/ 35941 w 84582"/>
                <a:gd name="connsiteY103" fmla="*/ 62738 h 98171"/>
                <a:gd name="connsiteX104" fmla="*/ 39243 w 84582"/>
                <a:gd name="connsiteY104" fmla="*/ 61595 h 98171"/>
                <a:gd name="connsiteX105" fmla="*/ 42164 w 84582"/>
                <a:gd name="connsiteY105" fmla="*/ 60071 h 98171"/>
                <a:gd name="connsiteX106" fmla="*/ 44704 w 84582"/>
                <a:gd name="connsiteY106" fmla="*/ 58293 h 98171"/>
                <a:gd name="connsiteX107" fmla="*/ 46990 w 84582"/>
                <a:gd name="connsiteY107" fmla="*/ 56134 h 98171"/>
                <a:gd name="connsiteX108" fmla="*/ 48768 w 84582"/>
                <a:gd name="connsiteY108" fmla="*/ 53594 h 98171"/>
                <a:gd name="connsiteX109" fmla="*/ 50038 w 84582"/>
                <a:gd name="connsiteY109" fmla="*/ 50800 h 98171"/>
                <a:gd name="connsiteX110" fmla="*/ 50800 w 84582"/>
                <a:gd name="connsiteY110" fmla="*/ 47625 h 98171"/>
                <a:gd name="connsiteX111" fmla="*/ 51054 w 84582"/>
                <a:gd name="connsiteY111" fmla="*/ 44323 h 98171"/>
                <a:gd name="connsiteX112" fmla="*/ 27051 w 84582"/>
                <a:gd name="connsiteY112" fmla="*/ 90678 h 98171"/>
                <a:gd name="connsiteX113" fmla="*/ 27051 w 84582"/>
                <a:gd name="connsiteY113" fmla="*/ 70104 h 98171"/>
                <a:gd name="connsiteX114" fmla="*/ 17907 w 84582"/>
                <a:gd name="connsiteY114" fmla="*/ 70104 h 98171"/>
                <a:gd name="connsiteX115" fmla="*/ 17907 w 84582"/>
                <a:gd name="connsiteY115" fmla="*/ 98171 h 98171"/>
                <a:gd name="connsiteX116" fmla="*/ 84582 w 84582"/>
                <a:gd name="connsiteY116" fmla="*/ 98171 h 98171"/>
                <a:gd name="connsiteX117" fmla="*/ 84582 w 84582"/>
                <a:gd name="connsiteY117" fmla="*/ 90678 h 98171"/>
                <a:gd name="connsiteX118" fmla="*/ 27051 w 84582"/>
                <a:gd name="connsiteY118" fmla="*/ 90678 h 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84582" h="98171">
                  <a:moveTo>
                    <a:pt x="56134" y="26797"/>
                  </a:moveTo>
                  <a:lnTo>
                    <a:pt x="56134" y="34290"/>
                  </a:lnTo>
                  <a:lnTo>
                    <a:pt x="73025" y="34290"/>
                  </a:lnTo>
                  <a:lnTo>
                    <a:pt x="73025" y="47879"/>
                  </a:lnTo>
                  <a:lnTo>
                    <a:pt x="56134" y="47879"/>
                  </a:lnTo>
                  <a:lnTo>
                    <a:pt x="56134" y="55245"/>
                  </a:lnTo>
                  <a:lnTo>
                    <a:pt x="73025" y="55245"/>
                  </a:lnTo>
                  <a:lnTo>
                    <a:pt x="73025" y="76581"/>
                  </a:lnTo>
                  <a:lnTo>
                    <a:pt x="82296" y="76581"/>
                  </a:lnTo>
                  <a:lnTo>
                    <a:pt x="82296" y="254"/>
                  </a:lnTo>
                  <a:lnTo>
                    <a:pt x="73025" y="254"/>
                  </a:lnTo>
                  <a:lnTo>
                    <a:pt x="73025" y="26797"/>
                  </a:lnTo>
                  <a:lnTo>
                    <a:pt x="56134" y="26797"/>
                  </a:lnTo>
                  <a:close/>
                  <a:moveTo>
                    <a:pt x="56134" y="12446"/>
                  </a:moveTo>
                  <a:lnTo>
                    <a:pt x="33147" y="12446"/>
                  </a:lnTo>
                  <a:lnTo>
                    <a:pt x="33147" y="0"/>
                  </a:lnTo>
                  <a:lnTo>
                    <a:pt x="24003" y="0"/>
                  </a:lnTo>
                  <a:lnTo>
                    <a:pt x="24003" y="12446"/>
                  </a:lnTo>
                  <a:lnTo>
                    <a:pt x="0" y="12446"/>
                  </a:lnTo>
                  <a:lnTo>
                    <a:pt x="0" y="19812"/>
                  </a:lnTo>
                  <a:lnTo>
                    <a:pt x="56134" y="19812"/>
                  </a:lnTo>
                  <a:lnTo>
                    <a:pt x="56134" y="12446"/>
                  </a:lnTo>
                  <a:close/>
                  <a:moveTo>
                    <a:pt x="14478" y="44323"/>
                  </a:moveTo>
                  <a:lnTo>
                    <a:pt x="14478" y="44323"/>
                  </a:lnTo>
                  <a:lnTo>
                    <a:pt x="14605" y="42291"/>
                  </a:lnTo>
                  <a:lnTo>
                    <a:pt x="15113" y="40386"/>
                  </a:lnTo>
                  <a:lnTo>
                    <a:pt x="15875" y="38735"/>
                  </a:lnTo>
                  <a:lnTo>
                    <a:pt x="17018" y="37084"/>
                  </a:lnTo>
                  <a:lnTo>
                    <a:pt x="18288" y="35814"/>
                  </a:lnTo>
                  <a:lnTo>
                    <a:pt x="19939" y="34671"/>
                  </a:lnTo>
                  <a:lnTo>
                    <a:pt x="21717" y="33782"/>
                  </a:lnTo>
                  <a:lnTo>
                    <a:pt x="23749" y="33020"/>
                  </a:lnTo>
                  <a:lnTo>
                    <a:pt x="26035" y="32639"/>
                  </a:lnTo>
                  <a:lnTo>
                    <a:pt x="28448" y="32512"/>
                  </a:lnTo>
                  <a:lnTo>
                    <a:pt x="28448" y="32512"/>
                  </a:lnTo>
                  <a:lnTo>
                    <a:pt x="30861" y="32639"/>
                  </a:lnTo>
                  <a:lnTo>
                    <a:pt x="33020" y="33020"/>
                  </a:lnTo>
                  <a:lnTo>
                    <a:pt x="35052" y="33782"/>
                  </a:lnTo>
                  <a:lnTo>
                    <a:pt x="36957" y="34671"/>
                  </a:lnTo>
                  <a:lnTo>
                    <a:pt x="38481" y="35814"/>
                  </a:lnTo>
                  <a:lnTo>
                    <a:pt x="39878" y="37084"/>
                  </a:lnTo>
                  <a:lnTo>
                    <a:pt x="40894" y="38735"/>
                  </a:lnTo>
                  <a:lnTo>
                    <a:pt x="41783" y="40386"/>
                  </a:lnTo>
                  <a:lnTo>
                    <a:pt x="42164" y="42291"/>
                  </a:lnTo>
                  <a:lnTo>
                    <a:pt x="42418" y="44323"/>
                  </a:lnTo>
                  <a:lnTo>
                    <a:pt x="42418" y="44323"/>
                  </a:lnTo>
                  <a:lnTo>
                    <a:pt x="42164" y="46482"/>
                  </a:lnTo>
                  <a:lnTo>
                    <a:pt x="41783" y="48387"/>
                  </a:lnTo>
                  <a:lnTo>
                    <a:pt x="40894" y="50165"/>
                  </a:lnTo>
                  <a:lnTo>
                    <a:pt x="39878" y="51689"/>
                  </a:lnTo>
                  <a:lnTo>
                    <a:pt x="38481" y="53086"/>
                  </a:lnTo>
                  <a:lnTo>
                    <a:pt x="36957" y="54229"/>
                  </a:lnTo>
                  <a:lnTo>
                    <a:pt x="35052" y="55118"/>
                  </a:lnTo>
                  <a:lnTo>
                    <a:pt x="33020" y="55880"/>
                  </a:lnTo>
                  <a:lnTo>
                    <a:pt x="30861" y="56261"/>
                  </a:lnTo>
                  <a:lnTo>
                    <a:pt x="28448" y="56388"/>
                  </a:lnTo>
                  <a:lnTo>
                    <a:pt x="28448" y="56388"/>
                  </a:lnTo>
                  <a:lnTo>
                    <a:pt x="26035" y="56261"/>
                  </a:lnTo>
                  <a:lnTo>
                    <a:pt x="23749" y="55880"/>
                  </a:lnTo>
                  <a:lnTo>
                    <a:pt x="21717" y="55118"/>
                  </a:lnTo>
                  <a:lnTo>
                    <a:pt x="19939" y="54229"/>
                  </a:lnTo>
                  <a:lnTo>
                    <a:pt x="18288" y="53086"/>
                  </a:lnTo>
                  <a:lnTo>
                    <a:pt x="17018" y="51689"/>
                  </a:lnTo>
                  <a:lnTo>
                    <a:pt x="15875" y="50165"/>
                  </a:lnTo>
                  <a:lnTo>
                    <a:pt x="15113" y="48387"/>
                  </a:lnTo>
                  <a:lnTo>
                    <a:pt x="14605" y="46482"/>
                  </a:lnTo>
                  <a:lnTo>
                    <a:pt x="14478" y="44323"/>
                  </a:lnTo>
                  <a:close/>
                  <a:moveTo>
                    <a:pt x="51054" y="44323"/>
                  </a:moveTo>
                  <a:lnTo>
                    <a:pt x="51054" y="44323"/>
                  </a:lnTo>
                  <a:lnTo>
                    <a:pt x="50800" y="41021"/>
                  </a:lnTo>
                  <a:lnTo>
                    <a:pt x="50038" y="37973"/>
                  </a:lnTo>
                  <a:lnTo>
                    <a:pt x="48768" y="35179"/>
                  </a:lnTo>
                  <a:lnTo>
                    <a:pt x="46990" y="32766"/>
                  </a:lnTo>
                  <a:lnTo>
                    <a:pt x="44704" y="30607"/>
                  </a:lnTo>
                  <a:lnTo>
                    <a:pt x="42164" y="28702"/>
                  </a:lnTo>
                  <a:lnTo>
                    <a:pt x="39243" y="27305"/>
                  </a:lnTo>
                  <a:lnTo>
                    <a:pt x="35941" y="26289"/>
                  </a:lnTo>
                  <a:lnTo>
                    <a:pt x="32258" y="25527"/>
                  </a:lnTo>
                  <a:lnTo>
                    <a:pt x="28448" y="25400"/>
                  </a:lnTo>
                  <a:lnTo>
                    <a:pt x="28448" y="25400"/>
                  </a:lnTo>
                  <a:lnTo>
                    <a:pt x="24511" y="25527"/>
                  </a:lnTo>
                  <a:lnTo>
                    <a:pt x="20955" y="26289"/>
                  </a:lnTo>
                  <a:lnTo>
                    <a:pt x="17653" y="27305"/>
                  </a:lnTo>
                  <a:lnTo>
                    <a:pt x="14732" y="28702"/>
                  </a:lnTo>
                  <a:lnTo>
                    <a:pt x="12065" y="30607"/>
                  </a:lnTo>
                  <a:lnTo>
                    <a:pt x="9906" y="32766"/>
                  </a:lnTo>
                  <a:lnTo>
                    <a:pt x="8128" y="35179"/>
                  </a:lnTo>
                  <a:lnTo>
                    <a:pt x="6858" y="37973"/>
                  </a:lnTo>
                  <a:lnTo>
                    <a:pt x="5969" y="41021"/>
                  </a:lnTo>
                  <a:lnTo>
                    <a:pt x="5715" y="44323"/>
                  </a:lnTo>
                  <a:lnTo>
                    <a:pt x="5715" y="44323"/>
                  </a:lnTo>
                  <a:lnTo>
                    <a:pt x="5969" y="47625"/>
                  </a:lnTo>
                  <a:lnTo>
                    <a:pt x="6858" y="50800"/>
                  </a:lnTo>
                  <a:lnTo>
                    <a:pt x="8128" y="53594"/>
                  </a:lnTo>
                  <a:lnTo>
                    <a:pt x="9906" y="56134"/>
                  </a:lnTo>
                  <a:lnTo>
                    <a:pt x="12065" y="58293"/>
                  </a:lnTo>
                  <a:lnTo>
                    <a:pt x="14732" y="60071"/>
                  </a:lnTo>
                  <a:lnTo>
                    <a:pt x="17653" y="61595"/>
                  </a:lnTo>
                  <a:lnTo>
                    <a:pt x="20955" y="62738"/>
                  </a:lnTo>
                  <a:lnTo>
                    <a:pt x="24511" y="63373"/>
                  </a:lnTo>
                  <a:lnTo>
                    <a:pt x="28448" y="63627"/>
                  </a:lnTo>
                  <a:lnTo>
                    <a:pt x="28448" y="63627"/>
                  </a:lnTo>
                  <a:lnTo>
                    <a:pt x="32258" y="63373"/>
                  </a:lnTo>
                  <a:lnTo>
                    <a:pt x="35941" y="62738"/>
                  </a:lnTo>
                  <a:lnTo>
                    <a:pt x="39243" y="61595"/>
                  </a:lnTo>
                  <a:lnTo>
                    <a:pt x="42164" y="60071"/>
                  </a:lnTo>
                  <a:lnTo>
                    <a:pt x="44704" y="58293"/>
                  </a:lnTo>
                  <a:lnTo>
                    <a:pt x="46990" y="56134"/>
                  </a:lnTo>
                  <a:lnTo>
                    <a:pt x="48768" y="53594"/>
                  </a:lnTo>
                  <a:lnTo>
                    <a:pt x="50038" y="50800"/>
                  </a:lnTo>
                  <a:lnTo>
                    <a:pt x="50800" y="47625"/>
                  </a:lnTo>
                  <a:lnTo>
                    <a:pt x="51054" y="44323"/>
                  </a:lnTo>
                  <a:close/>
                  <a:moveTo>
                    <a:pt x="27051" y="90678"/>
                  </a:moveTo>
                  <a:lnTo>
                    <a:pt x="27051" y="70104"/>
                  </a:lnTo>
                  <a:lnTo>
                    <a:pt x="17907" y="70104"/>
                  </a:lnTo>
                  <a:lnTo>
                    <a:pt x="17907" y="98171"/>
                  </a:lnTo>
                  <a:lnTo>
                    <a:pt x="84582" y="98171"/>
                  </a:lnTo>
                  <a:lnTo>
                    <a:pt x="84582" y="90678"/>
                  </a:lnTo>
                  <a:lnTo>
                    <a:pt x="27051" y="9067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08EC0335-CED3-BAEB-CF98-69C56220EB6B}"/>
                </a:ext>
              </a:extLst>
            </p:cNvPr>
            <p:cNvSpPr/>
            <p:nvPr/>
          </p:nvSpPr>
          <p:spPr>
            <a:xfrm>
              <a:off x="5773928" y="4803901"/>
              <a:ext cx="92709" cy="100838"/>
            </a:xfrm>
            <a:custGeom>
              <a:avLst/>
              <a:gdLst>
                <a:gd name="connsiteX0" fmla="*/ 59944 w 92709"/>
                <a:gd name="connsiteY0" fmla="*/ 9398 h 100838"/>
                <a:gd name="connsiteX1" fmla="*/ 35814 w 92709"/>
                <a:gd name="connsiteY1" fmla="*/ 9398 h 100838"/>
                <a:gd name="connsiteX2" fmla="*/ 35814 w 92709"/>
                <a:gd name="connsiteY2" fmla="*/ 0 h 100838"/>
                <a:gd name="connsiteX3" fmla="*/ 26670 w 92709"/>
                <a:gd name="connsiteY3" fmla="*/ 0 h 100838"/>
                <a:gd name="connsiteX4" fmla="*/ 26670 w 92709"/>
                <a:gd name="connsiteY4" fmla="*/ 9398 h 100838"/>
                <a:gd name="connsiteX5" fmla="*/ 2413 w 92709"/>
                <a:gd name="connsiteY5" fmla="*/ 9398 h 100838"/>
                <a:gd name="connsiteX6" fmla="*/ 2413 w 92709"/>
                <a:gd name="connsiteY6" fmla="*/ 16256 h 100838"/>
                <a:gd name="connsiteX7" fmla="*/ 59944 w 92709"/>
                <a:gd name="connsiteY7" fmla="*/ 16256 h 100838"/>
                <a:gd name="connsiteX8" fmla="*/ 59944 w 92709"/>
                <a:gd name="connsiteY8" fmla="*/ 9398 h 100838"/>
                <a:gd name="connsiteX9" fmla="*/ 16510 w 92709"/>
                <a:gd name="connsiteY9" fmla="*/ 34671 h 100838"/>
                <a:gd name="connsiteX10" fmla="*/ 16510 w 92709"/>
                <a:gd name="connsiteY10" fmla="*/ 34671 h 100838"/>
                <a:gd name="connsiteX11" fmla="*/ 16637 w 92709"/>
                <a:gd name="connsiteY11" fmla="*/ 33274 h 100838"/>
                <a:gd name="connsiteX12" fmla="*/ 17145 w 92709"/>
                <a:gd name="connsiteY12" fmla="*/ 32004 h 100838"/>
                <a:gd name="connsiteX13" fmla="*/ 17907 w 92709"/>
                <a:gd name="connsiteY13" fmla="*/ 30861 h 100838"/>
                <a:gd name="connsiteX14" fmla="*/ 19050 w 92709"/>
                <a:gd name="connsiteY14" fmla="*/ 29718 h 100838"/>
                <a:gd name="connsiteX15" fmla="*/ 20447 w 92709"/>
                <a:gd name="connsiteY15" fmla="*/ 28829 h 100838"/>
                <a:gd name="connsiteX16" fmla="*/ 22098 w 92709"/>
                <a:gd name="connsiteY16" fmla="*/ 28067 h 100838"/>
                <a:gd name="connsiteX17" fmla="*/ 24003 w 92709"/>
                <a:gd name="connsiteY17" fmla="*/ 27432 h 100838"/>
                <a:gd name="connsiteX18" fmla="*/ 26289 w 92709"/>
                <a:gd name="connsiteY18" fmla="*/ 27051 h 100838"/>
                <a:gd name="connsiteX19" fmla="*/ 28575 w 92709"/>
                <a:gd name="connsiteY19" fmla="*/ 26797 h 100838"/>
                <a:gd name="connsiteX20" fmla="*/ 31242 w 92709"/>
                <a:gd name="connsiteY20" fmla="*/ 26670 h 100838"/>
                <a:gd name="connsiteX21" fmla="*/ 31242 w 92709"/>
                <a:gd name="connsiteY21" fmla="*/ 26670 h 100838"/>
                <a:gd name="connsiteX22" fmla="*/ 33782 w 92709"/>
                <a:gd name="connsiteY22" fmla="*/ 26797 h 100838"/>
                <a:gd name="connsiteX23" fmla="*/ 36195 w 92709"/>
                <a:gd name="connsiteY23" fmla="*/ 27051 h 100838"/>
                <a:gd name="connsiteX24" fmla="*/ 38354 w 92709"/>
                <a:gd name="connsiteY24" fmla="*/ 27432 h 100838"/>
                <a:gd name="connsiteX25" fmla="*/ 40259 w 92709"/>
                <a:gd name="connsiteY25" fmla="*/ 28067 h 100838"/>
                <a:gd name="connsiteX26" fmla="*/ 41910 w 92709"/>
                <a:gd name="connsiteY26" fmla="*/ 28829 h 100838"/>
                <a:gd name="connsiteX27" fmla="*/ 43307 w 92709"/>
                <a:gd name="connsiteY27" fmla="*/ 29718 h 100838"/>
                <a:gd name="connsiteX28" fmla="*/ 44450 w 92709"/>
                <a:gd name="connsiteY28" fmla="*/ 30861 h 100838"/>
                <a:gd name="connsiteX29" fmla="*/ 45212 w 92709"/>
                <a:gd name="connsiteY29" fmla="*/ 32004 h 100838"/>
                <a:gd name="connsiteX30" fmla="*/ 45720 w 92709"/>
                <a:gd name="connsiteY30" fmla="*/ 33274 h 100838"/>
                <a:gd name="connsiteX31" fmla="*/ 45847 w 92709"/>
                <a:gd name="connsiteY31" fmla="*/ 34671 h 100838"/>
                <a:gd name="connsiteX32" fmla="*/ 45847 w 92709"/>
                <a:gd name="connsiteY32" fmla="*/ 34671 h 100838"/>
                <a:gd name="connsiteX33" fmla="*/ 45720 w 92709"/>
                <a:gd name="connsiteY33" fmla="*/ 36068 h 100838"/>
                <a:gd name="connsiteX34" fmla="*/ 45212 w 92709"/>
                <a:gd name="connsiteY34" fmla="*/ 37465 h 100838"/>
                <a:gd name="connsiteX35" fmla="*/ 44450 w 92709"/>
                <a:gd name="connsiteY35" fmla="*/ 38608 h 100838"/>
                <a:gd name="connsiteX36" fmla="*/ 43307 w 92709"/>
                <a:gd name="connsiteY36" fmla="*/ 39624 h 100838"/>
                <a:gd name="connsiteX37" fmla="*/ 41910 w 92709"/>
                <a:gd name="connsiteY37" fmla="*/ 40513 h 100838"/>
                <a:gd name="connsiteX38" fmla="*/ 40259 w 92709"/>
                <a:gd name="connsiteY38" fmla="*/ 41275 h 100838"/>
                <a:gd name="connsiteX39" fmla="*/ 38354 w 92709"/>
                <a:gd name="connsiteY39" fmla="*/ 41910 h 100838"/>
                <a:gd name="connsiteX40" fmla="*/ 36195 w 92709"/>
                <a:gd name="connsiteY40" fmla="*/ 42291 h 100838"/>
                <a:gd name="connsiteX41" fmla="*/ 33782 w 92709"/>
                <a:gd name="connsiteY41" fmla="*/ 42545 h 100838"/>
                <a:gd name="connsiteX42" fmla="*/ 31242 w 92709"/>
                <a:gd name="connsiteY42" fmla="*/ 42672 h 100838"/>
                <a:gd name="connsiteX43" fmla="*/ 31242 w 92709"/>
                <a:gd name="connsiteY43" fmla="*/ 42672 h 100838"/>
                <a:gd name="connsiteX44" fmla="*/ 28575 w 92709"/>
                <a:gd name="connsiteY44" fmla="*/ 42545 h 100838"/>
                <a:gd name="connsiteX45" fmla="*/ 26289 w 92709"/>
                <a:gd name="connsiteY45" fmla="*/ 42291 h 100838"/>
                <a:gd name="connsiteX46" fmla="*/ 24003 w 92709"/>
                <a:gd name="connsiteY46" fmla="*/ 41910 h 100838"/>
                <a:gd name="connsiteX47" fmla="*/ 22098 w 92709"/>
                <a:gd name="connsiteY47" fmla="*/ 41275 h 100838"/>
                <a:gd name="connsiteX48" fmla="*/ 20447 w 92709"/>
                <a:gd name="connsiteY48" fmla="*/ 40513 h 100838"/>
                <a:gd name="connsiteX49" fmla="*/ 19050 w 92709"/>
                <a:gd name="connsiteY49" fmla="*/ 39624 h 100838"/>
                <a:gd name="connsiteX50" fmla="*/ 17907 w 92709"/>
                <a:gd name="connsiteY50" fmla="*/ 38608 h 100838"/>
                <a:gd name="connsiteX51" fmla="*/ 17145 w 92709"/>
                <a:gd name="connsiteY51" fmla="*/ 37465 h 100838"/>
                <a:gd name="connsiteX52" fmla="*/ 16637 w 92709"/>
                <a:gd name="connsiteY52" fmla="*/ 36068 h 100838"/>
                <a:gd name="connsiteX53" fmla="*/ 16510 w 92709"/>
                <a:gd name="connsiteY53" fmla="*/ 34671 h 100838"/>
                <a:gd name="connsiteX54" fmla="*/ 62992 w 92709"/>
                <a:gd name="connsiteY54" fmla="*/ 53848 h 100838"/>
                <a:gd name="connsiteX55" fmla="*/ 62992 w 92709"/>
                <a:gd name="connsiteY55" fmla="*/ 53848 h 100838"/>
                <a:gd name="connsiteX56" fmla="*/ 60325 w 92709"/>
                <a:gd name="connsiteY56" fmla="*/ 54229 h 100838"/>
                <a:gd name="connsiteX57" fmla="*/ 57785 w 92709"/>
                <a:gd name="connsiteY57" fmla="*/ 54483 h 100838"/>
                <a:gd name="connsiteX58" fmla="*/ 54991 w 92709"/>
                <a:gd name="connsiteY58" fmla="*/ 54737 h 100838"/>
                <a:gd name="connsiteX59" fmla="*/ 52324 w 92709"/>
                <a:gd name="connsiteY59" fmla="*/ 54991 h 100838"/>
                <a:gd name="connsiteX60" fmla="*/ 49657 w 92709"/>
                <a:gd name="connsiteY60" fmla="*/ 55245 h 100838"/>
                <a:gd name="connsiteX61" fmla="*/ 46863 w 92709"/>
                <a:gd name="connsiteY61" fmla="*/ 55499 h 100838"/>
                <a:gd name="connsiteX62" fmla="*/ 44069 w 92709"/>
                <a:gd name="connsiteY62" fmla="*/ 55753 h 100838"/>
                <a:gd name="connsiteX63" fmla="*/ 41402 w 92709"/>
                <a:gd name="connsiteY63" fmla="*/ 55880 h 100838"/>
                <a:gd name="connsiteX64" fmla="*/ 38608 w 92709"/>
                <a:gd name="connsiteY64" fmla="*/ 56134 h 100838"/>
                <a:gd name="connsiteX65" fmla="*/ 35814 w 92709"/>
                <a:gd name="connsiteY65" fmla="*/ 56261 h 100838"/>
                <a:gd name="connsiteX66" fmla="*/ 35814 w 92709"/>
                <a:gd name="connsiteY66" fmla="*/ 48641 h 100838"/>
                <a:gd name="connsiteX67" fmla="*/ 35814 w 92709"/>
                <a:gd name="connsiteY67" fmla="*/ 48641 h 100838"/>
                <a:gd name="connsiteX68" fmla="*/ 39116 w 92709"/>
                <a:gd name="connsiteY68" fmla="*/ 48260 h 100838"/>
                <a:gd name="connsiteX69" fmla="*/ 42164 w 92709"/>
                <a:gd name="connsiteY69" fmla="*/ 47498 h 100838"/>
                <a:gd name="connsiteX70" fmla="*/ 44958 w 92709"/>
                <a:gd name="connsiteY70" fmla="*/ 46609 h 100838"/>
                <a:gd name="connsiteX71" fmla="*/ 47371 w 92709"/>
                <a:gd name="connsiteY71" fmla="*/ 45466 h 100838"/>
                <a:gd name="connsiteX72" fmla="*/ 49530 w 92709"/>
                <a:gd name="connsiteY72" fmla="*/ 44196 h 100838"/>
                <a:gd name="connsiteX73" fmla="*/ 51308 w 92709"/>
                <a:gd name="connsiteY73" fmla="*/ 42672 h 100838"/>
                <a:gd name="connsiteX74" fmla="*/ 52705 w 92709"/>
                <a:gd name="connsiteY74" fmla="*/ 41021 h 100838"/>
                <a:gd name="connsiteX75" fmla="*/ 53721 w 92709"/>
                <a:gd name="connsiteY75" fmla="*/ 39116 h 100838"/>
                <a:gd name="connsiteX76" fmla="*/ 54356 w 92709"/>
                <a:gd name="connsiteY76" fmla="*/ 36957 h 100838"/>
                <a:gd name="connsiteX77" fmla="*/ 54610 w 92709"/>
                <a:gd name="connsiteY77" fmla="*/ 34671 h 100838"/>
                <a:gd name="connsiteX78" fmla="*/ 54610 w 92709"/>
                <a:gd name="connsiteY78" fmla="*/ 34671 h 100838"/>
                <a:gd name="connsiteX79" fmla="*/ 54356 w 92709"/>
                <a:gd name="connsiteY79" fmla="*/ 32131 h 100838"/>
                <a:gd name="connsiteX80" fmla="*/ 53467 w 92709"/>
                <a:gd name="connsiteY80" fmla="*/ 29845 h 100838"/>
                <a:gd name="connsiteX81" fmla="*/ 52197 w 92709"/>
                <a:gd name="connsiteY81" fmla="*/ 27686 h 100838"/>
                <a:gd name="connsiteX82" fmla="*/ 50419 w 92709"/>
                <a:gd name="connsiteY82" fmla="*/ 25781 h 100838"/>
                <a:gd name="connsiteX83" fmla="*/ 48260 w 92709"/>
                <a:gd name="connsiteY83" fmla="*/ 24257 h 100838"/>
                <a:gd name="connsiteX84" fmla="*/ 45593 w 92709"/>
                <a:gd name="connsiteY84" fmla="*/ 22860 h 100838"/>
                <a:gd name="connsiteX85" fmla="*/ 42545 w 92709"/>
                <a:gd name="connsiteY85" fmla="*/ 21844 h 100838"/>
                <a:gd name="connsiteX86" fmla="*/ 39116 w 92709"/>
                <a:gd name="connsiteY86" fmla="*/ 21082 h 100838"/>
                <a:gd name="connsiteX87" fmla="*/ 35306 w 92709"/>
                <a:gd name="connsiteY87" fmla="*/ 20574 h 100838"/>
                <a:gd name="connsiteX88" fmla="*/ 31242 w 92709"/>
                <a:gd name="connsiteY88" fmla="*/ 20447 h 100838"/>
                <a:gd name="connsiteX89" fmla="*/ 31242 w 92709"/>
                <a:gd name="connsiteY89" fmla="*/ 20447 h 100838"/>
                <a:gd name="connsiteX90" fmla="*/ 27178 w 92709"/>
                <a:gd name="connsiteY90" fmla="*/ 20574 h 100838"/>
                <a:gd name="connsiteX91" fmla="*/ 23368 w 92709"/>
                <a:gd name="connsiteY91" fmla="*/ 21082 h 100838"/>
                <a:gd name="connsiteX92" fmla="*/ 19939 w 92709"/>
                <a:gd name="connsiteY92" fmla="*/ 21844 h 100838"/>
                <a:gd name="connsiteX93" fmla="*/ 16891 w 92709"/>
                <a:gd name="connsiteY93" fmla="*/ 22860 h 100838"/>
                <a:gd name="connsiteX94" fmla="*/ 14224 w 92709"/>
                <a:gd name="connsiteY94" fmla="*/ 24257 h 100838"/>
                <a:gd name="connsiteX95" fmla="*/ 11938 w 92709"/>
                <a:gd name="connsiteY95" fmla="*/ 25781 h 100838"/>
                <a:gd name="connsiteX96" fmla="*/ 10160 w 92709"/>
                <a:gd name="connsiteY96" fmla="*/ 27686 h 100838"/>
                <a:gd name="connsiteX97" fmla="*/ 8890 w 92709"/>
                <a:gd name="connsiteY97" fmla="*/ 29845 h 100838"/>
                <a:gd name="connsiteX98" fmla="*/ 8001 w 92709"/>
                <a:gd name="connsiteY98" fmla="*/ 32131 h 100838"/>
                <a:gd name="connsiteX99" fmla="*/ 7747 w 92709"/>
                <a:gd name="connsiteY99" fmla="*/ 34671 h 100838"/>
                <a:gd name="connsiteX100" fmla="*/ 7747 w 92709"/>
                <a:gd name="connsiteY100" fmla="*/ 34671 h 100838"/>
                <a:gd name="connsiteX101" fmla="*/ 8001 w 92709"/>
                <a:gd name="connsiteY101" fmla="*/ 36957 h 100838"/>
                <a:gd name="connsiteX102" fmla="*/ 8636 w 92709"/>
                <a:gd name="connsiteY102" fmla="*/ 39116 h 100838"/>
                <a:gd name="connsiteX103" fmla="*/ 9652 w 92709"/>
                <a:gd name="connsiteY103" fmla="*/ 41021 h 100838"/>
                <a:gd name="connsiteX104" fmla="*/ 11049 w 92709"/>
                <a:gd name="connsiteY104" fmla="*/ 42672 h 100838"/>
                <a:gd name="connsiteX105" fmla="*/ 12827 w 92709"/>
                <a:gd name="connsiteY105" fmla="*/ 44196 h 100838"/>
                <a:gd name="connsiteX106" fmla="*/ 14986 w 92709"/>
                <a:gd name="connsiteY106" fmla="*/ 45593 h 100838"/>
                <a:gd name="connsiteX107" fmla="*/ 17399 w 92709"/>
                <a:gd name="connsiteY107" fmla="*/ 46736 h 100838"/>
                <a:gd name="connsiteX108" fmla="*/ 20193 w 92709"/>
                <a:gd name="connsiteY108" fmla="*/ 47625 h 100838"/>
                <a:gd name="connsiteX109" fmla="*/ 23368 w 92709"/>
                <a:gd name="connsiteY109" fmla="*/ 48260 h 100838"/>
                <a:gd name="connsiteX110" fmla="*/ 26670 w 92709"/>
                <a:gd name="connsiteY110" fmla="*/ 48641 h 100838"/>
                <a:gd name="connsiteX111" fmla="*/ 26670 w 92709"/>
                <a:gd name="connsiteY111" fmla="*/ 56642 h 100838"/>
                <a:gd name="connsiteX112" fmla="*/ 26670 w 92709"/>
                <a:gd name="connsiteY112" fmla="*/ 56642 h 100838"/>
                <a:gd name="connsiteX113" fmla="*/ 23749 w 92709"/>
                <a:gd name="connsiteY113" fmla="*/ 56642 h 100838"/>
                <a:gd name="connsiteX114" fmla="*/ 20955 w 92709"/>
                <a:gd name="connsiteY114" fmla="*/ 56769 h 100838"/>
                <a:gd name="connsiteX115" fmla="*/ 18161 w 92709"/>
                <a:gd name="connsiteY115" fmla="*/ 56896 h 100838"/>
                <a:gd name="connsiteX116" fmla="*/ 15367 w 92709"/>
                <a:gd name="connsiteY116" fmla="*/ 56896 h 100838"/>
                <a:gd name="connsiteX117" fmla="*/ 12700 w 92709"/>
                <a:gd name="connsiteY117" fmla="*/ 57023 h 100838"/>
                <a:gd name="connsiteX118" fmla="*/ 10033 w 92709"/>
                <a:gd name="connsiteY118" fmla="*/ 57023 h 100838"/>
                <a:gd name="connsiteX119" fmla="*/ 7366 w 92709"/>
                <a:gd name="connsiteY119" fmla="*/ 57023 h 100838"/>
                <a:gd name="connsiteX120" fmla="*/ 4826 w 92709"/>
                <a:gd name="connsiteY120" fmla="*/ 57023 h 100838"/>
                <a:gd name="connsiteX121" fmla="*/ 2413 w 92709"/>
                <a:gd name="connsiteY121" fmla="*/ 57023 h 100838"/>
                <a:gd name="connsiteX122" fmla="*/ 0 w 92709"/>
                <a:gd name="connsiteY122" fmla="*/ 57023 h 100838"/>
                <a:gd name="connsiteX123" fmla="*/ 1016 w 92709"/>
                <a:gd name="connsiteY123" fmla="*/ 64262 h 100838"/>
                <a:gd name="connsiteX124" fmla="*/ 1016 w 92709"/>
                <a:gd name="connsiteY124" fmla="*/ 64262 h 100838"/>
                <a:gd name="connsiteX125" fmla="*/ 6477 w 92709"/>
                <a:gd name="connsiteY125" fmla="*/ 64262 h 100838"/>
                <a:gd name="connsiteX126" fmla="*/ 12192 w 92709"/>
                <a:gd name="connsiteY126" fmla="*/ 64135 h 100838"/>
                <a:gd name="connsiteX127" fmla="*/ 18288 w 92709"/>
                <a:gd name="connsiteY127" fmla="*/ 64008 h 100838"/>
                <a:gd name="connsiteX128" fmla="*/ 24511 w 92709"/>
                <a:gd name="connsiteY128" fmla="*/ 63881 h 100838"/>
                <a:gd name="connsiteX129" fmla="*/ 30861 w 92709"/>
                <a:gd name="connsiteY129" fmla="*/ 63627 h 100838"/>
                <a:gd name="connsiteX130" fmla="*/ 37465 w 92709"/>
                <a:gd name="connsiteY130" fmla="*/ 63246 h 100838"/>
                <a:gd name="connsiteX131" fmla="*/ 43942 w 92709"/>
                <a:gd name="connsiteY131" fmla="*/ 62738 h 100838"/>
                <a:gd name="connsiteX132" fmla="*/ 50546 w 92709"/>
                <a:gd name="connsiteY132" fmla="*/ 62103 h 100838"/>
                <a:gd name="connsiteX133" fmla="*/ 57150 w 92709"/>
                <a:gd name="connsiteY133" fmla="*/ 61214 h 100838"/>
                <a:gd name="connsiteX134" fmla="*/ 63500 w 92709"/>
                <a:gd name="connsiteY134" fmla="*/ 60198 h 100838"/>
                <a:gd name="connsiteX135" fmla="*/ 62992 w 92709"/>
                <a:gd name="connsiteY135" fmla="*/ 53848 h 100838"/>
                <a:gd name="connsiteX136" fmla="*/ 45974 w 92709"/>
                <a:gd name="connsiteY136" fmla="*/ 94107 h 100838"/>
                <a:gd name="connsiteX137" fmla="*/ 45974 w 92709"/>
                <a:gd name="connsiteY137" fmla="*/ 94107 h 100838"/>
                <a:gd name="connsiteX138" fmla="*/ 41656 w 92709"/>
                <a:gd name="connsiteY138" fmla="*/ 93980 h 100838"/>
                <a:gd name="connsiteX139" fmla="*/ 37719 w 92709"/>
                <a:gd name="connsiteY139" fmla="*/ 93726 h 100838"/>
                <a:gd name="connsiteX140" fmla="*/ 34290 w 92709"/>
                <a:gd name="connsiteY140" fmla="*/ 93218 h 100838"/>
                <a:gd name="connsiteX141" fmla="*/ 31115 w 92709"/>
                <a:gd name="connsiteY141" fmla="*/ 92583 h 100838"/>
                <a:gd name="connsiteX142" fmla="*/ 28575 w 92709"/>
                <a:gd name="connsiteY142" fmla="*/ 91821 h 100838"/>
                <a:gd name="connsiteX143" fmla="*/ 26416 w 92709"/>
                <a:gd name="connsiteY143" fmla="*/ 90805 h 100838"/>
                <a:gd name="connsiteX144" fmla="*/ 24638 w 92709"/>
                <a:gd name="connsiteY144" fmla="*/ 89662 h 100838"/>
                <a:gd name="connsiteX145" fmla="*/ 23368 w 92709"/>
                <a:gd name="connsiteY145" fmla="*/ 88392 h 100838"/>
                <a:gd name="connsiteX146" fmla="*/ 22606 w 92709"/>
                <a:gd name="connsiteY146" fmla="*/ 86995 h 100838"/>
                <a:gd name="connsiteX147" fmla="*/ 22352 w 92709"/>
                <a:gd name="connsiteY147" fmla="*/ 85471 h 100838"/>
                <a:gd name="connsiteX148" fmla="*/ 22352 w 92709"/>
                <a:gd name="connsiteY148" fmla="*/ 85471 h 100838"/>
                <a:gd name="connsiteX149" fmla="*/ 22606 w 92709"/>
                <a:gd name="connsiteY149" fmla="*/ 83820 h 100838"/>
                <a:gd name="connsiteX150" fmla="*/ 23368 w 92709"/>
                <a:gd name="connsiteY150" fmla="*/ 82423 h 100838"/>
                <a:gd name="connsiteX151" fmla="*/ 24638 w 92709"/>
                <a:gd name="connsiteY151" fmla="*/ 81153 h 100838"/>
                <a:gd name="connsiteX152" fmla="*/ 26416 w 92709"/>
                <a:gd name="connsiteY152" fmla="*/ 80010 h 100838"/>
                <a:gd name="connsiteX153" fmla="*/ 28575 w 92709"/>
                <a:gd name="connsiteY153" fmla="*/ 78994 h 100838"/>
                <a:gd name="connsiteX154" fmla="*/ 31115 w 92709"/>
                <a:gd name="connsiteY154" fmla="*/ 78232 h 100838"/>
                <a:gd name="connsiteX155" fmla="*/ 34290 w 92709"/>
                <a:gd name="connsiteY155" fmla="*/ 77597 h 100838"/>
                <a:gd name="connsiteX156" fmla="*/ 37719 w 92709"/>
                <a:gd name="connsiteY156" fmla="*/ 77216 h 100838"/>
                <a:gd name="connsiteX157" fmla="*/ 41656 w 92709"/>
                <a:gd name="connsiteY157" fmla="*/ 76962 h 100838"/>
                <a:gd name="connsiteX158" fmla="*/ 45974 w 92709"/>
                <a:gd name="connsiteY158" fmla="*/ 76835 h 100838"/>
                <a:gd name="connsiteX159" fmla="*/ 45974 w 92709"/>
                <a:gd name="connsiteY159" fmla="*/ 76835 h 100838"/>
                <a:gd name="connsiteX160" fmla="*/ 50292 w 92709"/>
                <a:gd name="connsiteY160" fmla="*/ 76962 h 100838"/>
                <a:gd name="connsiteX161" fmla="*/ 54229 w 92709"/>
                <a:gd name="connsiteY161" fmla="*/ 77216 h 100838"/>
                <a:gd name="connsiteX162" fmla="*/ 57785 w 92709"/>
                <a:gd name="connsiteY162" fmla="*/ 77597 h 100838"/>
                <a:gd name="connsiteX163" fmla="*/ 60833 w 92709"/>
                <a:gd name="connsiteY163" fmla="*/ 78232 h 100838"/>
                <a:gd name="connsiteX164" fmla="*/ 63500 w 92709"/>
                <a:gd name="connsiteY164" fmla="*/ 78994 h 100838"/>
                <a:gd name="connsiteX165" fmla="*/ 65659 w 92709"/>
                <a:gd name="connsiteY165" fmla="*/ 80010 h 100838"/>
                <a:gd name="connsiteX166" fmla="*/ 67310 w 92709"/>
                <a:gd name="connsiteY166" fmla="*/ 81153 h 100838"/>
                <a:gd name="connsiteX167" fmla="*/ 68580 w 92709"/>
                <a:gd name="connsiteY167" fmla="*/ 82423 h 100838"/>
                <a:gd name="connsiteX168" fmla="*/ 69342 w 92709"/>
                <a:gd name="connsiteY168" fmla="*/ 83820 h 100838"/>
                <a:gd name="connsiteX169" fmla="*/ 69596 w 92709"/>
                <a:gd name="connsiteY169" fmla="*/ 85471 h 100838"/>
                <a:gd name="connsiteX170" fmla="*/ 69596 w 92709"/>
                <a:gd name="connsiteY170" fmla="*/ 85471 h 100838"/>
                <a:gd name="connsiteX171" fmla="*/ 69342 w 92709"/>
                <a:gd name="connsiteY171" fmla="*/ 86995 h 100838"/>
                <a:gd name="connsiteX172" fmla="*/ 68580 w 92709"/>
                <a:gd name="connsiteY172" fmla="*/ 88392 h 100838"/>
                <a:gd name="connsiteX173" fmla="*/ 67310 w 92709"/>
                <a:gd name="connsiteY173" fmla="*/ 89662 h 100838"/>
                <a:gd name="connsiteX174" fmla="*/ 65659 w 92709"/>
                <a:gd name="connsiteY174" fmla="*/ 90805 h 100838"/>
                <a:gd name="connsiteX175" fmla="*/ 63500 w 92709"/>
                <a:gd name="connsiteY175" fmla="*/ 91821 h 100838"/>
                <a:gd name="connsiteX176" fmla="*/ 60833 w 92709"/>
                <a:gd name="connsiteY176" fmla="*/ 92583 h 100838"/>
                <a:gd name="connsiteX177" fmla="*/ 57785 w 92709"/>
                <a:gd name="connsiteY177" fmla="*/ 93218 h 100838"/>
                <a:gd name="connsiteX178" fmla="*/ 54229 w 92709"/>
                <a:gd name="connsiteY178" fmla="*/ 93726 h 100838"/>
                <a:gd name="connsiteX179" fmla="*/ 50292 w 92709"/>
                <a:gd name="connsiteY179" fmla="*/ 93980 h 100838"/>
                <a:gd name="connsiteX180" fmla="*/ 45974 w 92709"/>
                <a:gd name="connsiteY180" fmla="*/ 94107 h 100838"/>
                <a:gd name="connsiteX181" fmla="*/ 45974 w 92709"/>
                <a:gd name="connsiteY181" fmla="*/ 69977 h 100838"/>
                <a:gd name="connsiteX182" fmla="*/ 45974 w 92709"/>
                <a:gd name="connsiteY182" fmla="*/ 69977 h 100838"/>
                <a:gd name="connsiteX183" fmla="*/ 40005 w 92709"/>
                <a:gd name="connsiteY183" fmla="*/ 70231 h 100838"/>
                <a:gd name="connsiteX184" fmla="*/ 34544 w 92709"/>
                <a:gd name="connsiteY184" fmla="*/ 70612 h 100838"/>
                <a:gd name="connsiteX185" fmla="*/ 29718 w 92709"/>
                <a:gd name="connsiteY185" fmla="*/ 71501 h 100838"/>
                <a:gd name="connsiteX186" fmla="*/ 25400 w 92709"/>
                <a:gd name="connsiteY186" fmla="*/ 72644 h 100838"/>
                <a:gd name="connsiteX187" fmla="*/ 21717 w 92709"/>
                <a:gd name="connsiteY187" fmla="*/ 74041 h 100838"/>
                <a:gd name="connsiteX188" fmla="*/ 18669 w 92709"/>
                <a:gd name="connsiteY188" fmla="*/ 75692 h 100838"/>
                <a:gd name="connsiteX189" fmla="*/ 16256 w 92709"/>
                <a:gd name="connsiteY189" fmla="*/ 77724 h 100838"/>
                <a:gd name="connsiteX190" fmla="*/ 14605 w 92709"/>
                <a:gd name="connsiteY190" fmla="*/ 80010 h 100838"/>
                <a:gd name="connsiteX191" fmla="*/ 13462 w 92709"/>
                <a:gd name="connsiteY191" fmla="*/ 82550 h 100838"/>
                <a:gd name="connsiteX192" fmla="*/ 13081 w 92709"/>
                <a:gd name="connsiteY192" fmla="*/ 85471 h 100838"/>
                <a:gd name="connsiteX193" fmla="*/ 13081 w 92709"/>
                <a:gd name="connsiteY193" fmla="*/ 85471 h 100838"/>
                <a:gd name="connsiteX194" fmla="*/ 13462 w 92709"/>
                <a:gd name="connsiteY194" fmla="*/ 88265 h 100838"/>
                <a:gd name="connsiteX195" fmla="*/ 14605 w 92709"/>
                <a:gd name="connsiteY195" fmla="*/ 90805 h 100838"/>
                <a:gd name="connsiteX196" fmla="*/ 16256 w 92709"/>
                <a:gd name="connsiteY196" fmla="*/ 93218 h 100838"/>
                <a:gd name="connsiteX197" fmla="*/ 18669 w 92709"/>
                <a:gd name="connsiteY197" fmla="*/ 95123 h 100838"/>
                <a:gd name="connsiteX198" fmla="*/ 21717 w 92709"/>
                <a:gd name="connsiteY198" fmla="*/ 96901 h 100838"/>
                <a:gd name="connsiteX199" fmla="*/ 25400 w 92709"/>
                <a:gd name="connsiteY199" fmla="*/ 98298 h 100838"/>
                <a:gd name="connsiteX200" fmla="*/ 29718 w 92709"/>
                <a:gd name="connsiteY200" fmla="*/ 99441 h 100838"/>
                <a:gd name="connsiteX201" fmla="*/ 34544 w 92709"/>
                <a:gd name="connsiteY201" fmla="*/ 100203 h 100838"/>
                <a:gd name="connsiteX202" fmla="*/ 40005 w 92709"/>
                <a:gd name="connsiteY202" fmla="*/ 100711 h 100838"/>
                <a:gd name="connsiteX203" fmla="*/ 45974 w 92709"/>
                <a:gd name="connsiteY203" fmla="*/ 100838 h 100838"/>
                <a:gd name="connsiteX204" fmla="*/ 45974 w 92709"/>
                <a:gd name="connsiteY204" fmla="*/ 100838 h 100838"/>
                <a:gd name="connsiteX205" fmla="*/ 51943 w 92709"/>
                <a:gd name="connsiteY205" fmla="*/ 100711 h 100838"/>
                <a:gd name="connsiteX206" fmla="*/ 57404 w 92709"/>
                <a:gd name="connsiteY206" fmla="*/ 100203 h 100838"/>
                <a:gd name="connsiteX207" fmla="*/ 62230 w 92709"/>
                <a:gd name="connsiteY207" fmla="*/ 99441 h 100838"/>
                <a:gd name="connsiteX208" fmla="*/ 66548 w 92709"/>
                <a:gd name="connsiteY208" fmla="*/ 98298 h 100838"/>
                <a:gd name="connsiteX209" fmla="*/ 70231 w 92709"/>
                <a:gd name="connsiteY209" fmla="*/ 96901 h 100838"/>
                <a:gd name="connsiteX210" fmla="*/ 73279 w 92709"/>
                <a:gd name="connsiteY210" fmla="*/ 95123 h 100838"/>
                <a:gd name="connsiteX211" fmla="*/ 75692 w 92709"/>
                <a:gd name="connsiteY211" fmla="*/ 93218 h 100838"/>
                <a:gd name="connsiteX212" fmla="*/ 77470 w 92709"/>
                <a:gd name="connsiteY212" fmla="*/ 90805 h 100838"/>
                <a:gd name="connsiteX213" fmla="*/ 78486 w 92709"/>
                <a:gd name="connsiteY213" fmla="*/ 88265 h 100838"/>
                <a:gd name="connsiteX214" fmla="*/ 78867 w 92709"/>
                <a:gd name="connsiteY214" fmla="*/ 85471 h 100838"/>
                <a:gd name="connsiteX215" fmla="*/ 78867 w 92709"/>
                <a:gd name="connsiteY215" fmla="*/ 85471 h 100838"/>
                <a:gd name="connsiteX216" fmla="*/ 78486 w 92709"/>
                <a:gd name="connsiteY216" fmla="*/ 82550 h 100838"/>
                <a:gd name="connsiteX217" fmla="*/ 77470 w 92709"/>
                <a:gd name="connsiteY217" fmla="*/ 80010 h 100838"/>
                <a:gd name="connsiteX218" fmla="*/ 75692 w 92709"/>
                <a:gd name="connsiteY218" fmla="*/ 77724 h 100838"/>
                <a:gd name="connsiteX219" fmla="*/ 73279 w 92709"/>
                <a:gd name="connsiteY219" fmla="*/ 75692 h 100838"/>
                <a:gd name="connsiteX220" fmla="*/ 70231 w 92709"/>
                <a:gd name="connsiteY220" fmla="*/ 74041 h 100838"/>
                <a:gd name="connsiteX221" fmla="*/ 66548 w 92709"/>
                <a:gd name="connsiteY221" fmla="*/ 72644 h 100838"/>
                <a:gd name="connsiteX222" fmla="*/ 62230 w 92709"/>
                <a:gd name="connsiteY222" fmla="*/ 71501 h 100838"/>
                <a:gd name="connsiteX223" fmla="*/ 57404 w 92709"/>
                <a:gd name="connsiteY223" fmla="*/ 70612 h 100838"/>
                <a:gd name="connsiteX224" fmla="*/ 51943 w 92709"/>
                <a:gd name="connsiteY224" fmla="*/ 70231 h 100838"/>
                <a:gd name="connsiteX225" fmla="*/ 45974 w 92709"/>
                <a:gd name="connsiteY225" fmla="*/ 69977 h 100838"/>
                <a:gd name="connsiteX226" fmla="*/ 78105 w 92709"/>
                <a:gd name="connsiteY226" fmla="*/ 30988 h 100838"/>
                <a:gd name="connsiteX227" fmla="*/ 78105 w 92709"/>
                <a:gd name="connsiteY227" fmla="*/ 889 h 100838"/>
                <a:gd name="connsiteX228" fmla="*/ 68961 w 92709"/>
                <a:gd name="connsiteY228" fmla="*/ 889 h 100838"/>
                <a:gd name="connsiteX229" fmla="*/ 68961 w 92709"/>
                <a:gd name="connsiteY229" fmla="*/ 68834 h 100838"/>
                <a:gd name="connsiteX230" fmla="*/ 78105 w 92709"/>
                <a:gd name="connsiteY230" fmla="*/ 68834 h 100838"/>
                <a:gd name="connsiteX231" fmla="*/ 78105 w 92709"/>
                <a:gd name="connsiteY231" fmla="*/ 38608 h 100838"/>
                <a:gd name="connsiteX232" fmla="*/ 92710 w 92709"/>
                <a:gd name="connsiteY232" fmla="*/ 38608 h 100838"/>
                <a:gd name="connsiteX233" fmla="*/ 92710 w 92709"/>
                <a:gd name="connsiteY233" fmla="*/ 30988 h 100838"/>
                <a:gd name="connsiteX234" fmla="*/ 78105 w 92709"/>
                <a:gd name="connsiteY234" fmla="*/ 30988 h 1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92709" h="100838">
                  <a:moveTo>
                    <a:pt x="59944" y="9398"/>
                  </a:moveTo>
                  <a:lnTo>
                    <a:pt x="35814" y="9398"/>
                  </a:lnTo>
                  <a:lnTo>
                    <a:pt x="35814" y="0"/>
                  </a:lnTo>
                  <a:lnTo>
                    <a:pt x="26670" y="0"/>
                  </a:lnTo>
                  <a:lnTo>
                    <a:pt x="26670" y="9398"/>
                  </a:lnTo>
                  <a:lnTo>
                    <a:pt x="2413" y="9398"/>
                  </a:lnTo>
                  <a:lnTo>
                    <a:pt x="2413" y="16256"/>
                  </a:lnTo>
                  <a:lnTo>
                    <a:pt x="59944" y="16256"/>
                  </a:lnTo>
                  <a:lnTo>
                    <a:pt x="59944" y="9398"/>
                  </a:lnTo>
                  <a:close/>
                  <a:moveTo>
                    <a:pt x="16510" y="34671"/>
                  </a:moveTo>
                  <a:lnTo>
                    <a:pt x="16510" y="34671"/>
                  </a:lnTo>
                  <a:lnTo>
                    <a:pt x="16637" y="33274"/>
                  </a:lnTo>
                  <a:lnTo>
                    <a:pt x="17145" y="32004"/>
                  </a:lnTo>
                  <a:lnTo>
                    <a:pt x="17907" y="30861"/>
                  </a:lnTo>
                  <a:lnTo>
                    <a:pt x="19050" y="29718"/>
                  </a:lnTo>
                  <a:lnTo>
                    <a:pt x="20447" y="28829"/>
                  </a:lnTo>
                  <a:lnTo>
                    <a:pt x="22098" y="28067"/>
                  </a:lnTo>
                  <a:lnTo>
                    <a:pt x="24003" y="27432"/>
                  </a:lnTo>
                  <a:lnTo>
                    <a:pt x="26289" y="27051"/>
                  </a:lnTo>
                  <a:lnTo>
                    <a:pt x="28575" y="26797"/>
                  </a:lnTo>
                  <a:lnTo>
                    <a:pt x="31242" y="26670"/>
                  </a:lnTo>
                  <a:lnTo>
                    <a:pt x="31242" y="26670"/>
                  </a:lnTo>
                  <a:lnTo>
                    <a:pt x="33782" y="26797"/>
                  </a:lnTo>
                  <a:lnTo>
                    <a:pt x="36195" y="27051"/>
                  </a:lnTo>
                  <a:lnTo>
                    <a:pt x="38354" y="27432"/>
                  </a:lnTo>
                  <a:lnTo>
                    <a:pt x="40259" y="28067"/>
                  </a:lnTo>
                  <a:lnTo>
                    <a:pt x="41910" y="28829"/>
                  </a:lnTo>
                  <a:lnTo>
                    <a:pt x="43307" y="29718"/>
                  </a:lnTo>
                  <a:lnTo>
                    <a:pt x="44450" y="30861"/>
                  </a:lnTo>
                  <a:lnTo>
                    <a:pt x="45212" y="32004"/>
                  </a:lnTo>
                  <a:lnTo>
                    <a:pt x="45720" y="33274"/>
                  </a:lnTo>
                  <a:lnTo>
                    <a:pt x="45847" y="34671"/>
                  </a:lnTo>
                  <a:lnTo>
                    <a:pt x="45847" y="34671"/>
                  </a:lnTo>
                  <a:lnTo>
                    <a:pt x="45720" y="36068"/>
                  </a:lnTo>
                  <a:lnTo>
                    <a:pt x="45212" y="37465"/>
                  </a:lnTo>
                  <a:lnTo>
                    <a:pt x="44450" y="38608"/>
                  </a:lnTo>
                  <a:lnTo>
                    <a:pt x="43307" y="39624"/>
                  </a:lnTo>
                  <a:lnTo>
                    <a:pt x="41910" y="40513"/>
                  </a:lnTo>
                  <a:lnTo>
                    <a:pt x="40259" y="41275"/>
                  </a:lnTo>
                  <a:lnTo>
                    <a:pt x="38354" y="41910"/>
                  </a:lnTo>
                  <a:lnTo>
                    <a:pt x="36195" y="42291"/>
                  </a:lnTo>
                  <a:lnTo>
                    <a:pt x="33782" y="42545"/>
                  </a:lnTo>
                  <a:lnTo>
                    <a:pt x="31242" y="42672"/>
                  </a:lnTo>
                  <a:lnTo>
                    <a:pt x="31242" y="42672"/>
                  </a:lnTo>
                  <a:lnTo>
                    <a:pt x="28575" y="42545"/>
                  </a:lnTo>
                  <a:lnTo>
                    <a:pt x="26289" y="42291"/>
                  </a:lnTo>
                  <a:lnTo>
                    <a:pt x="24003" y="41910"/>
                  </a:lnTo>
                  <a:lnTo>
                    <a:pt x="22098" y="41275"/>
                  </a:lnTo>
                  <a:lnTo>
                    <a:pt x="20447" y="40513"/>
                  </a:lnTo>
                  <a:lnTo>
                    <a:pt x="19050" y="39624"/>
                  </a:lnTo>
                  <a:lnTo>
                    <a:pt x="17907" y="38608"/>
                  </a:lnTo>
                  <a:lnTo>
                    <a:pt x="17145" y="37465"/>
                  </a:lnTo>
                  <a:lnTo>
                    <a:pt x="16637" y="36068"/>
                  </a:lnTo>
                  <a:lnTo>
                    <a:pt x="16510" y="34671"/>
                  </a:lnTo>
                  <a:close/>
                  <a:moveTo>
                    <a:pt x="62992" y="53848"/>
                  </a:moveTo>
                  <a:lnTo>
                    <a:pt x="62992" y="53848"/>
                  </a:lnTo>
                  <a:lnTo>
                    <a:pt x="60325" y="54229"/>
                  </a:lnTo>
                  <a:lnTo>
                    <a:pt x="57785" y="54483"/>
                  </a:lnTo>
                  <a:lnTo>
                    <a:pt x="54991" y="54737"/>
                  </a:lnTo>
                  <a:lnTo>
                    <a:pt x="52324" y="54991"/>
                  </a:lnTo>
                  <a:lnTo>
                    <a:pt x="49657" y="55245"/>
                  </a:lnTo>
                  <a:lnTo>
                    <a:pt x="46863" y="55499"/>
                  </a:lnTo>
                  <a:lnTo>
                    <a:pt x="44069" y="55753"/>
                  </a:lnTo>
                  <a:lnTo>
                    <a:pt x="41402" y="55880"/>
                  </a:lnTo>
                  <a:lnTo>
                    <a:pt x="38608" y="56134"/>
                  </a:lnTo>
                  <a:lnTo>
                    <a:pt x="35814" y="56261"/>
                  </a:lnTo>
                  <a:lnTo>
                    <a:pt x="35814" y="48641"/>
                  </a:lnTo>
                  <a:lnTo>
                    <a:pt x="35814" y="48641"/>
                  </a:lnTo>
                  <a:lnTo>
                    <a:pt x="39116" y="48260"/>
                  </a:lnTo>
                  <a:lnTo>
                    <a:pt x="42164" y="47498"/>
                  </a:lnTo>
                  <a:lnTo>
                    <a:pt x="44958" y="46609"/>
                  </a:lnTo>
                  <a:lnTo>
                    <a:pt x="47371" y="45466"/>
                  </a:lnTo>
                  <a:lnTo>
                    <a:pt x="49530" y="44196"/>
                  </a:lnTo>
                  <a:lnTo>
                    <a:pt x="51308" y="42672"/>
                  </a:lnTo>
                  <a:lnTo>
                    <a:pt x="52705" y="41021"/>
                  </a:lnTo>
                  <a:lnTo>
                    <a:pt x="53721" y="39116"/>
                  </a:lnTo>
                  <a:lnTo>
                    <a:pt x="54356" y="36957"/>
                  </a:lnTo>
                  <a:lnTo>
                    <a:pt x="54610" y="34671"/>
                  </a:lnTo>
                  <a:lnTo>
                    <a:pt x="54610" y="34671"/>
                  </a:lnTo>
                  <a:lnTo>
                    <a:pt x="54356" y="32131"/>
                  </a:lnTo>
                  <a:lnTo>
                    <a:pt x="53467" y="29845"/>
                  </a:lnTo>
                  <a:lnTo>
                    <a:pt x="52197" y="27686"/>
                  </a:lnTo>
                  <a:lnTo>
                    <a:pt x="50419" y="25781"/>
                  </a:lnTo>
                  <a:lnTo>
                    <a:pt x="48260" y="24257"/>
                  </a:lnTo>
                  <a:lnTo>
                    <a:pt x="45593" y="22860"/>
                  </a:lnTo>
                  <a:lnTo>
                    <a:pt x="42545" y="21844"/>
                  </a:lnTo>
                  <a:lnTo>
                    <a:pt x="39116" y="21082"/>
                  </a:lnTo>
                  <a:lnTo>
                    <a:pt x="35306" y="20574"/>
                  </a:lnTo>
                  <a:lnTo>
                    <a:pt x="31242" y="20447"/>
                  </a:lnTo>
                  <a:lnTo>
                    <a:pt x="31242" y="20447"/>
                  </a:lnTo>
                  <a:lnTo>
                    <a:pt x="27178" y="20574"/>
                  </a:lnTo>
                  <a:lnTo>
                    <a:pt x="23368" y="21082"/>
                  </a:lnTo>
                  <a:lnTo>
                    <a:pt x="19939" y="21844"/>
                  </a:lnTo>
                  <a:lnTo>
                    <a:pt x="16891" y="22860"/>
                  </a:lnTo>
                  <a:lnTo>
                    <a:pt x="14224" y="24257"/>
                  </a:lnTo>
                  <a:lnTo>
                    <a:pt x="11938" y="25781"/>
                  </a:lnTo>
                  <a:lnTo>
                    <a:pt x="10160" y="27686"/>
                  </a:lnTo>
                  <a:lnTo>
                    <a:pt x="8890" y="29845"/>
                  </a:lnTo>
                  <a:lnTo>
                    <a:pt x="8001" y="32131"/>
                  </a:lnTo>
                  <a:lnTo>
                    <a:pt x="7747" y="34671"/>
                  </a:lnTo>
                  <a:lnTo>
                    <a:pt x="7747" y="34671"/>
                  </a:lnTo>
                  <a:lnTo>
                    <a:pt x="8001" y="36957"/>
                  </a:lnTo>
                  <a:lnTo>
                    <a:pt x="8636" y="39116"/>
                  </a:lnTo>
                  <a:lnTo>
                    <a:pt x="9652" y="41021"/>
                  </a:lnTo>
                  <a:lnTo>
                    <a:pt x="11049" y="42672"/>
                  </a:lnTo>
                  <a:lnTo>
                    <a:pt x="12827" y="44196"/>
                  </a:lnTo>
                  <a:lnTo>
                    <a:pt x="14986" y="45593"/>
                  </a:lnTo>
                  <a:lnTo>
                    <a:pt x="17399" y="46736"/>
                  </a:lnTo>
                  <a:lnTo>
                    <a:pt x="20193" y="47625"/>
                  </a:lnTo>
                  <a:lnTo>
                    <a:pt x="23368" y="48260"/>
                  </a:lnTo>
                  <a:lnTo>
                    <a:pt x="26670" y="48641"/>
                  </a:lnTo>
                  <a:lnTo>
                    <a:pt x="26670" y="56642"/>
                  </a:lnTo>
                  <a:lnTo>
                    <a:pt x="26670" y="56642"/>
                  </a:lnTo>
                  <a:lnTo>
                    <a:pt x="23749" y="56642"/>
                  </a:lnTo>
                  <a:lnTo>
                    <a:pt x="20955" y="56769"/>
                  </a:lnTo>
                  <a:lnTo>
                    <a:pt x="18161" y="56896"/>
                  </a:lnTo>
                  <a:lnTo>
                    <a:pt x="15367" y="56896"/>
                  </a:lnTo>
                  <a:lnTo>
                    <a:pt x="12700" y="57023"/>
                  </a:lnTo>
                  <a:lnTo>
                    <a:pt x="10033" y="57023"/>
                  </a:lnTo>
                  <a:lnTo>
                    <a:pt x="7366" y="57023"/>
                  </a:lnTo>
                  <a:lnTo>
                    <a:pt x="4826" y="57023"/>
                  </a:lnTo>
                  <a:lnTo>
                    <a:pt x="2413" y="57023"/>
                  </a:lnTo>
                  <a:lnTo>
                    <a:pt x="0" y="57023"/>
                  </a:lnTo>
                  <a:lnTo>
                    <a:pt x="1016" y="64262"/>
                  </a:lnTo>
                  <a:lnTo>
                    <a:pt x="1016" y="64262"/>
                  </a:lnTo>
                  <a:lnTo>
                    <a:pt x="6477" y="64262"/>
                  </a:lnTo>
                  <a:lnTo>
                    <a:pt x="12192" y="64135"/>
                  </a:lnTo>
                  <a:lnTo>
                    <a:pt x="18288" y="64008"/>
                  </a:lnTo>
                  <a:lnTo>
                    <a:pt x="24511" y="63881"/>
                  </a:lnTo>
                  <a:lnTo>
                    <a:pt x="30861" y="63627"/>
                  </a:lnTo>
                  <a:lnTo>
                    <a:pt x="37465" y="63246"/>
                  </a:lnTo>
                  <a:lnTo>
                    <a:pt x="43942" y="62738"/>
                  </a:lnTo>
                  <a:lnTo>
                    <a:pt x="50546" y="62103"/>
                  </a:lnTo>
                  <a:lnTo>
                    <a:pt x="57150" y="61214"/>
                  </a:lnTo>
                  <a:lnTo>
                    <a:pt x="63500" y="60198"/>
                  </a:lnTo>
                  <a:lnTo>
                    <a:pt x="62992" y="53848"/>
                  </a:lnTo>
                  <a:close/>
                  <a:moveTo>
                    <a:pt x="45974" y="94107"/>
                  </a:moveTo>
                  <a:lnTo>
                    <a:pt x="45974" y="94107"/>
                  </a:lnTo>
                  <a:lnTo>
                    <a:pt x="41656" y="93980"/>
                  </a:lnTo>
                  <a:lnTo>
                    <a:pt x="37719" y="93726"/>
                  </a:lnTo>
                  <a:lnTo>
                    <a:pt x="34290" y="93218"/>
                  </a:lnTo>
                  <a:lnTo>
                    <a:pt x="31115" y="92583"/>
                  </a:lnTo>
                  <a:lnTo>
                    <a:pt x="28575" y="91821"/>
                  </a:lnTo>
                  <a:lnTo>
                    <a:pt x="26416" y="90805"/>
                  </a:lnTo>
                  <a:lnTo>
                    <a:pt x="24638" y="89662"/>
                  </a:lnTo>
                  <a:lnTo>
                    <a:pt x="23368" y="88392"/>
                  </a:lnTo>
                  <a:lnTo>
                    <a:pt x="22606" y="86995"/>
                  </a:lnTo>
                  <a:lnTo>
                    <a:pt x="22352" y="85471"/>
                  </a:lnTo>
                  <a:lnTo>
                    <a:pt x="22352" y="85471"/>
                  </a:lnTo>
                  <a:lnTo>
                    <a:pt x="22606" y="83820"/>
                  </a:lnTo>
                  <a:lnTo>
                    <a:pt x="23368" y="82423"/>
                  </a:lnTo>
                  <a:lnTo>
                    <a:pt x="24638" y="81153"/>
                  </a:lnTo>
                  <a:lnTo>
                    <a:pt x="26416" y="80010"/>
                  </a:lnTo>
                  <a:lnTo>
                    <a:pt x="28575" y="78994"/>
                  </a:lnTo>
                  <a:lnTo>
                    <a:pt x="31115" y="78232"/>
                  </a:lnTo>
                  <a:lnTo>
                    <a:pt x="34290" y="77597"/>
                  </a:lnTo>
                  <a:lnTo>
                    <a:pt x="37719" y="77216"/>
                  </a:lnTo>
                  <a:lnTo>
                    <a:pt x="41656" y="76962"/>
                  </a:lnTo>
                  <a:lnTo>
                    <a:pt x="45974" y="76835"/>
                  </a:lnTo>
                  <a:lnTo>
                    <a:pt x="45974" y="76835"/>
                  </a:lnTo>
                  <a:lnTo>
                    <a:pt x="50292" y="76962"/>
                  </a:lnTo>
                  <a:lnTo>
                    <a:pt x="54229" y="77216"/>
                  </a:lnTo>
                  <a:lnTo>
                    <a:pt x="57785" y="77597"/>
                  </a:lnTo>
                  <a:lnTo>
                    <a:pt x="60833" y="78232"/>
                  </a:lnTo>
                  <a:lnTo>
                    <a:pt x="63500" y="78994"/>
                  </a:lnTo>
                  <a:lnTo>
                    <a:pt x="65659" y="80010"/>
                  </a:lnTo>
                  <a:lnTo>
                    <a:pt x="67310" y="81153"/>
                  </a:lnTo>
                  <a:lnTo>
                    <a:pt x="68580" y="82423"/>
                  </a:lnTo>
                  <a:lnTo>
                    <a:pt x="69342" y="83820"/>
                  </a:lnTo>
                  <a:lnTo>
                    <a:pt x="69596" y="85471"/>
                  </a:lnTo>
                  <a:lnTo>
                    <a:pt x="69596" y="85471"/>
                  </a:lnTo>
                  <a:lnTo>
                    <a:pt x="69342" y="86995"/>
                  </a:lnTo>
                  <a:lnTo>
                    <a:pt x="68580" y="88392"/>
                  </a:lnTo>
                  <a:lnTo>
                    <a:pt x="67310" y="89662"/>
                  </a:lnTo>
                  <a:lnTo>
                    <a:pt x="65659" y="90805"/>
                  </a:lnTo>
                  <a:lnTo>
                    <a:pt x="63500" y="91821"/>
                  </a:lnTo>
                  <a:lnTo>
                    <a:pt x="60833" y="92583"/>
                  </a:lnTo>
                  <a:lnTo>
                    <a:pt x="57785" y="93218"/>
                  </a:lnTo>
                  <a:lnTo>
                    <a:pt x="54229" y="93726"/>
                  </a:lnTo>
                  <a:lnTo>
                    <a:pt x="50292" y="93980"/>
                  </a:lnTo>
                  <a:lnTo>
                    <a:pt x="45974" y="94107"/>
                  </a:lnTo>
                  <a:close/>
                  <a:moveTo>
                    <a:pt x="45974" y="69977"/>
                  </a:moveTo>
                  <a:lnTo>
                    <a:pt x="45974" y="69977"/>
                  </a:lnTo>
                  <a:lnTo>
                    <a:pt x="40005" y="70231"/>
                  </a:lnTo>
                  <a:lnTo>
                    <a:pt x="34544" y="70612"/>
                  </a:lnTo>
                  <a:lnTo>
                    <a:pt x="29718" y="71501"/>
                  </a:lnTo>
                  <a:lnTo>
                    <a:pt x="25400" y="72644"/>
                  </a:lnTo>
                  <a:lnTo>
                    <a:pt x="21717" y="74041"/>
                  </a:lnTo>
                  <a:lnTo>
                    <a:pt x="18669" y="75692"/>
                  </a:lnTo>
                  <a:lnTo>
                    <a:pt x="16256" y="77724"/>
                  </a:lnTo>
                  <a:lnTo>
                    <a:pt x="14605" y="80010"/>
                  </a:lnTo>
                  <a:lnTo>
                    <a:pt x="13462" y="82550"/>
                  </a:lnTo>
                  <a:lnTo>
                    <a:pt x="13081" y="85471"/>
                  </a:lnTo>
                  <a:lnTo>
                    <a:pt x="13081" y="85471"/>
                  </a:lnTo>
                  <a:lnTo>
                    <a:pt x="13462" y="88265"/>
                  </a:lnTo>
                  <a:lnTo>
                    <a:pt x="14605" y="90805"/>
                  </a:lnTo>
                  <a:lnTo>
                    <a:pt x="16256" y="93218"/>
                  </a:lnTo>
                  <a:lnTo>
                    <a:pt x="18669" y="95123"/>
                  </a:lnTo>
                  <a:lnTo>
                    <a:pt x="21717" y="96901"/>
                  </a:lnTo>
                  <a:lnTo>
                    <a:pt x="25400" y="98298"/>
                  </a:lnTo>
                  <a:lnTo>
                    <a:pt x="29718" y="99441"/>
                  </a:lnTo>
                  <a:lnTo>
                    <a:pt x="34544" y="100203"/>
                  </a:lnTo>
                  <a:lnTo>
                    <a:pt x="40005" y="100711"/>
                  </a:lnTo>
                  <a:lnTo>
                    <a:pt x="45974" y="100838"/>
                  </a:lnTo>
                  <a:lnTo>
                    <a:pt x="45974" y="100838"/>
                  </a:lnTo>
                  <a:lnTo>
                    <a:pt x="51943" y="100711"/>
                  </a:lnTo>
                  <a:lnTo>
                    <a:pt x="57404" y="100203"/>
                  </a:lnTo>
                  <a:lnTo>
                    <a:pt x="62230" y="99441"/>
                  </a:lnTo>
                  <a:lnTo>
                    <a:pt x="66548" y="98298"/>
                  </a:lnTo>
                  <a:lnTo>
                    <a:pt x="70231" y="96901"/>
                  </a:lnTo>
                  <a:lnTo>
                    <a:pt x="73279" y="95123"/>
                  </a:lnTo>
                  <a:lnTo>
                    <a:pt x="75692" y="93218"/>
                  </a:lnTo>
                  <a:lnTo>
                    <a:pt x="77470" y="90805"/>
                  </a:lnTo>
                  <a:lnTo>
                    <a:pt x="78486" y="88265"/>
                  </a:lnTo>
                  <a:lnTo>
                    <a:pt x="78867" y="85471"/>
                  </a:lnTo>
                  <a:lnTo>
                    <a:pt x="78867" y="85471"/>
                  </a:lnTo>
                  <a:lnTo>
                    <a:pt x="78486" y="82550"/>
                  </a:lnTo>
                  <a:lnTo>
                    <a:pt x="77470" y="80010"/>
                  </a:lnTo>
                  <a:lnTo>
                    <a:pt x="75692" y="77724"/>
                  </a:lnTo>
                  <a:lnTo>
                    <a:pt x="73279" y="75692"/>
                  </a:lnTo>
                  <a:lnTo>
                    <a:pt x="70231" y="74041"/>
                  </a:lnTo>
                  <a:lnTo>
                    <a:pt x="66548" y="72644"/>
                  </a:lnTo>
                  <a:lnTo>
                    <a:pt x="62230" y="71501"/>
                  </a:lnTo>
                  <a:lnTo>
                    <a:pt x="57404" y="70612"/>
                  </a:lnTo>
                  <a:lnTo>
                    <a:pt x="51943" y="70231"/>
                  </a:lnTo>
                  <a:lnTo>
                    <a:pt x="45974" y="69977"/>
                  </a:lnTo>
                  <a:close/>
                  <a:moveTo>
                    <a:pt x="78105" y="30988"/>
                  </a:moveTo>
                  <a:lnTo>
                    <a:pt x="78105" y="889"/>
                  </a:lnTo>
                  <a:lnTo>
                    <a:pt x="68961" y="889"/>
                  </a:lnTo>
                  <a:lnTo>
                    <a:pt x="68961" y="68834"/>
                  </a:lnTo>
                  <a:lnTo>
                    <a:pt x="78105" y="68834"/>
                  </a:lnTo>
                  <a:lnTo>
                    <a:pt x="78105" y="38608"/>
                  </a:lnTo>
                  <a:lnTo>
                    <a:pt x="92710" y="38608"/>
                  </a:lnTo>
                  <a:lnTo>
                    <a:pt x="92710" y="30988"/>
                  </a:lnTo>
                  <a:lnTo>
                    <a:pt x="78105" y="3098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710F2A8-0221-B4CD-E8C1-6F2E4581B4A2}"/>
                </a:ext>
              </a:extLst>
            </p:cNvPr>
            <p:cNvSpPr/>
            <p:nvPr/>
          </p:nvSpPr>
          <p:spPr>
            <a:xfrm>
              <a:off x="5907404" y="4804664"/>
              <a:ext cx="82804" cy="99821"/>
            </a:xfrm>
            <a:custGeom>
              <a:avLst/>
              <a:gdLst>
                <a:gd name="connsiteX0" fmla="*/ 76962 w 82804"/>
                <a:gd name="connsiteY0" fmla="*/ 0 h 99821"/>
                <a:gd name="connsiteX1" fmla="*/ 67691 w 82804"/>
                <a:gd name="connsiteY1" fmla="*/ 0 h 99821"/>
                <a:gd name="connsiteX2" fmla="*/ 67691 w 82804"/>
                <a:gd name="connsiteY2" fmla="*/ 57531 h 99821"/>
                <a:gd name="connsiteX3" fmla="*/ 76962 w 82804"/>
                <a:gd name="connsiteY3" fmla="*/ 57531 h 99821"/>
                <a:gd name="connsiteX4" fmla="*/ 76962 w 82804"/>
                <a:gd name="connsiteY4" fmla="*/ 0 h 99821"/>
                <a:gd name="connsiteX5" fmla="*/ 37973 w 82804"/>
                <a:gd name="connsiteY5" fmla="*/ 40132 h 99821"/>
                <a:gd name="connsiteX6" fmla="*/ 9017 w 82804"/>
                <a:gd name="connsiteY6" fmla="*/ 40132 h 99821"/>
                <a:gd name="connsiteX7" fmla="*/ 9017 w 82804"/>
                <a:gd name="connsiteY7" fmla="*/ 13716 h 99821"/>
                <a:gd name="connsiteX8" fmla="*/ 37973 w 82804"/>
                <a:gd name="connsiteY8" fmla="*/ 13716 h 99821"/>
                <a:gd name="connsiteX9" fmla="*/ 37973 w 82804"/>
                <a:gd name="connsiteY9" fmla="*/ 40132 h 99821"/>
                <a:gd name="connsiteX10" fmla="*/ 46863 w 82804"/>
                <a:gd name="connsiteY10" fmla="*/ 6477 h 99821"/>
                <a:gd name="connsiteX11" fmla="*/ 0 w 82804"/>
                <a:gd name="connsiteY11" fmla="*/ 6477 h 99821"/>
                <a:gd name="connsiteX12" fmla="*/ 0 w 82804"/>
                <a:gd name="connsiteY12" fmla="*/ 47498 h 99821"/>
                <a:gd name="connsiteX13" fmla="*/ 46863 w 82804"/>
                <a:gd name="connsiteY13" fmla="*/ 47498 h 99821"/>
                <a:gd name="connsiteX14" fmla="*/ 46863 w 82804"/>
                <a:gd name="connsiteY14" fmla="*/ 6477 h 99821"/>
                <a:gd name="connsiteX15" fmla="*/ 79248 w 82804"/>
                <a:gd name="connsiteY15" fmla="*/ 71374 h 99821"/>
                <a:gd name="connsiteX16" fmla="*/ 79248 w 82804"/>
                <a:gd name="connsiteY16" fmla="*/ 64389 h 99821"/>
                <a:gd name="connsiteX17" fmla="*/ 49911 w 82804"/>
                <a:gd name="connsiteY17" fmla="*/ 64389 h 99821"/>
                <a:gd name="connsiteX18" fmla="*/ 49911 w 82804"/>
                <a:gd name="connsiteY18" fmla="*/ 54610 h 99821"/>
                <a:gd name="connsiteX19" fmla="*/ 40640 w 82804"/>
                <a:gd name="connsiteY19" fmla="*/ 54610 h 99821"/>
                <a:gd name="connsiteX20" fmla="*/ 40640 w 82804"/>
                <a:gd name="connsiteY20" fmla="*/ 64389 h 99821"/>
                <a:gd name="connsiteX21" fmla="*/ 11176 w 82804"/>
                <a:gd name="connsiteY21" fmla="*/ 64389 h 99821"/>
                <a:gd name="connsiteX22" fmla="*/ 11176 w 82804"/>
                <a:gd name="connsiteY22" fmla="*/ 71374 h 99821"/>
                <a:gd name="connsiteX23" fmla="*/ 40513 w 82804"/>
                <a:gd name="connsiteY23" fmla="*/ 71374 h 99821"/>
                <a:gd name="connsiteX24" fmla="*/ 40513 w 82804"/>
                <a:gd name="connsiteY24" fmla="*/ 71374 h 99821"/>
                <a:gd name="connsiteX25" fmla="*/ 40005 w 82804"/>
                <a:gd name="connsiteY25" fmla="*/ 74295 h 99821"/>
                <a:gd name="connsiteX26" fmla="*/ 38608 w 82804"/>
                <a:gd name="connsiteY26" fmla="*/ 77216 h 99821"/>
                <a:gd name="connsiteX27" fmla="*/ 36449 w 82804"/>
                <a:gd name="connsiteY27" fmla="*/ 80010 h 99821"/>
                <a:gd name="connsiteX28" fmla="*/ 33655 w 82804"/>
                <a:gd name="connsiteY28" fmla="*/ 82677 h 99821"/>
                <a:gd name="connsiteX29" fmla="*/ 30226 w 82804"/>
                <a:gd name="connsiteY29" fmla="*/ 85090 h 99821"/>
                <a:gd name="connsiteX30" fmla="*/ 26289 w 82804"/>
                <a:gd name="connsiteY30" fmla="*/ 87249 h 99821"/>
                <a:gd name="connsiteX31" fmla="*/ 21971 w 82804"/>
                <a:gd name="connsiteY31" fmla="*/ 89154 h 99821"/>
                <a:gd name="connsiteX32" fmla="*/ 17272 w 82804"/>
                <a:gd name="connsiteY32" fmla="*/ 90805 h 99821"/>
                <a:gd name="connsiteX33" fmla="*/ 12319 w 82804"/>
                <a:gd name="connsiteY33" fmla="*/ 92075 h 99821"/>
                <a:gd name="connsiteX34" fmla="*/ 7239 w 82804"/>
                <a:gd name="connsiteY34" fmla="*/ 92837 h 99821"/>
                <a:gd name="connsiteX35" fmla="*/ 10287 w 82804"/>
                <a:gd name="connsiteY35" fmla="*/ 99822 h 99821"/>
                <a:gd name="connsiteX36" fmla="*/ 10287 w 82804"/>
                <a:gd name="connsiteY36" fmla="*/ 99822 h 99821"/>
                <a:gd name="connsiteX37" fmla="*/ 14732 w 82804"/>
                <a:gd name="connsiteY37" fmla="*/ 99060 h 99821"/>
                <a:gd name="connsiteX38" fmla="*/ 19177 w 82804"/>
                <a:gd name="connsiteY38" fmla="*/ 98044 h 99821"/>
                <a:gd name="connsiteX39" fmla="*/ 23368 w 82804"/>
                <a:gd name="connsiteY39" fmla="*/ 96774 h 99821"/>
                <a:gd name="connsiteX40" fmla="*/ 27432 w 82804"/>
                <a:gd name="connsiteY40" fmla="*/ 95250 h 99821"/>
                <a:gd name="connsiteX41" fmla="*/ 31242 w 82804"/>
                <a:gd name="connsiteY41" fmla="*/ 93472 h 99821"/>
                <a:gd name="connsiteX42" fmla="*/ 34671 w 82804"/>
                <a:gd name="connsiteY42" fmla="*/ 91440 h 99821"/>
                <a:gd name="connsiteX43" fmla="*/ 37973 w 82804"/>
                <a:gd name="connsiteY43" fmla="*/ 89281 h 99821"/>
                <a:gd name="connsiteX44" fmla="*/ 40767 w 82804"/>
                <a:gd name="connsiteY44" fmla="*/ 86868 h 99821"/>
                <a:gd name="connsiteX45" fmla="*/ 43307 w 82804"/>
                <a:gd name="connsiteY45" fmla="*/ 84328 h 99821"/>
                <a:gd name="connsiteX46" fmla="*/ 45339 w 82804"/>
                <a:gd name="connsiteY46" fmla="*/ 81534 h 99821"/>
                <a:gd name="connsiteX47" fmla="*/ 45339 w 82804"/>
                <a:gd name="connsiteY47" fmla="*/ 81534 h 99821"/>
                <a:gd name="connsiteX48" fmla="*/ 47244 w 82804"/>
                <a:gd name="connsiteY48" fmla="*/ 84201 h 99821"/>
                <a:gd name="connsiteX49" fmla="*/ 49657 w 82804"/>
                <a:gd name="connsiteY49" fmla="*/ 86868 h 99821"/>
                <a:gd name="connsiteX50" fmla="*/ 52451 w 82804"/>
                <a:gd name="connsiteY50" fmla="*/ 89154 h 99821"/>
                <a:gd name="connsiteX51" fmla="*/ 55626 w 82804"/>
                <a:gd name="connsiteY51" fmla="*/ 91440 h 99821"/>
                <a:gd name="connsiteX52" fmla="*/ 59055 w 82804"/>
                <a:gd name="connsiteY52" fmla="*/ 93345 h 99821"/>
                <a:gd name="connsiteX53" fmla="*/ 62738 w 82804"/>
                <a:gd name="connsiteY53" fmla="*/ 95123 h 99821"/>
                <a:gd name="connsiteX54" fmla="*/ 66802 w 82804"/>
                <a:gd name="connsiteY54" fmla="*/ 96774 h 99821"/>
                <a:gd name="connsiteX55" fmla="*/ 70866 w 82804"/>
                <a:gd name="connsiteY55" fmla="*/ 98044 h 99821"/>
                <a:gd name="connsiteX56" fmla="*/ 75184 w 82804"/>
                <a:gd name="connsiteY56" fmla="*/ 99060 h 99821"/>
                <a:gd name="connsiteX57" fmla="*/ 79756 w 82804"/>
                <a:gd name="connsiteY57" fmla="*/ 99822 h 99821"/>
                <a:gd name="connsiteX58" fmla="*/ 82804 w 82804"/>
                <a:gd name="connsiteY58" fmla="*/ 92837 h 99821"/>
                <a:gd name="connsiteX59" fmla="*/ 82804 w 82804"/>
                <a:gd name="connsiteY59" fmla="*/ 92837 h 99821"/>
                <a:gd name="connsiteX60" fmla="*/ 77724 w 82804"/>
                <a:gd name="connsiteY60" fmla="*/ 91948 h 99821"/>
                <a:gd name="connsiteX61" fmla="*/ 72771 w 82804"/>
                <a:gd name="connsiteY61" fmla="*/ 90678 h 99821"/>
                <a:gd name="connsiteX62" fmla="*/ 68199 w 82804"/>
                <a:gd name="connsiteY62" fmla="*/ 89027 h 99821"/>
                <a:gd name="connsiteX63" fmla="*/ 63881 w 82804"/>
                <a:gd name="connsiteY63" fmla="*/ 87122 h 99821"/>
                <a:gd name="connsiteX64" fmla="*/ 59944 w 82804"/>
                <a:gd name="connsiteY64" fmla="*/ 84963 h 99821"/>
                <a:gd name="connsiteX65" fmla="*/ 56642 w 82804"/>
                <a:gd name="connsiteY65" fmla="*/ 82423 h 99821"/>
                <a:gd name="connsiteX66" fmla="*/ 53848 w 82804"/>
                <a:gd name="connsiteY66" fmla="*/ 79883 h 99821"/>
                <a:gd name="connsiteX67" fmla="*/ 51816 w 82804"/>
                <a:gd name="connsiteY67" fmla="*/ 77089 h 99821"/>
                <a:gd name="connsiteX68" fmla="*/ 50419 w 82804"/>
                <a:gd name="connsiteY68" fmla="*/ 74295 h 99821"/>
                <a:gd name="connsiteX69" fmla="*/ 50038 w 82804"/>
                <a:gd name="connsiteY69" fmla="*/ 71374 h 99821"/>
                <a:gd name="connsiteX70" fmla="*/ 79248 w 82804"/>
                <a:gd name="connsiteY70" fmla="*/ 71374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82804" h="99821">
                  <a:moveTo>
                    <a:pt x="76962" y="0"/>
                  </a:moveTo>
                  <a:lnTo>
                    <a:pt x="67691" y="0"/>
                  </a:lnTo>
                  <a:lnTo>
                    <a:pt x="67691" y="57531"/>
                  </a:lnTo>
                  <a:lnTo>
                    <a:pt x="76962" y="57531"/>
                  </a:lnTo>
                  <a:lnTo>
                    <a:pt x="76962" y="0"/>
                  </a:lnTo>
                  <a:close/>
                  <a:moveTo>
                    <a:pt x="37973" y="40132"/>
                  </a:moveTo>
                  <a:lnTo>
                    <a:pt x="9017" y="40132"/>
                  </a:lnTo>
                  <a:lnTo>
                    <a:pt x="9017" y="13716"/>
                  </a:lnTo>
                  <a:lnTo>
                    <a:pt x="37973" y="13716"/>
                  </a:lnTo>
                  <a:lnTo>
                    <a:pt x="37973" y="40132"/>
                  </a:lnTo>
                  <a:close/>
                  <a:moveTo>
                    <a:pt x="46863" y="6477"/>
                  </a:moveTo>
                  <a:lnTo>
                    <a:pt x="0" y="6477"/>
                  </a:lnTo>
                  <a:lnTo>
                    <a:pt x="0" y="47498"/>
                  </a:lnTo>
                  <a:lnTo>
                    <a:pt x="46863" y="47498"/>
                  </a:lnTo>
                  <a:lnTo>
                    <a:pt x="46863" y="6477"/>
                  </a:lnTo>
                  <a:close/>
                  <a:moveTo>
                    <a:pt x="79248" y="71374"/>
                  </a:moveTo>
                  <a:lnTo>
                    <a:pt x="79248" y="64389"/>
                  </a:lnTo>
                  <a:lnTo>
                    <a:pt x="49911" y="64389"/>
                  </a:lnTo>
                  <a:lnTo>
                    <a:pt x="49911" y="54610"/>
                  </a:lnTo>
                  <a:lnTo>
                    <a:pt x="40640" y="54610"/>
                  </a:lnTo>
                  <a:lnTo>
                    <a:pt x="40640" y="64389"/>
                  </a:lnTo>
                  <a:lnTo>
                    <a:pt x="11176" y="64389"/>
                  </a:lnTo>
                  <a:lnTo>
                    <a:pt x="11176" y="71374"/>
                  </a:lnTo>
                  <a:lnTo>
                    <a:pt x="40513" y="71374"/>
                  </a:lnTo>
                  <a:lnTo>
                    <a:pt x="40513" y="71374"/>
                  </a:lnTo>
                  <a:lnTo>
                    <a:pt x="40005" y="74295"/>
                  </a:lnTo>
                  <a:lnTo>
                    <a:pt x="38608" y="77216"/>
                  </a:lnTo>
                  <a:lnTo>
                    <a:pt x="36449" y="80010"/>
                  </a:lnTo>
                  <a:lnTo>
                    <a:pt x="33655" y="82677"/>
                  </a:lnTo>
                  <a:lnTo>
                    <a:pt x="30226" y="85090"/>
                  </a:lnTo>
                  <a:lnTo>
                    <a:pt x="26289" y="87249"/>
                  </a:lnTo>
                  <a:lnTo>
                    <a:pt x="21971" y="89154"/>
                  </a:lnTo>
                  <a:lnTo>
                    <a:pt x="17272" y="90805"/>
                  </a:lnTo>
                  <a:lnTo>
                    <a:pt x="12319" y="92075"/>
                  </a:lnTo>
                  <a:lnTo>
                    <a:pt x="7239" y="92837"/>
                  </a:lnTo>
                  <a:lnTo>
                    <a:pt x="10287" y="99822"/>
                  </a:lnTo>
                  <a:lnTo>
                    <a:pt x="10287" y="99822"/>
                  </a:lnTo>
                  <a:lnTo>
                    <a:pt x="14732" y="99060"/>
                  </a:lnTo>
                  <a:lnTo>
                    <a:pt x="19177" y="98044"/>
                  </a:lnTo>
                  <a:lnTo>
                    <a:pt x="23368" y="96774"/>
                  </a:lnTo>
                  <a:lnTo>
                    <a:pt x="27432" y="95250"/>
                  </a:lnTo>
                  <a:lnTo>
                    <a:pt x="31242" y="93472"/>
                  </a:lnTo>
                  <a:lnTo>
                    <a:pt x="34671" y="91440"/>
                  </a:lnTo>
                  <a:lnTo>
                    <a:pt x="37973" y="89281"/>
                  </a:lnTo>
                  <a:lnTo>
                    <a:pt x="40767" y="86868"/>
                  </a:lnTo>
                  <a:lnTo>
                    <a:pt x="43307" y="84328"/>
                  </a:lnTo>
                  <a:lnTo>
                    <a:pt x="45339" y="81534"/>
                  </a:lnTo>
                  <a:lnTo>
                    <a:pt x="45339" y="81534"/>
                  </a:lnTo>
                  <a:lnTo>
                    <a:pt x="47244" y="84201"/>
                  </a:lnTo>
                  <a:lnTo>
                    <a:pt x="49657" y="86868"/>
                  </a:lnTo>
                  <a:lnTo>
                    <a:pt x="52451" y="89154"/>
                  </a:lnTo>
                  <a:lnTo>
                    <a:pt x="55626" y="91440"/>
                  </a:lnTo>
                  <a:lnTo>
                    <a:pt x="59055" y="93345"/>
                  </a:lnTo>
                  <a:lnTo>
                    <a:pt x="62738" y="95123"/>
                  </a:lnTo>
                  <a:lnTo>
                    <a:pt x="66802" y="96774"/>
                  </a:lnTo>
                  <a:lnTo>
                    <a:pt x="70866" y="98044"/>
                  </a:lnTo>
                  <a:lnTo>
                    <a:pt x="75184" y="99060"/>
                  </a:lnTo>
                  <a:lnTo>
                    <a:pt x="79756" y="99822"/>
                  </a:lnTo>
                  <a:lnTo>
                    <a:pt x="82804" y="92837"/>
                  </a:lnTo>
                  <a:lnTo>
                    <a:pt x="82804" y="92837"/>
                  </a:lnTo>
                  <a:lnTo>
                    <a:pt x="77724" y="91948"/>
                  </a:lnTo>
                  <a:lnTo>
                    <a:pt x="72771" y="90678"/>
                  </a:lnTo>
                  <a:lnTo>
                    <a:pt x="68199" y="89027"/>
                  </a:lnTo>
                  <a:lnTo>
                    <a:pt x="63881" y="87122"/>
                  </a:lnTo>
                  <a:lnTo>
                    <a:pt x="59944" y="84963"/>
                  </a:lnTo>
                  <a:lnTo>
                    <a:pt x="56642" y="82423"/>
                  </a:lnTo>
                  <a:lnTo>
                    <a:pt x="53848" y="79883"/>
                  </a:lnTo>
                  <a:lnTo>
                    <a:pt x="51816" y="77089"/>
                  </a:lnTo>
                  <a:lnTo>
                    <a:pt x="50419" y="74295"/>
                  </a:lnTo>
                  <a:lnTo>
                    <a:pt x="50038" y="71374"/>
                  </a:lnTo>
                  <a:lnTo>
                    <a:pt x="79248" y="71374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EDFEFC7B-50EE-9CAB-21D0-B6978E5B1551}"/>
                </a:ext>
              </a:extLst>
            </p:cNvPr>
            <p:cNvSpPr/>
            <p:nvPr/>
          </p:nvSpPr>
          <p:spPr>
            <a:xfrm>
              <a:off x="6029833" y="4807711"/>
              <a:ext cx="91058" cy="94996"/>
            </a:xfrm>
            <a:custGeom>
              <a:avLst/>
              <a:gdLst>
                <a:gd name="connsiteX0" fmla="*/ 69977 w 91058"/>
                <a:gd name="connsiteY0" fmla="*/ 32893 h 94996"/>
                <a:gd name="connsiteX1" fmla="*/ 21209 w 91058"/>
                <a:gd name="connsiteY1" fmla="*/ 32893 h 94996"/>
                <a:gd name="connsiteX2" fmla="*/ 21209 w 91058"/>
                <a:gd name="connsiteY2" fmla="*/ 19939 h 94996"/>
                <a:gd name="connsiteX3" fmla="*/ 69977 w 91058"/>
                <a:gd name="connsiteY3" fmla="*/ 19939 h 94996"/>
                <a:gd name="connsiteX4" fmla="*/ 69977 w 91058"/>
                <a:gd name="connsiteY4" fmla="*/ 32893 h 94996"/>
                <a:gd name="connsiteX5" fmla="*/ 78994 w 91058"/>
                <a:gd name="connsiteY5" fmla="*/ 0 h 94996"/>
                <a:gd name="connsiteX6" fmla="*/ 69977 w 91058"/>
                <a:gd name="connsiteY6" fmla="*/ 0 h 94996"/>
                <a:gd name="connsiteX7" fmla="*/ 69977 w 91058"/>
                <a:gd name="connsiteY7" fmla="*/ 12954 h 94996"/>
                <a:gd name="connsiteX8" fmla="*/ 21209 w 91058"/>
                <a:gd name="connsiteY8" fmla="*/ 12954 h 94996"/>
                <a:gd name="connsiteX9" fmla="*/ 21209 w 91058"/>
                <a:gd name="connsiteY9" fmla="*/ 0 h 94996"/>
                <a:gd name="connsiteX10" fmla="*/ 12192 w 91058"/>
                <a:gd name="connsiteY10" fmla="*/ 0 h 94996"/>
                <a:gd name="connsiteX11" fmla="*/ 12192 w 91058"/>
                <a:gd name="connsiteY11" fmla="*/ 40132 h 94996"/>
                <a:gd name="connsiteX12" fmla="*/ 78994 w 91058"/>
                <a:gd name="connsiteY12" fmla="*/ 40132 h 94996"/>
                <a:gd name="connsiteX13" fmla="*/ 78994 w 91058"/>
                <a:gd name="connsiteY13" fmla="*/ 0 h 94996"/>
                <a:gd name="connsiteX14" fmla="*/ 20701 w 91058"/>
                <a:gd name="connsiteY14" fmla="*/ 67691 h 94996"/>
                <a:gd name="connsiteX15" fmla="*/ 11557 w 91058"/>
                <a:gd name="connsiteY15" fmla="*/ 67691 h 94996"/>
                <a:gd name="connsiteX16" fmla="*/ 11557 w 91058"/>
                <a:gd name="connsiteY16" fmla="*/ 94996 h 94996"/>
                <a:gd name="connsiteX17" fmla="*/ 80899 w 91058"/>
                <a:gd name="connsiteY17" fmla="*/ 94996 h 94996"/>
                <a:gd name="connsiteX18" fmla="*/ 80899 w 91058"/>
                <a:gd name="connsiteY18" fmla="*/ 87503 h 94996"/>
                <a:gd name="connsiteX19" fmla="*/ 20701 w 91058"/>
                <a:gd name="connsiteY19" fmla="*/ 87503 h 94996"/>
                <a:gd name="connsiteX20" fmla="*/ 20701 w 91058"/>
                <a:gd name="connsiteY20" fmla="*/ 67691 h 94996"/>
                <a:gd name="connsiteX21" fmla="*/ 0 w 91058"/>
                <a:gd name="connsiteY21" fmla="*/ 49911 h 94996"/>
                <a:gd name="connsiteX22" fmla="*/ 0 w 91058"/>
                <a:gd name="connsiteY22" fmla="*/ 57277 h 94996"/>
                <a:gd name="connsiteX23" fmla="*/ 41656 w 91058"/>
                <a:gd name="connsiteY23" fmla="*/ 57277 h 94996"/>
                <a:gd name="connsiteX24" fmla="*/ 41656 w 91058"/>
                <a:gd name="connsiteY24" fmla="*/ 76708 h 94996"/>
                <a:gd name="connsiteX25" fmla="*/ 50800 w 91058"/>
                <a:gd name="connsiteY25" fmla="*/ 76708 h 94996"/>
                <a:gd name="connsiteX26" fmla="*/ 50800 w 91058"/>
                <a:gd name="connsiteY26" fmla="*/ 57277 h 94996"/>
                <a:gd name="connsiteX27" fmla="*/ 91059 w 91058"/>
                <a:gd name="connsiteY27" fmla="*/ 57277 h 94996"/>
                <a:gd name="connsiteX28" fmla="*/ 91059 w 91058"/>
                <a:gd name="connsiteY28" fmla="*/ 49911 h 94996"/>
                <a:gd name="connsiteX29" fmla="*/ 0 w 91058"/>
                <a:gd name="connsiteY29" fmla="*/ 49911 h 9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1058" h="94996">
                  <a:moveTo>
                    <a:pt x="69977" y="32893"/>
                  </a:moveTo>
                  <a:lnTo>
                    <a:pt x="21209" y="32893"/>
                  </a:lnTo>
                  <a:lnTo>
                    <a:pt x="21209" y="19939"/>
                  </a:lnTo>
                  <a:lnTo>
                    <a:pt x="69977" y="19939"/>
                  </a:lnTo>
                  <a:lnTo>
                    <a:pt x="69977" y="32893"/>
                  </a:lnTo>
                  <a:close/>
                  <a:moveTo>
                    <a:pt x="78994" y="0"/>
                  </a:moveTo>
                  <a:lnTo>
                    <a:pt x="69977" y="0"/>
                  </a:lnTo>
                  <a:lnTo>
                    <a:pt x="69977" y="12954"/>
                  </a:lnTo>
                  <a:lnTo>
                    <a:pt x="21209" y="12954"/>
                  </a:lnTo>
                  <a:lnTo>
                    <a:pt x="21209" y="0"/>
                  </a:lnTo>
                  <a:lnTo>
                    <a:pt x="12192" y="0"/>
                  </a:lnTo>
                  <a:lnTo>
                    <a:pt x="12192" y="40132"/>
                  </a:lnTo>
                  <a:lnTo>
                    <a:pt x="78994" y="40132"/>
                  </a:lnTo>
                  <a:lnTo>
                    <a:pt x="78994" y="0"/>
                  </a:lnTo>
                  <a:close/>
                  <a:moveTo>
                    <a:pt x="20701" y="67691"/>
                  </a:moveTo>
                  <a:lnTo>
                    <a:pt x="11557" y="67691"/>
                  </a:lnTo>
                  <a:lnTo>
                    <a:pt x="11557" y="94996"/>
                  </a:lnTo>
                  <a:lnTo>
                    <a:pt x="80899" y="94996"/>
                  </a:lnTo>
                  <a:lnTo>
                    <a:pt x="80899" y="87503"/>
                  </a:lnTo>
                  <a:lnTo>
                    <a:pt x="20701" y="87503"/>
                  </a:lnTo>
                  <a:lnTo>
                    <a:pt x="20701" y="67691"/>
                  </a:lnTo>
                  <a:close/>
                  <a:moveTo>
                    <a:pt x="0" y="49911"/>
                  </a:moveTo>
                  <a:lnTo>
                    <a:pt x="0" y="57277"/>
                  </a:lnTo>
                  <a:lnTo>
                    <a:pt x="41656" y="57277"/>
                  </a:lnTo>
                  <a:lnTo>
                    <a:pt x="41656" y="76708"/>
                  </a:lnTo>
                  <a:lnTo>
                    <a:pt x="50800" y="76708"/>
                  </a:lnTo>
                  <a:lnTo>
                    <a:pt x="50800" y="57277"/>
                  </a:lnTo>
                  <a:lnTo>
                    <a:pt x="91059" y="57277"/>
                  </a:lnTo>
                  <a:lnTo>
                    <a:pt x="91059" y="49911"/>
                  </a:lnTo>
                  <a:lnTo>
                    <a:pt x="0" y="4991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0C9F0CEE-C75C-5739-89F2-AAF24B48DD6B}"/>
                </a:ext>
              </a:extLst>
            </p:cNvPr>
            <p:cNvSpPr/>
            <p:nvPr/>
          </p:nvSpPr>
          <p:spPr>
            <a:xfrm>
              <a:off x="6132957" y="4804791"/>
              <a:ext cx="82422" cy="100202"/>
            </a:xfrm>
            <a:custGeom>
              <a:avLst/>
              <a:gdLst>
                <a:gd name="connsiteX0" fmla="*/ 58420 w 82422"/>
                <a:gd name="connsiteY0" fmla="*/ 47625 h 100202"/>
                <a:gd name="connsiteX1" fmla="*/ 58420 w 82422"/>
                <a:gd name="connsiteY1" fmla="*/ 47625 h 100202"/>
                <a:gd name="connsiteX2" fmla="*/ 54229 w 82422"/>
                <a:gd name="connsiteY2" fmla="*/ 45847 h 100202"/>
                <a:gd name="connsiteX3" fmla="*/ 50292 w 82422"/>
                <a:gd name="connsiteY3" fmla="*/ 43561 h 100202"/>
                <a:gd name="connsiteX4" fmla="*/ 46736 w 82422"/>
                <a:gd name="connsiteY4" fmla="*/ 41021 h 100202"/>
                <a:gd name="connsiteX5" fmla="*/ 43561 w 82422"/>
                <a:gd name="connsiteY5" fmla="*/ 38100 h 100202"/>
                <a:gd name="connsiteX6" fmla="*/ 40767 w 82422"/>
                <a:gd name="connsiteY6" fmla="*/ 34925 h 100202"/>
                <a:gd name="connsiteX7" fmla="*/ 38354 w 82422"/>
                <a:gd name="connsiteY7" fmla="*/ 31496 h 100202"/>
                <a:gd name="connsiteX8" fmla="*/ 36576 w 82422"/>
                <a:gd name="connsiteY8" fmla="*/ 27813 h 100202"/>
                <a:gd name="connsiteX9" fmla="*/ 35179 w 82422"/>
                <a:gd name="connsiteY9" fmla="*/ 23876 h 100202"/>
                <a:gd name="connsiteX10" fmla="*/ 34290 w 82422"/>
                <a:gd name="connsiteY10" fmla="*/ 19939 h 100202"/>
                <a:gd name="connsiteX11" fmla="*/ 34036 w 82422"/>
                <a:gd name="connsiteY11" fmla="*/ 15875 h 100202"/>
                <a:gd name="connsiteX12" fmla="*/ 34036 w 82422"/>
                <a:gd name="connsiteY12" fmla="*/ 4826 h 100202"/>
                <a:gd name="connsiteX13" fmla="*/ 24765 w 82422"/>
                <a:gd name="connsiteY13" fmla="*/ 4826 h 100202"/>
                <a:gd name="connsiteX14" fmla="*/ 24765 w 82422"/>
                <a:gd name="connsiteY14" fmla="*/ 15494 h 100202"/>
                <a:gd name="connsiteX15" fmla="*/ 24765 w 82422"/>
                <a:gd name="connsiteY15" fmla="*/ 15494 h 100202"/>
                <a:gd name="connsiteX16" fmla="*/ 24511 w 82422"/>
                <a:gd name="connsiteY16" fmla="*/ 19939 h 100202"/>
                <a:gd name="connsiteX17" fmla="*/ 23749 w 82422"/>
                <a:gd name="connsiteY17" fmla="*/ 24384 h 100202"/>
                <a:gd name="connsiteX18" fmla="*/ 22352 w 82422"/>
                <a:gd name="connsiteY18" fmla="*/ 28575 h 100202"/>
                <a:gd name="connsiteX19" fmla="*/ 20447 w 82422"/>
                <a:gd name="connsiteY19" fmla="*/ 32512 h 100202"/>
                <a:gd name="connsiteX20" fmla="*/ 18161 w 82422"/>
                <a:gd name="connsiteY20" fmla="*/ 36195 h 100202"/>
                <a:gd name="connsiteX21" fmla="*/ 15367 w 82422"/>
                <a:gd name="connsiteY21" fmla="*/ 39624 h 100202"/>
                <a:gd name="connsiteX22" fmla="*/ 12065 w 82422"/>
                <a:gd name="connsiteY22" fmla="*/ 42799 h 100202"/>
                <a:gd name="connsiteX23" fmla="*/ 8382 w 82422"/>
                <a:gd name="connsiteY23" fmla="*/ 45466 h 100202"/>
                <a:gd name="connsiteX24" fmla="*/ 4445 w 82422"/>
                <a:gd name="connsiteY24" fmla="*/ 47752 h 100202"/>
                <a:gd name="connsiteX25" fmla="*/ 0 w 82422"/>
                <a:gd name="connsiteY25" fmla="*/ 49657 h 100202"/>
                <a:gd name="connsiteX26" fmla="*/ 4826 w 82422"/>
                <a:gd name="connsiteY26" fmla="*/ 57023 h 100202"/>
                <a:gd name="connsiteX27" fmla="*/ 4826 w 82422"/>
                <a:gd name="connsiteY27" fmla="*/ 57023 h 100202"/>
                <a:gd name="connsiteX28" fmla="*/ 8255 w 82422"/>
                <a:gd name="connsiteY28" fmla="*/ 55499 h 100202"/>
                <a:gd name="connsiteX29" fmla="*/ 11430 w 82422"/>
                <a:gd name="connsiteY29" fmla="*/ 53721 h 100202"/>
                <a:gd name="connsiteX30" fmla="*/ 14605 w 82422"/>
                <a:gd name="connsiteY30" fmla="*/ 51689 h 100202"/>
                <a:gd name="connsiteX31" fmla="*/ 17399 w 82422"/>
                <a:gd name="connsiteY31" fmla="*/ 49530 h 100202"/>
                <a:gd name="connsiteX32" fmla="*/ 20066 w 82422"/>
                <a:gd name="connsiteY32" fmla="*/ 46990 h 100202"/>
                <a:gd name="connsiteX33" fmla="*/ 22479 w 82422"/>
                <a:gd name="connsiteY33" fmla="*/ 44323 h 100202"/>
                <a:gd name="connsiteX34" fmla="*/ 24638 w 82422"/>
                <a:gd name="connsiteY34" fmla="*/ 41402 h 100202"/>
                <a:gd name="connsiteX35" fmla="*/ 26543 w 82422"/>
                <a:gd name="connsiteY35" fmla="*/ 38354 h 100202"/>
                <a:gd name="connsiteX36" fmla="*/ 28194 w 82422"/>
                <a:gd name="connsiteY36" fmla="*/ 35179 h 100202"/>
                <a:gd name="connsiteX37" fmla="*/ 29591 w 82422"/>
                <a:gd name="connsiteY37" fmla="*/ 31750 h 100202"/>
                <a:gd name="connsiteX38" fmla="*/ 29591 w 82422"/>
                <a:gd name="connsiteY38" fmla="*/ 31750 h 100202"/>
                <a:gd name="connsiteX39" fmla="*/ 31115 w 82422"/>
                <a:gd name="connsiteY39" fmla="*/ 34798 h 100202"/>
                <a:gd name="connsiteX40" fmla="*/ 32766 w 82422"/>
                <a:gd name="connsiteY40" fmla="*/ 37719 h 100202"/>
                <a:gd name="connsiteX41" fmla="*/ 34671 w 82422"/>
                <a:gd name="connsiteY41" fmla="*/ 40513 h 100202"/>
                <a:gd name="connsiteX42" fmla="*/ 36830 w 82422"/>
                <a:gd name="connsiteY42" fmla="*/ 43180 h 100202"/>
                <a:gd name="connsiteX43" fmla="*/ 39116 w 82422"/>
                <a:gd name="connsiteY43" fmla="*/ 45593 h 100202"/>
                <a:gd name="connsiteX44" fmla="*/ 41656 w 82422"/>
                <a:gd name="connsiteY44" fmla="*/ 47879 h 100202"/>
                <a:gd name="connsiteX45" fmla="*/ 44323 w 82422"/>
                <a:gd name="connsiteY45" fmla="*/ 49911 h 100202"/>
                <a:gd name="connsiteX46" fmla="*/ 47244 w 82422"/>
                <a:gd name="connsiteY46" fmla="*/ 51816 h 100202"/>
                <a:gd name="connsiteX47" fmla="*/ 50292 w 82422"/>
                <a:gd name="connsiteY47" fmla="*/ 53467 h 100202"/>
                <a:gd name="connsiteX48" fmla="*/ 53594 w 82422"/>
                <a:gd name="connsiteY48" fmla="*/ 54864 h 100202"/>
                <a:gd name="connsiteX49" fmla="*/ 58420 w 82422"/>
                <a:gd name="connsiteY49" fmla="*/ 47625 h 100202"/>
                <a:gd name="connsiteX50" fmla="*/ 15367 w 82422"/>
                <a:gd name="connsiteY50" fmla="*/ 72009 h 100202"/>
                <a:gd name="connsiteX51" fmla="*/ 73152 w 82422"/>
                <a:gd name="connsiteY51" fmla="*/ 72009 h 100202"/>
                <a:gd name="connsiteX52" fmla="*/ 73152 w 82422"/>
                <a:gd name="connsiteY52" fmla="*/ 100203 h 100202"/>
                <a:gd name="connsiteX53" fmla="*/ 82423 w 82422"/>
                <a:gd name="connsiteY53" fmla="*/ 100203 h 100202"/>
                <a:gd name="connsiteX54" fmla="*/ 82423 w 82422"/>
                <a:gd name="connsiteY54" fmla="*/ 64643 h 100202"/>
                <a:gd name="connsiteX55" fmla="*/ 15367 w 82422"/>
                <a:gd name="connsiteY55" fmla="*/ 64643 h 100202"/>
                <a:gd name="connsiteX56" fmla="*/ 15367 w 82422"/>
                <a:gd name="connsiteY56" fmla="*/ 72009 h 100202"/>
                <a:gd name="connsiteX57" fmla="*/ 73152 w 82422"/>
                <a:gd name="connsiteY57" fmla="*/ 0 h 100202"/>
                <a:gd name="connsiteX58" fmla="*/ 73152 w 82422"/>
                <a:gd name="connsiteY58" fmla="*/ 20828 h 100202"/>
                <a:gd name="connsiteX59" fmla="*/ 51435 w 82422"/>
                <a:gd name="connsiteY59" fmla="*/ 20828 h 100202"/>
                <a:gd name="connsiteX60" fmla="*/ 51435 w 82422"/>
                <a:gd name="connsiteY60" fmla="*/ 28321 h 100202"/>
                <a:gd name="connsiteX61" fmla="*/ 73152 w 82422"/>
                <a:gd name="connsiteY61" fmla="*/ 28321 h 100202"/>
                <a:gd name="connsiteX62" fmla="*/ 73152 w 82422"/>
                <a:gd name="connsiteY62" fmla="*/ 59055 h 100202"/>
                <a:gd name="connsiteX63" fmla="*/ 82423 w 82422"/>
                <a:gd name="connsiteY63" fmla="*/ 59055 h 100202"/>
                <a:gd name="connsiteX64" fmla="*/ 82423 w 82422"/>
                <a:gd name="connsiteY64" fmla="*/ 0 h 100202"/>
                <a:gd name="connsiteX65" fmla="*/ 73152 w 82422"/>
                <a:gd name="connsiteY65" fmla="*/ 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2422" h="100202">
                  <a:moveTo>
                    <a:pt x="58420" y="47625"/>
                  </a:moveTo>
                  <a:lnTo>
                    <a:pt x="58420" y="47625"/>
                  </a:lnTo>
                  <a:lnTo>
                    <a:pt x="54229" y="45847"/>
                  </a:lnTo>
                  <a:lnTo>
                    <a:pt x="50292" y="43561"/>
                  </a:lnTo>
                  <a:lnTo>
                    <a:pt x="46736" y="41021"/>
                  </a:lnTo>
                  <a:lnTo>
                    <a:pt x="43561" y="38100"/>
                  </a:lnTo>
                  <a:lnTo>
                    <a:pt x="40767" y="34925"/>
                  </a:lnTo>
                  <a:lnTo>
                    <a:pt x="38354" y="31496"/>
                  </a:lnTo>
                  <a:lnTo>
                    <a:pt x="36576" y="27813"/>
                  </a:lnTo>
                  <a:lnTo>
                    <a:pt x="35179" y="23876"/>
                  </a:lnTo>
                  <a:lnTo>
                    <a:pt x="34290" y="19939"/>
                  </a:lnTo>
                  <a:lnTo>
                    <a:pt x="34036" y="15875"/>
                  </a:lnTo>
                  <a:lnTo>
                    <a:pt x="34036" y="4826"/>
                  </a:lnTo>
                  <a:lnTo>
                    <a:pt x="24765" y="4826"/>
                  </a:lnTo>
                  <a:lnTo>
                    <a:pt x="24765" y="15494"/>
                  </a:lnTo>
                  <a:lnTo>
                    <a:pt x="24765" y="15494"/>
                  </a:lnTo>
                  <a:lnTo>
                    <a:pt x="24511" y="19939"/>
                  </a:lnTo>
                  <a:lnTo>
                    <a:pt x="23749" y="24384"/>
                  </a:lnTo>
                  <a:lnTo>
                    <a:pt x="22352" y="28575"/>
                  </a:lnTo>
                  <a:lnTo>
                    <a:pt x="20447" y="32512"/>
                  </a:lnTo>
                  <a:lnTo>
                    <a:pt x="18161" y="36195"/>
                  </a:lnTo>
                  <a:lnTo>
                    <a:pt x="15367" y="39624"/>
                  </a:lnTo>
                  <a:lnTo>
                    <a:pt x="12065" y="42799"/>
                  </a:lnTo>
                  <a:lnTo>
                    <a:pt x="8382" y="45466"/>
                  </a:lnTo>
                  <a:lnTo>
                    <a:pt x="4445" y="47752"/>
                  </a:lnTo>
                  <a:lnTo>
                    <a:pt x="0" y="49657"/>
                  </a:lnTo>
                  <a:lnTo>
                    <a:pt x="4826" y="57023"/>
                  </a:lnTo>
                  <a:lnTo>
                    <a:pt x="4826" y="57023"/>
                  </a:lnTo>
                  <a:lnTo>
                    <a:pt x="8255" y="55499"/>
                  </a:lnTo>
                  <a:lnTo>
                    <a:pt x="11430" y="53721"/>
                  </a:lnTo>
                  <a:lnTo>
                    <a:pt x="14605" y="51689"/>
                  </a:lnTo>
                  <a:lnTo>
                    <a:pt x="17399" y="49530"/>
                  </a:lnTo>
                  <a:lnTo>
                    <a:pt x="20066" y="46990"/>
                  </a:lnTo>
                  <a:lnTo>
                    <a:pt x="22479" y="44323"/>
                  </a:lnTo>
                  <a:lnTo>
                    <a:pt x="24638" y="41402"/>
                  </a:lnTo>
                  <a:lnTo>
                    <a:pt x="26543" y="38354"/>
                  </a:lnTo>
                  <a:lnTo>
                    <a:pt x="28194" y="35179"/>
                  </a:lnTo>
                  <a:lnTo>
                    <a:pt x="29591" y="31750"/>
                  </a:lnTo>
                  <a:lnTo>
                    <a:pt x="29591" y="31750"/>
                  </a:lnTo>
                  <a:lnTo>
                    <a:pt x="31115" y="34798"/>
                  </a:lnTo>
                  <a:lnTo>
                    <a:pt x="32766" y="37719"/>
                  </a:lnTo>
                  <a:lnTo>
                    <a:pt x="34671" y="40513"/>
                  </a:lnTo>
                  <a:lnTo>
                    <a:pt x="36830" y="43180"/>
                  </a:lnTo>
                  <a:lnTo>
                    <a:pt x="39116" y="45593"/>
                  </a:lnTo>
                  <a:lnTo>
                    <a:pt x="41656" y="47879"/>
                  </a:lnTo>
                  <a:lnTo>
                    <a:pt x="44323" y="49911"/>
                  </a:lnTo>
                  <a:lnTo>
                    <a:pt x="47244" y="51816"/>
                  </a:lnTo>
                  <a:lnTo>
                    <a:pt x="50292" y="53467"/>
                  </a:lnTo>
                  <a:lnTo>
                    <a:pt x="53594" y="54864"/>
                  </a:lnTo>
                  <a:lnTo>
                    <a:pt x="58420" y="47625"/>
                  </a:lnTo>
                  <a:close/>
                  <a:moveTo>
                    <a:pt x="15367" y="72009"/>
                  </a:moveTo>
                  <a:lnTo>
                    <a:pt x="73152" y="72009"/>
                  </a:lnTo>
                  <a:lnTo>
                    <a:pt x="73152" y="100203"/>
                  </a:lnTo>
                  <a:lnTo>
                    <a:pt x="82423" y="100203"/>
                  </a:lnTo>
                  <a:lnTo>
                    <a:pt x="82423" y="64643"/>
                  </a:lnTo>
                  <a:lnTo>
                    <a:pt x="15367" y="64643"/>
                  </a:lnTo>
                  <a:lnTo>
                    <a:pt x="15367" y="72009"/>
                  </a:lnTo>
                  <a:close/>
                  <a:moveTo>
                    <a:pt x="73152" y="0"/>
                  </a:moveTo>
                  <a:lnTo>
                    <a:pt x="73152" y="20828"/>
                  </a:lnTo>
                  <a:lnTo>
                    <a:pt x="51435" y="20828"/>
                  </a:lnTo>
                  <a:lnTo>
                    <a:pt x="51435" y="28321"/>
                  </a:lnTo>
                  <a:lnTo>
                    <a:pt x="73152" y="28321"/>
                  </a:lnTo>
                  <a:lnTo>
                    <a:pt x="73152" y="59055"/>
                  </a:lnTo>
                  <a:lnTo>
                    <a:pt x="82423" y="59055"/>
                  </a:lnTo>
                  <a:lnTo>
                    <a:pt x="82423" y="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9263C49-BF82-6A9E-1F16-64E14C6E2D60}"/>
                </a:ext>
              </a:extLst>
            </p:cNvPr>
            <p:cNvSpPr/>
            <p:nvPr/>
          </p:nvSpPr>
          <p:spPr>
            <a:xfrm>
              <a:off x="6234938" y="4861433"/>
              <a:ext cx="28575" cy="7746"/>
            </a:xfrm>
            <a:custGeom>
              <a:avLst/>
              <a:gdLst>
                <a:gd name="connsiteX0" fmla="*/ 0 w 28575"/>
                <a:gd name="connsiteY0" fmla="*/ 7747 h 7746"/>
                <a:gd name="connsiteX1" fmla="*/ 28575 w 28575"/>
                <a:gd name="connsiteY1" fmla="*/ 7747 h 7746"/>
                <a:gd name="connsiteX2" fmla="*/ 28575 w 28575"/>
                <a:gd name="connsiteY2" fmla="*/ 0 h 7746"/>
                <a:gd name="connsiteX3" fmla="*/ 0 w 28575"/>
                <a:gd name="connsiteY3" fmla="*/ 0 h 7746"/>
                <a:gd name="connsiteX4" fmla="*/ 0 w 28575"/>
                <a:gd name="connsiteY4" fmla="*/ 7747 h 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7746">
                  <a:moveTo>
                    <a:pt x="0" y="7747"/>
                  </a:moveTo>
                  <a:lnTo>
                    <a:pt x="28575" y="7747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74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6A05DAFB-7E25-0242-D583-AAEE855A565D}"/>
                </a:ext>
              </a:extLst>
            </p:cNvPr>
            <p:cNvSpPr/>
            <p:nvPr/>
          </p:nvSpPr>
          <p:spPr>
            <a:xfrm>
              <a:off x="6278626" y="4804791"/>
              <a:ext cx="88519" cy="98932"/>
            </a:xfrm>
            <a:custGeom>
              <a:avLst/>
              <a:gdLst>
                <a:gd name="connsiteX0" fmla="*/ 37338 w 88519"/>
                <a:gd name="connsiteY0" fmla="*/ 40386 h 98932"/>
                <a:gd name="connsiteX1" fmla="*/ 9017 w 88519"/>
                <a:gd name="connsiteY1" fmla="*/ 40386 h 98932"/>
                <a:gd name="connsiteX2" fmla="*/ 9017 w 88519"/>
                <a:gd name="connsiteY2" fmla="*/ 25400 h 98932"/>
                <a:gd name="connsiteX3" fmla="*/ 37338 w 88519"/>
                <a:gd name="connsiteY3" fmla="*/ 25400 h 98932"/>
                <a:gd name="connsiteX4" fmla="*/ 37338 w 88519"/>
                <a:gd name="connsiteY4" fmla="*/ 40386 h 98932"/>
                <a:gd name="connsiteX5" fmla="*/ 46355 w 88519"/>
                <a:gd name="connsiteY5" fmla="*/ 3937 h 98932"/>
                <a:gd name="connsiteX6" fmla="*/ 37338 w 88519"/>
                <a:gd name="connsiteY6" fmla="*/ 3937 h 98932"/>
                <a:gd name="connsiteX7" fmla="*/ 37338 w 88519"/>
                <a:gd name="connsiteY7" fmla="*/ 18415 h 98932"/>
                <a:gd name="connsiteX8" fmla="*/ 9017 w 88519"/>
                <a:gd name="connsiteY8" fmla="*/ 18415 h 98932"/>
                <a:gd name="connsiteX9" fmla="*/ 9017 w 88519"/>
                <a:gd name="connsiteY9" fmla="*/ 3937 h 98932"/>
                <a:gd name="connsiteX10" fmla="*/ 0 w 88519"/>
                <a:gd name="connsiteY10" fmla="*/ 3937 h 98932"/>
                <a:gd name="connsiteX11" fmla="*/ 0 w 88519"/>
                <a:gd name="connsiteY11" fmla="*/ 47752 h 98932"/>
                <a:gd name="connsiteX12" fmla="*/ 46355 w 88519"/>
                <a:gd name="connsiteY12" fmla="*/ 47752 h 98932"/>
                <a:gd name="connsiteX13" fmla="*/ 46355 w 88519"/>
                <a:gd name="connsiteY13" fmla="*/ 3937 h 98932"/>
                <a:gd name="connsiteX14" fmla="*/ 19177 w 88519"/>
                <a:gd name="connsiteY14" fmla="*/ 80772 h 98932"/>
                <a:gd name="connsiteX15" fmla="*/ 73660 w 88519"/>
                <a:gd name="connsiteY15" fmla="*/ 80772 h 98932"/>
                <a:gd name="connsiteX16" fmla="*/ 73660 w 88519"/>
                <a:gd name="connsiteY16" fmla="*/ 56388 h 98932"/>
                <a:gd name="connsiteX17" fmla="*/ 9906 w 88519"/>
                <a:gd name="connsiteY17" fmla="*/ 56388 h 98932"/>
                <a:gd name="connsiteX18" fmla="*/ 9906 w 88519"/>
                <a:gd name="connsiteY18" fmla="*/ 63627 h 98932"/>
                <a:gd name="connsiteX19" fmla="*/ 64516 w 88519"/>
                <a:gd name="connsiteY19" fmla="*/ 63627 h 98932"/>
                <a:gd name="connsiteX20" fmla="*/ 64516 w 88519"/>
                <a:gd name="connsiteY20" fmla="*/ 73914 h 98932"/>
                <a:gd name="connsiteX21" fmla="*/ 10287 w 88519"/>
                <a:gd name="connsiteY21" fmla="*/ 73914 h 98932"/>
                <a:gd name="connsiteX22" fmla="*/ 10287 w 88519"/>
                <a:gd name="connsiteY22" fmla="*/ 98933 h 98932"/>
                <a:gd name="connsiteX23" fmla="*/ 77343 w 88519"/>
                <a:gd name="connsiteY23" fmla="*/ 98933 h 98932"/>
                <a:gd name="connsiteX24" fmla="*/ 77343 w 88519"/>
                <a:gd name="connsiteY24" fmla="*/ 91694 h 98932"/>
                <a:gd name="connsiteX25" fmla="*/ 19177 w 88519"/>
                <a:gd name="connsiteY25" fmla="*/ 91694 h 98932"/>
                <a:gd name="connsiteX26" fmla="*/ 19177 w 88519"/>
                <a:gd name="connsiteY26" fmla="*/ 80772 h 98932"/>
                <a:gd name="connsiteX27" fmla="*/ 73660 w 88519"/>
                <a:gd name="connsiteY27" fmla="*/ 21463 h 98932"/>
                <a:gd name="connsiteX28" fmla="*/ 73660 w 88519"/>
                <a:gd name="connsiteY28" fmla="*/ 0 h 98932"/>
                <a:gd name="connsiteX29" fmla="*/ 64389 w 88519"/>
                <a:gd name="connsiteY29" fmla="*/ 0 h 98932"/>
                <a:gd name="connsiteX30" fmla="*/ 64389 w 88519"/>
                <a:gd name="connsiteY30" fmla="*/ 51689 h 98932"/>
                <a:gd name="connsiteX31" fmla="*/ 73660 w 88519"/>
                <a:gd name="connsiteY31" fmla="*/ 51689 h 98932"/>
                <a:gd name="connsiteX32" fmla="*/ 73660 w 88519"/>
                <a:gd name="connsiteY32" fmla="*/ 28956 h 98932"/>
                <a:gd name="connsiteX33" fmla="*/ 88519 w 88519"/>
                <a:gd name="connsiteY33" fmla="*/ 28956 h 98932"/>
                <a:gd name="connsiteX34" fmla="*/ 88519 w 88519"/>
                <a:gd name="connsiteY34" fmla="*/ 21463 h 98932"/>
                <a:gd name="connsiteX35" fmla="*/ 73660 w 88519"/>
                <a:gd name="connsiteY35" fmla="*/ 21463 h 9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8519" h="98932">
                  <a:moveTo>
                    <a:pt x="37338" y="40386"/>
                  </a:moveTo>
                  <a:lnTo>
                    <a:pt x="9017" y="40386"/>
                  </a:lnTo>
                  <a:lnTo>
                    <a:pt x="9017" y="25400"/>
                  </a:lnTo>
                  <a:lnTo>
                    <a:pt x="37338" y="25400"/>
                  </a:lnTo>
                  <a:lnTo>
                    <a:pt x="37338" y="40386"/>
                  </a:lnTo>
                  <a:close/>
                  <a:moveTo>
                    <a:pt x="46355" y="3937"/>
                  </a:moveTo>
                  <a:lnTo>
                    <a:pt x="37338" y="3937"/>
                  </a:lnTo>
                  <a:lnTo>
                    <a:pt x="37338" y="18415"/>
                  </a:lnTo>
                  <a:lnTo>
                    <a:pt x="9017" y="18415"/>
                  </a:lnTo>
                  <a:lnTo>
                    <a:pt x="9017" y="3937"/>
                  </a:lnTo>
                  <a:lnTo>
                    <a:pt x="0" y="3937"/>
                  </a:lnTo>
                  <a:lnTo>
                    <a:pt x="0" y="47752"/>
                  </a:lnTo>
                  <a:lnTo>
                    <a:pt x="46355" y="47752"/>
                  </a:lnTo>
                  <a:lnTo>
                    <a:pt x="46355" y="3937"/>
                  </a:lnTo>
                  <a:close/>
                  <a:moveTo>
                    <a:pt x="19177" y="80772"/>
                  </a:moveTo>
                  <a:lnTo>
                    <a:pt x="73660" y="80772"/>
                  </a:lnTo>
                  <a:lnTo>
                    <a:pt x="73660" y="56388"/>
                  </a:lnTo>
                  <a:lnTo>
                    <a:pt x="9906" y="56388"/>
                  </a:lnTo>
                  <a:lnTo>
                    <a:pt x="9906" y="63627"/>
                  </a:lnTo>
                  <a:lnTo>
                    <a:pt x="64516" y="63627"/>
                  </a:lnTo>
                  <a:lnTo>
                    <a:pt x="64516" y="73914"/>
                  </a:lnTo>
                  <a:lnTo>
                    <a:pt x="10287" y="73914"/>
                  </a:lnTo>
                  <a:lnTo>
                    <a:pt x="10287" y="98933"/>
                  </a:lnTo>
                  <a:lnTo>
                    <a:pt x="77343" y="98933"/>
                  </a:lnTo>
                  <a:lnTo>
                    <a:pt x="77343" y="91694"/>
                  </a:lnTo>
                  <a:lnTo>
                    <a:pt x="19177" y="91694"/>
                  </a:lnTo>
                  <a:lnTo>
                    <a:pt x="19177" y="80772"/>
                  </a:lnTo>
                  <a:close/>
                  <a:moveTo>
                    <a:pt x="73660" y="21463"/>
                  </a:moveTo>
                  <a:lnTo>
                    <a:pt x="73660" y="0"/>
                  </a:lnTo>
                  <a:lnTo>
                    <a:pt x="64389" y="0"/>
                  </a:lnTo>
                  <a:lnTo>
                    <a:pt x="64389" y="51689"/>
                  </a:lnTo>
                  <a:lnTo>
                    <a:pt x="73660" y="51689"/>
                  </a:lnTo>
                  <a:lnTo>
                    <a:pt x="73660" y="28956"/>
                  </a:lnTo>
                  <a:lnTo>
                    <a:pt x="88519" y="28956"/>
                  </a:lnTo>
                  <a:lnTo>
                    <a:pt x="88519" y="21463"/>
                  </a:lnTo>
                  <a:lnTo>
                    <a:pt x="73660" y="2146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FA525BA-2DA6-0A0E-24DA-F572829A7F6F}"/>
                </a:ext>
              </a:extLst>
            </p:cNvPr>
            <p:cNvSpPr/>
            <p:nvPr/>
          </p:nvSpPr>
          <p:spPr>
            <a:xfrm>
              <a:off x="6377432" y="4804791"/>
              <a:ext cx="84835" cy="99949"/>
            </a:xfrm>
            <a:custGeom>
              <a:avLst/>
              <a:gdLst>
                <a:gd name="connsiteX0" fmla="*/ 62865 w 84835"/>
                <a:gd name="connsiteY0" fmla="*/ 34290 h 99949"/>
                <a:gd name="connsiteX1" fmla="*/ 75565 w 84835"/>
                <a:gd name="connsiteY1" fmla="*/ 34290 h 99949"/>
                <a:gd name="connsiteX2" fmla="*/ 75565 w 84835"/>
                <a:gd name="connsiteY2" fmla="*/ 61722 h 99949"/>
                <a:gd name="connsiteX3" fmla="*/ 84455 w 84835"/>
                <a:gd name="connsiteY3" fmla="*/ 61722 h 99949"/>
                <a:gd name="connsiteX4" fmla="*/ 84455 w 84835"/>
                <a:gd name="connsiteY4" fmla="*/ 0 h 99949"/>
                <a:gd name="connsiteX5" fmla="*/ 75565 w 84835"/>
                <a:gd name="connsiteY5" fmla="*/ 0 h 99949"/>
                <a:gd name="connsiteX6" fmla="*/ 75565 w 84835"/>
                <a:gd name="connsiteY6" fmla="*/ 26797 h 99949"/>
                <a:gd name="connsiteX7" fmla="*/ 62865 w 84835"/>
                <a:gd name="connsiteY7" fmla="*/ 26797 h 99949"/>
                <a:gd name="connsiteX8" fmla="*/ 62865 w 84835"/>
                <a:gd name="connsiteY8" fmla="*/ 1905 h 99949"/>
                <a:gd name="connsiteX9" fmla="*/ 54102 w 84835"/>
                <a:gd name="connsiteY9" fmla="*/ 1905 h 99949"/>
                <a:gd name="connsiteX10" fmla="*/ 54102 w 84835"/>
                <a:gd name="connsiteY10" fmla="*/ 58547 h 99949"/>
                <a:gd name="connsiteX11" fmla="*/ 62865 w 84835"/>
                <a:gd name="connsiteY11" fmla="*/ 58547 h 99949"/>
                <a:gd name="connsiteX12" fmla="*/ 62865 w 84835"/>
                <a:gd name="connsiteY12" fmla="*/ 34290 h 99949"/>
                <a:gd name="connsiteX13" fmla="*/ 50038 w 84835"/>
                <a:gd name="connsiteY13" fmla="*/ 46863 h 99949"/>
                <a:gd name="connsiteX14" fmla="*/ 50038 w 84835"/>
                <a:gd name="connsiteY14" fmla="*/ 46863 h 99949"/>
                <a:gd name="connsiteX15" fmla="*/ 46355 w 84835"/>
                <a:gd name="connsiteY15" fmla="*/ 45212 h 99949"/>
                <a:gd name="connsiteX16" fmla="*/ 42926 w 84835"/>
                <a:gd name="connsiteY16" fmla="*/ 43180 h 99949"/>
                <a:gd name="connsiteX17" fmla="*/ 40005 w 84835"/>
                <a:gd name="connsiteY17" fmla="*/ 40894 h 99949"/>
                <a:gd name="connsiteX18" fmla="*/ 37338 w 84835"/>
                <a:gd name="connsiteY18" fmla="*/ 38354 h 99949"/>
                <a:gd name="connsiteX19" fmla="*/ 35052 w 84835"/>
                <a:gd name="connsiteY19" fmla="*/ 35560 h 99949"/>
                <a:gd name="connsiteX20" fmla="*/ 33147 w 84835"/>
                <a:gd name="connsiteY20" fmla="*/ 32639 h 99949"/>
                <a:gd name="connsiteX21" fmla="*/ 31623 w 84835"/>
                <a:gd name="connsiteY21" fmla="*/ 29464 h 99949"/>
                <a:gd name="connsiteX22" fmla="*/ 30607 w 84835"/>
                <a:gd name="connsiteY22" fmla="*/ 26289 h 99949"/>
                <a:gd name="connsiteX23" fmla="*/ 29845 w 84835"/>
                <a:gd name="connsiteY23" fmla="*/ 22987 h 99949"/>
                <a:gd name="connsiteX24" fmla="*/ 29718 w 84835"/>
                <a:gd name="connsiteY24" fmla="*/ 19685 h 99949"/>
                <a:gd name="connsiteX25" fmla="*/ 29718 w 84835"/>
                <a:gd name="connsiteY25" fmla="*/ 6096 h 99949"/>
                <a:gd name="connsiteX26" fmla="*/ 20828 w 84835"/>
                <a:gd name="connsiteY26" fmla="*/ 6096 h 99949"/>
                <a:gd name="connsiteX27" fmla="*/ 20828 w 84835"/>
                <a:gd name="connsiteY27" fmla="*/ 19685 h 99949"/>
                <a:gd name="connsiteX28" fmla="*/ 20828 w 84835"/>
                <a:gd name="connsiteY28" fmla="*/ 19685 h 99949"/>
                <a:gd name="connsiteX29" fmla="*/ 20574 w 84835"/>
                <a:gd name="connsiteY29" fmla="*/ 22987 h 99949"/>
                <a:gd name="connsiteX30" fmla="*/ 19939 w 84835"/>
                <a:gd name="connsiteY30" fmla="*/ 26416 h 99949"/>
                <a:gd name="connsiteX31" fmla="*/ 18796 w 84835"/>
                <a:gd name="connsiteY31" fmla="*/ 29972 h 99949"/>
                <a:gd name="connsiteX32" fmla="*/ 17272 w 84835"/>
                <a:gd name="connsiteY32" fmla="*/ 33274 h 99949"/>
                <a:gd name="connsiteX33" fmla="*/ 15240 w 84835"/>
                <a:gd name="connsiteY33" fmla="*/ 36576 h 99949"/>
                <a:gd name="connsiteX34" fmla="*/ 12954 w 84835"/>
                <a:gd name="connsiteY34" fmla="*/ 39751 h 99949"/>
                <a:gd name="connsiteX35" fmla="*/ 10287 w 84835"/>
                <a:gd name="connsiteY35" fmla="*/ 42672 h 99949"/>
                <a:gd name="connsiteX36" fmla="*/ 7112 w 84835"/>
                <a:gd name="connsiteY36" fmla="*/ 45339 h 99949"/>
                <a:gd name="connsiteX37" fmla="*/ 3683 w 84835"/>
                <a:gd name="connsiteY37" fmla="*/ 47625 h 99949"/>
                <a:gd name="connsiteX38" fmla="*/ 0 w 84835"/>
                <a:gd name="connsiteY38" fmla="*/ 49530 h 99949"/>
                <a:gd name="connsiteX39" fmla="*/ 4826 w 84835"/>
                <a:gd name="connsiteY39" fmla="*/ 56769 h 99949"/>
                <a:gd name="connsiteX40" fmla="*/ 4826 w 84835"/>
                <a:gd name="connsiteY40" fmla="*/ 56769 h 99949"/>
                <a:gd name="connsiteX41" fmla="*/ 7747 w 84835"/>
                <a:gd name="connsiteY41" fmla="*/ 55245 h 99949"/>
                <a:gd name="connsiteX42" fmla="*/ 10414 w 84835"/>
                <a:gd name="connsiteY42" fmla="*/ 53594 h 99949"/>
                <a:gd name="connsiteX43" fmla="*/ 12954 w 84835"/>
                <a:gd name="connsiteY43" fmla="*/ 51816 h 99949"/>
                <a:gd name="connsiteX44" fmla="*/ 15240 w 84835"/>
                <a:gd name="connsiteY44" fmla="*/ 49657 h 99949"/>
                <a:gd name="connsiteX45" fmla="*/ 17399 w 84835"/>
                <a:gd name="connsiteY45" fmla="*/ 47498 h 99949"/>
                <a:gd name="connsiteX46" fmla="*/ 19431 w 84835"/>
                <a:gd name="connsiteY46" fmla="*/ 45085 h 99949"/>
                <a:gd name="connsiteX47" fmla="*/ 21209 w 84835"/>
                <a:gd name="connsiteY47" fmla="*/ 42545 h 99949"/>
                <a:gd name="connsiteX48" fmla="*/ 22733 w 84835"/>
                <a:gd name="connsiteY48" fmla="*/ 40005 h 99949"/>
                <a:gd name="connsiteX49" fmla="*/ 24130 w 84835"/>
                <a:gd name="connsiteY49" fmla="*/ 37211 h 99949"/>
                <a:gd name="connsiteX50" fmla="*/ 25273 w 84835"/>
                <a:gd name="connsiteY50" fmla="*/ 34544 h 99949"/>
                <a:gd name="connsiteX51" fmla="*/ 25273 w 84835"/>
                <a:gd name="connsiteY51" fmla="*/ 34544 h 99949"/>
                <a:gd name="connsiteX52" fmla="*/ 26543 w 84835"/>
                <a:gd name="connsiteY52" fmla="*/ 36957 h 99949"/>
                <a:gd name="connsiteX53" fmla="*/ 27813 w 84835"/>
                <a:gd name="connsiteY53" fmla="*/ 39370 h 99949"/>
                <a:gd name="connsiteX54" fmla="*/ 29337 w 84835"/>
                <a:gd name="connsiteY54" fmla="*/ 41656 h 99949"/>
                <a:gd name="connsiteX55" fmla="*/ 31115 w 84835"/>
                <a:gd name="connsiteY55" fmla="*/ 43942 h 99949"/>
                <a:gd name="connsiteX56" fmla="*/ 33020 w 84835"/>
                <a:gd name="connsiteY56" fmla="*/ 45974 h 99949"/>
                <a:gd name="connsiteX57" fmla="*/ 35052 w 84835"/>
                <a:gd name="connsiteY57" fmla="*/ 47879 h 99949"/>
                <a:gd name="connsiteX58" fmla="*/ 37338 w 84835"/>
                <a:gd name="connsiteY58" fmla="*/ 49657 h 99949"/>
                <a:gd name="connsiteX59" fmla="*/ 39751 w 84835"/>
                <a:gd name="connsiteY59" fmla="*/ 51308 h 99949"/>
                <a:gd name="connsiteX60" fmla="*/ 42418 w 84835"/>
                <a:gd name="connsiteY60" fmla="*/ 52705 h 99949"/>
                <a:gd name="connsiteX61" fmla="*/ 45085 w 84835"/>
                <a:gd name="connsiteY61" fmla="*/ 53975 h 99949"/>
                <a:gd name="connsiteX62" fmla="*/ 50038 w 84835"/>
                <a:gd name="connsiteY62" fmla="*/ 46863 h 99949"/>
                <a:gd name="connsiteX63" fmla="*/ 51308 w 84835"/>
                <a:gd name="connsiteY63" fmla="*/ 92964 h 99949"/>
                <a:gd name="connsiteX64" fmla="*/ 51308 w 84835"/>
                <a:gd name="connsiteY64" fmla="*/ 92964 h 99949"/>
                <a:gd name="connsiteX65" fmla="*/ 46990 w 84835"/>
                <a:gd name="connsiteY65" fmla="*/ 92837 h 99949"/>
                <a:gd name="connsiteX66" fmla="*/ 43053 w 84835"/>
                <a:gd name="connsiteY66" fmla="*/ 92456 h 99949"/>
                <a:gd name="connsiteX67" fmla="*/ 39497 w 84835"/>
                <a:gd name="connsiteY67" fmla="*/ 91821 h 99949"/>
                <a:gd name="connsiteX68" fmla="*/ 36322 w 84835"/>
                <a:gd name="connsiteY68" fmla="*/ 91059 h 99949"/>
                <a:gd name="connsiteX69" fmla="*/ 33528 w 84835"/>
                <a:gd name="connsiteY69" fmla="*/ 90043 h 99949"/>
                <a:gd name="connsiteX70" fmla="*/ 31242 w 84835"/>
                <a:gd name="connsiteY70" fmla="*/ 88773 h 99949"/>
                <a:gd name="connsiteX71" fmla="*/ 29464 w 84835"/>
                <a:gd name="connsiteY71" fmla="*/ 87376 h 99949"/>
                <a:gd name="connsiteX72" fmla="*/ 28067 w 84835"/>
                <a:gd name="connsiteY72" fmla="*/ 85725 h 99949"/>
                <a:gd name="connsiteX73" fmla="*/ 27305 w 84835"/>
                <a:gd name="connsiteY73" fmla="*/ 83947 h 99949"/>
                <a:gd name="connsiteX74" fmla="*/ 27051 w 84835"/>
                <a:gd name="connsiteY74" fmla="*/ 82042 h 99949"/>
                <a:gd name="connsiteX75" fmla="*/ 27051 w 84835"/>
                <a:gd name="connsiteY75" fmla="*/ 82042 h 99949"/>
                <a:gd name="connsiteX76" fmla="*/ 27305 w 84835"/>
                <a:gd name="connsiteY76" fmla="*/ 80010 h 99949"/>
                <a:gd name="connsiteX77" fmla="*/ 28067 w 84835"/>
                <a:gd name="connsiteY77" fmla="*/ 78232 h 99949"/>
                <a:gd name="connsiteX78" fmla="*/ 29464 w 84835"/>
                <a:gd name="connsiteY78" fmla="*/ 76581 h 99949"/>
                <a:gd name="connsiteX79" fmla="*/ 31242 w 84835"/>
                <a:gd name="connsiteY79" fmla="*/ 75184 h 99949"/>
                <a:gd name="connsiteX80" fmla="*/ 33528 w 84835"/>
                <a:gd name="connsiteY80" fmla="*/ 73914 h 99949"/>
                <a:gd name="connsiteX81" fmla="*/ 36322 w 84835"/>
                <a:gd name="connsiteY81" fmla="*/ 73025 h 99949"/>
                <a:gd name="connsiteX82" fmla="*/ 39497 w 84835"/>
                <a:gd name="connsiteY82" fmla="*/ 72136 h 99949"/>
                <a:gd name="connsiteX83" fmla="*/ 43053 w 84835"/>
                <a:gd name="connsiteY83" fmla="*/ 71628 h 99949"/>
                <a:gd name="connsiteX84" fmla="*/ 46990 w 84835"/>
                <a:gd name="connsiteY84" fmla="*/ 71247 h 99949"/>
                <a:gd name="connsiteX85" fmla="*/ 51308 w 84835"/>
                <a:gd name="connsiteY85" fmla="*/ 71120 h 99949"/>
                <a:gd name="connsiteX86" fmla="*/ 51308 w 84835"/>
                <a:gd name="connsiteY86" fmla="*/ 71120 h 99949"/>
                <a:gd name="connsiteX87" fmla="*/ 55753 w 84835"/>
                <a:gd name="connsiteY87" fmla="*/ 71247 h 99949"/>
                <a:gd name="connsiteX88" fmla="*/ 59690 w 84835"/>
                <a:gd name="connsiteY88" fmla="*/ 71628 h 99949"/>
                <a:gd name="connsiteX89" fmla="*/ 63373 w 84835"/>
                <a:gd name="connsiteY89" fmla="*/ 72136 h 99949"/>
                <a:gd name="connsiteX90" fmla="*/ 66548 w 84835"/>
                <a:gd name="connsiteY90" fmla="*/ 73025 h 99949"/>
                <a:gd name="connsiteX91" fmla="*/ 69342 w 84835"/>
                <a:gd name="connsiteY91" fmla="*/ 73914 h 99949"/>
                <a:gd name="connsiteX92" fmla="*/ 71628 w 84835"/>
                <a:gd name="connsiteY92" fmla="*/ 75184 h 99949"/>
                <a:gd name="connsiteX93" fmla="*/ 73406 w 84835"/>
                <a:gd name="connsiteY93" fmla="*/ 76581 h 99949"/>
                <a:gd name="connsiteX94" fmla="*/ 74803 w 84835"/>
                <a:gd name="connsiteY94" fmla="*/ 78232 h 99949"/>
                <a:gd name="connsiteX95" fmla="*/ 75565 w 84835"/>
                <a:gd name="connsiteY95" fmla="*/ 80010 h 99949"/>
                <a:gd name="connsiteX96" fmla="*/ 75819 w 84835"/>
                <a:gd name="connsiteY96" fmla="*/ 82042 h 99949"/>
                <a:gd name="connsiteX97" fmla="*/ 75819 w 84835"/>
                <a:gd name="connsiteY97" fmla="*/ 82042 h 99949"/>
                <a:gd name="connsiteX98" fmla="*/ 75565 w 84835"/>
                <a:gd name="connsiteY98" fmla="*/ 83947 h 99949"/>
                <a:gd name="connsiteX99" fmla="*/ 74803 w 84835"/>
                <a:gd name="connsiteY99" fmla="*/ 85725 h 99949"/>
                <a:gd name="connsiteX100" fmla="*/ 73406 w 84835"/>
                <a:gd name="connsiteY100" fmla="*/ 87376 h 99949"/>
                <a:gd name="connsiteX101" fmla="*/ 71628 w 84835"/>
                <a:gd name="connsiteY101" fmla="*/ 88773 h 99949"/>
                <a:gd name="connsiteX102" fmla="*/ 69342 w 84835"/>
                <a:gd name="connsiteY102" fmla="*/ 90043 h 99949"/>
                <a:gd name="connsiteX103" fmla="*/ 66548 w 84835"/>
                <a:gd name="connsiteY103" fmla="*/ 91059 h 99949"/>
                <a:gd name="connsiteX104" fmla="*/ 63373 w 84835"/>
                <a:gd name="connsiteY104" fmla="*/ 91821 h 99949"/>
                <a:gd name="connsiteX105" fmla="*/ 59690 w 84835"/>
                <a:gd name="connsiteY105" fmla="*/ 92456 h 99949"/>
                <a:gd name="connsiteX106" fmla="*/ 55753 w 84835"/>
                <a:gd name="connsiteY106" fmla="*/ 92837 h 99949"/>
                <a:gd name="connsiteX107" fmla="*/ 51308 w 84835"/>
                <a:gd name="connsiteY107" fmla="*/ 92964 h 99949"/>
                <a:gd name="connsiteX108" fmla="*/ 51308 w 84835"/>
                <a:gd name="connsiteY108" fmla="*/ 64008 h 99949"/>
                <a:gd name="connsiteX109" fmla="*/ 51308 w 84835"/>
                <a:gd name="connsiteY109" fmla="*/ 64008 h 99949"/>
                <a:gd name="connsiteX110" fmla="*/ 45466 w 84835"/>
                <a:gd name="connsiteY110" fmla="*/ 64135 h 99949"/>
                <a:gd name="connsiteX111" fmla="*/ 40005 w 84835"/>
                <a:gd name="connsiteY111" fmla="*/ 64770 h 99949"/>
                <a:gd name="connsiteX112" fmla="*/ 35052 w 84835"/>
                <a:gd name="connsiteY112" fmla="*/ 65786 h 99949"/>
                <a:gd name="connsiteX113" fmla="*/ 30734 w 84835"/>
                <a:gd name="connsiteY113" fmla="*/ 67056 h 99949"/>
                <a:gd name="connsiteX114" fmla="*/ 26924 w 84835"/>
                <a:gd name="connsiteY114" fmla="*/ 68707 h 99949"/>
                <a:gd name="connsiteX115" fmla="*/ 23749 w 84835"/>
                <a:gd name="connsiteY115" fmla="*/ 70739 h 99949"/>
                <a:gd name="connsiteX116" fmla="*/ 21336 w 84835"/>
                <a:gd name="connsiteY116" fmla="*/ 73025 h 99949"/>
                <a:gd name="connsiteX117" fmla="*/ 19431 w 84835"/>
                <a:gd name="connsiteY117" fmla="*/ 75692 h 99949"/>
                <a:gd name="connsiteX118" fmla="*/ 18288 w 84835"/>
                <a:gd name="connsiteY118" fmla="*/ 78740 h 99949"/>
                <a:gd name="connsiteX119" fmla="*/ 17907 w 84835"/>
                <a:gd name="connsiteY119" fmla="*/ 82042 h 99949"/>
                <a:gd name="connsiteX120" fmla="*/ 17907 w 84835"/>
                <a:gd name="connsiteY120" fmla="*/ 82042 h 99949"/>
                <a:gd name="connsiteX121" fmla="*/ 18288 w 84835"/>
                <a:gd name="connsiteY121" fmla="*/ 85217 h 99949"/>
                <a:gd name="connsiteX122" fmla="*/ 19431 w 84835"/>
                <a:gd name="connsiteY122" fmla="*/ 88265 h 99949"/>
                <a:gd name="connsiteX123" fmla="*/ 21336 w 84835"/>
                <a:gd name="connsiteY123" fmla="*/ 90932 h 99949"/>
                <a:gd name="connsiteX124" fmla="*/ 23749 w 84835"/>
                <a:gd name="connsiteY124" fmla="*/ 93218 h 99949"/>
                <a:gd name="connsiteX125" fmla="*/ 26924 w 84835"/>
                <a:gd name="connsiteY125" fmla="*/ 95250 h 99949"/>
                <a:gd name="connsiteX126" fmla="*/ 30734 w 84835"/>
                <a:gd name="connsiteY126" fmla="*/ 96901 h 99949"/>
                <a:gd name="connsiteX127" fmla="*/ 35052 w 84835"/>
                <a:gd name="connsiteY127" fmla="*/ 98298 h 99949"/>
                <a:gd name="connsiteX128" fmla="*/ 40005 w 84835"/>
                <a:gd name="connsiteY128" fmla="*/ 99187 h 99949"/>
                <a:gd name="connsiteX129" fmla="*/ 45466 w 84835"/>
                <a:gd name="connsiteY129" fmla="*/ 99822 h 99949"/>
                <a:gd name="connsiteX130" fmla="*/ 51308 w 84835"/>
                <a:gd name="connsiteY130" fmla="*/ 99949 h 99949"/>
                <a:gd name="connsiteX131" fmla="*/ 51308 w 84835"/>
                <a:gd name="connsiteY131" fmla="*/ 99949 h 99949"/>
                <a:gd name="connsiteX132" fmla="*/ 57277 w 84835"/>
                <a:gd name="connsiteY132" fmla="*/ 99822 h 99949"/>
                <a:gd name="connsiteX133" fmla="*/ 62738 w 84835"/>
                <a:gd name="connsiteY133" fmla="*/ 99187 h 99949"/>
                <a:gd name="connsiteX134" fmla="*/ 67691 w 84835"/>
                <a:gd name="connsiteY134" fmla="*/ 98298 h 99949"/>
                <a:gd name="connsiteX135" fmla="*/ 72136 w 84835"/>
                <a:gd name="connsiteY135" fmla="*/ 96901 h 99949"/>
                <a:gd name="connsiteX136" fmla="*/ 75819 w 84835"/>
                <a:gd name="connsiteY136" fmla="*/ 95250 h 99949"/>
                <a:gd name="connsiteX137" fmla="*/ 78994 w 84835"/>
                <a:gd name="connsiteY137" fmla="*/ 93218 h 99949"/>
                <a:gd name="connsiteX138" fmla="*/ 81534 w 84835"/>
                <a:gd name="connsiteY138" fmla="*/ 90932 h 99949"/>
                <a:gd name="connsiteX139" fmla="*/ 83439 w 84835"/>
                <a:gd name="connsiteY139" fmla="*/ 88265 h 99949"/>
                <a:gd name="connsiteX140" fmla="*/ 84455 w 84835"/>
                <a:gd name="connsiteY140" fmla="*/ 85217 h 99949"/>
                <a:gd name="connsiteX141" fmla="*/ 84836 w 84835"/>
                <a:gd name="connsiteY141" fmla="*/ 82042 h 99949"/>
                <a:gd name="connsiteX142" fmla="*/ 84836 w 84835"/>
                <a:gd name="connsiteY142" fmla="*/ 82042 h 99949"/>
                <a:gd name="connsiteX143" fmla="*/ 84455 w 84835"/>
                <a:gd name="connsiteY143" fmla="*/ 78740 h 99949"/>
                <a:gd name="connsiteX144" fmla="*/ 83439 w 84835"/>
                <a:gd name="connsiteY144" fmla="*/ 75692 h 99949"/>
                <a:gd name="connsiteX145" fmla="*/ 81534 w 84835"/>
                <a:gd name="connsiteY145" fmla="*/ 73025 h 99949"/>
                <a:gd name="connsiteX146" fmla="*/ 78994 w 84835"/>
                <a:gd name="connsiteY146" fmla="*/ 70739 h 99949"/>
                <a:gd name="connsiteX147" fmla="*/ 75819 w 84835"/>
                <a:gd name="connsiteY147" fmla="*/ 68707 h 99949"/>
                <a:gd name="connsiteX148" fmla="*/ 72136 w 84835"/>
                <a:gd name="connsiteY148" fmla="*/ 67056 h 99949"/>
                <a:gd name="connsiteX149" fmla="*/ 67691 w 84835"/>
                <a:gd name="connsiteY149" fmla="*/ 65786 h 99949"/>
                <a:gd name="connsiteX150" fmla="*/ 62738 w 84835"/>
                <a:gd name="connsiteY150" fmla="*/ 64770 h 99949"/>
                <a:gd name="connsiteX151" fmla="*/ 57277 w 84835"/>
                <a:gd name="connsiteY151" fmla="*/ 64135 h 99949"/>
                <a:gd name="connsiteX152" fmla="*/ 51308 w 84835"/>
                <a:gd name="connsiteY152" fmla="*/ 64008 h 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84835" h="99949">
                  <a:moveTo>
                    <a:pt x="62865" y="34290"/>
                  </a:moveTo>
                  <a:lnTo>
                    <a:pt x="75565" y="34290"/>
                  </a:lnTo>
                  <a:lnTo>
                    <a:pt x="75565" y="61722"/>
                  </a:lnTo>
                  <a:lnTo>
                    <a:pt x="84455" y="61722"/>
                  </a:lnTo>
                  <a:lnTo>
                    <a:pt x="84455" y="0"/>
                  </a:lnTo>
                  <a:lnTo>
                    <a:pt x="75565" y="0"/>
                  </a:lnTo>
                  <a:lnTo>
                    <a:pt x="75565" y="26797"/>
                  </a:lnTo>
                  <a:lnTo>
                    <a:pt x="62865" y="26797"/>
                  </a:lnTo>
                  <a:lnTo>
                    <a:pt x="62865" y="1905"/>
                  </a:lnTo>
                  <a:lnTo>
                    <a:pt x="54102" y="1905"/>
                  </a:lnTo>
                  <a:lnTo>
                    <a:pt x="54102" y="58547"/>
                  </a:lnTo>
                  <a:lnTo>
                    <a:pt x="62865" y="58547"/>
                  </a:lnTo>
                  <a:lnTo>
                    <a:pt x="62865" y="34290"/>
                  </a:lnTo>
                  <a:close/>
                  <a:moveTo>
                    <a:pt x="50038" y="46863"/>
                  </a:moveTo>
                  <a:lnTo>
                    <a:pt x="50038" y="46863"/>
                  </a:lnTo>
                  <a:lnTo>
                    <a:pt x="46355" y="45212"/>
                  </a:lnTo>
                  <a:lnTo>
                    <a:pt x="42926" y="43180"/>
                  </a:lnTo>
                  <a:lnTo>
                    <a:pt x="40005" y="40894"/>
                  </a:lnTo>
                  <a:lnTo>
                    <a:pt x="37338" y="38354"/>
                  </a:lnTo>
                  <a:lnTo>
                    <a:pt x="35052" y="35560"/>
                  </a:lnTo>
                  <a:lnTo>
                    <a:pt x="33147" y="32639"/>
                  </a:lnTo>
                  <a:lnTo>
                    <a:pt x="31623" y="29464"/>
                  </a:lnTo>
                  <a:lnTo>
                    <a:pt x="30607" y="26289"/>
                  </a:lnTo>
                  <a:lnTo>
                    <a:pt x="29845" y="22987"/>
                  </a:lnTo>
                  <a:lnTo>
                    <a:pt x="29718" y="19685"/>
                  </a:lnTo>
                  <a:lnTo>
                    <a:pt x="29718" y="6096"/>
                  </a:lnTo>
                  <a:lnTo>
                    <a:pt x="20828" y="6096"/>
                  </a:lnTo>
                  <a:lnTo>
                    <a:pt x="20828" y="19685"/>
                  </a:lnTo>
                  <a:lnTo>
                    <a:pt x="20828" y="19685"/>
                  </a:lnTo>
                  <a:lnTo>
                    <a:pt x="20574" y="22987"/>
                  </a:lnTo>
                  <a:lnTo>
                    <a:pt x="19939" y="26416"/>
                  </a:lnTo>
                  <a:lnTo>
                    <a:pt x="18796" y="29972"/>
                  </a:lnTo>
                  <a:lnTo>
                    <a:pt x="17272" y="33274"/>
                  </a:lnTo>
                  <a:lnTo>
                    <a:pt x="15240" y="36576"/>
                  </a:lnTo>
                  <a:lnTo>
                    <a:pt x="12954" y="39751"/>
                  </a:lnTo>
                  <a:lnTo>
                    <a:pt x="10287" y="42672"/>
                  </a:lnTo>
                  <a:lnTo>
                    <a:pt x="7112" y="45339"/>
                  </a:lnTo>
                  <a:lnTo>
                    <a:pt x="3683" y="47625"/>
                  </a:lnTo>
                  <a:lnTo>
                    <a:pt x="0" y="49530"/>
                  </a:lnTo>
                  <a:lnTo>
                    <a:pt x="4826" y="56769"/>
                  </a:lnTo>
                  <a:lnTo>
                    <a:pt x="4826" y="56769"/>
                  </a:lnTo>
                  <a:lnTo>
                    <a:pt x="7747" y="55245"/>
                  </a:lnTo>
                  <a:lnTo>
                    <a:pt x="10414" y="53594"/>
                  </a:lnTo>
                  <a:lnTo>
                    <a:pt x="12954" y="51816"/>
                  </a:lnTo>
                  <a:lnTo>
                    <a:pt x="15240" y="49657"/>
                  </a:lnTo>
                  <a:lnTo>
                    <a:pt x="17399" y="47498"/>
                  </a:lnTo>
                  <a:lnTo>
                    <a:pt x="19431" y="45085"/>
                  </a:lnTo>
                  <a:lnTo>
                    <a:pt x="21209" y="42545"/>
                  </a:lnTo>
                  <a:lnTo>
                    <a:pt x="22733" y="40005"/>
                  </a:lnTo>
                  <a:lnTo>
                    <a:pt x="24130" y="37211"/>
                  </a:lnTo>
                  <a:lnTo>
                    <a:pt x="25273" y="34544"/>
                  </a:lnTo>
                  <a:lnTo>
                    <a:pt x="25273" y="34544"/>
                  </a:lnTo>
                  <a:lnTo>
                    <a:pt x="26543" y="36957"/>
                  </a:lnTo>
                  <a:lnTo>
                    <a:pt x="27813" y="39370"/>
                  </a:lnTo>
                  <a:lnTo>
                    <a:pt x="29337" y="41656"/>
                  </a:lnTo>
                  <a:lnTo>
                    <a:pt x="31115" y="43942"/>
                  </a:lnTo>
                  <a:lnTo>
                    <a:pt x="33020" y="45974"/>
                  </a:lnTo>
                  <a:lnTo>
                    <a:pt x="35052" y="47879"/>
                  </a:lnTo>
                  <a:lnTo>
                    <a:pt x="37338" y="49657"/>
                  </a:lnTo>
                  <a:lnTo>
                    <a:pt x="39751" y="51308"/>
                  </a:lnTo>
                  <a:lnTo>
                    <a:pt x="42418" y="52705"/>
                  </a:lnTo>
                  <a:lnTo>
                    <a:pt x="45085" y="53975"/>
                  </a:lnTo>
                  <a:lnTo>
                    <a:pt x="50038" y="46863"/>
                  </a:lnTo>
                  <a:close/>
                  <a:moveTo>
                    <a:pt x="51308" y="92964"/>
                  </a:moveTo>
                  <a:lnTo>
                    <a:pt x="51308" y="92964"/>
                  </a:lnTo>
                  <a:lnTo>
                    <a:pt x="46990" y="92837"/>
                  </a:lnTo>
                  <a:lnTo>
                    <a:pt x="43053" y="92456"/>
                  </a:lnTo>
                  <a:lnTo>
                    <a:pt x="39497" y="91821"/>
                  </a:lnTo>
                  <a:lnTo>
                    <a:pt x="36322" y="91059"/>
                  </a:lnTo>
                  <a:lnTo>
                    <a:pt x="33528" y="90043"/>
                  </a:lnTo>
                  <a:lnTo>
                    <a:pt x="31242" y="88773"/>
                  </a:lnTo>
                  <a:lnTo>
                    <a:pt x="29464" y="87376"/>
                  </a:lnTo>
                  <a:lnTo>
                    <a:pt x="28067" y="85725"/>
                  </a:lnTo>
                  <a:lnTo>
                    <a:pt x="27305" y="83947"/>
                  </a:lnTo>
                  <a:lnTo>
                    <a:pt x="27051" y="82042"/>
                  </a:lnTo>
                  <a:lnTo>
                    <a:pt x="27051" y="82042"/>
                  </a:lnTo>
                  <a:lnTo>
                    <a:pt x="27305" y="80010"/>
                  </a:lnTo>
                  <a:lnTo>
                    <a:pt x="28067" y="78232"/>
                  </a:lnTo>
                  <a:lnTo>
                    <a:pt x="29464" y="76581"/>
                  </a:lnTo>
                  <a:lnTo>
                    <a:pt x="31242" y="75184"/>
                  </a:lnTo>
                  <a:lnTo>
                    <a:pt x="33528" y="73914"/>
                  </a:lnTo>
                  <a:lnTo>
                    <a:pt x="36322" y="73025"/>
                  </a:lnTo>
                  <a:lnTo>
                    <a:pt x="39497" y="72136"/>
                  </a:lnTo>
                  <a:lnTo>
                    <a:pt x="43053" y="71628"/>
                  </a:lnTo>
                  <a:lnTo>
                    <a:pt x="46990" y="71247"/>
                  </a:lnTo>
                  <a:lnTo>
                    <a:pt x="51308" y="71120"/>
                  </a:lnTo>
                  <a:lnTo>
                    <a:pt x="51308" y="71120"/>
                  </a:lnTo>
                  <a:lnTo>
                    <a:pt x="55753" y="71247"/>
                  </a:lnTo>
                  <a:lnTo>
                    <a:pt x="59690" y="71628"/>
                  </a:lnTo>
                  <a:lnTo>
                    <a:pt x="63373" y="72136"/>
                  </a:lnTo>
                  <a:lnTo>
                    <a:pt x="66548" y="73025"/>
                  </a:lnTo>
                  <a:lnTo>
                    <a:pt x="69342" y="73914"/>
                  </a:lnTo>
                  <a:lnTo>
                    <a:pt x="71628" y="75184"/>
                  </a:lnTo>
                  <a:lnTo>
                    <a:pt x="73406" y="76581"/>
                  </a:lnTo>
                  <a:lnTo>
                    <a:pt x="74803" y="78232"/>
                  </a:lnTo>
                  <a:lnTo>
                    <a:pt x="75565" y="80010"/>
                  </a:lnTo>
                  <a:lnTo>
                    <a:pt x="75819" y="82042"/>
                  </a:lnTo>
                  <a:lnTo>
                    <a:pt x="75819" y="82042"/>
                  </a:lnTo>
                  <a:lnTo>
                    <a:pt x="75565" y="83947"/>
                  </a:lnTo>
                  <a:lnTo>
                    <a:pt x="74803" y="85725"/>
                  </a:lnTo>
                  <a:lnTo>
                    <a:pt x="73406" y="87376"/>
                  </a:lnTo>
                  <a:lnTo>
                    <a:pt x="71628" y="88773"/>
                  </a:lnTo>
                  <a:lnTo>
                    <a:pt x="69342" y="90043"/>
                  </a:lnTo>
                  <a:lnTo>
                    <a:pt x="66548" y="91059"/>
                  </a:lnTo>
                  <a:lnTo>
                    <a:pt x="63373" y="91821"/>
                  </a:lnTo>
                  <a:lnTo>
                    <a:pt x="59690" y="92456"/>
                  </a:lnTo>
                  <a:lnTo>
                    <a:pt x="55753" y="92837"/>
                  </a:lnTo>
                  <a:lnTo>
                    <a:pt x="51308" y="92964"/>
                  </a:lnTo>
                  <a:close/>
                  <a:moveTo>
                    <a:pt x="51308" y="64008"/>
                  </a:moveTo>
                  <a:lnTo>
                    <a:pt x="51308" y="64008"/>
                  </a:lnTo>
                  <a:lnTo>
                    <a:pt x="45466" y="64135"/>
                  </a:lnTo>
                  <a:lnTo>
                    <a:pt x="40005" y="64770"/>
                  </a:lnTo>
                  <a:lnTo>
                    <a:pt x="35052" y="65786"/>
                  </a:lnTo>
                  <a:lnTo>
                    <a:pt x="30734" y="67056"/>
                  </a:lnTo>
                  <a:lnTo>
                    <a:pt x="26924" y="68707"/>
                  </a:lnTo>
                  <a:lnTo>
                    <a:pt x="23749" y="70739"/>
                  </a:lnTo>
                  <a:lnTo>
                    <a:pt x="21336" y="73025"/>
                  </a:lnTo>
                  <a:lnTo>
                    <a:pt x="19431" y="75692"/>
                  </a:lnTo>
                  <a:lnTo>
                    <a:pt x="18288" y="78740"/>
                  </a:lnTo>
                  <a:lnTo>
                    <a:pt x="17907" y="82042"/>
                  </a:lnTo>
                  <a:lnTo>
                    <a:pt x="17907" y="82042"/>
                  </a:lnTo>
                  <a:lnTo>
                    <a:pt x="18288" y="85217"/>
                  </a:lnTo>
                  <a:lnTo>
                    <a:pt x="19431" y="88265"/>
                  </a:lnTo>
                  <a:lnTo>
                    <a:pt x="21336" y="90932"/>
                  </a:lnTo>
                  <a:lnTo>
                    <a:pt x="23749" y="93218"/>
                  </a:lnTo>
                  <a:lnTo>
                    <a:pt x="26924" y="95250"/>
                  </a:lnTo>
                  <a:lnTo>
                    <a:pt x="30734" y="96901"/>
                  </a:lnTo>
                  <a:lnTo>
                    <a:pt x="35052" y="98298"/>
                  </a:lnTo>
                  <a:lnTo>
                    <a:pt x="40005" y="99187"/>
                  </a:lnTo>
                  <a:lnTo>
                    <a:pt x="45466" y="99822"/>
                  </a:lnTo>
                  <a:lnTo>
                    <a:pt x="51308" y="99949"/>
                  </a:lnTo>
                  <a:lnTo>
                    <a:pt x="51308" y="99949"/>
                  </a:lnTo>
                  <a:lnTo>
                    <a:pt x="57277" y="99822"/>
                  </a:lnTo>
                  <a:lnTo>
                    <a:pt x="62738" y="99187"/>
                  </a:lnTo>
                  <a:lnTo>
                    <a:pt x="67691" y="98298"/>
                  </a:lnTo>
                  <a:lnTo>
                    <a:pt x="72136" y="96901"/>
                  </a:lnTo>
                  <a:lnTo>
                    <a:pt x="75819" y="95250"/>
                  </a:lnTo>
                  <a:lnTo>
                    <a:pt x="78994" y="93218"/>
                  </a:lnTo>
                  <a:lnTo>
                    <a:pt x="81534" y="90932"/>
                  </a:lnTo>
                  <a:lnTo>
                    <a:pt x="83439" y="88265"/>
                  </a:lnTo>
                  <a:lnTo>
                    <a:pt x="84455" y="85217"/>
                  </a:lnTo>
                  <a:lnTo>
                    <a:pt x="84836" y="82042"/>
                  </a:lnTo>
                  <a:lnTo>
                    <a:pt x="84836" y="82042"/>
                  </a:lnTo>
                  <a:lnTo>
                    <a:pt x="84455" y="78740"/>
                  </a:lnTo>
                  <a:lnTo>
                    <a:pt x="83439" y="75692"/>
                  </a:lnTo>
                  <a:lnTo>
                    <a:pt x="81534" y="73025"/>
                  </a:lnTo>
                  <a:lnTo>
                    <a:pt x="78994" y="70739"/>
                  </a:lnTo>
                  <a:lnTo>
                    <a:pt x="75819" y="68707"/>
                  </a:lnTo>
                  <a:lnTo>
                    <a:pt x="72136" y="67056"/>
                  </a:lnTo>
                  <a:lnTo>
                    <a:pt x="67691" y="65786"/>
                  </a:lnTo>
                  <a:lnTo>
                    <a:pt x="62738" y="64770"/>
                  </a:lnTo>
                  <a:lnTo>
                    <a:pt x="57277" y="64135"/>
                  </a:lnTo>
                  <a:lnTo>
                    <a:pt x="51308" y="64008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EF65EF70-FD8C-4C91-E45E-14FC743709E6}"/>
                </a:ext>
              </a:extLst>
            </p:cNvPr>
            <p:cNvSpPr/>
            <p:nvPr/>
          </p:nvSpPr>
          <p:spPr>
            <a:xfrm>
              <a:off x="6480302" y="4803775"/>
              <a:ext cx="82803" cy="100965"/>
            </a:xfrm>
            <a:custGeom>
              <a:avLst/>
              <a:gdLst>
                <a:gd name="connsiteX0" fmla="*/ 73152 w 82803"/>
                <a:gd name="connsiteY0" fmla="*/ 44450 h 100965"/>
                <a:gd name="connsiteX1" fmla="*/ 56134 w 82803"/>
                <a:gd name="connsiteY1" fmla="*/ 44450 h 100965"/>
                <a:gd name="connsiteX2" fmla="*/ 56134 w 82803"/>
                <a:gd name="connsiteY2" fmla="*/ 51943 h 100965"/>
                <a:gd name="connsiteX3" fmla="*/ 73152 w 82803"/>
                <a:gd name="connsiteY3" fmla="*/ 51943 h 100965"/>
                <a:gd name="connsiteX4" fmla="*/ 73152 w 82803"/>
                <a:gd name="connsiteY4" fmla="*/ 65532 h 100965"/>
                <a:gd name="connsiteX5" fmla="*/ 82423 w 82803"/>
                <a:gd name="connsiteY5" fmla="*/ 65532 h 100965"/>
                <a:gd name="connsiteX6" fmla="*/ 82423 w 82803"/>
                <a:gd name="connsiteY6" fmla="*/ 889 h 100965"/>
                <a:gd name="connsiteX7" fmla="*/ 73152 w 82803"/>
                <a:gd name="connsiteY7" fmla="*/ 889 h 100965"/>
                <a:gd name="connsiteX8" fmla="*/ 73152 w 82803"/>
                <a:gd name="connsiteY8" fmla="*/ 25019 h 100965"/>
                <a:gd name="connsiteX9" fmla="*/ 56261 w 82803"/>
                <a:gd name="connsiteY9" fmla="*/ 25019 h 100965"/>
                <a:gd name="connsiteX10" fmla="*/ 56261 w 82803"/>
                <a:gd name="connsiteY10" fmla="*/ 32385 h 100965"/>
                <a:gd name="connsiteX11" fmla="*/ 73152 w 82803"/>
                <a:gd name="connsiteY11" fmla="*/ 32385 h 100965"/>
                <a:gd name="connsiteX12" fmla="*/ 73152 w 82803"/>
                <a:gd name="connsiteY12" fmla="*/ 44450 h 100965"/>
                <a:gd name="connsiteX13" fmla="*/ 56134 w 82803"/>
                <a:gd name="connsiteY13" fmla="*/ 11938 h 100965"/>
                <a:gd name="connsiteX14" fmla="*/ 33147 w 82803"/>
                <a:gd name="connsiteY14" fmla="*/ 11938 h 100965"/>
                <a:gd name="connsiteX15" fmla="*/ 33147 w 82803"/>
                <a:gd name="connsiteY15" fmla="*/ 0 h 100965"/>
                <a:gd name="connsiteX16" fmla="*/ 23876 w 82803"/>
                <a:gd name="connsiteY16" fmla="*/ 0 h 100965"/>
                <a:gd name="connsiteX17" fmla="*/ 23876 w 82803"/>
                <a:gd name="connsiteY17" fmla="*/ 11938 h 100965"/>
                <a:gd name="connsiteX18" fmla="*/ 0 w 82803"/>
                <a:gd name="connsiteY18" fmla="*/ 11938 h 100965"/>
                <a:gd name="connsiteX19" fmla="*/ 0 w 82803"/>
                <a:gd name="connsiteY19" fmla="*/ 19304 h 100965"/>
                <a:gd name="connsiteX20" fmla="*/ 56134 w 82803"/>
                <a:gd name="connsiteY20" fmla="*/ 19304 h 100965"/>
                <a:gd name="connsiteX21" fmla="*/ 56134 w 82803"/>
                <a:gd name="connsiteY21" fmla="*/ 11938 h 100965"/>
                <a:gd name="connsiteX22" fmla="*/ 14351 w 82803"/>
                <a:gd name="connsiteY22" fmla="*/ 43053 h 100965"/>
                <a:gd name="connsiteX23" fmla="*/ 14351 w 82803"/>
                <a:gd name="connsiteY23" fmla="*/ 43053 h 100965"/>
                <a:gd name="connsiteX24" fmla="*/ 14478 w 82803"/>
                <a:gd name="connsiteY24" fmla="*/ 41021 h 100965"/>
                <a:gd name="connsiteX25" fmla="*/ 14986 w 82803"/>
                <a:gd name="connsiteY25" fmla="*/ 39116 h 100965"/>
                <a:gd name="connsiteX26" fmla="*/ 15748 w 82803"/>
                <a:gd name="connsiteY26" fmla="*/ 37465 h 100965"/>
                <a:gd name="connsiteX27" fmla="*/ 16891 w 82803"/>
                <a:gd name="connsiteY27" fmla="*/ 35941 h 100965"/>
                <a:gd name="connsiteX28" fmla="*/ 18161 w 82803"/>
                <a:gd name="connsiteY28" fmla="*/ 34671 h 100965"/>
                <a:gd name="connsiteX29" fmla="*/ 19812 w 82803"/>
                <a:gd name="connsiteY29" fmla="*/ 33528 h 100965"/>
                <a:gd name="connsiteX30" fmla="*/ 21717 w 82803"/>
                <a:gd name="connsiteY30" fmla="*/ 32639 h 100965"/>
                <a:gd name="connsiteX31" fmla="*/ 23749 w 82803"/>
                <a:gd name="connsiteY31" fmla="*/ 32004 h 100965"/>
                <a:gd name="connsiteX32" fmla="*/ 25908 w 82803"/>
                <a:gd name="connsiteY32" fmla="*/ 31623 h 100965"/>
                <a:gd name="connsiteX33" fmla="*/ 28448 w 82803"/>
                <a:gd name="connsiteY33" fmla="*/ 31496 h 100965"/>
                <a:gd name="connsiteX34" fmla="*/ 28448 w 82803"/>
                <a:gd name="connsiteY34" fmla="*/ 31496 h 100965"/>
                <a:gd name="connsiteX35" fmla="*/ 30861 w 82803"/>
                <a:gd name="connsiteY35" fmla="*/ 31623 h 100965"/>
                <a:gd name="connsiteX36" fmla="*/ 33020 w 82803"/>
                <a:gd name="connsiteY36" fmla="*/ 32004 h 100965"/>
                <a:gd name="connsiteX37" fmla="*/ 35179 w 82803"/>
                <a:gd name="connsiteY37" fmla="*/ 32639 h 100965"/>
                <a:gd name="connsiteX38" fmla="*/ 36957 w 82803"/>
                <a:gd name="connsiteY38" fmla="*/ 33528 h 100965"/>
                <a:gd name="connsiteX39" fmla="*/ 38608 w 82803"/>
                <a:gd name="connsiteY39" fmla="*/ 34671 h 100965"/>
                <a:gd name="connsiteX40" fmla="*/ 39878 w 82803"/>
                <a:gd name="connsiteY40" fmla="*/ 35941 h 100965"/>
                <a:gd name="connsiteX41" fmla="*/ 41021 w 82803"/>
                <a:gd name="connsiteY41" fmla="*/ 37465 h 100965"/>
                <a:gd name="connsiteX42" fmla="*/ 41783 w 82803"/>
                <a:gd name="connsiteY42" fmla="*/ 39116 h 100965"/>
                <a:gd name="connsiteX43" fmla="*/ 42291 w 82803"/>
                <a:gd name="connsiteY43" fmla="*/ 41021 h 100965"/>
                <a:gd name="connsiteX44" fmla="*/ 42418 w 82803"/>
                <a:gd name="connsiteY44" fmla="*/ 43053 h 100965"/>
                <a:gd name="connsiteX45" fmla="*/ 42418 w 82803"/>
                <a:gd name="connsiteY45" fmla="*/ 43053 h 100965"/>
                <a:gd name="connsiteX46" fmla="*/ 42291 w 82803"/>
                <a:gd name="connsiteY46" fmla="*/ 45085 h 100965"/>
                <a:gd name="connsiteX47" fmla="*/ 41783 w 82803"/>
                <a:gd name="connsiteY47" fmla="*/ 46863 h 100965"/>
                <a:gd name="connsiteX48" fmla="*/ 41021 w 82803"/>
                <a:gd name="connsiteY48" fmla="*/ 48641 h 100965"/>
                <a:gd name="connsiteX49" fmla="*/ 39878 w 82803"/>
                <a:gd name="connsiteY49" fmla="*/ 50165 h 100965"/>
                <a:gd name="connsiteX50" fmla="*/ 38608 w 82803"/>
                <a:gd name="connsiteY50" fmla="*/ 51435 h 100965"/>
                <a:gd name="connsiteX51" fmla="*/ 36957 w 82803"/>
                <a:gd name="connsiteY51" fmla="*/ 52578 h 100965"/>
                <a:gd name="connsiteX52" fmla="*/ 35179 w 82803"/>
                <a:gd name="connsiteY52" fmla="*/ 53467 h 100965"/>
                <a:gd name="connsiteX53" fmla="*/ 33020 w 82803"/>
                <a:gd name="connsiteY53" fmla="*/ 54102 h 100965"/>
                <a:gd name="connsiteX54" fmla="*/ 30861 w 82803"/>
                <a:gd name="connsiteY54" fmla="*/ 54483 h 100965"/>
                <a:gd name="connsiteX55" fmla="*/ 28448 w 82803"/>
                <a:gd name="connsiteY55" fmla="*/ 54610 h 100965"/>
                <a:gd name="connsiteX56" fmla="*/ 28448 w 82803"/>
                <a:gd name="connsiteY56" fmla="*/ 54610 h 100965"/>
                <a:gd name="connsiteX57" fmla="*/ 25908 w 82803"/>
                <a:gd name="connsiteY57" fmla="*/ 54483 h 100965"/>
                <a:gd name="connsiteX58" fmla="*/ 23749 w 82803"/>
                <a:gd name="connsiteY58" fmla="*/ 54102 h 100965"/>
                <a:gd name="connsiteX59" fmla="*/ 21717 w 82803"/>
                <a:gd name="connsiteY59" fmla="*/ 53467 h 100965"/>
                <a:gd name="connsiteX60" fmla="*/ 19812 w 82803"/>
                <a:gd name="connsiteY60" fmla="*/ 52578 h 100965"/>
                <a:gd name="connsiteX61" fmla="*/ 18161 w 82803"/>
                <a:gd name="connsiteY61" fmla="*/ 51435 h 100965"/>
                <a:gd name="connsiteX62" fmla="*/ 16891 w 82803"/>
                <a:gd name="connsiteY62" fmla="*/ 50165 h 100965"/>
                <a:gd name="connsiteX63" fmla="*/ 15748 w 82803"/>
                <a:gd name="connsiteY63" fmla="*/ 48641 h 100965"/>
                <a:gd name="connsiteX64" fmla="*/ 14986 w 82803"/>
                <a:gd name="connsiteY64" fmla="*/ 46863 h 100965"/>
                <a:gd name="connsiteX65" fmla="*/ 14478 w 82803"/>
                <a:gd name="connsiteY65" fmla="*/ 45085 h 100965"/>
                <a:gd name="connsiteX66" fmla="*/ 14351 w 82803"/>
                <a:gd name="connsiteY66" fmla="*/ 43053 h 100965"/>
                <a:gd name="connsiteX67" fmla="*/ 51054 w 82803"/>
                <a:gd name="connsiteY67" fmla="*/ 43053 h 100965"/>
                <a:gd name="connsiteX68" fmla="*/ 51054 w 82803"/>
                <a:gd name="connsiteY68" fmla="*/ 43053 h 100965"/>
                <a:gd name="connsiteX69" fmla="*/ 50800 w 82803"/>
                <a:gd name="connsiteY69" fmla="*/ 39751 h 100965"/>
                <a:gd name="connsiteX70" fmla="*/ 50038 w 82803"/>
                <a:gd name="connsiteY70" fmla="*/ 36830 h 100965"/>
                <a:gd name="connsiteX71" fmla="*/ 48641 w 82803"/>
                <a:gd name="connsiteY71" fmla="*/ 34036 h 100965"/>
                <a:gd name="connsiteX72" fmla="*/ 46990 w 82803"/>
                <a:gd name="connsiteY72" fmla="*/ 31623 h 100965"/>
                <a:gd name="connsiteX73" fmla="*/ 44704 w 82803"/>
                <a:gd name="connsiteY73" fmla="*/ 29464 h 100965"/>
                <a:gd name="connsiteX74" fmla="*/ 42164 w 82803"/>
                <a:gd name="connsiteY74" fmla="*/ 27813 h 100965"/>
                <a:gd name="connsiteX75" fmla="*/ 39116 w 82803"/>
                <a:gd name="connsiteY75" fmla="*/ 26289 h 100965"/>
                <a:gd name="connsiteX76" fmla="*/ 35814 w 82803"/>
                <a:gd name="connsiteY76" fmla="*/ 25273 h 100965"/>
                <a:gd name="connsiteX77" fmla="*/ 32258 w 82803"/>
                <a:gd name="connsiteY77" fmla="*/ 24638 h 100965"/>
                <a:gd name="connsiteX78" fmla="*/ 28448 w 82803"/>
                <a:gd name="connsiteY78" fmla="*/ 24384 h 100965"/>
                <a:gd name="connsiteX79" fmla="*/ 28448 w 82803"/>
                <a:gd name="connsiteY79" fmla="*/ 24384 h 100965"/>
                <a:gd name="connsiteX80" fmla="*/ 24511 w 82803"/>
                <a:gd name="connsiteY80" fmla="*/ 24638 h 100965"/>
                <a:gd name="connsiteX81" fmla="*/ 20828 w 82803"/>
                <a:gd name="connsiteY81" fmla="*/ 25273 h 100965"/>
                <a:gd name="connsiteX82" fmla="*/ 17526 w 82803"/>
                <a:gd name="connsiteY82" fmla="*/ 26289 h 100965"/>
                <a:gd name="connsiteX83" fmla="*/ 14605 w 82803"/>
                <a:gd name="connsiteY83" fmla="*/ 27813 h 100965"/>
                <a:gd name="connsiteX84" fmla="*/ 12065 w 82803"/>
                <a:gd name="connsiteY84" fmla="*/ 29464 h 100965"/>
                <a:gd name="connsiteX85" fmla="*/ 9779 w 82803"/>
                <a:gd name="connsiteY85" fmla="*/ 31623 h 100965"/>
                <a:gd name="connsiteX86" fmla="*/ 8128 w 82803"/>
                <a:gd name="connsiteY86" fmla="*/ 34036 h 100965"/>
                <a:gd name="connsiteX87" fmla="*/ 6731 w 82803"/>
                <a:gd name="connsiteY87" fmla="*/ 36830 h 100965"/>
                <a:gd name="connsiteX88" fmla="*/ 5969 w 82803"/>
                <a:gd name="connsiteY88" fmla="*/ 39751 h 100965"/>
                <a:gd name="connsiteX89" fmla="*/ 5715 w 82803"/>
                <a:gd name="connsiteY89" fmla="*/ 43053 h 100965"/>
                <a:gd name="connsiteX90" fmla="*/ 5715 w 82803"/>
                <a:gd name="connsiteY90" fmla="*/ 43053 h 100965"/>
                <a:gd name="connsiteX91" fmla="*/ 5969 w 82803"/>
                <a:gd name="connsiteY91" fmla="*/ 46228 h 100965"/>
                <a:gd name="connsiteX92" fmla="*/ 6731 w 82803"/>
                <a:gd name="connsiteY92" fmla="*/ 49276 h 100965"/>
                <a:gd name="connsiteX93" fmla="*/ 8128 w 82803"/>
                <a:gd name="connsiteY93" fmla="*/ 51943 h 100965"/>
                <a:gd name="connsiteX94" fmla="*/ 9779 w 82803"/>
                <a:gd name="connsiteY94" fmla="*/ 54483 h 100965"/>
                <a:gd name="connsiteX95" fmla="*/ 12065 w 82803"/>
                <a:gd name="connsiteY95" fmla="*/ 56515 h 100965"/>
                <a:gd name="connsiteX96" fmla="*/ 14605 w 82803"/>
                <a:gd name="connsiteY96" fmla="*/ 58293 h 100965"/>
                <a:gd name="connsiteX97" fmla="*/ 17526 w 82803"/>
                <a:gd name="connsiteY97" fmla="*/ 59817 h 100965"/>
                <a:gd name="connsiteX98" fmla="*/ 20828 w 82803"/>
                <a:gd name="connsiteY98" fmla="*/ 60833 h 100965"/>
                <a:gd name="connsiteX99" fmla="*/ 24511 w 82803"/>
                <a:gd name="connsiteY99" fmla="*/ 61468 h 100965"/>
                <a:gd name="connsiteX100" fmla="*/ 28448 w 82803"/>
                <a:gd name="connsiteY100" fmla="*/ 61595 h 100965"/>
                <a:gd name="connsiteX101" fmla="*/ 28448 w 82803"/>
                <a:gd name="connsiteY101" fmla="*/ 61595 h 100965"/>
                <a:gd name="connsiteX102" fmla="*/ 32258 w 82803"/>
                <a:gd name="connsiteY102" fmla="*/ 61468 h 100965"/>
                <a:gd name="connsiteX103" fmla="*/ 35814 w 82803"/>
                <a:gd name="connsiteY103" fmla="*/ 60833 h 100965"/>
                <a:gd name="connsiteX104" fmla="*/ 39116 w 82803"/>
                <a:gd name="connsiteY104" fmla="*/ 59817 h 100965"/>
                <a:gd name="connsiteX105" fmla="*/ 42164 w 82803"/>
                <a:gd name="connsiteY105" fmla="*/ 58293 h 100965"/>
                <a:gd name="connsiteX106" fmla="*/ 44704 w 82803"/>
                <a:gd name="connsiteY106" fmla="*/ 56515 h 100965"/>
                <a:gd name="connsiteX107" fmla="*/ 46990 w 82803"/>
                <a:gd name="connsiteY107" fmla="*/ 54483 h 100965"/>
                <a:gd name="connsiteX108" fmla="*/ 48641 w 82803"/>
                <a:gd name="connsiteY108" fmla="*/ 51943 h 100965"/>
                <a:gd name="connsiteX109" fmla="*/ 50038 w 82803"/>
                <a:gd name="connsiteY109" fmla="*/ 49276 h 100965"/>
                <a:gd name="connsiteX110" fmla="*/ 50800 w 82803"/>
                <a:gd name="connsiteY110" fmla="*/ 46228 h 100965"/>
                <a:gd name="connsiteX111" fmla="*/ 51054 w 82803"/>
                <a:gd name="connsiteY111" fmla="*/ 43053 h 100965"/>
                <a:gd name="connsiteX112" fmla="*/ 49530 w 82803"/>
                <a:gd name="connsiteY112" fmla="*/ 93980 h 100965"/>
                <a:gd name="connsiteX113" fmla="*/ 49530 w 82803"/>
                <a:gd name="connsiteY113" fmla="*/ 93980 h 100965"/>
                <a:gd name="connsiteX114" fmla="*/ 45212 w 82803"/>
                <a:gd name="connsiteY114" fmla="*/ 93853 h 100965"/>
                <a:gd name="connsiteX115" fmla="*/ 41402 w 82803"/>
                <a:gd name="connsiteY115" fmla="*/ 93472 h 100965"/>
                <a:gd name="connsiteX116" fmla="*/ 37846 w 82803"/>
                <a:gd name="connsiteY116" fmla="*/ 92964 h 100965"/>
                <a:gd name="connsiteX117" fmla="*/ 34671 w 82803"/>
                <a:gd name="connsiteY117" fmla="*/ 92202 h 100965"/>
                <a:gd name="connsiteX118" fmla="*/ 32004 w 82803"/>
                <a:gd name="connsiteY118" fmla="*/ 91313 h 100965"/>
                <a:gd name="connsiteX119" fmla="*/ 29718 w 82803"/>
                <a:gd name="connsiteY119" fmla="*/ 90170 h 100965"/>
                <a:gd name="connsiteX120" fmla="*/ 27940 w 82803"/>
                <a:gd name="connsiteY120" fmla="*/ 88900 h 100965"/>
                <a:gd name="connsiteX121" fmla="*/ 26670 w 82803"/>
                <a:gd name="connsiteY121" fmla="*/ 87376 h 100965"/>
                <a:gd name="connsiteX122" fmla="*/ 25908 w 82803"/>
                <a:gd name="connsiteY122" fmla="*/ 85725 h 100965"/>
                <a:gd name="connsiteX123" fmla="*/ 25654 w 82803"/>
                <a:gd name="connsiteY123" fmla="*/ 83947 h 100965"/>
                <a:gd name="connsiteX124" fmla="*/ 25654 w 82803"/>
                <a:gd name="connsiteY124" fmla="*/ 83947 h 100965"/>
                <a:gd name="connsiteX125" fmla="*/ 25908 w 82803"/>
                <a:gd name="connsiteY125" fmla="*/ 82042 h 100965"/>
                <a:gd name="connsiteX126" fmla="*/ 26670 w 82803"/>
                <a:gd name="connsiteY126" fmla="*/ 80391 h 100965"/>
                <a:gd name="connsiteX127" fmla="*/ 27940 w 82803"/>
                <a:gd name="connsiteY127" fmla="*/ 78867 h 100965"/>
                <a:gd name="connsiteX128" fmla="*/ 29718 w 82803"/>
                <a:gd name="connsiteY128" fmla="*/ 77597 h 100965"/>
                <a:gd name="connsiteX129" fmla="*/ 32004 w 82803"/>
                <a:gd name="connsiteY129" fmla="*/ 76454 h 100965"/>
                <a:gd name="connsiteX130" fmla="*/ 34671 w 82803"/>
                <a:gd name="connsiteY130" fmla="*/ 75565 h 100965"/>
                <a:gd name="connsiteX131" fmla="*/ 37846 w 82803"/>
                <a:gd name="connsiteY131" fmla="*/ 74803 h 100965"/>
                <a:gd name="connsiteX132" fmla="*/ 41402 w 82803"/>
                <a:gd name="connsiteY132" fmla="*/ 74295 h 100965"/>
                <a:gd name="connsiteX133" fmla="*/ 45212 w 82803"/>
                <a:gd name="connsiteY133" fmla="*/ 73914 h 100965"/>
                <a:gd name="connsiteX134" fmla="*/ 49530 w 82803"/>
                <a:gd name="connsiteY134" fmla="*/ 73787 h 100965"/>
                <a:gd name="connsiteX135" fmla="*/ 49530 w 82803"/>
                <a:gd name="connsiteY135" fmla="*/ 73787 h 100965"/>
                <a:gd name="connsiteX136" fmla="*/ 53721 w 82803"/>
                <a:gd name="connsiteY136" fmla="*/ 73914 h 100965"/>
                <a:gd name="connsiteX137" fmla="*/ 57658 w 82803"/>
                <a:gd name="connsiteY137" fmla="*/ 74295 h 100965"/>
                <a:gd name="connsiteX138" fmla="*/ 61214 w 82803"/>
                <a:gd name="connsiteY138" fmla="*/ 74803 h 100965"/>
                <a:gd name="connsiteX139" fmla="*/ 64262 w 82803"/>
                <a:gd name="connsiteY139" fmla="*/ 75565 h 100965"/>
                <a:gd name="connsiteX140" fmla="*/ 66929 w 82803"/>
                <a:gd name="connsiteY140" fmla="*/ 76454 h 100965"/>
                <a:gd name="connsiteX141" fmla="*/ 69215 w 82803"/>
                <a:gd name="connsiteY141" fmla="*/ 77597 h 100965"/>
                <a:gd name="connsiteX142" fmla="*/ 70993 w 82803"/>
                <a:gd name="connsiteY142" fmla="*/ 78867 h 100965"/>
                <a:gd name="connsiteX143" fmla="*/ 72263 w 82803"/>
                <a:gd name="connsiteY143" fmla="*/ 80391 h 100965"/>
                <a:gd name="connsiteX144" fmla="*/ 73025 w 82803"/>
                <a:gd name="connsiteY144" fmla="*/ 82042 h 100965"/>
                <a:gd name="connsiteX145" fmla="*/ 73279 w 82803"/>
                <a:gd name="connsiteY145" fmla="*/ 83947 h 100965"/>
                <a:gd name="connsiteX146" fmla="*/ 73279 w 82803"/>
                <a:gd name="connsiteY146" fmla="*/ 83947 h 100965"/>
                <a:gd name="connsiteX147" fmla="*/ 73025 w 82803"/>
                <a:gd name="connsiteY147" fmla="*/ 85725 h 100965"/>
                <a:gd name="connsiteX148" fmla="*/ 72263 w 82803"/>
                <a:gd name="connsiteY148" fmla="*/ 87376 h 100965"/>
                <a:gd name="connsiteX149" fmla="*/ 70993 w 82803"/>
                <a:gd name="connsiteY149" fmla="*/ 88900 h 100965"/>
                <a:gd name="connsiteX150" fmla="*/ 69215 w 82803"/>
                <a:gd name="connsiteY150" fmla="*/ 90170 h 100965"/>
                <a:gd name="connsiteX151" fmla="*/ 66929 w 82803"/>
                <a:gd name="connsiteY151" fmla="*/ 91313 h 100965"/>
                <a:gd name="connsiteX152" fmla="*/ 64262 w 82803"/>
                <a:gd name="connsiteY152" fmla="*/ 92202 h 100965"/>
                <a:gd name="connsiteX153" fmla="*/ 61214 w 82803"/>
                <a:gd name="connsiteY153" fmla="*/ 92964 h 100965"/>
                <a:gd name="connsiteX154" fmla="*/ 57658 w 82803"/>
                <a:gd name="connsiteY154" fmla="*/ 93472 h 100965"/>
                <a:gd name="connsiteX155" fmla="*/ 53721 w 82803"/>
                <a:gd name="connsiteY155" fmla="*/ 93853 h 100965"/>
                <a:gd name="connsiteX156" fmla="*/ 49530 w 82803"/>
                <a:gd name="connsiteY156" fmla="*/ 93980 h 100965"/>
                <a:gd name="connsiteX157" fmla="*/ 49530 w 82803"/>
                <a:gd name="connsiteY157" fmla="*/ 66802 h 100965"/>
                <a:gd name="connsiteX158" fmla="*/ 49530 w 82803"/>
                <a:gd name="connsiteY158" fmla="*/ 66802 h 100965"/>
                <a:gd name="connsiteX159" fmla="*/ 43561 w 82803"/>
                <a:gd name="connsiteY159" fmla="*/ 66929 h 100965"/>
                <a:gd name="connsiteX160" fmla="*/ 38100 w 82803"/>
                <a:gd name="connsiteY160" fmla="*/ 67564 h 100965"/>
                <a:gd name="connsiteX161" fmla="*/ 33147 w 82803"/>
                <a:gd name="connsiteY161" fmla="*/ 68453 h 100965"/>
                <a:gd name="connsiteX162" fmla="*/ 28829 w 82803"/>
                <a:gd name="connsiteY162" fmla="*/ 69723 h 100965"/>
                <a:gd name="connsiteX163" fmla="*/ 25019 w 82803"/>
                <a:gd name="connsiteY163" fmla="*/ 71247 h 100965"/>
                <a:gd name="connsiteX164" fmla="*/ 21844 w 82803"/>
                <a:gd name="connsiteY164" fmla="*/ 73152 h 100965"/>
                <a:gd name="connsiteX165" fmla="*/ 19431 w 82803"/>
                <a:gd name="connsiteY165" fmla="*/ 75311 h 100965"/>
                <a:gd name="connsiteX166" fmla="*/ 17526 w 82803"/>
                <a:gd name="connsiteY166" fmla="*/ 77851 h 100965"/>
                <a:gd name="connsiteX167" fmla="*/ 16510 w 82803"/>
                <a:gd name="connsiteY167" fmla="*/ 80772 h 100965"/>
                <a:gd name="connsiteX168" fmla="*/ 16129 w 82803"/>
                <a:gd name="connsiteY168" fmla="*/ 83947 h 100965"/>
                <a:gd name="connsiteX169" fmla="*/ 16129 w 82803"/>
                <a:gd name="connsiteY169" fmla="*/ 83947 h 100965"/>
                <a:gd name="connsiteX170" fmla="*/ 16510 w 82803"/>
                <a:gd name="connsiteY170" fmla="*/ 86995 h 100965"/>
                <a:gd name="connsiteX171" fmla="*/ 17526 w 82803"/>
                <a:gd name="connsiteY171" fmla="*/ 89789 h 100965"/>
                <a:gd name="connsiteX172" fmla="*/ 19431 w 82803"/>
                <a:gd name="connsiteY172" fmla="*/ 92329 h 100965"/>
                <a:gd name="connsiteX173" fmla="*/ 21844 w 82803"/>
                <a:gd name="connsiteY173" fmla="*/ 94615 h 100965"/>
                <a:gd name="connsiteX174" fmla="*/ 25019 w 82803"/>
                <a:gd name="connsiteY174" fmla="*/ 96520 h 100965"/>
                <a:gd name="connsiteX175" fmla="*/ 28829 w 82803"/>
                <a:gd name="connsiteY175" fmla="*/ 98044 h 100965"/>
                <a:gd name="connsiteX176" fmla="*/ 33147 w 82803"/>
                <a:gd name="connsiteY176" fmla="*/ 99314 h 100965"/>
                <a:gd name="connsiteX177" fmla="*/ 38100 w 82803"/>
                <a:gd name="connsiteY177" fmla="*/ 100203 h 100965"/>
                <a:gd name="connsiteX178" fmla="*/ 43561 w 82803"/>
                <a:gd name="connsiteY178" fmla="*/ 100838 h 100965"/>
                <a:gd name="connsiteX179" fmla="*/ 49530 w 82803"/>
                <a:gd name="connsiteY179" fmla="*/ 100965 h 100965"/>
                <a:gd name="connsiteX180" fmla="*/ 49530 w 82803"/>
                <a:gd name="connsiteY180" fmla="*/ 100965 h 100965"/>
                <a:gd name="connsiteX181" fmla="*/ 55499 w 82803"/>
                <a:gd name="connsiteY181" fmla="*/ 100838 h 100965"/>
                <a:gd name="connsiteX182" fmla="*/ 60960 w 82803"/>
                <a:gd name="connsiteY182" fmla="*/ 100203 h 100965"/>
                <a:gd name="connsiteX183" fmla="*/ 65786 w 82803"/>
                <a:gd name="connsiteY183" fmla="*/ 99314 h 100965"/>
                <a:gd name="connsiteX184" fmla="*/ 70231 w 82803"/>
                <a:gd name="connsiteY184" fmla="*/ 98044 h 100965"/>
                <a:gd name="connsiteX185" fmla="*/ 73914 w 82803"/>
                <a:gd name="connsiteY185" fmla="*/ 96520 h 100965"/>
                <a:gd name="connsiteX186" fmla="*/ 77089 w 82803"/>
                <a:gd name="connsiteY186" fmla="*/ 94615 h 100965"/>
                <a:gd name="connsiteX187" fmla="*/ 79502 w 82803"/>
                <a:gd name="connsiteY187" fmla="*/ 92329 h 100965"/>
                <a:gd name="connsiteX188" fmla="*/ 81407 w 82803"/>
                <a:gd name="connsiteY188" fmla="*/ 89789 h 100965"/>
                <a:gd name="connsiteX189" fmla="*/ 82423 w 82803"/>
                <a:gd name="connsiteY189" fmla="*/ 86995 h 100965"/>
                <a:gd name="connsiteX190" fmla="*/ 82804 w 82803"/>
                <a:gd name="connsiteY190" fmla="*/ 83947 h 100965"/>
                <a:gd name="connsiteX191" fmla="*/ 82804 w 82803"/>
                <a:gd name="connsiteY191" fmla="*/ 83947 h 100965"/>
                <a:gd name="connsiteX192" fmla="*/ 82423 w 82803"/>
                <a:gd name="connsiteY192" fmla="*/ 80772 h 100965"/>
                <a:gd name="connsiteX193" fmla="*/ 81407 w 82803"/>
                <a:gd name="connsiteY193" fmla="*/ 77851 h 100965"/>
                <a:gd name="connsiteX194" fmla="*/ 79502 w 82803"/>
                <a:gd name="connsiteY194" fmla="*/ 75311 h 100965"/>
                <a:gd name="connsiteX195" fmla="*/ 77089 w 82803"/>
                <a:gd name="connsiteY195" fmla="*/ 73152 h 100965"/>
                <a:gd name="connsiteX196" fmla="*/ 73914 w 82803"/>
                <a:gd name="connsiteY196" fmla="*/ 71247 h 100965"/>
                <a:gd name="connsiteX197" fmla="*/ 70231 w 82803"/>
                <a:gd name="connsiteY197" fmla="*/ 69723 h 100965"/>
                <a:gd name="connsiteX198" fmla="*/ 65786 w 82803"/>
                <a:gd name="connsiteY198" fmla="*/ 68453 h 100965"/>
                <a:gd name="connsiteX199" fmla="*/ 60960 w 82803"/>
                <a:gd name="connsiteY199" fmla="*/ 67564 h 100965"/>
                <a:gd name="connsiteX200" fmla="*/ 55499 w 82803"/>
                <a:gd name="connsiteY200" fmla="*/ 66929 h 100965"/>
                <a:gd name="connsiteX201" fmla="*/ 49530 w 82803"/>
                <a:gd name="connsiteY201" fmla="*/ 6680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82803" h="100965">
                  <a:moveTo>
                    <a:pt x="73152" y="44450"/>
                  </a:moveTo>
                  <a:lnTo>
                    <a:pt x="56134" y="44450"/>
                  </a:lnTo>
                  <a:lnTo>
                    <a:pt x="56134" y="51943"/>
                  </a:lnTo>
                  <a:lnTo>
                    <a:pt x="73152" y="51943"/>
                  </a:lnTo>
                  <a:lnTo>
                    <a:pt x="73152" y="65532"/>
                  </a:lnTo>
                  <a:lnTo>
                    <a:pt x="82423" y="65532"/>
                  </a:lnTo>
                  <a:lnTo>
                    <a:pt x="82423" y="889"/>
                  </a:lnTo>
                  <a:lnTo>
                    <a:pt x="73152" y="889"/>
                  </a:lnTo>
                  <a:lnTo>
                    <a:pt x="73152" y="25019"/>
                  </a:lnTo>
                  <a:lnTo>
                    <a:pt x="56261" y="25019"/>
                  </a:lnTo>
                  <a:lnTo>
                    <a:pt x="56261" y="32385"/>
                  </a:lnTo>
                  <a:lnTo>
                    <a:pt x="73152" y="32385"/>
                  </a:lnTo>
                  <a:lnTo>
                    <a:pt x="73152" y="44450"/>
                  </a:lnTo>
                  <a:close/>
                  <a:moveTo>
                    <a:pt x="56134" y="11938"/>
                  </a:moveTo>
                  <a:lnTo>
                    <a:pt x="33147" y="11938"/>
                  </a:lnTo>
                  <a:lnTo>
                    <a:pt x="33147" y="0"/>
                  </a:lnTo>
                  <a:lnTo>
                    <a:pt x="23876" y="0"/>
                  </a:lnTo>
                  <a:lnTo>
                    <a:pt x="23876" y="11938"/>
                  </a:lnTo>
                  <a:lnTo>
                    <a:pt x="0" y="11938"/>
                  </a:lnTo>
                  <a:lnTo>
                    <a:pt x="0" y="19304"/>
                  </a:lnTo>
                  <a:lnTo>
                    <a:pt x="56134" y="19304"/>
                  </a:lnTo>
                  <a:lnTo>
                    <a:pt x="56134" y="11938"/>
                  </a:lnTo>
                  <a:close/>
                  <a:moveTo>
                    <a:pt x="14351" y="43053"/>
                  </a:moveTo>
                  <a:lnTo>
                    <a:pt x="14351" y="43053"/>
                  </a:lnTo>
                  <a:lnTo>
                    <a:pt x="14478" y="41021"/>
                  </a:lnTo>
                  <a:lnTo>
                    <a:pt x="14986" y="39116"/>
                  </a:lnTo>
                  <a:lnTo>
                    <a:pt x="15748" y="37465"/>
                  </a:lnTo>
                  <a:lnTo>
                    <a:pt x="16891" y="35941"/>
                  </a:lnTo>
                  <a:lnTo>
                    <a:pt x="18161" y="34671"/>
                  </a:lnTo>
                  <a:lnTo>
                    <a:pt x="19812" y="33528"/>
                  </a:lnTo>
                  <a:lnTo>
                    <a:pt x="21717" y="32639"/>
                  </a:lnTo>
                  <a:lnTo>
                    <a:pt x="23749" y="32004"/>
                  </a:lnTo>
                  <a:lnTo>
                    <a:pt x="25908" y="31623"/>
                  </a:lnTo>
                  <a:lnTo>
                    <a:pt x="28448" y="31496"/>
                  </a:lnTo>
                  <a:lnTo>
                    <a:pt x="28448" y="31496"/>
                  </a:lnTo>
                  <a:lnTo>
                    <a:pt x="30861" y="31623"/>
                  </a:lnTo>
                  <a:lnTo>
                    <a:pt x="33020" y="32004"/>
                  </a:lnTo>
                  <a:lnTo>
                    <a:pt x="35179" y="32639"/>
                  </a:lnTo>
                  <a:lnTo>
                    <a:pt x="36957" y="33528"/>
                  </a:lnTo>
                  <a:lnTo>
                    <a:pt x="38608" y="34671"/>
                  </a:lnTo>
                  <a:lnTo>
                    <a:pt x="39878" y="35941"/>
                  </a:lnTo>
                  <a:lnTo>
                    <a:pt x="41021" y="37465"/>
                  </a:lnTo>
                  <a:lnTo>
                    <a:pt x="41783" y="39116"/>
                  </a:lnTo>
                  <a:lnTo>
                    <a:pt x="42291" y="41021"/>
                  </a:lnTo>
                  <a:lnTo>
                    <a:pt x="42418" y="43053"/>
                  </a:lnTo>
                  <a:lnTo>
                    <a:pt x="42418" y="43053"/>
                  </a:lnTo>
                  <a:lnTo>
                    <a:pt x="42291" y="45085"/>
                  </a:lnTo>
                  <a:lnTo>
                    <a:pt x="41783" y="46863"/>
                  </a:lnTo>
                  <a:lnTo>
                    <a:pt x="41021" y="48641"/>
                  </a:lnTo>
                  <a:lnTo>
                    <a:pt x="39878" y="50165"/>
                  </a:lnTo>
                  <a:lnTo>
                    <a:pt x="38608" y="51435"/>
                  </a:lnTo>
                  <a:lnTo>
                    <a:pt x="36957" y="52578"/>
                  </a:lnTo>
                  <a:lnTo>
                    <a:pt x="35179" y="53467"/>
                  </a:lnTo>
                  <a:lnTo>
                    <a:pt x="33020" y="54102"/>
                  </a:lnTo>
                  <a:lnTo>
                    <a:pt x="30861" y="54483"/>
                  </a:lnTo>
                  <a:lnTo>
                    <a:pt x="28448" y="54610"/>
                  </a:lnTo>
                  <a:lnTo>
                    <a:pt x="28448" y="54610"/>
                  </a:lnTo>
                  <a:lnTo>
                    <a:pt x="25908" y="54483"/>
                  </a:lnTo>
                  <a:lnTo>
                    <a:pt x="23749" y="54102"/>
                  </a:lnTo>
                  <a:lnTo>
                    <a:pt x="21717" y="53467"/>
                  </a:lnTo>
                  <a:lnTo>
                    <a:pt x="19812" y="52578"/>
                  </a:lnTo>
                  <a:lnTo>
                    <a:pt x="18161" y="51435"/>
                  </a:lnTo>
                  <a:lnTo>
                    <a:pt x="16891" y="50165"/>
                  </a:lnTo>
                  <a:lnTo>
                    <a:pt x="15748" y="48641"/>
                  </a:lnTo>
                  <a:lnTo>
                    <a:pt x="14986" y="46863"/>
                  </a:lnTo>
                  <a:lnTo>
                    <a:pt x="14478" y="45085"/>
                  </a:lnTo>
                  <a:lnTo>
                    <a:pt x="14351" y="43053"/>
                  </a:lnTo>
                  <a:close/>
                  <a:moveTo>
                    <a:pt x="51054" y="43053"/>
                  </a:moveTo>
                  <a:lnTo>
                    <a:pt x="51054" y="43053"/>
                  </a:lnTo>
                  <a:lnTo>
                    <a:pt x="50800" y="39751"/>
                  </a:lnTo>
                  <a:lnTo>
                    <a:pt x="50038" y="36830"/>
                  </a:lnTo>
                  <a:lnTo>
                    <a:pt x="48641" y="34036"/>
                  </a:lnTo>
                  <a:lnTo>
                    <a:pt x="46990" y="31623"/>
                  </a:lnTo>
                  <a:lnTo>
                    <a:pt x="44704" y="29464"/>
                  </a:lnTo>
                  <a:lnTo>
                    <a:pt x="42164" y="27813"/>
                  </a:lnTo>
                  <a:lnTo>
                    <a:pt x="39116" y="26289"/>
                  </a:lnTo>
                  <a:lnTo>
                    <a:pt x="35814" y="25273"/>
                  </a:lnTo>
                  <a:lnTo>
                    <a:pt x="32258" y="24638"/>
                  </a:lnTo>
                  <a:lnTo>
                    <a:pt x="28448" y="24384"/>
                  </a:lnTo>
                  <a:lnTo>
                    <a:pt x="28448" y="24384"/>
                  </a:lnTo>
                  <a:lnTo>
                    <a:pt x="24511" y="24638"/>
                  </a:lnTo>
                  <a:lnTo>
                    <a:pt x="20828" y="25273"/>
                  </a:lnTo>
                  <a:lnTo>
                    <a:pt x="17526" y="26289"/>
                  </a:lnTo>
                  <a:lnTo>
                    <a:pt x="14605" y="27813"/>
                  </a:lnTo>
                  <a:lnTo>
                    <a:pt x="12065" y="29464"/>
                  </a:lnTo>
                  <a:lnTo>
                    <a:pt x="9779" y="31623"/>
                  </a:lnTo>
                  <a:lnTo>
                    <a:pt x="8128" y="34036"/>
                  </a:lnTo>
                  <a:lnTo>
                    <a:pt x="6731" y="36830"/>
                  </a:lnTo>
                  <a:lnTo>
                    <a:pt x="5969" y="39751"/>
                  </a:lnTo>
                  <a:lnTo>
                    <a:pt x="5715" y="43053"/>
                  </a:lnTo>
                  <a:lnTo>
                    <a:pt x="5715" y="43053"/>
                  </a:lnTo>
                  <a:lnTo>
                    <a:pt x="5969" y="46228"/>
                  </a:lnTo>
                  <a:lnTo>
                    <a:pt x="6731" y="49276"/>
                  </a:lnTo>
                  <a:lnTo>
                    <a:pt x="8128" y="51943"/>
                  </a:lnTo>
                  <a:lnTo>
                    <a:pt x="9779" y="54483"/>
                  </a:lnTo>
                  <a:lnTo>
                    <a:pt x="12065" y="56515"/>
                  </a:lnTo>
                  <a:lnTo>
                    <a:pt x="14605" y="58293"/>
                  </a:lnTo>
                  <a:lnTo>
                    <a:pt x="17526" y="59817"/>
                  </a:lnTo>
                  <a:lnTo>
                    <a:pt x="20828" y="60833"/>
                  </a:lnTo>
                  <a:lnTo>
                    <a:pt x="24511" y="61468"/>
                  </a:lnTo>
                  <a:lnTo>
                    <a:pt x="28448" y="61595"/>
                  </a:lnTo>
                  <a:lnTo>
                    <a:pt x="28448" y="61595"/>
                  </a:lnTo>
                  <a:lnTo>
                    <a:pt x="32258" y="61468"/>
                  </a:lnTo>
                  <a:lnTo>
                    <a:pt x="35814" y="60833"/>
                  </a:lnTo>
                  <a:lnTo>
                    <a:pt x="39116" y="59817"/>
                  </a:lnTo>
                  <a:lnTo>
                    <a:pt x="42164" y="58293"/>
                  </a:lnTo>
                  <a:lnTo>
                    <a:pt x="44704" y="56515"/>
                  </a:lnTo>
                  <a:lnTo>
                    <a:pt x="46990" y="54483"/>
                  </a:lnTo>
                  <a:lnTo>
                    <a:pt x="48641" y="51943"/>
                  </a:lnTo>
                  <a:lnTo>
                    <a:pt x="50038" y="49276"/>
                  </a:lnTo>
                  <a:lnTo>
                    <a:pt x="50800" y="46228"/>
                  </a:lnTo>
                  <a:lnTo>
                    <a:pt x="51054" y="43053"/>
                  </a:lnTo>
                  <a:close/>
                  <a:moveTo>
                    <a:pt x="49530" y="93980"/>
                  </a:moveTo>
                  <a:lnTo>
                    <a:pt x="49530" y="93980"/>
                  </a:lnTo>
                  <a:lnTo>
                    <a:pt x="45212" y="93853"/>
                  </a:lnTo>
                  <a:lnTo>
                    <a:pt x="41402" y="93472"/>
                  </a:lnTo>
                  <a:lnTo>
                    <a:pt x="37846" y="92964"/>
                  </a:lnTo>
                  <a:lnTo>
                    <a:pt x="34671" y="92202"/>
                  </a:lnTo>
                  <a:lnTo>
                    <a:pt x="32004" y="91313"/>
                  </a:lnTo>
                  <a:lnTo>
                    <a:pt x="29718" y="90170"/>
                  </a:lnTo>
                  <a:lnTo>
                    <a:pt x="27940" y="88900"/>
                  </a:lnTo>
                  <a:lnTo>
                    <a:pt x="26670" y="87376"/>
                  </a:lnTo>
                  <a:lnTo>
                    <a:pt x="25908" y="85725"/>
                  </a:lnTo>
                  <a:lnTo>
                    <a:pt x="25654" y="83947"/>
                  </a:lnTo>
                  <a:lnTo>
                    <a:pt x="25654" y="83947"/>
                  </a:lnTo>
                  <a:lnTo>
                    <a:pt x="25908" y="82042"/>
                  </a:lnTo>
                  <a:lnTo>
                    <a:pt x="26670" y="80391"/>
                  </a:lnTo>
                  <a:lnTo>
                    <a:pt x="27940" y="78867"/>
                  </a:lnTo>
                  <a:lnTo>
                    <a:pt x="29718" y="77597"/>
                  </a:lnTo>
                  <a:lnTo>
                    <a:pt x="32004" y="76454"/>
                  </a:lnTo>
                  <a:lnTo>
                    <a:pt x="34671" y="75565"/>
                  </a:lnTo>
                  <a:lnTo>
                    <a:pt x="37846" y="74803"/>
                  </a:lnTo>
                  <a:lnTo>
                    <a:pt x="41402" y="74295"/>
                  </a:lnTo>
                  <a:lnTo>
                    <a:pt x="45212" y="73914"/>
                  </a:lnTo>
                  <a:lnTo>
                    <a:pt x="49530" y="73787"/>
                  </a:lnTo>
                  <a:lnTo>
                    <a:pt x="49530" y="73787"/>
                  </a:lnTo>
                  <a:lnTo>
                    <a:pt x="53721" y="73914"/>
                  </a:lnTo>
                  <a:lnTo>
                    <a:pt x="57658" y="74295"/>
                  </a:lnTo>
                  <a:lnTo>
                    <a:pt x="61214" y="74803"/>
                  </a:lnTo>
                  <a:lnTo>
                    <a:pt x="64262" y="75565"/>
                  </a:lnTo>
                  <a:lnTo>
                    <a:pt x="66929" y="76454"/>
                  </a:lnTo>
                  <a:lnTo>
                    <a:pt x="69215" y="77597"/>
                  </a:lnTo>
                  <a:lnTo>
                    <a:pt x="70993" y="78867"/>
                  </a:lnTo>
                  <a:lnTo>
                    <a:pt x="72263" y="80391"/>
                  </a:lnTo>
                  <a:lnTo>
                    <a:pt x="73025" y="82042"/>
                  </a:lnTo>
                  <a:lnTo>
                    <a:pt x="73279" y="83947"/>
                  </a:lnTo>
                  <a:lnTo>
                    <a:pt x="73279" y="83947"/>
                  </a:lnTo>
                  <a:lnTo>
                    <a:pt x="73025" y="85725"/>
                  </a:lnTo>
                  <a:lnTo>
                    <a:pt x="72263" y="87376"/>
                  </a:lnTo>
                  <a:lnTo>
                    <a:pt x="70993" y="88900"/>
                  </a:lnTo>
                  <a:lnTo>
                    <a:pt x="69215" y="90170"/>
                  </a:lnTo>
                  <a:lnTo>
                    <a:pt x="66929" y="91313"/>
                  </a:lnTo>
                  <a:lnTo>
                    <a:pt x="64262" y="92202"/>
                  </a:lnTo>
                  <a:lnTo>
                    <a:pt x="61214" y="92964"/>
                  </a:lnTo>
                  <a:lnTo>
                    <a:pt x="57658" y="93472"/>
                  </a:lnTo>
                  <a:lnTo>
                    <a:pt x="53721" y="93853"/>
                  </a:lnTo>
                  <a:lnTo>
                    <a:pt x="49530" y="93980"/>
                  </a:lnTo>
                  <a:close/>
                  <a:moveTo>
                    <a:pt x="49530" y="66802"/>
                  </a:moveTo>
                  <a:lnTo>
                    <a:pt x="49530" y="66802"/>
                  </a:lnTo>
                  <a:lnTo>
                    <a:pt x="43561" y="66929"/>
                  </a:lnTo>
                  <a:lnTo>
                    <a:pt x="38100" y="67564"/>
                  </a:lnTo>
                  <a:lnTo>
                    <a:pt x="33147" y="68453"/>
                  </a:lnTo>
                  <a:lnTo>
                    <a:pt x="28829" y="69723"/>
                  </a:lnTo>
                  <a:lnTo>
                    <a:pt x="25019" y="71247"/>
                  </a:lnTo>
                  <a:lnTo>
                    <a:pt x="21844" y="73152"/>
                  </a:lnTo>
                  <a:lnTo>
                    <a:pt x="19431" y="75311"/>
                  </a:lnTo>
                  <a:lnTo>
                    <a:pt x="17526" y="77851"/>
                  </a:lnTo>
                  <a:lnTo>
                    <a:pt x="16510" y="80772"/>
                  </a:lnTo>
                  <a:lnTo>
                    <a:pt x="16129" y="83947"/>
                  </a:lnTo>
                  <a:lnTo>
                    <a:pt x="16129" y="83947"/>
                  </a:lnTo>
                  <a:lnTo>
                    <a:pt x="16510" y="86995"/>
                  </a:lnTo>
                  <a:lnTo>
                    <a:pt x="17526" y="89789"/>
                  </a:lnTo>
                  <a:lnTo>
                    <a:pt x="19431" y="92329"/>
                  </a:lnTo>
                  <a:lnTo>
                    <a:pt x="21844" y="94615"/>
                  </a:lnTo>
                  <a:lnTo>
                    <a:pt x="25019" y="96520"/>
                  </a:lnTo>
                  <a:lnTo>
                    <a:pt x="28829" y="98044"/>
                  </a:lnTo>
                  <a:lnTo>
                    <a:pt x="33147" y="99314"/>
                  </a:lnTo>
                  <a:lnTo>
                    <a:pt x="38100" y="100203"/>
                  </a:lnTo>
                  <a:lnTo>
                    <a:pt x="43561" y="100838"/>
                  </a:lnTo>
                  <a:lnTo>
                    <a:pt x="49530" y="100965"/>
                  </a:lnTo>
                  <a:lnTo>
                    <a:pt x="49530" y="100965"/>
                  </a:lnTo>
                  <a:lnTo>
                    <a:pt x="55499" y="100838"/>
                  </a:lnTo>
                  <a:lnTo>
                    <a:pt x="60960" y="100203"/>
                  </a:lnTo>
                  <a:lnTo>
                    <a:pt x="65786" y="99314"/>
                  </a:lnTo>
                  <a:lnTo>
                    <a:pt x="70231" y="98044"/>
                  </a:lnTo>
                  <a:lnTo>
                    <a:pt x="73914" y="96520"/>
                  </a:lnTo>
                  <a:lnTo>
                    <a:pt x="77089" y="94615"/>
                  </a:lnTo>
                  <a:lnTo>
                    <a:pt x="79502" y="92329"/>
                  </a:lnTo>
                  <a:lnTo>
                    <a:pt x="81407" y="89789"/>
                  </a:lnTo>
                  <a:lnTo>
                    <a:pt x="82423" y="86995"/>
                  </a:lnTo>
                  <a:lnTo>
                    <a:pt x="82804" y="83947"/>
                  </a:lnTo>
                  <a:lnTo>
                    <a:pt x="82804" y="83947"/>
                  </a:lnTo>
                  <a:lnTo>
                    <a:pt x="82423" y="80772"/>
                  </a:lnTo>
                  <a:lnTo>
                    <a:pt x="81407" y="77851"/>
                  </a:lnTo>
                  <a:lnTo>
                    <a:pt x="79502" y="75311"/>
                  </a:lnTo>
                  <a:lnTo>
                    <a:pt x="77089" y="73152"/>
                  </a:lnTo>
                  <a:lnTo>
                    <a:pt x="73914" y="71247"/>
                  </a:lnTo>
                  <a:lnTo>
                    <a:pt x="70231" y="69723"/>
                  </a:lnTo>
                  <a:lnTo>
                    <a:pt x="65786" y="68453"/>
                  </a:lnTo>
                  <a:lnTo>
                    <a:pt x="60960" y="67564"/>
                  </a:lnTo>
                  <a:lnTo>
                    <a:pt x="55499" y="66929"/>
                  </a:lnTo>
                  <a:lnTo>
                    <a:pt x="49530" y="6680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FF6E8DEC-57FF-E360-D131-9D35ED0D0CDE}"/>
                </a:ext>
              </a:extLst>
            </p:cNvPr>
            <p:cNvSpPr/>
            <p:nvPr/>
          </p:nvSpPr>
          <p:spPr>
            <a:xfrm>
              <a:off x="6586854" y="4804664"/>
              <a:ext cx="81153" cy="100202"/>
            </a:xfrm>
            <a:custGeom>
              <a:avLst/>
              <a:gdLst>
                <a:gd name="connsiteX0" fmla="*/ 8763 w 81153"/>
                <a:gd name="connsiteY0" fmla="*/ 45212 h 100202"/>
                <a:gd name="connsiteX1" fmla="*/ 37973 w 81153"/>
                <a:gd name="connsiteY1" fmla="*/ 45212 h 100202"/>
                <a:gd name="connsiteX2" fmla="*/ 37973 w 81153"/>
                <a:gd name="connsiteY2" fmla="*/ 37973 h 100202"/>
                <a:gd name="connsiteX3" fmla="*/ 8763 w 81153"/>
                <a:gd name="connsiteY3" fmla="*/ 37973 h 100202"/>
                <a:gd name="connsiteX4" fmla="*/ 8763 w 81153"/>
                <a:gd name="connsiteY4" fmla="*/ 18923 h 100202"/>
                <a:gd name="connsiteX5" fmla="*/ 39497 w 81153"/>
                <a:gd name="connsiteY5" fmla="*/ 18923 h 100202"/>
                <a:gd name="connsiteX6" fmla="*/ 39497 w 81153"/>
                <a:gd name="connsiteY6" fmla="*/ 11430 h 100202"/>
                <a:gd name="connsiteX7" fmla="*/ 0 w 81153"/>
                <a:gd name="connsiteY7" fmla="*/ 11430 h 100202"/>
                <a:gd name="connsiteX8" fmla="*/ 0 w 81153"/>
                <a:gd name="connsiteY8" fmla="*/ 75438 h 100202"/>
                <a:gd name="connsiteX9" fmla="*/ 6604 w 81153"/>
                <a:gd name="connsiteY9" fmla="*/ 75438 h 100202"/>
                <a:gd name="connsiteX10" fmla="*/ 6604 w 81153"/>
                <a:gd name="connsiteY10" fmla="*/ 75438 h 100202"/>
                <a:gd name="connsiteX11" fmla="*/ 11176 w 81153"/>
                <a:gd name="connsiteY11" fmla="*/ 75438 h 100202"/>
                <a:gd name="connsiteX12" fmla="*/ 15621 w 81153"/>
                <a:gd name="connsiteY12" fmla="*/ 75311 h 100202"/>
                <a:gd name="connsiteX13" fmla="*/ 19558 w 81153"/>
                <a:gd name="connsiteY13" fmla="*/ 75311 h 100202"/>
                <a:gd name="connsiteX14" fmla="*/ 23368 w 81153"/>
                <a:gd name="connsiteY14" fmla="*/ 75184 h 100202"/>
                <a:gd name="connsiteX15" fmla="*/ 27051 w 81153"/>
                <a:gd name="connsiteY15" fmla="*/ 74930 h 100202"/>
                <a:gd name="connsiteX16" fmla="*/ 30480 w 81153"/>
                <a:gd name="connsiteY16" fmla="*/ 74676 h 100202"/>
                <a:gd name="connsiteX17" fmla="*/ 33909 w 81153"/>
                <a:gd name="connsiteY17" fmla="*/ 74422 h 100202"/>
                <a:gd name="connsiteX18" fmla="*/ 37211 w 81153"/>
                <a:gd name="connsiteY18" fmla="*/ 73914 h 100202"/>
                <a:gd name="connsiteX19" fmla="*/ 40513 w 81153"/>
                <a:gd name="connsiteY19" fmla="*/ 73406 h 100202"/>
                <a:gd name="connsiteX20" fmla="*/ 43942 w 81153"/>
                <a:gd name="connsiteY20" fmla="*/ 72898 h 100202"/>
                <a:gd name="connsiteX21" fmla="*/ 43053 w 81153"/>
                <a:gd name="connsiteY21" fmla="*/ 65278 h 100202"/>
                <a:gd name="connsiteX22" fmla="*/ 43053 w 81153"/>
                <a:gd name="connsiteY22" fmla="*/ 65278 h 100202"/>
                <a:gd name="connsiteX23" fmla="*/ 39878 w 81153"/>
                <a:gd name="connsiteY23" fmla="*/ 65786 h 100202"/>
                <a:gd name="connsiteX24" fmla="*/ 36830 w 81153"/>
                <a:gd name="connsiteY24" fmla="*/ 66294 h 100202"/>
                <a:gd name="connsiteX25" fmla="*/ 33782 w 81153"/>
                <a:gd name="connsiteY25" fmla="*/ 66675 h 100202"/>
                <a:gd name="connsiteX26" fmla="*/ 30607 w 81153"/>
                <a:gd name="connsiteY26" fmla="*/ 67056 h 100202"/>
                <a:gd name="connsiteX27" fmla="*/ 27432 w 81153"/>
                <a:gd name="connsiteY27" fmla="*/ 67310 h 100202"/>
                <a:gd name="connsiteX28" fmla="*/ 24130 w 81153"/>
                <a:gd name="connsiteY28" fmla="*/ 67564 h 100202"/>
                <a:gd name="connsiteX29" fmla="*/ 20574 w 81153"/>
                <a:gd name="connsiteY29" fmla="*/ 67691 h 100202"/>
                <a:gd name="connsiteX30" fmla="*/ 16891 w 81153"/>
                <a:gd name="connsiteY30" fmla="*/ 67691 h 100202"/>
                <a:gd name="connsiteX31" fmla="*/ 13081 w 81153"/>
                <a:gd name="connsiteY31" fmla="*/ 67818 h 100202"/>
                <a:gd name="connsiteX32" fmla="*/ 8763 w 81153"/>
                <a:gd name="connsiteY32" fmla="*/ 67818 h 100202"/>
                <a:gd name="connsiteX33" fmla="*/ 8763 w 81153"/>
                <a:gd name="connsiteY33" fmla="*/ 45212 h 100202"/>
                <a:gd name="connsiteX34" fmla="*/ 72517 w 81153"/>
                <a:gd name="connsiteY34" fmla="*/ 0 h 100202"/>
                <a:gd name="connsiteX35" fmla="*/ 72517 w 81153"/>
                <a:gd name="connsiteY35" fmla="*/ 40259 h 100202"/>
                <a:gd name="connsiteX36" fmla="*/ 59182 w 81153"/>
                <a:gd name="connsiteY36" fmla="*/ 40259 h 100202"/>
                <a:gd name="connsiteX37" fmla="*/ 59182 w 81153"/>
                <a:gd name="connsiteY37" fmla="*/ 2159 h 100202"/>
                <a:gd name="connsiteX38" fmla="*/ 50419 w 81153"/>
                <a:gd name="connsiteY38" fmla="*/ 2159 h 100202"/>
                <a:gd name="connsiteX39" fmla="*/ 50419 w 81153"/>
                <a:gd name="connsiteY39" fmla="*/ 95250 h 100202"/>
                <a:gd name="connsiteX40" fmla="*/ 59182 w 81153"/>
                <a:gd name="connsiteY40" fmla="*/ 95250 h 100202"/>
                <a:gd name="connsiteX41" fmla="*/ 59182 w 81153"/>
                <a:gd name="connsiteY41" fmla="*/ 47752 h 100202"/>
                <a:gd name="connsiteX42" fmla="*/ 72517 w 81153"/>
                <a:gd name="connsiteY42" fmla="*/ 47752 h 100202"/>
                <a:gd name="connsiteX43" fmla="*/ 72517 w 81153"/>
                <a:gd name="connsiteY43" fmla="*/ 100203 h 100202"/>
                <a:gd name="connsiteX44" fmla="*/ 81153 w 81153"/>
                <a:gd name="connsiteY44" fmla="*/ 100203 h 100202"/>
                <a:gd name="connsiteX45" fmla="*/ 81153 w 81153"/>
                <a:gd name="connsiteY45" fmla="*/ 0 h 100202"/>
                <a:gd name="connsiteX46" fmla="*/ 72517 w 81153"/>
                <a:gd name="connsiteY46" fmla="*/ 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81153" h="100202">
                  <a:moveTo>
                    <a:pt x="8763" y="45212"/>
                  </a:moveTo>
                  <a:lnTo>
                    <a:pt x="37973" y="45212"/>
                  </a:lnTo>
                  <a:lnTo>
                    <a:pt x="37973" y="37973"/>
                  </a:lnTo>
                  <a:lnTo>
                    <a:pt x="8763" y="37973"/>
                  </a:lnTo>
                  <a:lnTo>
                    <a:pt x="8763" y="18923"/>
                  </a:lnTo>
                  <a:lnTo>
                    <a:pt x="39497" y="18923"/>
                  </a:lnTo>
                  <a:lnTo>
                    <a:pt x="39497" y="11430"/>
                  </a:lnTo>
                  <a:lnTo>
                    <a:pt x="0" y="11430"/>
                  </a:lnTo>
                  <a:lnTo>
                    <a:pt x="0" y="75438"/>
                  </a:lnTo>
                  <a:lnTo>
                    <a:pt x="6604" y="75438"/>
                  </a:lnTo>
                  <a:lnTo>
                    <a:pt x="6604" y="75438"/>
                  </a:lnTo>
                  <a:lnTo>
                    <a:pt x="11176" y="75438"/>
                  </a:lnTo>
                  <a:lnTo>
                    <a:pt x="15621" y="75311"/>
                  </a:lnTo>
                  <a:lnTo>
                    <a:pt x="19558" y="75311"/>
                  </a:lnTo>
                  <a:lnTo>
                    <a:pt x="23368" y="75184"/>
                  </a:lnTo>
                  <a:lnTo>
                    <a:pt x="27051" y="74930"/>
                  </a:lnTo>
                  <a:lnTo>
                    <a:pt x="30480" y="74676"/>
                  </a:lnTo>
                  <a:lnTo>
                    <a:pt x="33909" y="74422"/>
                  </a:lnTo>
                  <a:lnTo>
                    <a:pt x="37211" y="73914"/>
                  </a:lnTo>
                  <a:lnTo>
                    <a:pt x="40513" y="73406"/>
                  </a:lnTo>
                  <a:lnTo>
                    <a:pt x="43942" y="72898"/>
                  </a:lnTo>
                  <a:lnTo>
                    <a:pt x="43053" y="65278"/>
                  </a:lnTo>
                  <a:lnTo>
                    <a:pt x="43053" y="65278"/>
                  </a:lnTo>
                  <a:lnTo>
                    <a:pt x="39878" y="65786"/>
                  </a:lnTo>
                  <a:lnTo>
                    <a:pt x="36830" y="66294"/>
                  </a:lnTo>
                  <a:lnTo>
                    <a:pt x="33782" y="66675"/>
                  </a:lnTo>
                  <a:lnTo>
                    <a:pt x="30607" y="67056"/>
                  </a:lnTo>
                  <a:lnTo>
                    <a:pt x="27432" y="67310"/>
                  </a:lnTo>
                  <a:lnTo>
                    <a:pt x="24130" y="67564"/>
                  </a:lnTo>
                  <a:lnTo>
                    <a:pt x="20574" y="67691"/>
                  </a:lnTo>
                  <a:lnTo>
                    <a:pt x="16891" y="67691"/>
                  </a:lnTo>
                  <a:lnTo>
                    <a:pt x="13081" y="67818"/>
                  </a:lnTo>
                  <a:lnTo>
                    <a:pt x="8763" y="67818"/>
                  </a:lnTo>
                  <a:lnTo>
                    <a:pt x="8763" y="45212"/>
                  </a:lnTo>
                  <a:close/>
                  <a:moveTo>
                    <a:pt x="72517" y="0"/>
                  </a:moveTo>
                  <a:lnTo>
                    <a:pt x="72517" y="40259"/>
                  </a:lnTo>
                  <a:lnTo>
                    <a:pt x="59182" y="40259"/>
                  </a:lnTo>
                  <a:lnTo>
                    <a:pt x="59182" y="2159"/>
                  </a:lnTo>
                  <a:lnTo>
                    <a:pt x="50419" y="2159"/>
                  </a:lnTo>
                  <a:lnTo>
                    <a:pt x="50419" y="95250"/>
                  </a:lnTo>
                  <a:lnTo>
                    <a:pt x="59182" y="95250"/>
                  </a:lnTo>
                  <a:lnTo>
                    <a:pt x="59182" y="47752"/>
                  </a:lnTo>
                  <a:lnTo>
                    <a:pt x="72517" y="47752"/>
                  </a:lnTo>
                  <a:lnTo>
                    <a:pt x="72517" y="100203"/>
                  </a:lnTo>
                  <a:lnTo>
                    <a:pt x="81153" y="100203"/>
                  </a:lnTo>
                  <a:lnTo>
                    <a:pt x="81153" y="0"/>
                  </a:lnTo>
                  <a:lnTo>
                    <a:pt x="72517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03048CE5-72D4-976C-15BF-30710F62D9E5}"/>
                </a:ext>
              </a:extLst>
            </p:cNvPr>
            <p:cNvSpPr/>
            <p:nvPr/>
          </p:nvSpPr>
          <p:spPr>
            <a:xfrm>
              <a:off x="6690740" y="4804791"/>
              <a:ext cx="81280" cy="98805"/>
            </a:xfrm>
            <a:custGeom>
              <a:avLst/>
              <a:gdLst>
                <a:gd name="connsiteX0" fmla="*/ 68326 w 81280"/>
                <a:gd name="connsiteY0" fmla="*/ 21336 h 98805"/>
                <a:gd name="connsiteX1" fmla="*/ 68326 w 81280"/>
                <a:gd name="connsiteY1" fmla="*/ 32385 h 98805"/>
                <a:gd name="connsiteX2" fmla="*/ 45212 w 81280"/>
                <a:gd name="connsiteY2" fmla="*/ 32385 h 98805"/>
                <a:gd name="connsiteX3" fmla="*/ 45212 w 81280"/>
                <a:gd name="connsiteY3" fmla="*/ 21336 h 98805"/>
                <a:gd name="connsiteX4" fmla="*/ 68326 w 81280"/>
                <a:gd name="connsiteY4" fmla="*/ 21336 h 98805"/>
                <a:gd name="connsiteX5" fmla="*/ 36068 w 81280"/>
                <a:gd name="connsiteY5" fmla="*/ 40894 h 98805"/>
                <a:gd name="connsiteX6" fmla="*/ 9017 w 81280"/>
                <a:gd name="connsiteY6" fmla="*/ 40894 h 98805"/>
                <a:gd name="connsiteX7" fmla="*/ 9017 w 81280"/>
                <a:gd name="connsiteY7" fmla="*/ 26035 h 98805"/>
                <a:gd name="connsiteX8" fmla="*/ 36068 w 81280"/>
                <a:gd name="connsiteY8" fmla="*/ 26035 h 98805"/>
                <a:gd name="connsiteX9" fmla="*/ 36068 w 81280"/>
                <a:gd name="connsiteY9" fmla="*/ 40894 h 98805"/>
                <a:gd name="connsiteX10" fmla="*/ 45212 w 81280"/>
                <a:gd name="connsiteY10" fmla="*/ 39497 h 98805"/>
                <a:gd name="connsiteX11" fmla="*/ 68326 w 81280"/>
                <a:gd name="connsiteY11" fmla="*/ 39497 h 98805"/>
                <a:gd name="connsiteX12" fmla="*/ 68326 w 81280"/>
                <a:gd name="connsiteY12" fmla="*/ 52197 h 98805"/>
                <a:gd name="connsiteX13" fmla="*/ 77470 w 81280"/>
                <a:gd name="connsiteY13" fmla="*/ 52197 h 98805"/>
                <a:gd name="connsiteX14" fmla="*/ 77470 w 81280"/>
                <a:gd name="connsiteY14" fmla="*/ 0 h 98805"/>
                <a:gd name="connsiteX15" fmla="*/ 68326 w 81280"/>
                <a:gd name="connsiteY15" fmla="*/ 0 h 98805"/>
                <a:gd name="connsiteX16" fmla="*/ 68326 w 81280"/>
                <a:gd name="connsiteY16" fmla="*/ 14097 h 98805"/>
                <a:gd name="connsiteX17" fmla="*/ 45212 w 81280"/>
                <a:gd name="connsiteY17" fmla="*/ 14097 h 98805"/>
                <a:gd name="connsiteX18" fmla="*/ 45212 w 81280"/>
                <a:gd name="connsiteY18" fmla="*/ 4699 h 98805"/>
                <a:gd name="connsiteX19" fmla="*/ 36068 w 81280"/>
                <a:gd name="connsiteY19" fmla="*/ 4699 h 98805"/>
                <a:gd name="connsiteX20" fmla="*/ 36068 w 81280"/>
                <a:gd name="connsiteY20" fmla="*/ 18796 h 98805"/>
                <a:gd name="connsiteX21" fmla="*/ 9017 w 81280"/>
                <a:gd name="connsiteY21" fmla="*/ 18796 h 98805"/>
                <a:gd name="connsiteX22" fmla="*/ 9017 w 81280"/>
                <a:gd name="connsiteY22" fmla="*/ 4572 h 98805"/>
                <a:gd name="connsiteX23" fmla="*/ 0 w 81280"/>
                <a:gd name="connsiteY23" fmla="*/ 4572 h 98805"/>
                <a:gd name="connsiteX24" fmla="*/ 0 w 81280"/>
                <a:gd name="connsiteY24" fmla="*/ 48260 h 98805"/>
                <a:gd name="connsiteX25" fmla="*/ 45212 w 81280"/>
                <a:gd name="connsiteY25" fmla="*/ 48260 h 98805"/>
                <a:gd name="connsiteX26" fmla="*/ 45212 w 81280"/>
                <a:gd name="connsiteY26" fmla="*/ 39497 h 98805"/>
                <a:gd name="connsiteX27" fmla="*/ 22098 w 81280"/>
                <a:gd name="connsiteY27" fmla="*/ 91440 h 98805"/>
                <a:gd name="connsiteX28" fmla="*/ 22098 w 81280"/>
                <a:gd name="connsiteY28" fmla="*/ 80899 h 98805"/>
                <a:gd name="connsiteX29" fmla="*/ 77470 w 81280"/>
                <a:gd name="connsiteY29" fmla="*/ 80899 h 98805"/>
                <a:gd name="connsiteX30" fmla="*/ 77470 w 81280"/>
                <a:gd name="connsiteY30" fmla="*/ 57023 h 98805"/>
                <a:gd name="connsiteX31" fmla="*/ 12827 w 81280"/>
                <a:gd name="connsiteY31" fmla="*/ 57023 h 98805"/>
                <a:gd name="connsiteX32" fmla="*/ 12827 w 81280"/>
                <a:gd name="connsiteY32" fmla="*/ 64389 h 98805"/>
                <a:gd name="connsiteX33" fmla="*/ 68453 w 81280"/>
                <a:gd name="connsiteY33" fmla="*/ 64389 h 98805"/>
                <a:gd name="connsiteX34" fmla="*/ 68453 w 81280"/>
                <a:gd name="connsiteY34" fmla="*/ 73914 h 98805"/>
                <a:gd name="connsiteX35" fmla="*/ 13081 w 81280"/>
                <a:gd name="connsiteY35" fmla="*/ 73914 h 98805"/>
                <a:gd name="connsiteX36" fmla="*/ 13081 w 81280"/>
                <a:gd name="connsiteY36" fmla="*/ 98806 h 98805"/>
                <a:gd name="connsiteX37" fmla="*/ 81280 w 81280"/>
                <a:gd name="connsiteY37" fmla="*/ 98806 h 98805"/>
                <a:gd name="connsiteX38" fmla="*/ 81280 w 81280"/>
                <a:gd name="connsiteY38" fmla="*/ 91440 h 98805"/>
                <a:gd name="connsiteX39" fmla="*/ 22098 w 81280"/>
                <a:gd name="connsiteY39" fmla="*/ 91440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1280" h="98805">
                  <a:moveTo>
                    <a:pt x="68326" y="21336"/>
                  </a:moveTo>
                  <a:lnTo>
                    <a:pt x="68326" y="32385"/>
                  </a:lnTo>
                  <a:lnTo>
                    <a:pt x="45212" y="32385"/>
                  </a:lnTo>
                  <a:lnTo>
                    <a:pt x="45212" y="21336"/>
                  </a:lnTo>
                  <a:lnTo>
                    <a:pt x="68326" y="21336"/>
                  </a:lnTo>
                  <a:close/>
                  <a:moveTo>
                    <a:pt x="36068" y="40894"/>
                  </a:moveTo>
                  <a:lnTo>
                    <a:pt x="9017" y="40894"/>
                  </a:lnTo>
                  <a:lnTo>
                    <a:pt x="9017" y="26035"/>
                  </a:lnTo>
                  <a:lnTo>
                    <a:pt x="36068" y="26035"/>
                  </a:lnTo>
                  <a:lnTo>
                    <a:pt x="36068" y="40894"/>
                  </a:lnTo>
                  <a:close/>
                  <a:moveTo>
                    <a:pt x="45212" y="39497"/>
                  </a:moveTo>
                  <a:lnTo>
                    <a:pt x="68326" y="39497"/>
                  </a:lnTo>
                  <a:lnTo>
                    <a:pt x="68326" y="52197"/>
                  </a:lnTo>
                  <a:lnTo>
                    <a:pt x="77470" y="52197"/>
                  </a:lnTo>
                  <a:lnTo>
                    <a:pt x="77470" y="0"/>
                  </a:lnTo>
                  <a:lnTo>
                    <a:pt x="68326" y="0"/>
                  </a:lnTo>
                  <a:lnTo>
                    <a:pt x="68326" y="14097"/>
                  </a:lnTo>
                  <a:lnTo>
                    <a:pt x="45212" y="14097"/>
                  </a:lnTo>
                  <a:lnTo>
                    <a:pt x="45212" y="4699"/>
                  </a:lnTo>
                  <a:lnTo>
                    <a:pt x="36068" y="4699"/>
                  </a:lnTo>
                  <a:lnTo>
                    <a:pt x="36068" y="18796"/>
                  </a:lnTo>
                  <a:lnTo>
                    <a:pt x="9017" y="18796"/>
                  </a:lnTo>
                  <a:lnTo>
                    <a:pt x="9017" y="4572"/>
                  </a:lnTo>
                  <a:lnTo>
                    <a:pt x="0" y="4572"/>
                  </a:lnTo>
                  <a:lnTo>
                    <a:pt x="0" y="48260"/>
                  </a:lnTo>
                  <a:lnTo>
                    <a:pt x="45212" y="48260"/>
                  </a:lnTo>
                  <a:lnTo>
                    <a:pt x="45212" y="39497"/>
                  </a:lnTo>
                  <a:close/>
                  <a:moveTo>
                    <a:pt x="22098" y="91440"/>
                  </a:moveTo>
                  <a:lnTo>
                    <a:pt x="22098" y="80899"/>
                  </a:lnTo>
                  <a:lnTo>
                    <a:pt x="77470" y="80899"/>
                  </a:lnTo>
                  <a:lnTo>
                    <a:pt x="77470" y="57023"/>
                  </a:lnTo>
                  <a:lnTo>
                    <a:pt x="12827" y="57023"/>
                  </a:lnTo>
                  <a:lnTo>
                    <a:pt x="12827" y="64389"/>
                  </a:lnTo>
                  <a:lnTo>
                    <a:pt x="68453" y="64389"/>
                  </a:lnTo>
                  <a:lnTo>
                    <a:pt x="68453" y="73914"/>
                  </a:lnTo>
                  <a:lnTo>
                    <a:pt x="13081" y="73914"/>
                  </a:lnTo>
                  <a:lnTo>
                    <a:pt x="13081" y="98806"/>
                  </a:lnTo>
                  <a:lnTo>
                    <a:pt x="81280" y="98806"/>
                  </a:lnTo>
                  <a:lnTo>
                    <a:pt x="81280" y="91440"/>
                  </a:lnTo>
                  <a:lnTo>
                    <a:pt x="22098" y="9144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AB2C6CC-1194-79E9-45B9-04FAA4F57F6E}"/>
                </a:ext>
              </a:extLst>
            </p:cNvPr>
            <p:cNvSpPr/>
            <p:nvPr/>
          </p:nvSpPr>
          <p:spPr>
            <a:xfrm>
              <a:off x="6792848" y="4805172"/>
              <a:ext cx="22860" cy="113411"/>
            </a:xfrm>
            <a:custGeom>
              <a:avLst/>
              <a:gdLst>
                <a:gd name="connsiteX0" fmla="*/ 16510 w 22860"/>
                <a:gd name="connsiteY0" fmla="*/ 113411 h 113411"/>
                <a:gd name="connsiteX1" fmla="*/ 22860 w 22860"/>
                <a:gd name="connsiteY1" fmla="*/ 110490 h 113411"/>
                <a:gd name="connsiteX2" fmla="*/ 22860 w 22860"/>
                <a:gd name="connsiteY2" fmla="*/ 110490 h 113411"/>
                <a:gd name="connsiteX3" fmla="*/ 20066 w 22860"/>
                <a:gd name="connsiteY3" fmla="*/ 105537 h 113411"/>
                <a:gd name="connsiteX4" fmla="*/ 17653 w 22860"/>
                <a:gd name="connsiteY4" fmla="*/ 100584 h 113411"/>
                <a:gd name="connsiteX5" fmla="*/ 15494 w 22860"/>
                <a:gd name="connsiteY5" fmla="*/ 95377 h 113411"/>
                <a:gd name="connsiteX6" fmla="*/ 13589 w 22860"/>
                <a:gd name="connsiteY6" fmla="*/ 90170 h 113411"/>
                <a:gd name="connsiteX7" fmla="*/ 12065 w 22860"/>
                <a:gd name="connsiteY7" fmla="*/ 84709 h 113411"/>
                <a:gd name="connsiteX8" fmla="*/ 10795 w 22860"/>
                <a:gd name="connsiteY8" fmla="*/ 79248 h 113411"/>
                <a:gd name="connsiteX9" fmla="*/ 9779 w 22860"/>
                <a:gd name="connsiteY9" fmla="*/ 73660 h 113411"/>
                <a:gd name="connsiteX10" fmla="*/ 9144 w 22860"/>
                <a:gd name="connsiteY10" fmla="*/ 68072 h 113411"/>
                <a:gd name="connsiteX11" fmla="*/ 8636 w 22860"/>
                <a:gd name="connsiteY11" fmla="*/ 62357 h 113411"/>
                <a:gd name="connsiteX12" fmla="*/ 8509 w 22860"/>
                <a:gd name="connsiteY12" fmla="*/ 56642 h 113411"/>
                <a:gd name="connsiteX13" fmla="*/ 8509 w 22860"/>
                <a:gd name="connsiteY13" fmla="*/ 56642 h 113411"/>
                <a:gd name="connsiteX14" fmla="*/ 8636 w 22860"/>
                <a:gd name="connsiteY14" fmla="*/ 51054 h 113411"/>
                <a:gd name="connsiteX15" fmla="*/ 9144 w 22860"/>
                <a:gd name="connsiteY15" fmla="*/ 45339 h 113411"/>
                <a:gd name="connsiteX16" fmla="*/ 9779 w 22860"/>
                <a:gd name="connsiteY16" fmla="*/ 39751 h 113411"/>
                <a:gd name="connsiteX17" fmla="*/ 10795 w 22860"/>
                <a:gd name="connsiteY17" fmla="*/ 34163 h 113411"/>
                <a:gd name="connsiteX18" fmla="*/ 12065 w 22860"/>
                <a:gd name="connsiteY18" fmla="*/ 28702 h 113411"/>
                <a:gd name="connsiteX19" fmla="*/ 13589 w 22860"/>
                <a:gd name="connsiteY19" fmla="*/ 23241 h 113411"/>
                <a:gd name="connsiteX20" fmla="*/ 15494 w 22860"/>
                <a:gd name="connsiteY20" fmla="*/ 18034 h 113411"/>
                <a:gd name="connsiteX21" fmla="*/ 17653 w 22860"/>
                <a:gd name="connsiteY21" fmla="*/ 12827 h 113411"/>
                <a:gd name="connsiteX22" fmla="*/ 20066 w 22860"/>
                <a:gd name="connsiteY22" fmla="*/ 7747 h 113411"/>
                <a:gd name="connsiteX23" fmla="*/ 22860 w 22860"/>
                <a:gd name="connsiteY23" fmla="*/ 2921 h 113411"/>
                <a:gd name="connsiteX24" fmla="*/ 16510 w 22860"/>
                <a:gd name="connsiteY24" fmla="*/ 0 h 113411"/>
                <a:gd name="connsiteX25" fmla="*/ 16510 w 22860"/>
                <a:gd name="connsiteY25" fmla="*/ 0 h 113411"/>
                <a:gd name="connsiteX26" fmla="*/ 13589 w 22860"/>
                <a:gd name="connsiteY26" fmla="*/ 5080 h 113411"/>
                <a:gd name="connsiteX27" fmla="*/ 10795 w 22860"/>
                <a:gd name="connsiteY27" fmla="*/ 10160 h 113411"/>
                <a:gd name="connsiteX28" fmla="*/ 8382 w 22860"/>
                <a:gd name="connsiteY28" fmla="*/ 15494 h 113411"/>
                <a:gd name="connsiteX29" fmla="*/ 6223 w 22860"/>
                <a:gd name="connsiteY29" fmla="*/ 20828 h 113411"/>
                <a:gd name="connsiteX30" fmla="*/ 4445 w 22860"/>
                <a:gd name="connsiteY30" fmla="*/ 26416 h 113411"/>
                <a:gd name="connsiteX31" fmla="*/ 2921 w 22860"/>
                <a:gd name="connsiteY31" fmla="*/ 32131 h 113411"/>
                <a:gd name="connsiteX32" fmla="*/ 1651 w 22860"/>
                <a:gd name="connsiteY32" fmla="*/ 37973 h 113411"/>
                <a:gd name="connsiteX33" fmla="*/ 762 w 22860"/>
                <a:gd name="connsiteY33" fmla="*/ 43942 h 113411"/>
                <a:gd name="connsiteX34" fmla="*/ 254 w 22860"/>
                <a:gd name="connsiteY34" fmla="*/ 50165 h 113411"/>
                <a:gd name="connsiteX35" fmla="*/ 0 w 22860"/>
                <a:gd name="connsiteY35" fmla="*/ 56642 h 113411"/>
                <a:gd name="connsiteX36" fmla="*/ 0 w 22860"/>
                <a:gd name="connsiteY36" fmla="*/ 56642 h 113411"/>
                <a:gd name="connsiteX37" fmla="*/ 254 w 22860"/>
                <a:gd name="connsiteY37" fmla="*/ 63119 h 113411"/>
                <a:gd name="connsiteX38" fmla="*/ 762 w 22860"/>
                <a:gd name="connsiteY38" fmla="*/ 69469 h 113411"/>
                <a:gd name="connsiteX39" fmla="*/ 1651 w 22860"/>
                <a:gd name="connsiteY39" fmla="*/ 75438 h 113411"/>
                <a:gd name="connsiteX40" fmla="*/ 2921 w 22860"/>
                <a:gd name="connsiteY40" fmla="*/ 81407 h 113411"/>
                <a:gd name="connsiteX41" fmla="*/ 4445 w 22860"/>
                <a:gd name="connsiteY41" fmla="*/ 86995 h 113411"/>
                <a:gd name="connsiteX42" fmla="*/ 6223 w 22860"/>
                <a:gd name="connsiteY42" fmla="*/ 92583 h 113411"/>
                <a:gd name="connsiteX43" fmla="*/ 8382 w 22860"/>
                <a:gd name="connsiteY43" fmla="*/ 97917 h 113411"/>
                <a:gd name="connsiteX44" fmla="*/ 10795 w 22860"/>
                <a:gd name="connsiteY44" fmla="*/ 103251 h 113411"/>
                <a:gd name="connsiteX45" fmla="*/ 13589 w 22860"/>
                <a:gd name="connsiteY45" fmla="*/ 108331 h 113411"/>
                <a:gd name="connsiteX46" fmla="*/ 16510 w 22860"/>
                <a:gd name="connsiteY46" fmla="*/ 113411 h 1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2860" h="113411">
                  <a:moveTo>
                    <a:pt x="16510" y="113411"/>
                  </a:moveTo>
                  <a:lnTo>
                    <a:pt x="22860" y="110490"/>
                  </a:lnTo>
                  <a:lnTo>
                    <a:pt x="22860" y="110490"/>
                  </a:lnTo>
                  <a:lnTo>
                    <a:pt x="20066" y="105537"/>
                  </a:lnTo>
                  <a:lnTo>
                    <a:pt x="17653" y="100584"/>
                  </a:lnTo>
                  <a:lnTo>
                    <a:pt x="15494" y="95377"/>
                  </a:lnTo>
                  <a:lnTo>
                    <a:pt x="13589" y="90170"/>
                  </a:lnTo>
                  <a:lnTo>
                    <a:pt x="12065" y="84709"/>
                  </a:lnTo>
                  <a:lnTo>
                    <a:pt x="10795" y="79248"/>
                  </a:lnTo>
                  <a:lnTo>
                    <a:pt x="9779" y="73660"/>
                  </a:lnTo>
                  <a:lnTo>
                    <a:pt x="9144" y="68072"/>
                  </a:lnTo>
                  <a:lnTo>
                    <a:pt x="8636" y="62357"/>
                  </a:lnTo>
                  <a:lnTo>
                    <a:pt x="8509" y="56642"/>
                  </a:lnTo>
                  <a:lnTo>
                    <a:pt x="8509" y="56642"/>
                  </a:lnTo>
                  <a:lnTo>
                    <a:pt x="8636" y="51054"/>
                  </a:lnTo>
                  <a:lnTo>
                    <a:pt x="9144" y="45339"/>
                  </a:lnTo>
                  <a:lnTo>
                    <a:pt x="9779" y="39751"/>
                  </a:lnTo>
                  <a:lnTo>
                    <a:pt x="10795" y="34163"/>
                  </a:lnTo>
                  <a:lnTo>
                    <a:pt x="12065" y="28702"/>
                  </a:lnTo>
                  <a:lnTo>
                    <a:pt x="13589" y="23241"/>
                  </a:lnTo>
                  <a:lnTo>
                    <a:pt x="15494" y="18034"/>
                  </a:lnTo>
                  <a:lnTo>
                    <a:pt x="17653" y="12827"/>
                  </a:lnTo>
                  <a:lnTo>
                    <a:pt x="20066" y="7747"/>
                  </a:lnTo>
                  <a:lnTo>
                    <a:pt x="22860" y="2921"/>
                  </a:lnTo>
                  <a:lnTo>
                    <a:pt x="16510" y="0"/>
                  </a:lnTo>
                  <a:lnTo>
                    <a:pt x="16510" y="0"/>
                  </a:lnTo>
                  <a:lnTo>
                    <a:pt x="13589" y="5080"/>
                  </a:lnTo>
                  <a:lnTo>
                    <a:pt x="10795" y="10160"/>
                  </a:lnTo>
                  <a:lnTo>
                    <a:pt x="8382" y="15494"/>
                  </a:lnTo>
                  <a:lnTo>
                    <a:pt x="6223" y="20828"/>
                  </a:lnTo>
                  <a:lnTo>
                    <a:pt x="4445" y="26416"/>
                  </a:lnTo>
                  <a:lnTo>
                    <a:pt x="2921" y="32131"/>
                  </a:lnTo>
                  <a:lnTo>
                    <a:pt x="1651" y="37973"/>
                  </a:lnTo>
                  <a:lnTo>
                    <a:pt x="762" y="43942"/>
                  </a:lnTo>
                  <a:lnTo>
                    <a:pt x="254" y="50165"/>
                  </a:lnTo>
                  <a:lnTo>
                    <a:pt x="0" y="56642"/>
                  </a:lnTo>
                  <a:lnTo>
                    <a:pt x="0" y="56642"/>
                  </a:lnTo>
                  <a:lnTo>
                    <a:pt x="254" y="63119"/>
                  </a:lnTo>
                  <a:lnTo>
                    <a:pt x="762" y="69469"/>
                  </a:lnTo>
                  <a:lnTo>
                    <a:pt x="1651" y="75438"/>
                  </a:lnTo>
                  <a:lnTo>
                    <a:pt x="2921" y="81407"/>
                  </a:lnTo>
                  <a:lnTo>
                    <a:pt x="4445" y="86995"/>
                  </a:lnTo>
                  <a:lnTo>
                    <a:pt x="6223" y="92583"/>
                  </a:lnTo>
                  <a:lnTo>
                    <a:pt x="8382" y="97917"/>
                  </a:lnTo>
                  <a:lnTo>
                    <a:pt x="10795" y="103251"/>
                  </a:lnTo>
                  <a:lnTo>
                    <a:pt x="13589" y="108331"/>
                  </a:lnTo>
                  <a:lnTo>
                    <a:pt x="16510" y="11341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AA913941-6E63-2A87-0F90-92E5CF99B9CA}"/>
                </a:ext>
              </a:extLst>
            </p:cNvPr>
            <p:cNvSpPr/>
            <p:nvPr/>
          </p:nvSpPr>
          <p:spPr>
            <a:xfrm>
              <a:off x="6825869" y="4804536"/>
              <a:ext cx="92964" cy="98171"/>
            </a:xfrm>
            <a:custGeom>
              <a:avLst/>
              <a:gdLst>
                <a:gd name="connsiteX0" fmla="*/ 58928 w 92964"/>
                <a:gd name="connsiteY0" fmla="*/ 50546 h 98171"/>
                <a:gd name="connsiteX1" fmla="*/ 58928 w 92964"/>
                <a:gd name="connsiteY1" fmla="*/ 50546 h 98171"/>
                <a:gd name="connsiteX2" fmla="*/ 54610 w 92964"/>
                <a:gd name="connsiteY2" fmla="*/ 48768 h 98171"/>
                <a:gd name="connsiteX3" fmla="*/ 50673 w 92964"/>
                <a:gd name="connsiteY3" fmla="*/ 46482 h 98171"/>
                <a:gd name="connsiteX4" fmla="*/ 47117 w 92964"/>
                <a:gd name="connsiteY4" fmla="*/ 43942 h 98171"/>
                <a:gd name="connsiteX5" fmla="*/ 43815 w 92964"/>
                <a:gd name="connsiteY5" fmla="*/ 41021 h 98171"/>
                <a:gd name="connsiteX6" fmla="*/ 41021 w 92964"/>
                <a:gd name="connsiteY6" fmla="*/ 37846 h 98171"/>
                <a:gd name="connsiteX7" fmla="*/ 38608 w 92964"/>
                <a:gd name="connsiteY7" fmla="*/ 34417 h 98171"/>
                <a:gd name="connsiteX8" fmla="*/ 36703 w 92964"/>
                <a:gd name="connsiteY8" fmla="*/ 30734 h 98171"/>
                <a:gd name="connsiteX9" fmla="*/ 35306 w 92964"/>
                <a:gd name="connsiteY9" fmla="*/ 26797 h 98171"/>
                <a:gd name="connsiteX10" fmla="*/ 34544 w 92964"/>
                <a:gd name="connsiteY10" fmla="*/ 22860 h 98171"/>
                <a:gd name="connsiteX11" fmla="*/ 34163 w 92964"/>
                <a:gd name="connsiteY11" fmla="*/ 18796 h 98171"/>
                <a:gd name="connsiteX12" fmla="*/ 34163 w 92964"/>
                <a:gd name="connsiteY12" fmla="*/ 6096 h 98171"/>
                <a:gd name="connsiteX13" fmla="*/ 25019 w 92964"/>
                <a:gd name="connsiteY13" fmla="*/ 6096 h 98171"/>
                <a:gd name="connsiteX14" fmla="*/ 25019 w 92964"/>
                <a:gd name="connsiteY14" fmla="*/ 18542 h 98171"/>
                <a:gd name="connsiteX15" fmla="*/ 25019 w 92964"/>
                <a:gd name="connsiteY15" fmla="*/ 18542 h 98171"/>
                <a:gd name="connsiteX16" fmla="*/ 24765 w 92964"/>
                <a:gd name="connsiteY16" fmla="*/ 23114 h 98171"/>
                <a:gd name="connsiteX17" fmla="*/ 23876 w 92964"/>
                <a:gd name="connsiteY17" fmla="*/ 27559 h 98171"/>
                <a:gd name="connsiteX18" fmla="*/ 22479 w 92964"/>
                <a:gd name="connsiteY18" fmla="*/ 31750 h 98171"/>
                <a:gd name="connsiteX19" fmla="*/ 20574 w 92964"/>
                <a:gd name="connsiteY19" fmla="*/ 35814 h 98171"/>
                <a:gd name="connsiteX20" fmla="*/ 18288 w 92964"/>
                <a:gd name="connsiteY20" fmla="*/ 39497 h 98171"/>
                <a:gd name="connsiteX21" fmla="*/ 15494 w 92964"/>
                <a:gd name="connsiteY21" fmla="*/ 42926 h 98171"/>
                <a:gd name="connsiteX22" fmla="*/ 12192 w 92964"/>
                <a:gd name="connsiteY22" fmla="*/ 46101 h 98171"/>
                <a:gd name="connsiteX23" fmla="*/ 8509 w 92964"/>
                <a:gd name="connsiteY23" fmla="*/ 48768 h 98171"/>
                <a:gd name="connsiteX24" fmla="*/ 4445 w 92964"/>
                <a:gd name="connsiteY24" fmla="*/ 51054 h 98171"/>
                <a:gd name="connsiteX25" fmla="*/ 0 w 92964"/>
                <a:gd name="connsiteY25" fmla="*/ 52959 h 98171"/>
                <a:gd name="connsiteX26" fmla="*/ 4826 w 92964"/>
                <a:gd name="connsiteY26" fmla="*/ 60198 h 98171"/>
                <a:gd name="connsiteX27" fmla="*/ 4826 w 92964"/>
                <a:gd name="connsiteY27" fmla="*/ 60198 h 98171"/>
                <a:gd name="connsiteX28" fmla="*/ 8255 w 92964"/>
                <a:gd name="connsiteY28" fmla="*/ 58801 h 98171"/>
                <a:gd name="connsiteX29" fmla="*/ 11557 w 92964"/>
                <a:gd name="connsiteY29" fmla="*/ 57023 h 98171"/>
                <a:gd name="connsiteX30" fmla="*/ 14732 w 92964"/>
                <a:gd name="connsiteY30" fmla="*/ 54991 h 98171"/>
                <a:gd name="connsiteX31" fmla="*/ 17653 w 92964"/>
                <a:gd name="connsiteY31" fmla="*/ 52705 h 98171"/>
                <a:gd name="connsiteX32" fmla="*/ 20320 w 92964"/>
                <a:gd name="connsiteY32" fmla="*/ 50292 h 98171"/>
                <a:gd name="connsiteX33" fmla="*/ 22733 w 92964"/>
                <a:gd name="connsiteY33" fmla="*/ 47498 h 98171"/>
                <a:gd name="connsiteX34" fmla="*/ 24892 w 92964"/>
                <a:gd name="connsiteY34" fmla="*/ 44577 h 98171"/>
                <a:gd name="connsiteX35" fmla="*/ 26797 w 92964"/>
                <a:gd name="connsiteY35" fmla="*/ 41529 h 98171"/>
                <a:gd name="connsiteX36" fmla="*/ 28448 w 92964"/>
                <a:gd name="connsiteY36" fmla="*/ 38227 h 98171"/>
                <a:gd name="connsiteX37" fmla="*/ 29845 w 92964"/>
                <a:gd name="connsiteY37" fmla="*/ 34798 h 98171"/>
                <a:gd name="connsiteX38" fmla="*/ 29845 w 92964"/>
                <a:gd name="connsiteY38" fmla="*/ 34798 h 98171"/>
                <a:gd name="connsiteX39" fmla="*/ 31369 w 92964"/>
                <a:gd name="connsiteY39" fmla="*/ 37846 h 98171"/>
                <a:gd name="connsiteX40" fmla="*/ 33020 w 92964"/>
                <a:gd name="connsiteY40" fmla="*/ 40767 h 98171"/>
                <a:gd name="connsiteX41" fmla="*/ 34925 w 92964"/>
                <a:gd name="connsiteY41" fmla="*/ 43561 h 98171"/>
                <a:gd name="connsiteX42" fmla="*/ 37084 w 92964"/>
                <a:gd name="connsiteY42" fmla="*/ 46228 h 98171"/>
                <a:gd name="connsiteX43" fmla="*/ 39497 w 92964"/>
                <a:gd name="connsiteY43" fmla="*/ 48641 h 98171"/>
                <a:gd name="connsiteX44" fmla="*/ 42164 w 92964"/>
                <a:gd name="connsiteY44" fmla="*/ 50927 h 98171"/>
                <a:gd name="connsiteX45" fmla="*/ 44958 w 92964"/>
                <a:gd name="connsiteY45" fmla="*/ 52959 h 98171"/>
                <a:gd name="connsiteX46" fmla="*/ 47879 w 92964"/>
                <a:gd name="connsiteY46" fmla="*/ 54737 h 98171"/>
                <a:gd name="connsiteX47" fmla="*/ 51054 w 92964"/>
                <a:gd name="connsiteY47" fmla="*/ 56388 h 98171"/>
                <a:gd name="connsiteX48" fmla="*/ 54356 w 92964"/>
                <a:gd name="connsiteY48" fmla="*/ 57785 h 98171"/>
                <a:gd name="connsiteX49" fmla="*/ 58928 w 92964"/>
                <a:gd name="connsiteY49" fmla="*/ 50546 h 98171"/>
                <a:gd name="connsiteX50" fmla="*/ 25273 w 92964"/>
                <a:gd name="connsiteY50" fmla="*/ 67056 h 98171"/>
                <a:gd name="connsiteX51" fmla="*/ 16129 w 92964"/>
                <a:gd name="connsiteY51" fmla="*/ 67056 h 98171"/>
                <a:gd name="connsiteX52" fmla="*/ 16129 w 92964"/>
                <a:gd name="connsiteY52" fmla="*/ 98171 h 98171"/>
                <a:gd name="connsiteX53" fmla="*/ 82550 w 92964"/>
                <a:gd name="connsiteY53" fmla="*/ 98171 h 98171"/>
                <a:gd name="connsiteX54" fmla="*/ 82550 w 92964"/>
                <a:gd name="connsiteY54" fmla="*/ 90678 h 98171"/>
                <a:gd name="connsiteX55" fmla="*/ 25273 w 92964"/>
                <a:gd name="connsiteY55" fmla="*/ 90678 h 98171"/>
                <a:gd name="connsiteX56" fmla="*/ 25273 w 92964"/>
                <a:gd name="connsiteY56" fmla="*/ 67056 h 98171"/>
                <a:gd name="connsiteX57" fmla="*/ 78232 w 92964"/>
                <a:gd name="connsiteY57" fmla="*/ 30861 h 98171"/>
                <a:gd name="connsiteX58" fmla="*/ 78232 w 92964"/>
                <a:gd name="connsiteY58" fmla="*/ 0 h 98171"/>
                <a:gd name="connsiteX59" fmla="*/ 69088 w 92964"/>
                <a:gd name="connsiteY59" fmla="*/ 0 h 98171"/>
                <a:gd name="connsiteX60" fmla="*/ 69088 w 92964"/>
                <a:gd name="connsiteY60" fmla="*/ 74041 h 98171"/>
                <a:gd name="connsiteX61" fmla="*/ 78232 w 92964"/>
                <a:gd name="connsiteY61" fmla="*/ 74041 h 98171"/>
                <a:gd name="connsiteX62" fmla="*/ 78232 w 92964"/>
                <a:gd name="connsiteY62" fmla="*/ 38481 h 98171"/>
                <a:gd name="connsiteX63" fmla="*/ 92964 w 92964"/>
                <a:gd name="connsiteY63" fmla="*/ 38481 h 98171"/>
                <a:gd name="connsiteX64" fmla="*/ 92964 w 92964"/>
                <a:gd name="connsiteY64" fmla="*/ 30861 h 98171"/>
                <a:gd name="connsiteX65" fmla="*/ 78232 w 92964"/>
                <a:gd name="connsiteY65" fmla="*/ 30861 h 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2964" h="98171">
                  <a:moveTo>
                    <a:pt x="58928" y="50546"/>
                  </a:moveTo>
                  <a:lnTo>
                    <a:pt x="58928" y="50546"/>
                  </a:lnTo>
                  <a:lnTo>
                    <a:pt x="54610" y="48768"/>
                  </a:lnTo>
                  <a:lnTo>
                    <a:pt x="50673" y="46482"/>
                  </a:lnTo>
                  <a:lnTo>
                    <a:pt x="47117" y="43942"/>
                  </a:lnTo>
                  <a:lnTo>
                    <a:pt x="43815" y="41021"/>
                  </a:lnTo>
                  <a:lnTo>
                    <a:pt x="41021" y="37846"/>
                  </a:lnTo>
                  <a:lnTo>
                    <a:pt x="38608" y="34417"/>
                  </a:lnTo>
                  <a:lnTo>
                    <a:pt x="36703" y="30734"/>
                  </a:lnTo>
                  <a:lnTo>
                    <a:pt x="35306" y="26797"/>
                  </a:lnTo>
                  <a:lnTo>
                    <a:pt x="34544" y="22860"/>
                  </a:lnTo>
                  <a:lnTo>
                    <a:pt x="34163" y="18796"/>
                  </a:lnTo>
                  <a:lnTo>
                    <a:pt x="34163" y="6096"/>
                  </a:lnTo>
                  <a:lnTo>
                    <a:pt x="25019" y="6096"/>
                  </a:lnTo>
                  <a:lnTo>
                    <a:pt x="25019" y="18542"/>
                  </a:lnTo>
                  <a:lnTo>
                    <a:pt x="25019" y="18542"/>
                  </a:lnTo>
                  <a:lnTo>
                    <a:pt x="24765" y="23114"/>
                  </a:lnTo>
                  <a:lnTo>
                    <a:pt x="23876" y="27559"/>
                  </a:lnTo>
                  <a:lnTo>
                    <a:pt x="22479" y="31750"/>
                  </a:lnTo>
                  <a:lnTo>
                    <a:pt x="20574" y="35814"/>
                  </a:lnTo>
                  <a:lnTo>
                    <a:pt x="18288" y="39497"/>
                  </a:lnTo>
                  <a:lnTo>
                    <a:pt x="15494" y="42926"/>
                  </a:lnTo>
                  <a:lnTo>
                    <a:pt x="12192" y="46101"/>
                  </a:lnTo>
                  <a:lnTo>
                    <a:pt x="8509" y="48768"/>
                  </a:lnTo>
                  <a:lnTo>
                    <a:pt x="4445" y="51054"/>
                  </a:lnTo>
                  <a:lnTo>
                    <a:pt x="0" y="52959"/>
                  </a:lnTo>
                  <a:lnTo>
                    <a:pt x="4826" y="60198"/>
                  </a:lnTo>
                  <a:lnTo>
                    <a:pt x="4826" y="60198"/>
                  </a:lnTo>
                  <a:lnTo>
                    <a:pt x="8255" y="58801"/>
                  </a:lnTo>
                  <a:lnTo>
                    <a:pt x="11557" y="57023"/>
                  </a:lnTo>
                  <a:lnTo>
                    <a:pt x="14732" y="54991"/>
                  </a:lnTo>
                  <a:lnTo>
                    <a:pt x="17653" y="52705"/>
                  </a:lnTo>
                  <a:lnTo>
                    <a:pt x="20320" y="50292"/>
                  </a:lnTo>
                  <a:lnTo>
                    <a:pt x="22733" y="47498"/>
                  </a:lnTo>
                  <a:lnTo>
                    <a:pt x="24892" y="44577"/>
                  </a:lnTo>
                  <a:lnTo>
                    <a:pt x="26797" y="41529"/>
                  </a:lnTo>
                  <a:lnTo>
                    <a:pt x="28448" y="38227"/>
                  </a:lnTo>
                  <a:lnTo>
                    <a:pt x="29845" y="34798"/>
                  </a:lnTo>
                  <a:lnTo>
                    <a:pt x="29845" y="34798"/>
                  </a:lnTo>
                  <a:lnTo>
                    <a:pt x="31369" y="37846"/>
                  </a:lnTo>
                  <a:lnTo>
                    <a:pt x="33020" y="40767"/>
                  </a:lnTo>
                  <a:lnTo>
                    <a:pt x="34925" y="43561"/>
                  </a:lnTo>
                  <a:lnTo>
                    <a:pt x="37084" y="46228"/>
                  </a:lnTo>
                  <a:lnTo>
                    <a:pt x="39497" y="48641"/>
                  </a:lnTo>
                  <a:lnTo>
                    <a:pt x="42164" y="50927"/>
                  </a:lnTo>
                  <a:lnTo>
                    <a:pt x="44958" y="52959"/>
                  </a:lnTo>
                  <a:lnTo>
                    <a:pt x="47879" y="54737"/>
                  </a:lnTo>
                  <a:lnTo>
                    <a:pt x="51054" y="56388"/>
                  </a:lnTo>
                  <a:lnTo>
                    <a:pt x="54356" y="57785"/>
                  </a:lnTo>
                  <a:lnTo>
                    <a:pt x="58928" y="50546"/>
                  </a:lnTo>
                  <a:close/>
                  <a:moveTo>
                    <a:pt x="25273" y="67056"/>
                  </a:moveTo>
                  <a:lnTo>
                    <a:pt x="16129" y="67056"/>
                  </a:lnTo>
                  <a:lnTo>
                    <a:pt x="16129" y="98171"/>
                  </a:lnTo>
                  <a:lnTo>
                    <a:pt x="82550" y="98171"/>
                  </a:lnTo>
                  <a:lnTo>
                    <a:pt x="82550" y="90678"/>
                  </a:lnTo>
                  <a:lnTo>
                    <a:pt x="25273" y="90678"/>
                  </a:lnTo>
                  <a:lnTo>
                    <a:pt x="25273" y="67056"/>
                  </a:lnTo>
                  <a:close/>
                  <a:moveTo>
                    <a:pt x="78232" y="30861"/>
                  </a:moveTo>
                  <a:lnTo>
                    <a:pt x="78232" y="0"/>
                  </a:lnTo>
                  <a:lnTo>
                    <a:pt x="69088" y="0"/>
                  </a:lnTo>
                  <a:lnTo>
                    <a:pt x="69088" y="74041"/>
                  </a:lnTo>
                  <a:lnTo>
                    <a:pt x="78232" y="74041"/>
                  </a:lnTo>
                  <a:lnTo>
                    <a:pt x="78232" y="38481"/>
                  </a:lnTo>
                  <a:lnTo>
                    <a:pt x="92964" y="38481"/>
                  </a:lnTo>
                  <a:lnTo>
                    <a:pt x="92964" y="30861"/>
                  </a:lnTo>
                  <a:lnTo>
                    <a:pt x="78232" y="3086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325F6EAF-A6FD-EBF0-6930-A6AC7E5AB480}"/>
                </a:ext>
              </a:extLst>
            </p:cNvPr>
            <p:cNvSpPr/>
            <p:nvPr/>
          </p:nvSpPr>
          <p:spPr>
            <a:xfrm>
              <a:off x="6930644" y="4804791"/>
              <a:ext cx="81026" cy="98805"/>
            </a:xfrm>
            <a:custGeom>
              <a:avLst/>
              <a:gdLst>
                <a:gd name="connsiteX0" fmla="*/ 71882 w 81026"/>
                <a:gd name="connsiteY0" fmla="*/ 91313 h 98805"/>
                <a:gd name="connsiteX1" fmla="*/ 26035 w 81026"/>
                <a:gd name="connsiteY1" fmla="*/ 91313 h 98805"/>
                <a:gd name="connsiteX2" fmla="*/ 26035 w 81026"/>
                <a:gd name="connsiteY2" fmla="*/ 78359 h 98805"/>
                <a:gd name="connsiteX3" fmla="*/ 71882 w 81026"/>
                <a:gd name="connsiteY3" fmla="*/ 78359 h 98805"/>
                <a:gd name="connsiteX4" fmla="*/ 71882 w 81026"/>
                <a:gd name="connsiteY4" fmla="*/ 91313 h 98805"/>
                <a:gd name="connsiteX5" fmla="*/ 71882 w 81026"/>
                <a:gd name="connsiteY5" fmla="*/ 71247 h 98805"/>
                <a:gd name="connsiteX6" fmla="*/ 26035 w 81026"/>
                <a:gd name="connsiteY6" fmla="*/ 71247 h 98805"/>
                <a:gd name="connsiteX7" fmla="*/ 26035 w 81026"/>
                <a:gd name="connsiteY7" fmla="*/ 58547 h 98805"/>
                <a:gd name="connsiteX8" fmla="*/ 16891 w 81026"/>
                <a:gd name="connsiteY8" fmla="*/ 58547 h 98805"/>
                <a:gd name="connsiteX9" fmla="*/ 16891 w 81026"/>
                <a:gd name="connsiteY9" fmla="*/ 98806 h 98805"/>
                <a:gd name="connsiteX10" fmla="*/ 81026 w 81026"/>
                <a:gd name="connsiteY10" fmla="*/ 98806 h 98805"/>
                <a:gd name="connsiteX11" fmla="*/ 81026 w 81026"/>
                <a:gd name="connsiteY11" fmla="*/ 58547 h 98805"/>
                <a:gd name="connsiteX12" fmla="*/ 71882 w 81026"/>
                <a:gd name="connsiteY12" fmla="*/ 58547 h 98805"/>
                <a:gd name="connsiteX13" fmla="*/ 71882 w 81026"/>
                <a:gd name="connsiteY13" fmla="*/ 71247 h 98805"/>
                <a:gd name="connsiteX14" fmla="*/ 25908 w 81026"/>
                <a:gd name="connsiteY14" fmla="*/ 43307 h 98805"/>
                <a:gd name="connsiteX15" fmla="*/ 25908 w 81026"/>
                <a:gd name="connsiteY15" fmla="*/ 43307 h 98805"/>
                <a:gd name="connsiteX16" fmla="*/ 22987 w 81026"/>
                <a:gd name="connsiteY16" fmla="*/ 43180 h 98805"/>
                <a:gd name="connsiteX17" fmla="*/ 20320 w 81026"/>
                <a:gd name="connsiteY17" fmla="*/ 42545 h 98805"/>
                <a:gd name="connsiteX18" fmla="*/ 17780 w 81026"/>
                <a:gd name="connsiteY18" fmla="*/ 41656 h 98805"/>
                <a:gd name="connsiteX19" fmla="*/ 15621 w 81026"/>
                <a:gd name="connsiteY19" fmla="*/ 40386 h 98805"/>
                <a:gd name="connsiteX20" fmla="*/ 13589 w 81026"/>
                <a:gd name="connsiteY20" fmla="*/ 38989 h 98805"/>
                <a:gd name="connsiteX21" fmla="*/ 11938 w 81026"/>
                <a:gd name="connsiteY21" fmla="*/ 37084 h 98805"/>
                <a:gd name="connsiteX22" fmla="*/ 10541 w 81026"/>
                <a:gd name="connsiteY22" fmla="*/ 35052 h 98805"/>
                <a:gd name="connsiteX23" fmla="*/ 9652 w 81026"/>
                <a:gd name="connsiteY23" fmla="*/ 32766 h 98805"/>
                <a:gd name="connsiteX24" fmla="*/ 9017 w 81026"/>
                <a:gd name="connsiteY24" fmla="*/ 30353 h 98805"/>
                <a:gd name="connsiteX25" fmla="*/ 8763 w 81026"/>
                <a:gd name="connsiteY25" fmla="*/ 27686 h 98805"/>
                <a:gd name="connsiteX26" fmla="*/ 8763 w 81026"/>
                <a:gd name="connsiteY26" fmla="*/ 27686 h 98805"/>
                <a:gd name="connsiteX27" fmla="*/ 9017 w 81026"/>
                <a:gd name="connsiteY27" fmla="*/ 25019 h 98805"/>
                <a:gd name="connsiteX28" fmla="*/ 9652 w 81026"/>
                <a:gd name="connsiteY28" fmla="*/ 22479 h 98805"/>
                <a:gd name="connsiteX29" fmla="*/ 10541 w 81026"/>
                <a:gd name="connsiteY29" fmla="*/ 20320 h 98805"/>
                <a:gd name="connsiteX30" fmla="*/ 11938 w 81026"/>
                <a:gd name="connsiteY30" fmla="*/ 18288 h 98805"/>
                <a:gd name="connsiteX31" fmla="*/ 13589 w 81026"/>
                <a:gd name="connsiteY31" fmla="*/ 16510 h 98805"/>
                <a:gd name="connsiteX32" fmla="*/ 15621 w 81026"/>
                <a:gd name="connsiteY32" fmla="*/ 14986 h 98805"/>
                <a:gd name="connsiteX33" fmla="*/ 17780 w 81026"/>
                <a:gd name="connsiteY33" fmla="*/ 13716 h 98805"/>
                <a:gd name="connsiteX34" fmla="*/ 20320 w 81026"/>
                <a:gd name="connsiteY34" fmla="*/ 12827 h 98805"/>
                <a:gd name="connsiteX35" fmla="*/ 22987 w 81026"/>
                <a:gd name="connsiteY35" fmla="*/ 12319 h 98805"/>
                <a:gd name="connsiteX36" fmla="*/ 25908 w 81026"/>
                <a:gd name="connsiteY36" fmla="*/ 12192 h 98805"/>
                <a:gd name="connsiteX37" fmla="*/ 25908 w 81026"/>
                <a:gd name="connsiteY37" fmla="*/ 12192 h 98805"/>
                <a:gd name="connsiteX38" fmla="*/ 28829 w 81026"/>
                <a:gd name="connsiteY38" fmla="*/ 12319 h 98805"/>
                <a:gd name="connsiteX39" fmla="*/ 31496 w 81026"/>
                <a:gd name="connsiteY39" fmla="*/ 12827 h 98805"/>
                <a:gd name="connsiteX40" fmla="*/ 33909 w 81026"/>
                <a:gd name="connsiteY40" fmla="*/ 13716 h 98805"/>
                <a:gd name="connsiteX41" fmla="*/ 36195 w 81026"/>
                <a:gd name="connsiteY41" fmla="*/ 14986 h 98805"/>
                <a:gd name="connsiteX42" fmla="*/ 38100 w 81026"/>
                <a:gd name="connsiteY42" fmla="*/ 16510 h 98805"/>
                <a:gd name="connsiteX43" fmla="*/ 39878 w 81026"/>
                <a:gd name="connsiteY43" fmla="*/ 18288 h 98805"/>
                <a:gd name="connsiteX44" fmla="*/ 41148 w 81026"/>
                <a:gd name="connsiteY44" fmla="*/ 20320 h 98805"/>
                <a:gd name="connsiteX45" fmla="*/ 42164 w 81026"/>
                <a:gd name="connsiteY45" fmla="*/ 22479 h 98805"/>
                <a:gd name="connsiteX46" fmla="*/ 42799 w 81026"/>
                <a:gd name="connsiteY46" fmla="*/ 25019 h 98805"/>
                <a:gd name="connsiteX47" fmla="*/ 42926 w 81026"/>
                <a:gd name="connsiteY47" fmla="*/ 27686 h 98805"/>
                <a:gd name="connsiteX48" fmla="*/ 42926 w 81026"/>
                <a:gd name="connsiteY48" fmla="*/ 27686 h 98805"/>
                <a:gd name="connsiteX49" fmla="*/ 42799 w 81026"/>
                <a:gd name="connsiteY49" fmla="*/ 30353 h 98805"/>
                <a:gd name="connsiteX50" fmla="*/ 42164 w 81026"/>
                <a:gd name="connsiteY50" fmla="*/ 32766 h 98805"/>
                <a:gd name="connsiteX51" fmla="*/ 41148 w 81026"/>
                <a:gd name="connsiteY51" fmla="*/ 35052 h 98805"/>
                <a:gd name="connsiteX52" fmla="*/ 39878 w 81026"/>
                <a:gd name="connsiteY52" fmla="*/ 37084 h 98805"/>
                <a:gd name="connsiteX53" fmla="*/ 38100 w 81026"/>
                <a:gd name="connsiteY53" fmla="*/ 38989 h 98805"/>
                <a:gd name="connsiteX54" fmla="*/ 36195 w 81026"/>
                <a:gd name="connsiteY54" fmla="*/ 40386 h 98805"/>
                <a:gd name="connsiteX55" fmla="*/ 33909 w 81026"/>
                <a:gd name="connsiteY55" fmla="*/ 41656 h 98805"/>
                <a:gd name="connsiteX56" fmla="*/ 31496 w 81026"/>
                <a:gd name="connsiteY56" fmla="*/ 42545 h 98805"/>
                <a:gd name="connsiteX57" fmla="*/ 28829 w 81026"/>
                <a:gd name="connsiteY57" fmla="*/ 43180 h 98805"/>
                <a:gd name="connsiteX58" fmla="*/ 25908 w 81026"/>
                <a:gd name="connsiteY58" fmla="*/ 43307 h 98805"/>
                <a:gd name="connsiteX59" fmla="*/ 71755 w 81026"/>
                <a:gd name="connsiteY59" fmla="*/ 0 h 98805"/>
                <a:gd name="connsiteX60" fmla="*/ 71755 w 81026"/>
                <a:gd name="connsiteY60" fmla="*/ 23749 h 98805"/>
                <a:gd name="connsiteX61" fmla="*/ 51308 w 81026"/>
                <a:gd name="connsiteY61" fmla="*/ 23749 h 98805"/>
                <a:gd name="connsiteX62" fmla="*/ 51308 w 81026"/>
                <a:gd name="connsiteY62" fmla="*/ 23749 h 98805"/>
                <a:gd name="connsiteX63" fmla="*/ 50546 w 81026"/>
                <a:gd name="connsiteY63" fmla="*/ 20447 h 98805"/>
                <a:gd name="connsiteX64" fmla="*/ 49276 w 81026"/>
                <a:gd name="connsiteY64" fmla="*/ 17272 h 98805"/>
                <a:gd name="connsiteX65" fmla="*/ 47625 w 81026"/>
                <a:gd name="connsiteY65" fmla="*/ 14478 h 98805"/>
                <a:gd name="connsiteX66" fmla="*/ 45466 w 81026"/>
                <a:gd name="connsiteY66" fmla="*/ 11938 h 98805"/>
                <a:gd name="connsiteX67" fmla="*/ 42926 w 81026"/>
                <a:gd name="connsiteY67" fmla="*/ 9779 h 98805"/>
                <a:gd name="connsiteX68" fmla="*/ 40132 w 81026"/>
                <a:gd name="connsiteY68" fmla="*/ 8001 h 98805"/>
                <a:gd name="connsiteX69" fmla="*/ 36957 w 81026"/>
                <a:gd name="connsiteY69" fmla="*/ 6477 h 98805"/>
                <a:gd name="connsiteX70" fmla="*/ 33528 w 81026"/>
                <a:gd name="connsiteY70" fmla="*/ 5461 h 98805"/>
                <a:gd name="connsiteX71" fmla="*/ 29845 w 81026"/>
                <a:gd name="connsiteY71" fmla="*/ 4699 h 98805"/>
                <a:gd name="connsiteX72" fmla="*/ 25908 w 81026"/>
                <a:gd name="connsiteY72" fmla="*/ 4572 h 98805"/>
                <a:gd name="connsiteX73" fmla="*/ 25908 w 81026"/>
                <a:gd name="connsiteY73" fmla="*/ 4572 h 98805"/>
                <a:gd name="connsiteX74" fmla="*/ 21463 w 81026"/>
                <a:gd name="connsiteY74" fmla="*/ 4826 h 98805"/>
                <a:gd name="connsiteX75" fmla="*/ 17399 w 81026"/>
                <a:gd name="connsiteY75" fmla="*/ 5588 h 98805"/>
                <a:gd name="connsiteX76" fmla="*/ 13716 w 81026"/>
                <a:gd name="connsiteY76" fmla="*/ 6985 h 98805"/>
                <a:gd name="connsiteX77" fmla="*/ 10287 w 81026"/>
                <a:gd name="connsiteY77" fmla="*/ 8763 h 98805"/>
                <a:gd name="connsiteX78" fmla="*/ 7366 w 81026"/>
                <a:gd name="connsiteY78" fmla="*/ 10922 h 98805"/>
                <a:gd name="connsiteX79" fmla="*/ 4826 w 81026"/>
                <a:gd name="connsiteY79" fmla="*/ 13589 h 98805"/>
                <a:gd name="connsiteX80" fmla="*/ 2794 w 81026"/>
                <a:gd name="connsiteY80" fmla="*/ 16637 h 98805"/>
                <a:gd name="connsiteX81" fmla="*/ 1270 w 81026"/>
                <a:gd name="connsiteY81" fmla="*/ 19939 h 98805"/>
                <a:gd name="connsiteX82" fmla="*/ 381 w 81026"/>
                <a:gd name="connsiteY82" fmla="*/ 23622 h 98805"/>
                <a:gd name="connsiteX83" fmla="*/ 0 w 81026"/>
                <a:gd name="connsiteY83" fmla="*/ 27686 h 98805"/>
                <a:gd name="connsiteX84" fmla="*/ 0 w 81026"/>
                <a:gd name="connsiteY84" fmla="*/ 27686 h 98805"/>
                <a:gd name="connsiteX85" fmla="*/ 381 w 81026"/>
                <a:gd name="connsiteY85" fmla="*/ 31750 h 98805"/>
                <a:gd name="connsiteX86" fmla="*/ 1270 w 81026"/>
                <a:gd name="connsiteY86" fmla="*/ 35433 h 98805"/>
                <a:gd name="connsiteX87" fmla="*/ 2794 w 81026"/>
                <a:gd name="connsiteY87" fmla="*/ 38862 h 98805"/>
                <a:gd name="connsiteX88" fmla="*/ 4826 w 81026"/>
                <a:gd name="connsiteY88" fmla="*/ 41783 h 98805"/>
                <a:gd name="connsiteX89" fmla="*/ 7366 w 81026"/>
                <a:gd name="connsiteY89" fmla="*/ 44450 h 98805"/>
                <a:gd name="connsiteX90" fmla="*/ 10287 w 81026"/>
                <a:gd name="connsiteY90" fmla="*/ 46736 h 98805"/>
                <a:gd name="connsiteX91" fmla="*/ 13716 w 81026"/>
                <a:gd name="connsiteY91" fmla="*/ 48514 h 98805"/>
                <a:gd name="connsiteX92" fmla="*/ 17399 w 81026"/>
                <a:gd name="connsiteY92" fmla="*/ 49784 h 98805"/>
                <a:gd name="connsiteX93" fmla="*/ 21463 w 81026"/>
                <a:gd name="connsiteY93" fmla="*/ 50673 h 98805"/>
                <a:gd name="connsiteX94" fmla="*/ 25908 w 81026"/>
                <a:gd name="connsiteY94" fmla="*/ 50927 h 98805"/>
                <a:gd name="connsiteX95" fmla="*/ 25908 w 81026"/>
                <a:gd name="connsiteY95" fmla="*/ 50927 h 98805"/>
                <a:gd name="connsiteX96" fmla="*/ 29845 w 81026"/>
                <a:gd name="connsiteY96" fmla="*/ 50673 h 98805"/>
                <a:gd name="connsiteX97" fmla="*/ 33655 w 81026"/>
                <a:gd name="connsiteY97" fmla="*/ 50038 h 98805"/>
                <a:gd name="connsiteX98" fmla="*/ 37084 w 81026"/>
                <a:gd name="connsiteY98" fmla="*/ 48895 h 98805"/>
                <a:gd name="connsiteX99" fmla="*/ 40259 w 81026"/>
                <a:gd name="connsiteY99" fmla="*/ 47371 h 98805"/>
                <a:gd name="connsiteX100" fmla="*/ 43180 w 81026"/>
                <a:gd name="connsiteY100" fmla="*/ 45466 h 98805"/>
                <a:gd name="connsiteX101" fmla="*/ 45593 w 81026"/>
                <a:gd name="connsiteY101" fmla="*/ 43307 h 98805"/>
                <a:gd name="connsiteX102" fmla="*/ 47752 w 81026"/>
                <a:gd name="connsiteY102" fmla="*/ 40767 h 98805"/>
                <a:gd name="connsiteX103" fmla="*/ 49403 w 81026"/>
                <a:gd name="connsiteY103" fmla="*/ 37846 h 98805"/>
                <a:gd name="connsiteX104" fmla="*/ 50673 w 81026"/>
                <a:gd name="connsiteY104" fmla="*/ 34671 h 98805"/>
                <a:gd name="connsiteX105" fmla="*/ 51435 w 81026"/>
                <a:gd name="connsiteY105" fmla="*/ 31242 h 98805"/>
                <a:gd name="connsiteX106" fmla="*/ 71755 w 81026"/>
                <a:gd name="connsiteY106" fmla="*/ 31242 h 98805"/>
                <a:gd name="connsiteX107" fmla="*/ 71755 w 81026"/>
                <a:gd name="connsiteY107" fmla="*/ 53721 h 98805"/>
                <a:gd name="connsiteX108" fmla="*/ 81026 w 81026"/>
                <a:gd name="connsiteY108" fmla="*/ 53721 h 98805"/>
                <a:gd name="connsiteX109" fmla="*/ 81026 w 81026"/>
                <a:gd name="connsiteY109" fmla="*/ 0 h 98805"/>
                <a:gd name="connsiteX110" fmla="*/ 71755 w 81026"/>
                <a:gd name="connsiteY110" fmla="*/ 0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81026" h="98805">
                  <a:moveTo>
                    <a:pt x="71882" y="91313"/>
                  </a:moveTo>
                  <a:lnTo>
                    <a:pt x="26035" y="91313"/>
                  </a:lnTo>
                  <a:lnTo>
                    <a:pt x="26035" y="78359"/>
                  </a:lnTo>
                  <a:lnTo>
                    <a:pt x="71882" y="78359"/>
                  </a:lnTo>
                  <a:lnTo>
                    <a:pt x="71882" y="91313"/>
                  </a:lnTo>
                  <a:close/>
                  <a:moveTo>
                    <a:pt x="71882" y="71247"/>
                  </a:moveTo>
                  <a:lnTo>
                    <a:pt x="26035" y="71247"/>
                  </a:lnTo>
                  <a:lnTo>
                    <a:pt x="26035" y="58547"/>
                  </a:lnTo>
                  <a:lnTo>
                    <a:pt x="16891" y="58547"/>
                  </a:lnTo>
                  <a:lnTo>
                    <a:pt x="16891" y="98806"/>
                  </a:lnTo>
                  <a:lnTo>
                    <a:pt x="81026" y="98806"/>
                  </a:lnTo>
                  <a:lnTo>
                    <a:pt x="81026" y="58547"/>
                  </a:lnTo>
                  <a:lnTo>
                    <a:pt x="71882" y="58547"/>
                  </a:lnTo>
                  <a:lnTo>
                    <a:pt x="71882" y="71247"/>
                  </a:lnTo>
                  <a:close/>
                  <a:moveTo>
                    <a:pt x="25908" y="43307"/>
                  </a:moveTo>
                  <a:lnTo>
                    <a:pt x="25908" y="43307"/>
                  </a:lnTo>
                  <a:lnTo>
                    <a:pt x="22987" y="43180"/>
                  </a:lnTo>
                  <a:lnTo>
                    <a:pt x="20320" y="42545"/>
                  </a:lnTo>
                  <a:lnTo>
                    <a:pt x="17780" y="41656"/>
                  </a:lnTo>
                  <a:lnTo>
                    <a:pt x="15621" y="40386"/>
                  </a:lnTo>
                  <a:lnTo>
                    <a:pt x="13589" y="38989"/>
                  </a:lnTo>
                  <a:lnTo>
                    <a:pt x="11938" y="37084"/>
                  </a:lnTo>
                  <a:lnTo>
                    <a:pt x="10541" y="35052"/>
                  </a:lnTo>
                  <a:lnTo>
                    <a:pt x="9652" y="32766"/>
                  </a:lnTo>
                  <a:lnTo>
                    <a:pt x="9017" y="30353"/>
                  </a:lnTo>
                  <a:lnTo>
                    <a:pt x="8763" y="27686"/>
                  </a:lnTo>
                  <a:lnTo>
                    <a:pt x="8763" y="27686"/>
                  </a:lnTo>
                  <a:lnTo>
                    <a:pt x="9017" y="25019"/>
                  </a:lnTo>
                  <a:lnTo>
                    <a:pt x="9652" y="22479"/>
                  </a:lnTo>
                  <a:lnTo>
                    <a:pt x="10541" y="20320"/>
                  </a:lnTo>
                  <a:lnTo>
                    <a:pt x="11938" y="18288"/>
                  </a:lnTo>
                  <a:lnTo>
                    <a:pt x="13589" y="16510"/>
                  </a:lnTo>
                  <a:lnTo>
                    <a:pt x="15621" y="14986"/>
                  </a:lnTo>
                  <a:lnTo>
                    <a:pt x="17780" y="13716"/>
                  </a:lnTo>
                  <a:lnTo>
                    <a:pt x="20320" y="12827"/>
                  </a:lnTo>
                  <a:lnTo>
                    <a:pt x="22987" y="12319"/>
                  </a:lnTo>
                  <a:lnTo>
                    <a:pt x="25908" y="12192"/>
                  </a:lnTo>
                  <a:lnTo>
                    <a:pt x="25908" y="12192"/>
                  </a:lnTo>
                  <a:lnTo>
                    <a:pt x="28829" y="12319"/>
                  </a:lnTo>
                  <a:lnTo>
                    <a:pt x="31496" y="12827"/>
                  </a:lnTo>
                  <a:lnTo>
                    <a:pt x="33909" y="13716"/>
                  </a:lnTo>
                  <a:lnTo>
                    <a:pt x="36195" y="14986"/>
                  </a:lnTo>
                  <a:lnTo>
                    <a:pt x="38100" y="16510"/>
                  </a:lnTo>
                  <a:lnTo>
                    <a:pt x="39878" y="18288"/>
                  </a:lnTo>
                  <a:lnTo>
                    <a:pt x="41148" y="20320"/>
                  </a:lnTo>
                  <a:lnTo>
                    <a:pt x="42164" y="22479"/>
                  </a:lnTo>
                  <a:lnTo>
                    <a:pt x="42799" y="25019"/>
                  </a:lnTo>
                  <a:lnTo>
                    <a:pt x="42926" y="27686"/>
                  </a:lnTo>
                  <a:lnTo>
                    <a:pt x="42926" y="27686"/>
                  </a:lnTo>
                  <a:lnTo>
                    <a:pt x="42799" y="30353"/>
                  </a:lnTo>
                  <a:lnTo>
                    <a:pt x="42164" y="32766"/>
                  </a:lnTo>
                  <a:lnTo>
                    <a:pt x="41148" y="35052"/>
                  </a:lnTo>
                  <a:lnTo>
                    <a:pt x="39878" y="37084"/>
                  </a:lnTo>
                  <a:lnTo>
                    <a:pt x="38100" y="38989"/>
                  </a:lnTo>
                  <a:lnTo>
                    <a:pt x="36195" y="40386"/>
                  </a:lnTo>
                  <a:lnTo>
                    <a:pt x="33909" y="41656"/>
                  </a:lnTo>
                  <a:lnTo>
                    <a:pt x="31496" y="42545"/>
                  </a:lnTo>
                  <a:lnTo>
                    <a:pt x="28829" y="43180"/>
                  </a:lnTo>
                  <a:lnTo>
                    <a:pt x="25908" y="43307"/>
                  </a:lnTo>
                  <a:close/>
                  <a:moveTo>
                    <a:pt x="71755" y="0"/>
                  </a:moveTo>
                  <a:lnTo>
                    <a:pt x="71755" y="23749"/>
                  </a:lnTo>
                  <a:lnTo>
                    <a:pt x="51308" y="23749"/>
                  </a:lnTo>
                  <a:lnTo>
                    <a:pt x="51308" y="23749"/>
                  </a:lnTo>
                  <a:lnTo>
                    <a:pt x="50546" y="20447"/>
                  </a:lnTo>
                  <a:lnTo>
                    <a:pt x="49276" y="17272"/>
                  </a:lnTo>
                  <a:lnTo>
                    <a:pt x="47625" y="14478"/>
                  </a:lnTo>
                  <a:lnTo>
                    <a:pt x="45466" y="11938"/>
                  </a:lnTo>
                  <a:lnTo>
                    <a:pt x="42926" y="9779"/>
                  </a:lnTo>
                  <a:lnTo>
                    <a:pt x="40132" y="8001"/>
                  </a:lnTo>
                  <a:lnTo>
                    <a:pt x="36957" y="6477"/>
                  </a:lnTo>
                  <a:lnTo>
                    <a:pt x="33528" y="5461"/>
                  </a:lnTo>
                  <a:lnTo>
                    <a:pt x="29845" y="4699"/>
                  </a:lnTo>
                  <a:lnTo>
                    <a:pt x="25908" y="4572"/>
                  </a:lnTo>
                  <a:lnTo>
                    <a:pt x="25908" y="4572"/>
                  </a:lnTo>
                  <a:lnTo>
                    <a:pt x="21463" y="4826"/>
                  </a:lnTo>
                  <a:lnTo>
                    <a:pt x="17399" y="5588"/>
                  </a:lnTo>
                  <a:lnTo>
                    <a:pt x="13716" y="6985"/>
                  </a:lnTo>
                  <a:lnTo>
                    <a:pt x="10287" y="8763"/>
                  </a:lnTo>
                  <a:lnTo>
                    <a:pt x="7366" y="10922"/>
                  </a:lnTo>
                  <a:lnTo>
                    <a:pt x="4826" y="13589"/>
                  </a:lnTo>
                  <a:lnTo>
                    <a:pt x="2794" y="16637"/>
                  </a:lnTo>
                  <a:lnTo>
                    <a:pt x="1270" y="19939"/>
                  </a:lnTo>
                  <a:lnTo>
                    <a:pt x="381" y="23622"/>
                  </a:lnTo>
                  <a:lnTo>
                    <a:pt x="0" y="27686"/>
                  </a:lnTo>
                  <a:lnTo>
                    <a:pt x="0" y="27686"/>
                  </a:lnTo>
                  <a:lnTo>
                    <a:pt x="381" y="31750"/>
                  </a:lnTo>
                  <a:lnTo>
                    <a:pt x="1270" y="35433"/>
                  </a:lnTo>
                  <a:lnTo>
                    <a:pt x="2794" y="38862"/>
                  </a:lnTo>
                  <a:lnTo>
                    <a:pt x="4826" y="41783"/>
                  </a:lnTo>
                  <a:lnTo>
                    <a:pt x="7366" y="44450"/>
                  </a:lnTo>
                  <a:lnTo>
                    <a:pt x="10287" y="46736"/>
                  </a:lnTo>
                  <a:lnTo>
                    <a:pt x="13716" y="48514"/>
                  </a:lnTo>
                  <a:lnTo>
                    <a:pt x="17399" y="49784"/>
                  </a:lnTo>
                  <a:lnTo>
                    <a:pt x="21463" y="50673"/>
                  </a:lnTo>
                  <a:lnTo>
                    <a:pt x="25908" y="50927"/>
                  </a:lnTo>
                  <a:lnTo>
                    <a:pt x="25908" y="50927"/>
                  </a:lnTo>
                  <a:lnTo>
                    <a:pt x="29845" y="50673"/>
                  </a:lnTo>
                  <a:lnTo>
                    <a:pt x="33655" y="50038"/>
                  </a:lnTo>
                  <a:lnTo>
                    <a:pt x="37084" y="48895"/>
                  </a:lnTo>
                  <a:lnTo>
                    <a:pt x="40259" y="47371"/>
                  </a:lnTo>
                  <a:lnTo>
                    <a:pt x="43180" y="45466"/>
                  </a:lnTo>
                  <a:lnTo>
                    <a:pt x="45593" y="43307"/>
                  </a:lnTo>
                  <a:lnTo>
                    <a:pt x="47752" y="40767"/>
                  </a:lnTo>
                  <a:lnTo>
                    <a:pt x="49403" y="37846"/>
                  </a:lnTo>
                  <a:lnTo>
                    <a:pt x="50673" y="34671"/>
                  </a:lnTo>
                  <a:lnTo>
                    <a:pt x="51435" y="31242"/>
                  </a:lnTo>
                  <a:lnTo>
                    <a:pt x="71755" y="31242"/>
                  </a:lnTo>
                  <a:lnTo>
                    <a:pt x="71755" y="53721"/>
                  </a:lnTo>
                  <a:lnTo>
                    <a:pt x="81026" y="53721"/>
                  </a:lnTo>
                  <a:lnTo>
                    <a:pt x="81026" y="0"/>
                  </a:lnTo>
                  <a:lnTo>
                    <a:pt x="71755" y="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04291438-B520-6BF2-E48E-1DDBA57F7431}"/>
                </a:ext>
              </a:extLst>
            </p:cNvPr>
            <p:cNvSpPr/>
            <p:nvPr/>
          </p:nvSpPr>
          <p:spPr>
            <a:xfrm>
              <a:off x="7036942" y="4804791"/>
              <a:ext cx="81279" cy="98805"/>
            </a:xfrm>
            <a:custGeom>
              <a:avLst/>
              <a:gdLst>
                <a:gd name="connsiteX0" fmla="*/ 68326 w 81279"/>
                <a:gd name="connsiteY0" fmla="*/ 21336 h 98805"/>
                <a:gd name="connsiteX1" fmla="*/ 68326 w 81279"/>
                <a:gd name="connsiteY1" fmla="*/ 32385 h 98805"/>
                <a:gd name="connsiteX2" fmla="*/ 45212 w 81279"/>
                <a:gd name="connsiteY2" fmla="*/ 32385 h 98805"/>
                <a:gd name="connsiteX3" fmla="*/ 45212 w 81279"/>
                <a:gd name="connsiteY3" fmla="*/ 21336 h 98805"/>
                <a:gd name="connsiteX4" fmla="*/ 68326 w 81279"/>
                <a:gd name="connsiteY4" fmla="*/ 21336 h 98805"/>
                <a:gd name="connsiteX5" fmla="*/ 36195 w 81279"/>
                <a:gd name="connsiteY5" fmla="*/ 40894 h 98805"/>
                <a:gd name="connsiteX6" fmla="*/ 9144 w 81279"/>
                <a:gd name="connsiteY6" fmla="*/ 40894 h 98805"/>
                <a:gd name="connsiteX7" fmla="*/ 9144 w 81279"/>
                <a:gd name="connsiteY7" fmla="*/ 26035 h 98805"/>
                <a:gd name="connsiteX8" fmla="*/ 36195 w 81279"/>
                <a:gd name="connsiteY8" fmla="*/ 26035 h 98805"/>
                <a:gd name="connsiteX9" fmla="*/ 36195 w 81279"/>
                <a:gd name="connsiteY9" fmla="*/ 40894 h 98805"/>
                <a:gd name="connsiteX10" fmla="*/ 45212 w 81279"/>
                <a:gd name="connsiteY10" fmla="*/ 39497 h 98805"/>
                <a:gd name="connsiteX11" fmla="*/ 68326 w 81279"/>
                <a:gd name="connsiteY11" fmla="*/ 39497 h 98805"/>
                <a:gd name="connsiteX12" fmla="*/ 68326 w 81279"/>
                <a:gd name="connsiteY12" fmla="*/ 52197 h 98805"/>
                <a:gd name="connsiteX13" fmla="*/ 77470 w 81279"/>
                <a:gd name="connsiteY13" fmla="*/ 52197 h 98805"/>
                <a:gd name="connsiteX14" fmla="*/ 77470 w 81279"/>
                <a:gd name="connsiteY14" fmla="*/ 0 h 98805"/>
                <a:gd name="connsiteX15" fmla="*/ 68326 w 81279"/>
                <a:gd name="connsiteY15" fmla="*/ 0 h 98805"/>
                <a:gd name="connsiteX16" fmla="*/ 68326 w 81279"/>
                <a:gd name="connsiteY16" fmla="*/ 14097 h 98805"/>
                <a:gd name="connsiteX17" fmla="*/ 45212 w 81279"/>
                <a:gd name="connsiteY17" fmla="*/ 14097 h 98805"/>
                <a:gd name="connsiteX18" fmla="*/ 45212 w 81279"/>
                <a:gd name="connsiteY18" fmla="*/ 4699 h 98805"/>
                <a:gd name="connsiteX19" fmla="*/ 36195 w 81279"/>
                <a:gd name="connsiteY19" fmla="*/ 4699 h 98805"/>
                <a:gd name="connsiteX20" fmla="*/ 36195 w 81279"/>
                <a:gd name="connsiteY20" fmla="*/ 18796 h 98805"/>
                <a:gd name="connsiteX21" fmla="*/ 9144 w 81279"/>
                <a:gd name="connsiteY21" fmla="*/ 18796 h 98805"/>
                <a:gd name="connsiteX22" fmla="*/ 9144 w 81279"/>
                <a:gd name="connsiteY22" fmla="*/ 4572 h 98805"/>
                <a:gd name="connsiteX23" fmla="*/ 0 w 81279"/>
                <a:gd name="connsiteY23" fmla="*/ 4572 h 98805"/>
                <a:gd name="connsiteX24" fmla="*/ 0 w 81279"/>
                <a:gd name="connsiteY24" fmla="*/ 48260 h 98805"/>
                <a:gd name="connsiteX25" fmla="*/ 45212 w 81279"/>
                <a:gd name="connsiteY25" fmla="*/ 48260 h 98805"/>
                <a:gd name="connsiteX26" fmla="*/ 45212 w 81279"/>
                <a:gd name="connsiteY26" fmla="*/ 39497 h 98805"/>
                <a:gd name="connsiteX27" fmla="*/ 22225 w 81279"/>
                <a:gd name="connsiteY27" fmla="*/ 91440 h 98805"/>
                <a:gd name="connsiteX28" fmla="*/ 22225 w 81279"/>
                <a:gd name="connsiteY28" fmla="*/ 80899 h 98805"/>
                <a:gd name="connsiteX29" fmla="*/ 77470 w 81279"/>
                <a:gd name="connsiteY29" fmla="*/ 80899 h 98805"/>
                <a:gd name="connsiteX30" fmla="*/ 77470 w 81279"/>
                <a:gd name="connsiteY30" fmla="*/ 57023 h 98805"/>
                <a:gd name="connsiteX31" fmla="*/ 12954 w 81279"/>
                <a:gd name="connsiteY31" fmla="*/ 57023 h 98805"/>
                <a:gd name="connsiteX32" fmla="*/ 12954 w 81279"/>
                <a:gd name="connsiteY32" fmla="*/ 64389 h 98805"/>
                <a:gd name="connsiteX33" fmla="*/ 68453 w 81279"/>
                <a:gd name="connsiteY33" fmla="*/ 64389 h 98805"/>
                <a:gd name="connsiteX34" fmla="*/ 68453 w 81279"/>
                <a:gd name="connsiteY34" fmla="*/ 73914 h 98805"/>
                <a:gd name="connsiteX35" fmla="*/ 13081 w 81279"/>
                <a:gd name="connsiteY35" fmla="*/ 73914 h 98805"/>
                <a:gd name="connsiteX36" fmla="*/ 13081 w 81279"/>
                <a:gd name="connsiteY36" fmla="*/ 98806 h 98805"/>
                <a:gd name="connsiteX37" fmla="*/ 81280 w 81279"/>
                <a:gd name="connsiteY37" fmla="*/ 98806 h 98805"/>
                <a:gd name="connsiteX38" fmla="*/ 81280 w 81279"/>
                <a:gd name="connsiteY38" fmla="*/ 91440 h 98805"/>
                <a:gd name="connsiteX39" fmla="*/ 22225 w 81279"/>
                <a:gd name="connsiteY39" fmla="*/ 91440 h 9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1279" h="98805">
                  <a:moveTo>
                    <a:pt x="68326" y="21336"/>
                  </a:moveTo>
                  <a:lnTo>
                    <a:pt x="68326" y="32385"/>
                  </a:lnTo>
                  <a:lnTo>
                    <a:pt x="45212" y="32385"/>
                  </a:lnTo>
                  <a:lnTo>
                    <a:pt x="45212" y="21336"/>
                  </a:lnTo>
                  <a:lnTo>
                    <a:pt x="68326" y="21336"/>
                  </a:lnTo>
                  <a:close/>
                  <a:moveTo>
                    <a:pt x="36195" y="40894"/>
                  </a:moveTo>
                  <a:lnTo>
                    <a:pt x="9144" y="40894"/>
                  </a:lnTo>
                  <a:lnTo>
                    <a:pt x="9144" y="26035"/>
                  </a:lnTo>
                  <a:lnTo>
                    <a:pt x="36195" y="26035"/>
                  </a:lnTo>
                  <a:lnTo>
                    <a:pt x="36195" y="40894"/>
                  </a:lnTo>
                  <a:close/>
                  <a:moveTo>
                    <a:pt x="45212" y="39497"/>
                  </a:moveTo>
                  <a:lnTo>
                    <a:pt x="68326" y="39497"/>
                  </a:lnTo>
                  <a:lnTo>
                    <a:pt x="68326" y="52197"/>
                  </a:lnTo>
                  <a:lnTo>
                    <a:pt x="77470" y="52197"/>
                  </a:lnTo>
                  <a:lnTo>
                    <a:pt x="77470" y="0"/>
                  </a:lnTo>
                  <a:lnTo>
                    <a:pt x="68326" y="0"/>
                  </a:lnTo>
                  <a:lnTo>
                    <a:pt x="68326" y="14097"/>
                  </a:lnTo>
                  <a:lnTo>
                    <a:pt x="45212" y="14097"/>
                  </a:lnTo>
                  <a:lnTo>
                    <a:pt x="45212" y="4699"/>
                  </a:lnTo>
                  <a:lnTo>
                    <a:pt x="36195" y="4699"/>
                  </a:lnTo>
                  <a:lnTo>
                    <a:pt x="36195" y="18796"/>
                  </a:lnTo>
                  <a:lnTo>
                    <a:pt x="9144" y="18796"/>
                  </a:lnTo>
                  <a:lnTo>
                    <a:pt x="9144" y="4572"/>
                  </a:lnTo>
                  <a:lnTo>
                    <a:pt x="0" y="4572"/>
                  </a:lnTo>
                  <a:lnTo>
                    <a:pt x="0" y="48260"/>
                  </a:lnTo>
                  <a:lnTo>
                    <a:pt x="45212" y="48260"/>
                  </a:lnTo>
                  <a:lnTo>
                    <a:pt x="45212" y="39497"/>
                  </a:lnTo>
                  <a:close/>
                  <a:moveTo>
                    <a:pt x="22225" y="91440"/>
                  </a:moveTo>
                  <a:lnTo>
                    <a:pt x="22225" y="80899"/>
                  </a:lnTo>
                  <a:lnTo>
                    <a:pt x="77470" y="80899"/>
                  </a:lnTo>
                  <a:lnTo>
                    <a:pt x="77470" y="57023"/>
                  </a:lnTo>
                  <a:lnTo>
                    <a:pt x="12954" y="57023"/>
                  </a:lnTo>
                  <a:lnTo>
                    <a:pt x="12954" y="64389"/>
                  </a:lnTo>
                  <a:lnTo>
                    <a:pt x="68453" y="64389"/>
                  </a:lnTo>
                  <a:lnTo>
                    <a:pt x="68453" y="73914"/>
                  </a:lnTo>
                  <a:lnTo>
                    <a:pt x="13081" y="73914"/>
                  </a:lnTo>
                  <a:lnTo>
                    <a:pt x="13081" y="98806"/>
                  </a:lnTo>
                  <a:lnTo>
                    <a:pt x="81280" y="98806"/>
                  </a:lnTo>
                  <a:lnTo>
                    <a:pt x="81280" y="91440"/>
                  </a:lnTo>
                  <a:lnTo>
                    <a:pt x="22225" y="9144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8B93E6A-45F8-78C0-9B0A-1B1A01E7E829}"/>
                </a:ext>
              </a:extLst>
            </p:cNvPr>
            <p:cNvSpPr/>
            <p:nvPr/>
          </p:nvSpPr>
          <p:spPr>
            <a:xfrm>
              <a:off x="7159752" y="4809235"/>
              <a:ext cx="90677" cy="95504"/>
            </a:xfrm>
            <a:custGeom>
              <a:avLst/>
              <a:gdLst>
                <a:gd name="connsiteX0" fmla="*/ 8382 w 90677"/>
                <a:gd name="connsiteY0" fmla="*/ 36322 h 95504"/>
                <a:gd name="connsiteX1" fmla="*/ 8382 w 90677"/>
                <a:gd name="connsiteY1" fmla="*/ 36322 h 95504"/>
                <a:gd name="connsiteX2" fmla="*/ 13335 w 90677"/>
                <a:gd name="connsiteY2" fmla="*/ 35560 h 95504"/>
                <a:gd name="connsiteX3" fmla="*/ 18034 w 90677"/>
                <a:gd name="connsiteY3" fmla="*/ 34417 h 95504"/>
                <a:gd name="connsiteX4" fmla="*/ 22606 w 90677"/>
                <a:gd name="connsiteY4" fmla="*/ 33147 h 95504"/>
                <a:gd name="connsiteX5" fmla="*/ 26924 w 90677"/>
                <a:gd name="connsiteY5" fmla="*/ 31369 h 95504"/>
                <a:gd name="connsiteX6" fmla="*/ 30988 w 90677"/>
                <a:gd name="connsiteY6" fmla="*/ 29464 h 95504"/>
                <a:gd name="connsiteX7" fmla="*/ 34798 w 90677"/>
                <a:gd name="connsiteY7" fmla="*/ 27305 h 95504"/>
                <a:gd name="connsiteX8" fmla="*/ 38100 w 90677"/>
                <a:gd name="connsiteY8" fmla="*/ 24765 h 95504"/>
                <a:gd name="connsiteX9" fmla="*/ 41021 w 90677"/>
                <a:gd name="connsiteY9" fmla="*/ 21971 h 95504"/>
                <a:gd name="connsiteX10" fmla="*/ 43561 w 90677"/>
                <a:gd name="connsiteY10" fmla="*/ 19050 h 95504"/>
                <a:gd name="connsiteX11" fmla="*/ 45466 w 90677"/>
                <a:gd name="connsiteY11" fmla="*/ 15875 h 95504"/>
                <a:gd name="connsiteX12" fmla="*/ 45466 w 90677"/>
                <a:gd name="connsiteY12" fmla="*/ 15875 h 95504"/>
                <a:gd name="connsiteX13" fmla="*/ 47371 w 90677"/>
                <a:gd name="connsiteY13" fmla="*/ 19050 h 95504"/>
                <a:gd name="connsiteX14" fmla="*/ 49911 w 90677"/>
                <a:gd name="connsiteY14" fmla="*/ 21971 h 95504"/>
                <a:gd name="connsiteX15" fmla="*/ 52832 w 90677"/>
                <a:gd name="connsiteY15" fmla="*/ 24765 h 95504"/>
                <a:gd name="connsiteX16" fmla="*/ 56134 w 90677"/>
                <a:gd name="connsiteY16" fmla="*/ 27305 h 95504"/>
                <a:gd name="connsiteX17" fmla="*/ 59817 w 90677"/>
                <a:gd name="connsiteY17" fmla="*/ 29464 h 95504"/>
                <a:gd name="connsiteX18" fmla="*/ 63881 w 90677"/>
                <a:gd name="connsiteY18" fmla="*/ 31369 h 95504"/>
                <a:gd name="connsiteX19" fmla="*/ 68199 w 90677"/>
                <a:gd name="connsiteY19" fmla="*/ 33147 h 95504"/>
                <a:gd name="connsiteX20" fmla="*/ 72771 w 90677"/>
                <a:gd name="connsiteY20" fmla="*/ 34417 h 95504"/>
                <a:gd name="connsiteX21" fmla="*/ 77597 w 90677"/>
                <a:gd name="connsiteY21" fmla="*/ 35560 h 95504"/>
                <a:gd name="connsiteX22" fmla="*/ 82423 w 90677"/>
                <a:gd name="connsiteY22" fmla="*/ 36322 h 95504"/>
                <a:gd name="connsiteX23" fmla="*/ 85725 w 90677"/>
                <a:gd name="connsiteY23" fmla="*/ 29083 h 95504"/>
                <a:gd name="connsiteX24" fmla="*/ 85725 w 90677"/>
                <a:gd name="connsiteY24" fmla="*/ 29083 h 95504"/>
                <a:gd name="connsiteX25" fmla="*/ 80518 w 90677"/>
                <a:gd name="connsiteY25" fmla="*/ 28194 h 95504"/>
                <a:gd name="connsiteX26" fmla="*/ 75438 w 90677"/>
                <a:gd name="connsiteY26" fmla="*/ 27051 h 95504"/>
                <a:gd name="connsiteX27" fmla="*/ 70612 w 90677"/>
                <a:gd name="connsiteY27" fmla="*/ 25527 h 95504"/>
                <a:gd name="connsiteX28" fmla="*/ 66294 w 90677"/>
                <a:gd name="connsiteY28" fmla="*/ 23749 h 95504"/>
                <a:gd name="connsiteX29" fmla="*/ 62230 w 90677"/>
                <a:gd name="connsiteY29" fmla="*/ 21590 h 95504"/>
                <a:gd name="connsiteX30" fmla="*/ 58674 w 90677"/>
                <a:gd name="connsiteY30" fmla="*/ 19177 h 95504"/>
                <a:gd name="connsiteX31" fmla="*/ 55753 w 90677"/>
                <a:gd name="connsiteY31" fmla="*/ 16510 h 95504"/>
                <a:gd name="connsiteX32" fmla="*/ 53594 w 90677"/>
                <a:gd name="connsiteY32" fmla="*/ 13716 h 95504"/>
                <a:gd name="connsiteX33" fmla="*/ 52070 w 90677"/>
                <a:gd name="connsiteY33" fmla="*/ 10541 h 95504"/>
                <a:gd name="connsiteX34" fmla="*/ 51308 w 90677"/>
                <a:gd name="connsiteY34" fmla="*/ 7366 h 95504"/>
                <a:gd name="connsiteX35" fmla="*/ 82550 w 90677"/>
                <a:gd name="connsiteY35" fmla="*/ 7366 h 95504"/>
                <a:gd name="connsiteX36" fmla="*/ 82550 w 90677"/>
                <a:gd name="connsiteY36" fmla="*/ 0 h 95504"/>
                <a:gd name="connsiteX37" fmla="*/ 8382 w 90677"/>
                <a:gd name="connsiteY37" fmla="*/ 0 h 95504"/>
                <a:gd name="connsiteX38" fmla="*/ 8382 w 90677"/>
                <a:gd name="connsiteY38" fmla="*/ 7366 h 95504"/>
                <a:gd name="connsiteX39" fmla="*/ 39497 w 90677"/>
                <a:gd name="connsiteY39" fmla="*/ 7366 h 95504"/>
                <a:gd name="connsiteX40" fmla="*/ 39497 w 90677"/>
                <a:gd name="connsiteY40" fmla="*/ 7366 h 95504"/>
                <a:gd name="connsiteX41" fmla="*/ 38862 w 90677"/>
                <a:gd name="connsiteY41" fmla="*/ 10541 h 95504"/>
                <a:gd name="connsiteX42" fmla="*/ 37338 w 90677"/>
                <a:gd name="connsiteY42" fmla="*/ 13716 h 95504"/>
                <a:gd name="connsiteX43" fmla="*/ 35052 w 90677"/>
                <a:gd name="connsiteY43" fmla="*/ 16510 h 95504"/>
                <a:gd name="connsiteX44" fmla="*/ 32131 w 90677"/>
                <a:gd name="connsiteY44" fmla="*/ 19177 h 95504"/>
                <a:gd name="connsiteX45" fmla="*/ 28702 w 90677"/>
                <a:gd name="connsiteY45" fmla="*/ 21590 h 95504"/>
                <a:gd name="connsiteX46" fmla="*/ 24638 w 90677"/>
                <a:gd name="connsiteY46" fmla="*/ 23749 h 95504"/>
                <a:gd name="connsiteX47" fmla="*/ 20193 w 90677"/>
                <a:gd name="connsiteY47" fmla="*/ 25527 h 95504"/>
                <a:gd name="connsiteX48" fmla="*/ 15494 w 90677"/>
                <a:gd name="connsiteY48" fmla="*/ 27051 h 95504"/>
                <a:gd name="connsiteX49" fmla="*/ 10414 w 90677"/>
                <a:gd name="connsiteY49" fmla="*/ 28194 h 95504"/>
                <a:gd name="connsiteX50" fmla="*/ 5207 w 90677"/>
                <a:gd name="connsiteY50" fmla="*/ 29083 h 95504"/>
                <a:gd name="connsiteX51" fmla="*/ 8382 w 90677"/>
                <a:gd name="connsiteY51" fmla="*/ 36322 h 95504"/>
                <a:gd name="connsiteX52" fmla="*/ 70358 w 90677"/>
                <a:gd name="connsiteY52" fmla="*/ 77851 h 95504"/>
                <a:gd name="connsiteX53" fmla="*/ 70358 w 90677"/>
                <a:gd name="connsiteY53" fmla="*/ 77851 h 95504"/>
                <a:gd name="connsiteX54" fmla="*/ 70104 w 90677"/>
                <a:gd name="connsiteY54" fmla="*/ 79756 h 95504"/>
                <a:gd name="connsiteX55" fmla="*/ 69215 w 90677"/>
                <a:gd name="connsiteY55" fmla="*/ 81534 h 95504"/>
                <a:gd name="connsiteX56" fmla="*/ 67945 w 90677"/>
                <a:gd name="connsiteY56" fmla="*/ 83185 h 95504"/>
                <a:gd name="connsiteX57" fmla="*/ 66040 w 90677"/>
                <a:gd name="connsiteY57" fmla="*/ 84455 h 95504"/>
                <a:gd name="connsiteX58" fmla="*/ 63754 w 90677"/>
                <a:gd name="connsiteY58" fmla="*/ 85725 h 95504"/>
                <a:gd name="connsiteX59" fmla="*/ 60833 w 90677"/>
                <a:gd name="connsiteY59" fmla="*/ 86741 h 95504"/>
                <a:gd name="connsiteX60" fmla="*/ 57658 w 90677"/>
                <a:gd name="connsiteY60" fmla="*/ 87503 h 95504"/>
                <a:gd name="connsiteX61" fmla="*/ 53975 w 90677"/>
                <a:gd name="connsiteY61" fmla="*/ 88011 h 95504"/>
                <a:gd name="connsiteX62" fmla="*/ 49784 w 90677"/>
                <a:gd name="connsiteY62" fmla="*/ 88392 h 95504"/>
                <a:gd name="connsiteX63" fmla="*/ 45339 w 90677"/>
                <a:gd name="connsiteY63" fmla="*/ 88519 h 95504"/>
                <a:gd name="connsiteX64" fmla="*/ 45339 w 90677"/>
                <a:gd name="connsiteY64" fmla="*/ 88519 h 95504"/>
                <a:gd name="connsiteX65" fmla="*/ 40767 w 90677"/>
                <a:gd name="connsiteY65" fmla="*/ 88392 h 95504"/>
                <a:gd name="connsiteX66" fmla="*/ 36703 w 90677"/>
                <a:gd name="connsiteY66" fmla="*/ 88011 h 95504"/>
                <a:gd name="connsiteX67" fmla="*/ 33020 w 90677"/>
                <a:gd name="connsiteY67" fmla="*/ 87503 h 95504"/>
                <a:gd name="connsiteX68" fmla="*/ 29718 w 90677"/>
                <a:gd name="connsiteY68" fmla="*/ 86741 h 95504"/>
                <a:gd name="connsiteX69" fmla="*/ 26924 w 90677"/>
                <a:gd name="connsiteY69" fmla="*/ 85725 h 95504"/>
                <a:gd name="connsiteX70" fmla="*/ 24511 w 90677"/>
                <a:gd name="connsiteY70" fmla="*/ 84455 h 95504"/>
                <a:gd name="connsiteX71" fmla="*/ 22733 w 90677"/>
                <a:gd name="connsiteY71" fmla="*/ 83185 h 95504"/>
                <a:gd name="connsiteX72" fmla="*/ 21336 w 90677"/>
                <a:gd name="connsiteY72" fmla="*/ 81534 h 95504"/>
                <a:gd name="connsiteX73" fmla="*/ 20574 w 90677"/>
                <a:gd name="connsiteY73" fmla="*/ 79756 h 95504"/>
                <a:gd name="connsiteX74" fmla="*/ 20320 w 90677"/>
                <a:gd name="connsiteY74" fmla="*/ 77851 h 95504"/>
                <a:gd name="connsiteX75" fmla="*/ 20320 w 90677"/>
                <a:gd name="connsiteY75" fmla="*/ 77851 h 95504"/>
                <a:gd name="connsiteX76" fmla="*/ 20574 w 90677"/>
                <a:gd name="connsiteY76" fmla="*/ 75946 h 95504"/>
                <a:gd name="connsiteX77" fmla="*/ 21336 w 90677"/>
                <a:gd name="connsiteY77" fmla="*/ 74168 h 95504"/>
                <a:gd name="connsiteX78" fmla="*/ 22733 w 90677"/>
                <a:gd name="connsiteY78" fmla="*/ 72644 h 95504"/>
                <a:gd name="connsiteX79" fmla="*/ 24511 w 90677"/>
                <a:gd name="connsiteY79" fmla="*/ 71247 h 95504"/>
                <a:gd name="connsiteX80" fmla="*/ 26924 w 90677"/>
                <a:gd name="connsiteY80" fmla="*/ 70104 h 95504"/>
                <a:gd name="connsiteX81" fmla="*/ 29718 w 90677"/>
                <a:gd name="connsiteY81" fmla="*/ 69088 h 95504"/>
                <a:gd name="connsiteX82" fmla="*/ 33020 w 90677"/>
                <a:gd name="connsiteY82" fmla="*/ 68326 h 95504"/>
                <a:gd name="connsiteX83" fmla="*/ 36703 w 90677"/>
                <a:gd name="connsiteY83" fmla="*/ 67818 h 95504"/>
                <a:gd name="connsiteX84" fmla="*/ 40767 w 90677"/>
                <a:gd name="connsiteY84" fmla="*/ 67437 h 95504"/>
                <a:gd name="connsiteX85" fmla="*/ 45339 w 90677"/>
                <a:gd name="connsiteY85" fmla="*/ 67310 h 95504"/>
                <a:gd name="connsiteX86" fmla="*/ 45339 w 90677"/>
                <a:gd name="connsiteY86" fmla="*/ 67310 h 95504"/>
                <a:gd name="connsiteX87" fmla="*/ 49784 w 90677"/>
                <a:gd name="connsiteY87" fmla="*/ 67437 h 95504"/>
                <a:gd name="connsiteX88" fmla="*/ 53975 w 90677"/>
                <a:gd name="connsiteY88" fmla="*/ 67818 h 95504"/>
                <a:gd name="connsiteX89" fmla="*/ 57658 w 90677"/>
                <a:gd name="connsiteY89" fmla="*/ 68326 h 95504"/>
                <a:gd name="connsiteX90" fmla="*/ 60833 w 90677"/>
                <a:gd name="connsiteY90" fmla="*/ 69088 h 95504"/>
                <a:gd name="connsiteX91" fmla="*/ 63754 w 90677"/>
                <a:gd name="connsiteY91" fmla="*/ 70104 h 95504"/>
                <a:gd name="connsiteX92" fmla="*/ 66040 w 90677"/>
                <a:gd name="connsiteY92" fmla="*/ 71247 h 95504"/>
                <a:gd name="connsiteX93" fmla="*/ 67945 w 90677"/>
                <a:gd name="connsiteY93" fmla="*/ 72644 h 95504"/>
                <a:gd name="connsiteX94" fmla="*/ 69215 w 90677"/>
                <a:gd name="connsiteY94" fmla="*/ 74168 h 95504"/>
                <a:gd name="connsiteX95" fmla="*/ 70104 w 90677"/>
                <a:gd name="connsiteY95" fmla="*/ 75946 h 95504"/>
                <a:gd name="connsiteX96" fmla="*/ 70358 w 90677"/>
                <a:gd name="connsiteY96" fmla="*/ 77851 h 95504"/>
                <a:gd name="connsiteX97" fmla="*/ 90678 w 90677"/>
                <a:gd name="connsiteY97" fmla="*/ 49657 h 95504"/>
                <a:gd name="connsiteX98" fmla="*/ 90678 w 90677"/>
                <a:gd name="connsiteY98" fmla="*/ 42291 h 95504"/>
                <a:gd name="connsiteX99" fmla="*/ 0 w 90677"/>
                <a:gd name="connsiteY99" fmla="*/ 42291 h 95504"/>
                <a:gd name="connsiteX100" fmla="*/ 0 w 90677"/>
                <a:gd name="connsiteY100" fmla="*/ 49657 h 95504"/>
                <a:gd name="connsiteX101" fmla="*/ 40767 w 90677"/>
                <a:gd name="connsiteY101" fmla="*/ 49657 h 95504"/>
                <a:gd name="connsiteX102" fmla="*/ 40767 w 90677"/>
                <a:gd name="connsiteY102" fmla="*/ 60452 h 95504"/>
                <a:gd name="connsiteX103" fmla="*/ 40767 w 90677"/>
                <a:gd name="connsiteY103" fmla="*/ 60452 h 95504"/>
                <a:gd name="connsiteX104" fmla="*/ 35433 w 90677"/>
                <a:gd name="connsiteY104" fmla="*/ 60833 h 95504"/>
                <a:gd name="connsiteX105" fmla="*/ 30480 w 90677"/>
                <a:gd name="connsiteY105" fmla="*/ 61595 h 95504"/>
                <a:gd name="connsiteX106" fmla="*/ 26035 w 90677"/>
                <a:gd name="connsiteY106" fmla="*/ 62611 h 95504"/>
                <a:gd name="connsiteX107" fmla="*/ 22225 w 90677"/>
                <a:gd name="connsiteY107" fmla="*/ 64008 h 95504"/>
                <a:gd name="connsiteX108" fmla="*/ 18923 w 90677"/>
                <a:gd name="connsiteY108" fmla="*/ 65659 h 95504"/>
                <a:gd name="connsiteX109" fmla="*/ 16129 w 90677"/>
                <a:gd name="connsiteY109" fmla="*/ 67564 h 95504"/>
                <a:gd name="connsiteX110" fmla="*/ 13970 w 90677"/>
                <a:gd name="connsiteY110" fmla="*/ 69723 h 95504"/>
                <a:gd name="connsiteX111" fmla="*/ 12319 w 90677"/>
                <a:gd name="connsiteY111" fmla="*/ 72136 h 95504"/>
                <a:gd name="connsiteX112" fmla="*/ 11303 w 90677"/>
                <a:gd name="connsiteY112" fmla="*/ 74930 h 95504"/>
                <a:gd name="connsiteX113" fmla="*/ 11049 w 90677"/>
                <a:gd name="connsiteY113" fmla="*/ 77851 h 95504"/>
                <a:gd name="connsiteX114" fmla="*/ 11049 w 90677"/>
                <a:gd name="connsiteY114" fmla="*/ 77851 h 95504"/>
                <a:gd name="connsiteX115" fmla="*/ 11430 w 90677"/>
                <a:gd name="connsiteY115" fmla="*/ 81153 h 95504"/>
                <a:gd name="connsiteX116" fmla="*/ 12573 w 90677"/>
                <a:gd name="connsiteY116" fmla="*/ 84074 h 95504"/>
                <a:gd name="connsiteX117" fmla="*/ 14351 w 90677"/>
                <a:gd name="connsiteY117" fmla="*/ 86741 h 95504"/>
                <a:gd name="connsiteX118" fmla="*/ 16891 w 90677"/>
                <a:gd name="connsiteY118" fmla="*/ 89027 h 95504"/>
                <a:gd name="connsiteX119" fmla="*/ 20193 w 90677"/>
                <a:gd name="connsiteY119" fmla="*/ 90932 h 95504"/>
                <a:gd name="connsiteX120" fmla="*/ 24003 w 90677"/>
                <a:gd name="connsiteY120" fmla="*/ 92583 h 95504"/>
                <a:gd name="connsiteX121" fmla="*/ 28575 w 90677"/>
                <a:gd name="connsiteY121" fmla="*/ 93853 h 95504"/>
                <a:gd name="connsiteX122" fmla="*/ 33655 w 90677"/>
                <a:gd name="connsiteY122" fmla="*/ 94742 h 95504"/>
                <a:gd name="connsiteX123" fmla="*/ 39243 w 90677"/>
                <a:gd name="connsiteY123" fmla="*/ 95377 h 95504"/>
                <a:gd name="connsiteX124" fmla="*/ 45466 w 90677"/>
                <a:gd name="connsiteY124" fmla="*/ 95504 h 95504"/>
                <a:gd name="connsiteX125" fmla="*/ 45466 w 90677"/>
                <a:gd name="connsiteY125" fmla="*/ 95504 h 95504"/>
                <a:gd name="connsiteX126" fmla="*/ 51562 w 90677"/>
                <a:gd name="connsiteY126" fmla="*/ 95377 h 95504"/>
                <a:gd name="connsiteX127" fmla="*/ 57150 w 90677"/>
                <a:gd name="connsiteY127" fmla="*/ 94742 h 95504"/>
                <a:gd name="connsiteX128" fmla="*/ 62230 w 90677"/>
                <a:gd name="connsiteY128" fmla="*/ 93853 h 95504"/>
                <a:gd name="connsiteX129" fmla="*/ 66675 w 90677"/>
                <a:gd name="connsiteY129" fmla="*/ 92583 h 95504"/>
                <a:gd name="connsiteX130" fmla="*/ 70485 w 90677"/>
                <a:gd name="connsiteY130" fmla="*/ 90932 h 95504"/>
                <a:gd name="connsiteX131" fmla="*/ 73787 w 90677"/>
                <a:gd name="connsiteY131" fmla="*/ 89027 h 95504"/>
                <a:gd name="connsiteX132" fmla="*/ 76327 w 90677"/>
                <a:gd name="connsiteY132" fmla="*/ 86741 h 95504"/>
                <a:gd name="connsiteX133" fmla="*/ 78105 w 90677"/>
                <a:gd name="connsiteY133" fmla="*/ 84074 h 95504"/>
                <a:gd name="connsiteX134" fmla="*/ 79248 w 90677"/>
                <a:gd name="connsiteY134" fmla="*/ 81153 h 95504"/>
                <a:gd name="connsiteX135" fmla="*/ 79629 w 90677"/>
                <a:gd name="connsiteY135" fmla="*/ 77851 h 95504"/>
                <a:gd name="connsiteX136" fmla="*/ 79629 w 90677"/>
                <a:gd name="connsiteY136" fmla="*/ 77851 h 95504"/>
                <a:gd name="connsiteX137" fmla="*/ 79248 w 90677"/>
                <a:gd name="connsiteY137" fmla="*/ 74930 h 95504"/>
                <a:gd name="connsiteX138" fmla="*/ 78359 w 90677"/>
                <a:gd name="connsiteY138" fmla="*/ 72136 h 95504"/>
                <a:gd name="connsiteX139" fmla="*/ 76708 w 90677"/>
                <a:gd name="connsiteY139" fmla="*/ 69723 h 95504"/>
                <a:gd name="connsiteX140" fmla="*/ 74549 w 90677"/>
                <a:gd name="connsiteY140" fmla="*/ 67564 h 95504"/>
                <a:gd name="connsiteX141" fmla="*/ 71882 w 90677"/>
                <a:gd name="connsiteY141" fmla="*/ 65659 h 95504"/>
                <a:gd name="connsiteX142" fmla="*/ 68453 w 90677"/>
                <a:gd name="connsiteY142" fmla="*/ 64008 h 95504"/>
                <a:gd name="connsiteX143" fmla="*/ 64643 w 90677"/>
                <a:gd name="connsiteY143" fmla="*/ 62611 h 95504"/>
                <a:gd name="connsiteX144" fmla="*/ 60325 w 90677"/>
                <a:gd name="connsiteY144" fmla="*/ 61595 h 95504"/>
                <a:gd name="connsiteX145" fmla="*/ 55372 w 90677"/>
                <a:gd name="connsiteY145" fmla="*/ 60833 h 95504"/>
                <a:gd name="connsiteX146" fmla="*/ 50038 w 90677"/>
                <a:gd name="connsiteY146" fmla="*/ 60452 h 95504"/>
                <a:gd name="connsiteX147" fmla="*/ 50038 w 90677"/>
                <a:gd name="connsiteY147" fmla="*/ 49657 h 95504"/>
                <a:gd name="connsiteX148" fmla="*/ 90678 w 90677"/>
                <a:gd name="connsiteY148" fmla="*/ 49657 h 9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0677" h="95504">
                  <a:moveTo>
                    <a:pt x="8382" y="36322"/>
                  </a:moveTo>
                  <a:lnTo>
                    <a:pt x="8382" y="36322"/>
                  </a:lnTo>
                  <a:lnTo>
                    <a:pt x="13335" y="35560"/>
                  </a:lnTo>
                  <a:lnTo>
                    <a:pt x="18034" y="34417"/>
                  </a:lnTo>
                  <a:lnTo>
                    <a:pt x="22606" y="33147"/>
                  </a:lnTo>
                  <a:lnTo>
                    <a:pt x="26924" y="31369"/>
                  </a:lnTo>
                  <a:lnTo>
                    <a:pt x="30988" y="29464"/>
                  </a:lnTo>
                  <a:lnTo>
                    <a:pt x="34798" y="27305"/>
                  </a:lnTo>
                  <a:lnTo>
                    <a:pt x="38100" y="24765"/>
                  </a:lnTo>
                  <a:lnTo>
                    <a:pt x="41021" y="21971"/>
                  </a:lnTo>
                  <a:lnTo>
                    <a:pt x="43561" y="19050"/>
                  </a:lnTo>
                  <a:lnTo>
                    <a:pt x="45466" y="15875"/>
                  </a:lnTo>
                  <a:lnTo>
                    <a:pt x="45466" y="15875"/>
                  </a:lnTo>
                  <a:lnTo>
                    <a:pt x="47371" y="19050"/>
                  </a:lnTo>
                  <a:lnTo>
                    <a:pt x="49911" y="21971"/>
                  </a:lnTo>
                  <a:lnTo>
                    <a:pt x="52832" y="24765"/>
                  </a:lnTo>
                  <a:lnTo>
                    <a:pt x="56134" y="27305"/>
                  </a:lnTo>
                  <a:lnTo>
                    <a:pt x="59817" y="29464"/>
                  </a:lnTo>
                  <a:lnTo>
                    <a:pt x="63881" y="31369"/>
                  </a:lnTo>
                  <a:lnTo>
                    <a:pt x="68199" y="33147"/>
                  </a:lnTo>
                  <a:lnTo>
                    <a:pt x="72771" y="34417"/>
                  </a:lnTo>
                  <a:lnTo>
                    <a:pt x="77597" y="35560"/>
                  </a:lnTo>
                  <a:lnTo>
                    <a:pt x="82423" y="36322"/>
                  </a:lnTo>
                  <a:lnTo>
                    <a:pt x="85725" y="29083"/>
                  </a:lnTo>
                  <a:lnTo>
                    <a:pt x="85725" y="29083"/>
                  </a:lnTo>
                  <a:lnTo>
                    <a:pt x="80518" y="28194"/>
                  </a:lnTo>
                  <a:lnTo>
                    <a:pt x="75438" y="27051"/>
                  </a:lnTo>
                  <a:lnTo>
                    <a:pt x="70612" y="25527"/>
                  </a:lnTo>
                  <a:lnTo>
                    <a:pt x="66294" y="23749"/>
                  </a:lnTo>
                  <a:lnTo>
                    <a:pt x="62230" y="21590"/>
                  </a:lnTo>
                  <a:lnTo>
                    <a:pt x="58674" y="19177"/>
                  </a:lnTo>
                  <a:lnTo>
                    <a:pt x="55753" y="16510"/>
                  </a:lnTo>
                  <a:lnTo>
                    <a:pt x="53594" y="13716"/>
                  </a:lnTo>
                  <a:lnTo>
                    <a:pt x="52070" y="10541"/>
                  </a:lnTo>
                  <a:lnTo>
                    <a:pt x="51308" y="7366"/>
                  </a:lnTo>
                  <a:lnTo>
                    <a:pt x="82550" y="7366"/>
                  </a:lnTo>
                  <a:lnTo>
                    <a:pt x="82550" y="0"/>
                  </a:lnTo>
                  <a:lnTo>
                    <a:pt x="8382" y="0"/>
                  </a:lnTo>
                  <a:lnTo>
                    <a:pt x="8382" y="7366"/>
                  </a:lnTo>
                  <a:lnTo>
                    <a:pt x="39497" y="7366"/>
                  </a:lnTo>
                  <a:lnTo>
                    <a:pt x="39497" y="7366"/>
                  </a:lnTo>
                  <a:lnTo>
                    <a:pt x="38862" y="10541"/>
                  </a:lnTo>
                  <a:lnTo>
                    <a:pt x="37338" y="13716"/>
                  </a:lnTo>
                  <a:lnTo>
                    <a:pt x="35052" y="16510"/>
                  </a:lnTo>
                  <a:lnTo>
                    <a:pt x="32131" y="19177"/>
                  </a:lnTo>
                  <a:lnTo>
                    <a:pt x="28702" y="21590"/>
                  </a:lnTo>
                  <a:lnTo>
                    <a:pt x="24638" y="23749"/>
                  </a:lnTo>
                  <a:lnTo>
                    <a:pt x="20193" y="25527"/>
                  </a:lnTo>
                  <a:lnTo>
                    <a:pt x="15494" y="27051"/>
                  </a:lnTo>
                  <a:lnTo>
                    <a:pt x="10414" y="28194"/>
                  </a:lnTo>
                  <a:lnTo>
                    <a:pt x="5207" y="29083"/>
                  </a:lnTo>
                  <a:lnTo>
                    <a:pt x="8382" y="36322"/>
                  </a:lnTo>
                  <a:close/>
                  <a:moveTo>
                    <a:pt x="70358" y="77851"/>
                  </a:moveTo>
                  <a:lnTo>
                    <a:pt x="70358" y="77851"/>
                  </a:lnTo>
                  <a:lnTo>
                    <a:pt x="70104" y="79756"/>
                  </a:lnTo>
                  <a:lnTo>
                    <a:pt x="69215" y="81534"/>
                  </a:lnTo>
                  <a:lnTo>
                    <a:pt x="67945" y="83185"/>
                  </a:lnTo>
                  <a:lnTo>
                    <a:pt x="66040" y="84455"/>
                  </a:lnTo>
                  <a:lnTo>
                    <a:pt x="63754" y="85725"/>
                  </a:lnTo>
                  <a:lnTo>
                    <a:pt x="60833" y="86741"/>
                  </a:lnTo>
                  <a:lnTo>
                    <a:pt x="57658" y="87503"/>
                  </a:lnTo>
                  <a:lnTo>
                    <a:pt x="53975" y="88011"/>
                  </a:lnTo>
                  <a:lnTo>
                    <a:pt x="49784" y="88392"/>
                  </a:lnTo>
                  <a:lnTo>
                    <a:pt x="45339" y="88519"/>
                  </a:lnTo>
                  <a:lnTo>
                    <a:pt x="45339" y="88519"/>
                  </a:lnTo>
                  <a:lnTo>
                    <a:pt x="40767" y="88392"/>
                  </a:lnTo>
                  <a:lnTo>
                    <a:pt x="36703" y="88011"/>
                  </a:lnTo>
                  <a:lnTo>
                    <a:pt x="33020" y="87503"/>
                  </a:lnTo>
                  <a:lnTo>
                    <a:pt x="29718" y="86741"/>
                  </a:lnTo>
                  <a:lnTo>
                    <a:pt x="26924" y="85725"/>
                  </a:lnTo>
                  <a:lnTo>
                    <a:pt x="24511" y="84455"/>
                  </a:lnTo>
                  <a:lnTo>
                    <a:pt x="22733" y="83185"/>
                  </a:lnTo>
                  <a:lnTo>
                    <a:pt x="21336" y="81534"/>
                  </a:lnTo>
                  <a:lnTo>
                    <a:pt x="20574" y="79756"/>
                  </a:lnTo>
                  <a:lnTo>
                    <a:pt x="20320" y="77851"/>
                  </a:lnTo>
                  <a:lnTo>
                    <a:pt x="20320" y="77851"/>
                  </a:lnTo>
                  <a:lnTo>
                    <a:pt x="20574" y="75946"/>
                  </a:lnTo>
                  <a:lnTo>
                    <a:pt x="21336" y="74168"/>
                  </a:lnTo>
                  <a:lnTo>
                    <a:pt x="22733" y="72644"/>
                  </a:lnTo>
                  <a:lnTo>
                    <a:pt x="24511" y="71247"/>
                  </a:lnTo>
                  <a:lnTo>
                    <a:pt x="26924" y="70104"/>
                  </a:lnTo>
                  <a:lnTo>
                    <a:pt x="29718" y="69088"/>
                  </a:lnTo>
                  <a:lnTo>
                    <a:pt x="33020" y="68326"/>
                  </a:lnTo>
                  <a:lnTo>
                    <a:pt x="36703" y="67818"/>
                  </a:lnTo>
                  <a:lnTo>
                    <a:pt x="40767" y="67437"/>
                  </a:lnTo>
                  <a:lnTo>
                    <a:pt x="45339" y="67310"/>
                  </a:lnTo>
                  <a:lnTo>
                    <a:pt x="45339" y="67310"/>
                  </a:lnTo>
                  <a:lnTo>
                    <a:pt x="49784" y="67437"/>
                  </a:lnTo>
                  <a:lnTo>
                    <a:pt x="53975" y="67818"/>
                  </a:lnTo>
                  <a:lnTo>
                    <a:pt x="57658" y="68326"/>
                  </a:lnTo>
                  <a:lnTo>
                    <a:pt x="60833" y="69088"/>
                  </a:lnTo>
                  <a:lnTo>
                    <a:pt x="63754" y="70104"/>
                  </a:lnTo>
                  <a:lnTo>
                    <a:pt x="66040" y="71247"/>
                  </a:lnTo>
                  <a:lnTo>
                    <a:pt x="67945" y="72644"/>
                  </a:lnTo>
                  <a:lnTo>
                    <a:pt x="69215" y="74168"/>
                  </a:lnTo>
                  <a:lnTo>
                    <a:pt x="70104" y="75946"/>
                  </a:lnTo>
                  <a:lnTo>
                    <a:pt x="70358" y="77851"/>
                  </a:lnTo>
                  <a:close/>
                  <a:moveTo>
                    <a:pt x="90678" y="49657"/>
                  </a:moveTo>
                  <a:lnTo>
                    <a:pt x="90678" y="42291"/>
                  </a:lnTo>
                  <a:lnTo>
                    <a:pt x="0" y="42291"/>
                  </a:lnTo>
                  <a:lnTo>
                    <a:pt x="0" y="49657"/>
                  </a:lnTo>
                  <a:lnTo>
                    <a:pt x="40767" y="49657"/>
                  </a:lnTo>
                  <a:lnTo>
                    <a:pt x="40767" y="60452"/>
                  </a:lnTo>
                  <a:lnTo>
                    <a:pt x="40767" y="60452"/>
                  </a:lnTo>
                  <a:lnTo>
                    <a:pt x="35433" y="60833"/>
                  </a:lnTo>
                  <a:lnTo>
                    <a:pt x="30480" y="61595"/>
                  </a:lnTo>
                  <a:lnTo>
                    <a:pt x="26035" y="62611"/>
                  </a:lnTo>
                  <a:lnTo>
                    <a:pt x="22225" y="64008"/>
                  </a:lnTo>
                  <a:lnTo>
                    <a:pt x="18923" y="65659"/>
                  </a:lnTo>
                  <a:lnTo>
                    <a:pt x="16129" y="67564"/>
                  </a:lnTo>
                  <a:lnTo>
                    <a:pt x="13970" y="69723"/>
                  </a:lnTo>
                  <a:lnTo>
                    <a:pt x="12319" y="72136"/>
                  </a:lnTo>
                  <a:lnTo>
                    <a:pt x="11303" y="74930"/>
                  </a:lnTo>
                  <a:lnTo>
                    <a:pt x="11049" y="77851"/>
                  </a:lnTo>
                  <a:lnTo>
                    <a:pt x="11049" y="77851"/>
                  </a:lnTo>
                  <a:lnTo>
                    <a:pt x="11430" y="81153"/>
                  </a:lnTo>
                  <a:lnTo>
                    <a:pt x="12573" y="84074"/>
                  </a:lnTo>
                  <a:lnTo>
                    <a:pt x="14351" y="86741"/>
                  </a:lnTo>
                  <a:lnTo>
                    <a:pt x="16891" y="89027"/>
                  </a:lnTo>
                  <a:lnTo>
                    <a:pt x="20193" y="90932"/>
                  </a:lnTo>
                  <a:lnTo>
                    <a:pt x="24003" y="92583"/>
                  </a:lnTo>
                  <a:lnTo>
                    <a:pt x="28575" y="93853"/>
                  </a:lnTo>
                  <a:lnTo>
                    <a:pt x="33655" y="94742"/>
                  </a:lnTo>
                  <a:lnTo>
                    <a:pt x="39243" y="95377"/>
                  </a:lnTo>
                  <a:lnTo>
                    <a:pt x="45466" y="95504"/>
                  </a:lnTo>
                  <a:lnTo>
                    <a:pt x="45466" y="95504"/>
                  </a:lnTo>
                  <a:lnTo>
                    <a:pt x="51562" y="95377"/>
                  </a:lnTo>
                  <a:lnTo>
                    <a:pt x="57150" y="94742"/>
                  </a:lnTo>
                  <a:lnTo>
                    <a:pt x="62230" y="93853"/>
                  </a:lnTo>
                  <a:lnTo>
                    <a:pt x="66675" y="92583"/>
                  </a:lnTo>
                  <a:lnTo>
                    <a:pt x="70485" y="90932"/>
                  </a:lnTo>
                  <a:lnTo>
                    <a:pt x="73787" y="89027"/>
                  </a:lnTo>
                  <a:lnTo>
                    <a:pt x="76327" y="86741"/>
                  </a:lnTo>
                  <a:lnTo>
                    <a:pt x="78105" y="84074"/>
                  </a:lnTo>
                  <a:lnTo>
                    <a:pt x="79248" y="81153"/>
                  </a:lnTo>
                  <a:lnTo>
                    <a:pt x="79629" y="77851"/>
                  </a:lnTo>
                  <a:lnTo>
                    <a:pt x="79629" y="77851"/>
                  </a:lnTo>
                  <a:lnTo>
                    <a:pt x="79248" y="74930"/>
                  </a:lnTo>
                  <a:lnTo>
                    <a:pt x="78359" y="72136"/>
                  </a:lnTo>
                  <a:lnTo>
                    <a:pt x="76708" y="69723"/>
                  </a:lnTo>
                  <a:lnTo>
                    <a:pt x="74549" y="67564"/>
                  </a:lnTo>
                  <a:lnTo>
                    <a:pt x="71882" y="65659"/>
                  </a:lnTo>
                  <a:lnTo>
                    <a:pt x="68453" y="64008"/>
                  </a:lnTo>
                  <a:lnTo>
                    <a:pt x="64643" y="62611"/>
                  </a:lnTo>
                  <a:lnTo>
                    <a:pt x="60325" y="61595"/>
                  </a:lnTo>
                  <a:lnTo>
                    <a:pt x="55372" y="60833"/>
                  </a:lnTo>
                  <a:lnTo>
                    <a:pt x="50038" y="60452"/>
                  </a:lnTo>
                  <a:lnTo>
                    <a:pt x="50038" y="49657"/>
                  </a:lnTo>
                  <a:lnTo>
                    <a:pt x="90678" y="49657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63CA82C7-56AA-E58B-8752-4BE63A836017}"/>
                </a:ext>
              </a:extLst>
            </p:cNvPr>
            <p:cNvSpPr/>
            <p:nvPr/>
          </p:nvSpPr>
          <p:spPr>
            <a:xfrm>
              <a:off x="7262367" y="4807711"/>
              <a:ext cx="91185" cy="94996"/>
            </a:xfrm>
            <a:custGeom>
              <a:avLst/>
              <a:gdLst>
                <a:gd name="connsiteX0" fmla="*/ 69977 w 91185"/>
                <a:gd name="connsiteY0" fmla="*/ 32893 h 94996"/>
                <a:gd name="connsiteX1" fmla="*/ 21336 w 91185"/>
                <a:gd name="connsiteY1" fmla="*/ 32893 h 94996"/>
                <a:gd name="connsiteX2" fmla="*/ 21336 w 91185"/>
                <a:gd name="connsiteY2" fmla="*/ 19939 h 94996"/>
                <a:gd name="connsiteX3" fmla="*/ 69977 w 91185"/>
                <a:gd name="connsiteY3" fmla="*/ 19939 h 94996"/>
                <a:gd name="connsiteX4" fmla="*/ 69977 w 91185"/>
                <a:gd name="connsiteY4" fmla="*/ 32893 h 94996"/>
                <a:gd name="connsiteX5" fmla="*/ 78994 w 91185"/>
                <a:gd name="connsiteY5" fmla="*/ 0 h 94996"/>
                <a:gd name="connsiteX6" fmla="*/ 69977 w 91185"/>
                <a:gd name="connsiteY6" fmla="*/ 0 h 94996"/>
                <a:gd name="connsiteX7" fmla="*/ 69977 w 91185"/>
                <a:gd name="connsiteY7" fmla="*/ 12954 h 94996"/>
                <a:gd name="connsiteX8" fmla="*/ 21336 w 91185"/>
                <a:gd name="connsiteY8" fmla="*/ 12954 h 94996"/>
                <a:gd name="connsiteX9" fmla="*/ 21336 w 91185"/>
                <a:gd name="connsiteY9" fmla="*/ 0 h 94996"/>
                <a:gd name="connsiteX10" fmla="*/ 12192 w 91185"/>
                <a:gd name="connsiteY10" fmla="*/ 0 h 94996"/>
                <a:gd name="connsiteX11" fmla="*/ 12192 w 91185"/>
                <a:gd name="connsiteY11" fmla="*/ 40132 h 94996"/>
                <a:gd name="connsiteX12" fmla="*/ 78994 w 91185"/>
                <a:gd name="connsiteY12" fmla="*/ 40132 h 94996"/>
                <a:gd name="connsiteX13" fmla="*/ 78994 w 91185"/>
                <a:gd name="connsiteY13" fmla="*/ 0 h 94996"/>
                <a:gd name="connsiteX14" fmla="*/ 20701 w 91185"/>
                <a:gd name="connsiteY14" fmla="*/ 67691 h 94996"/>
                <a:gd name="connsiteX15" fmla="*/ 11684 w 91185"/>
                <a:gd name="connsiteY15" fmla="*/ 67691 h 94996"/>
                <a:gd name="connsiteX16" fmla="*/ 11684 w 91185"/>
                <a:gd name="connsiteY16" fmla="*/ 94996 h 94996"/>
                <a:gd name="connsiteX17" fmla="*/ 80899 w 91185"/>
                <a:gd name="connsiteY17" fmla="*/ 94996 h 94996"/>
                <a:gd name="connsiteX18" fmla="*/ 80899 w 91185"/>
                <a:gd name="connsiteY18" fmla="*/ 87503 h 94996"/>
                <a:gd name="connsiteX19" fmla="*/ 20701 w 91185"/>
                <a:gd name="connsiteY19" fmla="*/ 87503 h 94996"/>
                <a:gd name="connsiteX20" fmla="*/ 20701 w 91185"/>
                <a:gd name="connsiteY20" fmla="*/ 67691 h 94996"/>
                <a:gd name="connsiteX21" fmla="*/ 0 w 91185"/>
                <a:gd name="connsiteY21" fmla="*/ 49911 h 94996"/>
                <a:gd name="connsiteX22" fmla="*/ 0 w 91185"/>
                <a:gd name="connsiteY22" fmla="*/ 57277 h 94996"/>
                <a:gd name="connsiteX23" fmla="*/ 41783 w 91185"/>
                <a:gd name="connsiteY23" fmla="*/ 57277 h 94996"/>
                <a:gd name="connsiteX24" fmla="*/ 41783 w 91185"/>
                <a:gd name="connsiteY24" fmla="*/ 76708 h 94996"/>
                <a:gd name="connsiteX25" fmla="*/ 50927 w 91185"/>
                <a:gd name="connsiteY25" fmla="*/ 76708 h 94996"/>
                <a:gd name="connsiteX26" fmla="*/ 50927 w 91185"/>
                <a:gd name="connsiteY26" fmla="*/ 57277 h 94996"/>
                <a:gd name="connsiteX27" fmla="*/ 91186 w 91185"/>
                <a:gd name="connsiteY27" fmla="*/ 57277 h 94996"/>
                <a:gd name="connsiteX28" fmla="*/ 91186 w 91185"/>
                <a:gd name="connsiteY28" fmla="*/ 49911 h 94996"/>
                <a:gd name="connsiteX29" fmla="*/ 0 w 91185"/>
                <a:gd name="connsiteY29" fmla="*/ 49911 h 9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1185" h="94996">
                  <a:moveTo>
                    <a:pt x="69977" y="32893"/>
                  </a:moveTo>
                  <a:lnTo>
                    <a:pt x="21336" y="32893"/>
                  </a:lnTo>
                  <a:lnTo>
                    <a:pt x="21336" y="19939"/>
                  </a:lnTo>
                  <a:lnTo>
                    <a:pt x="69977" y="19939"/>
                  </a:lnTo>
                  <a:lnTo>
                    <a:pt x="69977" y="32893"/>
                  </a:lnTo>
                  <a:close/>
                  <a:moveTo>
                    <a:pt x="78994" y="0"/>
                  </a:moveTo>
                  <a:lnTo>
                    <a:pt x="69977" y="0"/>
                  </a:lnTo>
                  <a:lnTo>
                    <a:pt x="69977" y="12954"/>
                  </a:lnTo>
                  <a:lnTo>
                    <a:pt x="21336" y="12954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12192" y="40132"/>
                  </a:lnTo>
                  <a:lnTo>
                    <a:pt x="78994" y="40132"/>
                  </a:lnTo>
                  <a:lnTo>
                    <a:pt x="78994" y="0"/>
                  </a:lnTo>
                  <a:close/>
                  <a:moveTo>
                    <a:pt x="20701" y="67691"/>
                  </a:moveTo>
                  <a:lnTo>
                    <a:pt x="11684" y="67691"/>
                  </a:lnTo>
                  <a:lnTo>
                    <a:pt x="11684" y="94996"/>
                  </a:lnTo>
                  <a:lnTo>
                    <a:pt x="80899" y="94996"/>
                  </a:lnTo>
                  <a:lnTo>
                    <a:pt x="80899" y="87503"/>
                  </a:lnTo>
                  <a:lnTo>
                    <a:pt x="20701" y="87503"/>
                  </a:lnTo>
                  <a:lnTo>
                    <a:pt x="20701" y="67691"/>
                  </a:lnTo>
                  <a:close/>
                  <a:moveTo>
                    <a:pt x="0" y="49911"/>
                  </a:moveTo>
                  <a:lnTo>
                    <a:pt x="0" y="57277"/>
                  </a:lnTo>
                  <a:lnTo>
                    <a:pt x="41783" y="57277"/>
                  </a:lnTo>
                  <a:lnTo>
                    <a:pt x="41783" y="76708"/>
                  </a:lnTo>
                  <a:lnTo>
                    <a:pt x="50927" y="76708"/>
                  </a:lnTo>
                  <a:lnTo>
                    <a:pt x="50927" y="57277"/>
                  </a:lnTo>
                  <a:lnTo>
                    <a:pt x="91186" y="57277"/>
                  </a:lnTo>
                  <a:lnTo>
                    <a:pt x="91186" y="49911"/>
                  </a:lnTo>
                  <a:lnTo>
                    <a:pt x="0" y="4991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72EEA526-DE0E-1386-ABD4-CE5892709AF2}"/>
                </a:ext>
              </a:extLst>
            </p:cNvPr>
            <p:cNvSpPr/>
            <p:nvPr/>
          </p:nvSpPr>
          <p:spPr>
            <a:xfrm>
              <a:off x="7365365" y="4808601"/>
              <a:ext cx="90931" cy="96392"/>
            </a:xfrm>
            <a:custGeom>
              <a:avLst/>
              <a:gdLst>
                <a:gd name="connsiteX0" fmla="*/ 70739 w 90931"/>
                <a:gd name="connsiteY0" fmla="*/ 18796 h 96392"/>
                <a:gd name="connsiteX1" fmla="*/ 11176 w 90931"/>
                <a:gd name="connsiteY1" fmla="*/ 18796 h 96392"/>
                <a:gd name="connsiteX2" fmla="*/ 11176 w 90931"/>
                <a:gd name="connsiteY2" fmla="*/ 45466 h 96392"/>
                <a:gd name="connsiteX3" fmla="*/ 82169 w 90931"/>
                <a:gd name="connsiteY3" fmla="*/ 45466 h 96392"/>
                <a:gd name="connsiteX4" fmla="*/ 82169 w 90931"/>
                <a:gd name="connsiteY4" fmla="*/ 38100 h 96392"/>
                <a:gd name="connsiteX5" fmla="*/ 20320 w 90931"/>
                <a:gd name="connsiteY5" fmla="*/ 38100 h 96392"/>
                <a:gd name="connsiteX6" fmla="*/ 20320 w 90931"/>
                <a:gd name="connsiteY6" fmla="*/ 25781 h 96392"/>
                <a:gd name="connsiteX7" fmla="*/ 80010 w 90931"/>
                <a:gd name="connsiteY7" fmla="*/ 25781 h 96392"/>
                <a:gd name="connsiteX8" fmla="*/ 80010 w 90931"/>
                <a:gd name="connsiteY8" fmla="*/ 0 h 96392"/>
                <a:gd name="connsiteX9" fmla="*/ 10795 w 90931"/>
                <a:gd name="connsiteY9" fmla="*/ 0 h 96392"/>
                <a:gd name="connsiteX10" fmla="*/ 10795 w 90931"/>
                <a:gd name="connsiteY10" fmla="*/ 7366 h 96392"/>
                <a:gd name="connsiteX11" fmla="*/ 70739 w 90931"/>
                <a:gd name="connsiteY11" fmla="*/ 7366 h 96392"/>
                <a:gd name="connsiteX12" fmla="*/ 70739 w 90931"/>
                <a:gd name="connsiteY12" fmla="*/ 18796 h 96392"/>
                <a:gd name="connsiteX13" fmla="*/ 90932 w 90931"/>
                <a:gd name="connsiteY13" fmla="*/ 55880 h 96392"/>
                <a:gd name="connsiteX14" fmla="*/ 0 w 90931"/>
                <a:gd name="connsiteY14" fmla="*/ 55880 h 96392"/>
                <a:gd name="connsiteX15" fmla="*/ 0 w 90931"/>
                <a:gd name="connsiteY15" fmla="*/ 63246 h 96392"/>
                <a:gd name="connsiteX16" fmla="*/ 23622 w 90931"/>
                <a:gd name="connsiteY16" fmla="*/ 63246 h 96392"/>
                <a:gd name="connsiteX17" fmla="*/ 23622 w 90931"/>
                <a:gd name="connsiteY17" fmla="*/ 96393 h 96392"/>
                <a:gd name="connsiteX18" fmla="*/ 32893 w 90931"/>
                <a:gd name="connsiteY18" fmla="*/ 96393 h 96392"/>
                <a:gd name="connsiteX19" fmla="*/ 32893 w 90931"/>
                <a:gd name="connsiteY19" fmla="*/ 63246 h 96392"/>
                <a:gd name="connsiteX20" fmla="*/ 58039 w 90931"/>
                <a:gd name="connsiteY20" fmla="*/ 63246 h 96392"/>
                <a:gd name="connsiteX21" fmla="*/ 58039 w 90931"/>
                <a:gd name="connsiteY21" fmla="*/ 96393 h 96392"/>
                <a:gd name="connsiteX22" fmla="*/ 67310 w 90931"/>
                <a:gd name="connsiteY22" fmla="*/ 96393 h 96392"/>
                <a:gd name="connsiteX23" fmla="*/ 67310 w 90931"/>
                <a:gd name="connsiteY23" fmla="*/ 63246 h 96392"/>
                <a:gd name="connsiteX24" fmla="*/ 90932 w 90931"/>
                <a:gd name="connsiteY24" fmla="*/ 63246 h 96392"/>
                <a:gd name="connsiteX25" fmla="*/ 90932 w 90931"/>
                <a:gd name="connsiteY25" fmla="*/ 55880 h 9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931" h="96392">
                  <a:moveTo>
                    <a:pt x="70739" y="18796"/>
                  </a:moveTo>
                  <a:lnTo>
                    <a:pt x="11176" y="18796"/>
                  </a:lnTo>
                  <a:lnTo>
                    <a:pt x="11176" y="45466"/>
                  </a:lnTo>
                  <a:lnTo>
                    <a:pt x="82169" y="45466"/>
                  </a:lnTo>
                  <a:lnTo>
                    <a:pt x="82169" y="38100"/>
                  </a:lnTo>
                  <a:lnTo>
                    <a:pt x="20320" y="38100"/>
                  </a:lnTo>
                  <a:lnTo>
                    <a:pt x="20320" y="25781"/>
                  </a:lnTo>
                  <a:lnTo>
                    <a:pt x="80010" y="25781"/>
                  </a:lnTo>
                  <a:lnTo>
                    <a:pt x="80010" y="0"/>
                  </a:lnTo>
                  <a:lnTo>
                    <a:pt x="10795" y="0"/>
                  </a:lnTo>
                  <a:lnTo>
                    <a:pt x="10795" y="7366"/>
                  </a:lnTo>
                  <a:lnTo>
                    <a:pt x="70739" y="7366"/>
                  </a:lnTo>
                  <a:lnTo>
                    <a:pt x="70739" y="18796"/>
                  </a:lnTo>
                  <a:close/>
                  <a:moveTo>
                    <a:pt x="90932" y="55880"/>
                  </a:moveTo>
                  <a:lnTo>
                    <a:pt x="0" y="55880"/>
                  </a:lnTo>
                  <a:lnTo>
                    <a:pt x="0" y="63246"/>
                  </a:lnTo>
                  <a:lnTo>
                    <a:pt x="23622" y="63246"/>
                  </a:lnTo>
                  <a:lnTo>
                    <a:pt x="23622" y="96393"/>
                  </a:lnTo>
                  <a:lnTo>
                    <a:pt x="32893" y="96393"/>
                  </a:lnTo>
                  <a:lnTo>
                    <a:pt x="32893" y="63246"/>
                  </a:lnTo>
                  <a:lnTo>
                    <a:pt x="58039" y="63246"/>
                  </a:lnTo>
                  <a:lnTo>
                    <a:pt x="58039" y="96393"/>
                  </a:lnTo>
                  <a:lnTo>
                    <a:pt x="67310" y="96393"/>
                  </a:lnTo>
                  <a:lnTo>
                    <a:pt x="67310" y="63246"/>
                  </a:lnTo>
                  <a:lnTo>
                    <a:pt x="90932" y="63246"/>
                  </a:lnTo>
                  <a:lnTo>
                    <a:pt x="90932" y="5588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D1FFD1BD-AD22-C4F2-4E8A-E568C1C5DA30}"/>
                </a:ext>
              </a:extLst>
            </p:cNvPr>
            <p:cNvSpPr/>
            <p:nvPr/>
          </p:nvSpPr>
          <p:spPr>
            <a:xfrm>
              <a:off x="7467091" y="4805172"/>
              <a:ext cx="22860" cy="113411"/>
            </a:xfrm>
            <a:custGeom>
              <a:avLst/>
              <a:gdLst>
                <a:gd name="connsiteX0" fmla="*/ 6350 w 22860"/>
                <a:gd name="connsiteY0" fmla="*/ 113411 h 113411"/>
                <a:gd name="connsiteX1" fmla="*/ 6350 w 22860"/>
                <a:gd name="connsiteY1" fmla="*/ 113411 h 113411"/>
                <a:gd name="connsiteX2" fmla="*/ 9271 w 22860"/>
                <a:gd name="connsiteY2" fmla="*/ 108331 h 113411"/>
                <a:gd name="connsiteX3" fmla="*/ 12065 w 22860"/>
                <a:gd name="connsiteY3" fmla="*/ 103251 h 113411"/>
                <a:gd name="connsiteX4" fmla="*/ 14478 w 22860"/>
                <a:gd name="connsiteY4" fmla="*/ 97917 h 113411"/>
                <a:gd name="connsiteX5" fmla="*/ 16637 w 22860"/>
                <a:gd name="connsiteY5" fmla="*/ 92583 h 113411"/>
                <a:gd name="connsiteX6" fmla="*/ 18542 w 22860"/>
                <a:gd name="connsiteY6" fmla="*/ 86995 h 113411"/>
                <a:gd name="connsiteX7" fmla="*/ 20066 w 22860"/>
                <a:gd name="connsiteY7" fmla="*/ 81407 h 113411"/>
                <a:gd name="connsiteX8" fmla="*/ 21209 w 22860"/>
                <a:gd name="connsiteY8" fmla="*/ 75438 h 113411"/>
                <a:gd name="connsiteX9" fmla="*/ 22098 w 22860"/>
                <a:gd name="connsiteY9" fmla="*/ 69469 h 113411"/>
                <a:gd name="connsiteX10" fmla="*/ 22733 w 22860"/>
                <a:gd name="connsiteY10" fmla="*/ 63119 h 113411"/>
                <a:gd name="connsiteX11" fmla="*/ 22860 w 22860"/>
                <a:gd name="connsiteY11" fmla="*/ 56642 h 113411"/>
                <a:gd name="connsiteX12" fmla="*/ 22860 w 22860"/>
                <a:gd name="connsiteY12" fmla="*/ 56642 h 113411"/>
                <a:gd name="connsiteX13" fmla="*/ 22733 w 22860"/>
                <a:gd name="connsiteY13" fmla="*/ 50165 h 113411"/>
                <a:gd name="connsiteX14" fmla="*/ 22098 w 22860"/>
                <a:gd name="connsiteY14" fmla="*/ 43942 h 113411"/>
                <a:gd name="connsiteX15" fmla="*/ 21209 w 22860"/>
                <a:gd name="connsiteY15" fmla="*/ 37973 h 113411"/>
                <a:gd name="connsiteX16" fmla="*/ 20066 w 22860"/>
                <a:gd name="connsiteY16" fmla="*/ 32131 h 113411"/>
                <a:gd name="connsiteX17" fmla="*/ 18542 w 22860"/>
                <a:gd name="connsiteY17" fmla="*/ 26416 h 113411"/>
                <a:gd name="connsiteX18" fmla="*/ 16637 w 22860"/>
                <a:gd name="connsiteY18" fmla="*/ 20828 h 113411"/>
                <a:gd name="connsiteX19" fmla="*/ 14478 w 22860"/>
                <a:gd name="connsiteY19" fmla="*/ 15494 h 113411"/>
                <a:gd name="connsiteX20" fmla="*/ 12065 w 22860"/>
                <a:gd name="connsiteY20" fmla="*/ 10160 h 113411"/>
                <a:gd name="connsiteX21" fmla="*/ 9271 w 22860"/>
                <a:gd name="connsiteY21" fmla="*/ 5080 h 113411"/>
                <a:gd name="connsiteX22" fmla="*/ 6350 w 22860"/>
                <a:gd name="connsiteY22" fmla="*/ 0 h 113411"/>
                <a:gd name="connsiteX23" fmla="*/ 0 w 22860"/>
                <a:gd name="connsiteY23" fmla="*/ 2921 h 113411"/>
                <a:gd name="connsiteX24" fmla="*/ 0 w 22860"/>
                <a:gd name="connsiteY24" fmla="*/ 2921 h 113411"/>
                <a:gd name="connsiteX25" fmla="*/ 2794 w 22860"/>
                <a:gd name="connsiteY25" fmla="*/ 7747 h 113411"/>
                <a:gd name="connsiteX26" fmla="*/ 5207 w 22860"/>
                <a:gd name="connsiteY26" fmla="*/ 12827 h 113411"/>
                <a:gd name="connsiteX27" fmla="*/ 7366 w 22860"/>
                <a:gd name="connsiteY27" fmla="*/ 18034 h 113411"/>
                <a:gd name="connsiteX28" fmla="*/ 9271 w 22860"/>
                <a:gd name="connsiteY28" fmla="*/ 23241 h 113411"/>
                <a:gd name="connsiteX29" fmla="*/ 10795 w 22860"/>
                <a:gd name="connsiteY29" fmla="*/ 28702 h 113411"/>
                <a:gd name="connsiteX30" fmla="*/ 12065 w 22860"/>
                <a:gd name="connsiteY30" fmla="*/ 34163 h 113411"/>
                <a:gd name="connsiteX31" fmla="*/ 13081 w 22860"/>
                <a:gd name="connsiteY31" fmla="*/ 39751 h 113411"/>
                <a:gd name="connsiteX32" fmla="*/ 13843 w 22860"/>
                <a:gd name="connsiteY32" fmla="*/ 45339 h 113411"/>
                <a:gd name="connsiteX33" fmla="*/ 14224 w 22860"/>
                <a:gd name="connsiteY33" fmla="*/ 51054 h 113411"/>
                <a:gd name="connsiteX34" fmla="*/ 14351 w 22860"/>
                <a:gd name="connsiteY34" fmla="*/ 56642 h 113411"/>
                <a:gd name="connsiteX35" fmla="*/ 14351 w 22860"/>
                <a:gd name="connsiteY35" fmla="*/ 56642 h 113411"/>
                <a:gd name="connsiteX36" fmla="*/ 14224 w 22860"/>
                <a:gd name="connsiteY36" fmla="*/ 62357 h 113411"/>
                <a:gd name="connsiteX37" fmla="*/ 13843 w 22860"/>
                <a:gd name="connsiteY37" fmla="*/ 68072 h 113411"/>
                <a:gd name="connsiteX38" fmla="*/ 13081 w 22860"/>
                <a:gd name="connsiteY38" fmla="*/ 73660 h 113411"/>
                <a:gd name="connsiteX39" fmla="*/ 12065 w 22860"/>
                <a:gd name="connsiteY39" fmla="*/ 79248 h 113411"/>
                <a:gd name="connsiteX40" fmla="*/ 10795 w 22860"/>
                <a:gd name="connsiteY40" fmla="*/ 84709 h 113411"/>
                <a:gd name="connsiteX41" fmla="*/ 9271 w 22860"/>
                <a:gd name="connsiteY41" fmla="*/ 90170 h 113411"/>
                <a:gd name="connsiteX42" fmla="*/ 7366 w 22860"/>
                <a:gd name="connsiteY42" fmla="*/ 95377 h 113411"/>
                <a:gd name="connsiteX43" fmla="*/ 5207 w 22860"/>
                <a:gd name="connsiteY43" fmla="*/ 100584 h 113411"/>
                <a:gd name="connsiteX44" fmla="*/ 2794 w 22860"/>
                <a:gd name="connsiteY44" fmla="*/ 105537 h 113411"/>
                <a:gd name="connsiteX45" fmla="*/ 0 w 22860"/>
                <a:gd name="connsiteY45" fmla="*/ 110490 h 113411"/>
                <a:gd name="connsiteX46" fmla="*/ 6350 w 22860"/>
                <a:gd name="connsiteY46" fmla="*/ 113411 h 1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2860" h="113411">
                  <a:moveTo>
                    <a:pt x="6350" y="113411"/>
                  </a:moveTo>
                  <a:lnTo>
                    <a:pt x="6350" y="113411"/>
                  </a:lnTo>
                  <a:lnTo>
                    <a:pt x="9271" y="108331"/>
                  </a:lnTo>
                  <a:lnTo>
                    <a:pt x="12065" y="103251"/>
                  </a:lnTo>
                  <a:lnTo>
                    <a:pt x="14478" y="97917"/>
                  </a:lnTo>
                  <a:lnTo>
                    <a:pt x="16637" y="92583"/>
                  </a:lnTo>
                  <a:lnTo>
                    <a:pt x="18542" y="86995"/>
                  </a:lnTo>
                  <a:lnTo>
                    <a:pt x="20066" y="81407"/>
                  </a:lnTo>
                  <a:lnTo>
                    <a:pt x="21209" y="75438"/>
                  </a:lnTo>
                  <a:lnTo>
                    <a:pt x="22098" y="69469"/>
                  </a:lnTo>
                  <a:lnTo>
                    <a:pt x="22733" y="63119"/>
                  </a:lnTo>
                  <a:lnTo>
                    <a:pt x="22860" y="56642"/>
                  </a:lnTo>
                  <a:lnTo>
                    <a:pt x="22860" y="56642"/>
                  </a:lnTo>
                  <a:lnTo>
                    <a:pt x="22733" y="50165"/>
                  </a:lnTo>
                  <a:lnTo>
                    <a:pt x="22098" y="43942"/>
                  </a:lnTo>
                  <a:lnTo>
                    <a:pt x="21209" y="37973"/>
                  </a:lnTo>
                  <a:lnTo>
                    <a:pt x="20066" y="32131"/>
                  </a:lnTo>
                  <a:lnTo>
                    <a:pt x="18542" y="26416"/>
                  </a:lnTo>
                  <a:lnTo>
                    <a:pt x="16637" y="20828"/>
                  </a:lnTo>
                  <a:lnTo>
                    <a:pt x="14478" y="15494"/>
                  </a:lnTo>
                  <a:lnTo>
                    <a:pt x="12065" y="10160"/>
                  </a:lnTo>
                  <a:lnTo>
                    <a:pt x="9271" y="5080"/>
                  </a:lnTo>
                  <a:lnTo>
                    <a:pt x="6350" y="0"/>
                  </a:lnTo>
                  <a:lnTo>
                    <a:pt x="0" y="2921"/>
                  </a:lnTo>
                  <a:lnTo>
                    <a:pt x="0" y="2921"/>
                  </a:lnTo>
                  <a:lnTo>
                    <a:pt x="2794" y="7747"/>
                  </a:lnTo>
                  <a:lnTo>
                    <a:pt x="5207" y="12827"/>
                  </a:lnTo>
                  <a:lnTo>
                    <a:pt x="7366" y="18034"/>
                  </a:lnTo>
                  <a:lnTo>
                    <a:pt x="9271" y="23241"/>
                  </a:lnTo>
                  <a:lnTo>
                    <a:pt x="10795" y="28702"/>
                  </a:lnTo>
                  <a:lnTo>
                    <a:pt x="12065" y="34163"/>
                  </a:lnTo>
                  <a:lnTo>
                    <a:pt x="13081" y="39751"/>
                  </a:lnTo>
                  <a:lnTo>
                    <a:pt x="13843" y="45339"/>
                  </a:lnTo>
                  <a:lnTo>
                    <a:pt x="14224" y="51054"/>
                  </a:lnTo>
                  <a:lnTo>
                    <a:pt x="14351" y="56642"/>
                  </a:lnTo>
                  <a:lnTo>
                    <a:pt x="14351" y="56642"/>
                  </a:lnTo>
                  <a:lnTo>
                    <a:pt x="14224" y="62357"/>
                  </a:lnTo>
                  <a:lnTo>
                    <a:pt x="13843" y="68072"/>
                  </a:lnTo>
                  <a:lnTo>
                    <a:pt x="13081" y="73660"/>
                  </a:lnTo>
                  <a:lnTo>
                    <a:pt x="12065" y="79248"/>
                  </a:lnTo>
                  <a:lnTo>
                    <a:pt x="10795" y="84709"/>
                  </a:lnTo>
                  <a:lnTo>
                    <a:pt x="9271" y="90170"/>
                  </a:lnTo>
                  <a:lnTo>
                    <a:pt x="7366" y="95377"/>
                  </a:lnTo>
                  <a:lnTo>
                    <a:pt x="5207" y="100584"/>
                  </a:lnTo>
                  <a:lnTo>
                    <a:pt x="2794" y="105537"/>
                  </a:lnTo>
                  <a:lnTo>
                    <a:pt x="0" y="110490"/>
                  </a:lnTo>
                  <a:lnTo>
                    <a:pt x="6350" y="113411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EFAE79C8-39D6-40B2-65E9-171A7B895347}"/>
                </a:ext>
              </a:extLst>
            </p:cNvPr>
            <p:cNvSpPr/>
            <p:nvPr/>
          </p:nvSpPr>
          <p:spPr>
            <a:xfrm>
              <a:off x="2549270" y="4932298"/>
              <a:ext cx="62230" cy="84963"/>
            </a:xfrm>
            <a:custGeom>
              <a:avLst/>
              <a:gdLst>
                <a:gd name="connsiteX0" fmla="*/ 36830 w 62230"/>
                <a:gd name="connsiteY0" fmla="*/ 84963 h 84963"/>
                <a:gd name="connsiteX1" fmla="*/ 36830 w 62230"/>
                <a:gd name="connsiteY1" fmla="*/ 84963 h 84963"/>
                <a:gd name="connsiteX2" fmla="*/ 40132 w 62230"/>
                <a:gd name="connsiteY2" fmla="*/ 84836 h 84963"/>
                <a:gd name="connsiteX3" fmla="*/ 43307 w 62230"/>
                <a:gd name="connsiteY3" fmla="*/ 84455 h 84963"/>
                <a:gd name="connsiteX4" fmla="*/ 46228 w 62230"/>
                <a:gd name="connsiteY4" fmla="*/ 83947 h 84963"/>
                <a:gd name="connsiteX5" fmla="*/ 49022 w 62230"/>
                <a:gd name="connsiteY5" fmla="*/ 83185 h 84963"/>
                <a:gd name="connsiteX6" fmla="*/ 51689 w 62230"/>
                <a:gd name="connsiteY6" fmla="*/ 82296 h 84963"/>
                <a:gd name="connsiteX7" fmla="*/ 54229 w 62230"/>
                <a:gd name="connsiteY7" fmla="*/ 81153 h 84963"/>
                <a:gd name="connsiteX8" fmla="*/ 56515 w 62230"/>
                <a:gd name="connsiteY8" fmla="*/ 79883 h 84963"/>
                <a:gd name="connsiteX9" fmla="*/ 58674 w 62230"/>
                <a:gd name="connsiteY9" fmla="*/ 78486 h 84963"/>
                <a:gd name="connsiteX10" fmla="*/ 60579 w 62230"/>
                <a:gd name="connsiteY10" fmla="*/ 77089 h 84963"/>
                <a:gd name="connsiteX11" fmla="*/ 62230 w 62230"/>
                <a:gd name="connsiteY11" fmla="*/ 75438 h 84963"/>
                <a:gd name="connsiteX12" fmla="*/ 62230 w 62230"/>
                <a:gd name="connsiteY12" fmla="*/ 41021 h 84963"/>
                <a:gd name="connsiteX13" fmla="*/ 35433 w 62230"/>
                <a:gd name="connsiteY13" fmla="*/ 41021 h 84963"/>
                <a:gd name="connsiteX14" fmla="*/ 35433 w 62230"/>
                <a:gd name="connsiteY14" fmla="*/ 49657 h 84963"/>
                <a:gd name="connsiteX15" fmla="*/ 52705 w 62230"/>
                <a:gd name="connsiteY15" fmla="*/ 49657 h 84963"/>
                <a:gd name="connsiteX16" fmla="*/ 52705 w 62230"/>
                <a:gd name="connsiteY16" fmla="*/ 71120 h 84963"/>
                <a:gd name="connsiteX17" fmla="*/ 52705 w 62230"/>
                <a:gd name="connsiteY17" fmla="*/ 71120 h 84963"/>
                <a:gd name="connsiteX18" fmla="*/ 51689 w 62230"/>
                <a:gd name="connsiteY18" fmla="*/ 72009 h 84963"/>
                <a:gd name="connsiteX19" fmla="*/ 50546 w 62230"/>
                <a:gd name="connsiteY19" fmla="*/ 72771 h 84963"/>
                <a:gd name="connsiteX20" fmla="*/ 49276 w 62230"/>
                <a:gd name="connsiteY20" fmla="*/ 73406 h 84963"/>
                <a:gd name="connsiteX21" fmla="*/ 47879 w 62230"/>
                <a:gd name="connsiteY21" fmla="*/ 74041 h 84963"/>
                <a:gd name="connsiteX22" fmla="*/ 46355 w 62230"/>
                <a:gd name="connsiteY22" fmla="*/ 74676 h 84963"/>
                <a:gd name="connsiteX23" fmla="*/ 44704 w 62230"/>
                <a:gd name="connsiteY23" fmla="*/ 75057 h 84963"/>
                <a:gd name="connsiteX24" fmla="*/ 43180 w 62230"/>
                <a:gd name="connsiteY24" fmla="*/ 75438 h 84963"/>
                <a:gd name="connsiteX25" fmla="*/ 41402 w 62230"/>
                <a:gd name="connsiteY25" fmla="*/ 75692 h 84963"/>
                <a:gd name="connsiteX26" fmla="*/ 39751 w 62230"/>
                <a:gd name="connsiteY26" fmla="*/ 75819 h 84963"/>
                <a:gd name="connsiteX27" fmla="*/ 37973 w 62230"/>
                <a:gd name="connsiteY27" fmla="*/ 75946 h 84963"/>
                <a:gd name="connsiteX28" fmla="*/ 37973 w 62230"/>
                <a:gd name="connsiteY28" fmla="*/ 75946 h 84963"/>
                <a:gd name="connsiteX29" fmla="*/ 32893 w 62230"/>
                <a:gd name="connsiteY29" fmla="*/ 75565 h 84963"/>
                <a:gd name="connsiteX30" fmla="*/ 28321 w 62230"/>
                <a:gd name="connsiteY30" fmla="*/ 74422 h 84963"/>
                <a:gd name="connsiteX31" fmla="*/ 24257 w 62230"/>
                <a:gd name="connsiteY31" fmla="*/ 72517 h 84963"/>
                <a:gd name="connsiteX32" fmla="*/ 20701 w 62230"/>
                <a:gd name="connsiteY32" fmla="*/ 69977 h 84963"/>
                <a:gd name="connsiteX33" fmla="*/ 17653 w 62230"/>
                <a:gd name="connsiteY33" fmla="*/ 66802 h 84963"/>
                <a:gd name="connsiteX34" fmla="*/ 15113 w 62230"/>
                <a:gd name="connsiteY34" fmla="*/ 62992 h 84963"/>
                <a:gd name="connsiteX35" fmla="*/ 13208 w 62230"/>
                <a:gd name="connsiteY35" fmla="*/ 58674 h 84963"/>
                <a:gd name="connsiteX36" fmla="*/ 11811 w 62230"/>
                <a:gd name="connsiteY36" fmla="*/ 53721 h 84963"/>
                <a:gd name="connsiteX37" fmla="*/ 10922 w 62230"/>
                <a:gd name="connsiteY37" fmla="*/ 48260 h 84963"/>
                <a:gd name="connsiteX38" fmla="*/ 10668 w 62230"/>
                <a:gd name="connsiteY38" fmla="*/ 42291 h 84963"/>
                <a:gd name="connsiteX39" fmla="*/ 10668 w 62230"/>
                <a:gd name="connsiteY39" fmla="*/ 42291 h 84963"/>
                <a:gd name="connsiteX40" fmla="*/ 10922 w 62230"/>
                <a:gd name="connsiteY40" fmla="*/ 36322 h 84963"/>
                <a:gd name="connsiteX41" fmla="*/ 11811 w 62230"/>
                <a:gd name="connsiteY41" fmla="*/ 30988 h 84963"/>
                <a:gd name="connsiteX42" fmla="*/ 13335 w 62230"/>
                <a:gd name="connsiteY42" fmla="*/ 26035 h 84963"/>
                <a:gd name="connsiteX43" fmla="*/ 15494 w 62230"/>
                <a:gd name="connsiteY43" fmla="*/ 21717 h 84963"/>
                <a:gd name="connsiteX44" fmla="*/ 18034 w 62230"/>
                <a:gd name="connsiteY44" fmla="*/ 18034 h 84963"/>
                <a:gd name="connsiteX45" fmla="*/ 21082 w 62230"/>
                <a:gd name="connsiteY45" fmla="*/ 14859 h 84963"/>
                <a:gd name="connsiteX46" fmla="*/ 24638 w 62230"/>
                <a:gd name="connsiteY46" fmla="*/ 12319 h 84963"/>
                <a:gd name="connsiteX47" fmla="*/ 28575 w 62230"/>
                <a:gd name="connsiteY47" fmla="*/ 10541 h 84963"/>
                <a:gd name="connsiteX48" fmla="*/ 33020 w 62230"/>
                <a:gd name="connsiteY48" fmla="*/ 9398 h 84963"/>
                <a:gd name="connsiteX49" fmla="*/ 37719 w 62230"/>
                <a:gd name="connsiteY49" fmla="*/ 9017 h 84963"/>
                <a:gd name="connsiteX50" fmla="*/ 37719 w 62230"/>
                <a:gd name="connsiteY50" fmla="*/ 9017 h 84963"/>
                <a:gd name="connsiteX51" fmla="*/ 40132 w 62230"/>
                <a:gd name="connsiteY51" fmla="*/ 9144 h 84963"/>
                <a:gd name="connsiteX52" fmla="*/ 42418 w 62230"/>
                <a:gd name="connsiteY52" fmla="*/ 9398 h 84963"/>
                <a:gd name="connsiteX53" fmla="*/ 44577 w 62230"/>
                <a:gd name="connsiteY53" fmla="*/ 9906 h 84963"/>
                <a:gd name="connsiteX54" fmla="*/ 46482 w 62230"/>
                <a:gd name="connsiteY54" fmla="*/ 10541 h 84963"/>
                <a:gd name="connsiteX55" fmla="*/ 48260 w 62230"/>
                <a:gd name="connsiteY55" fmla="*/ 11303 h 84963"/>
                <a:gd name="connsiteX56" fmla="*/ 49911 w 62230"/>
                <a:gd name="connsiteY56" fmla="*/ 12192 h 84963"/>
                <a:gd name="connsiteX57" fmla="*/ 51435 w 62230"/>
                <a:gd name="connsiteY57" fmla="*/ 13335 h 84963"/>
                <a:gd name="connsiteX58" fmla="*/ 52959 w 62230"/>
                <a:gd name="connsiteY58" fmla="*/ 14351 h 84963"/>
                <a:gd name="connsiteX59" fmla="*/ 54229 w 62230"/>
                <a:gd name="connsiteY59" fmla="*/ 15621 h 84963"/>
                <a:gd name="connsiteX60" fmla="*/ 55499 w 62230"/>
                <a:gd name="connsiteY60" fmla="*/ 16891 h 84963"/>
                <a:gd name="connsiteX61" fmla="*/ 61087 w 62230"/>
                <a:gd name="connsiteY61" fmla="*/ 10160 h 84963"/>
                <a:gd name="connsiteX62" fmla="*/ 61087 w 62230"/>
                <a:gd name="connsiteY62" fmla="*/ 10160 h 84963"/>
                <a:gd name="connsiteX63" fmla="*/ 59690 w 62230"/>
                <a:gd name="connsiteY63" fmla="*/ 8636 h 84963"/>
                <a:gd name="connsiteX64" fmla="*/ 57912 w 62230"/>
                <a:gd name="connsiteY64" fmla="*/ 7239 h 84963"/>
                <a:gd name="connsiteX65" fmla="*/ 56134 w 62230"/>
                <a:gd name="connsiteY65" fmla="*/ 5715 h 84963"/>
                <a:gd name="connsiteX66" fmla="*/ 54102 w 62230"/>
                <a:gd name="connsiteY66" fmla="*/ 4445 h 84963"/>
                <a:gd name="connsiteX67" fmla="*/ 51816 w 62230"/>
                <a:gd name="connsiteY67" fmla="*/ 3175 h 84963"/>
                <a:gd name="connsiteX68" fmla="*/ 49403 w 62230"/>
                <a:gd name="connsiteY68" fmla="*/ 2159 h 84963"/>
                <a:gd name="connsiteX69" fmla="*/ 46736 w 62230"/>
                <a:gd name="connsiteY69" fmla="*/ 1270 h 84963"/>
                <a:gd name="connsiteX70" fmla="*/ 43942 w 62230"/>
                <a:gd name="connsiteY70" fmla="*/ 635 h 84963"/>
                <a:gd name="connsiteX71" fmla="*/ 40894 w 62230"/>
                <a:gd name="connsiteY71" fmla="*/ 127 h 84963"/>
                <a:gd name="connsiteX72" fmla="*/ 37592 w 62230"/>
                <a:gd name="connsiteY72" fmla="*/ 0 h 84963"/>
                <a:gd name="connsiteX73" fmla="*/ 37592 w 62230"/>
                <a:gd name="connsiteY73" fmla="*/ 0 h 84963"/>
                <a:gd name="connsiteX74" fmla="*/ 31242 w 62230"/>
                <a:gd name="connsiteY74" fmla="*/ 508 h 84963"/>
                <a:gd name="connsiteX75" fmla="*/ 25273 w 62230"/>
                <a:gd name="connsiteY75" fmla="*/ 1905 h 84963"/>
                <a:gd name="connsiteX76" fmla="*/ 19812 w 62230"/>
                <a:gd name="connsiteY76" fmla="*/ 4191 h 84963"/>
                <a:gd name="connsiteX77" fmla="*/ 14986 w 62230"/>
                <a:gd name="connsiteY77" fmla="*/ 7366 h 84963"/>
                <a:gd name="connsiteX78" fmla="*/ 10668 w 62230"/>
                <a:gd name="connsiteY78" fmla="*/ 11303 h 84963"/>
                <a:gd name="connsiteX79" fmla="*/ 6985 w 62230"/>
                <a:gd name="connsiteY79" fmla="*/ 16129 h 84963"/>
                <a:gd name="connsiteX80" fmla="*/ 4064 w 62230"/>
                <a:gd name="connsiteY80" fmla="*/ 21717 h 84963"/>
                <a:gd name="connsiteX81" fmla="*/ 1778 w 62230"/>
                <a:gd name="connsiteY81" fmla="*/ 27940 h 84963"/>
                <a:gd name="connsiteX82" fmla="*/ 508 w 62230"/>
                <a:gd name="connsiteY82" fmla="*/ 34925 h 84963"/>
                <a:gd name="connsiteX83" fmla="*/ 0 w 62230"/>
                <a:gd name="connsiteY83" fmla="*/ 42545 h 84963"/>
                <a:gd name="connsiteX84" fmla="*/ 0 w 62230"/>
                <a:gd name="connsiteY84" fmla="*/ 42545 h 84963"/>
                <a:gd name="connsiteX85" fmla="*/ 508 w 62230"/>
                <a:gd name="connsiteY85" fmla="*/ 50292 h 84963"/>
                <a:gd name="connsiteX86" fmla="*/ 1778 w 62230"/>
                <a:gd name="connsiteY86" fmla="*/ 57150 h 84963"/>
                <a:gd name="connsiteX87" fmla="*/ 3937 w 62230"/>
                <a:gd name="connsiteY87" fmla="*/ 63500 h 84963"/>
                <a:gd name="connsiteX88" fmla="*/ 6858 w 62230"/>
                <a:gd name="connsiteY88" fmla="*/ 68961 h 84963"/>
                <a:gd name="connsiteX89" fmla="*/ 10414 w 62230"/>
                <a:gd name="connsiteY89" fmla="*/ 73787 h 84963"/>
                <a:gd name="connsiteX90" fmla="*/ 14605 w 62230"/>
                <a:gd name="connsiteY90" fmla="*/ 77724 h 84963"/>
                <a:gd name="connsiteX91" fmla="*/ 19431 w 62230"/>
                <a:gd name="connsiteY91" fmla="*/ 80772 h 84963"/>
                <a:gd name="connsiteX92" fmla="*/ 24765 w 62230"/>
                <a:gd name="connsiteY92" fmla="*/ 83058 h 84963"/>
                <a:gd name="connsiteX93" fmla="*/ 30607 w 62230"/>
                <a:gd name="connsiteY93" fmla="*/ 84455 h 84963"/>
                <a:gd name="connsiteX94" fmla="*/ 36830 w 62230"/>
                <a:gd name="connsiteY94" fmla="*/ 84963 h 8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2230" h="84963">
                  <a:moveTo>
                    <a:pt x="36830" y="84963"/>
                  </a:moveTo>
                  <a:lnTo>
                    <a:pt x="36830" y="84963"/>
                  </a:lnTo>
                  <a:lnTo>
                    <a:pt x="40132" y="84836"/>
                  </a:lnTo>
                  <a:lnTo>
                    <a:pt x="43307" y="84455"/>
                  </a:lnTo>
                  <a:lnTo>
                    <a:pt x="46228" y="83947"/>
                  </a:lnTo>
                  <a:lnTo>
                    <a:pt x="49022" y="83185"/>
                  </a:lnTo>
                  <a:lnTo>
                    <a:pt x="51689" y="82296"/>
                  </a:lnTo>
                  <a:lnTo>
                    <a:pt x="54229" y="81153"/>
                  </a:lnTo>
                  <a:lnTo>
                    <a:pt x="56515" y="79883"/>
                  </a:lnTo>
                  <a:lnTo>
                    <a:pt x="58674" y="78486"/>
                  </a:lnTo>
                  <a:lnTo>
                    <a:pt x="60579" y="77089"/>
                  </a:lnTo>
                  <a:lnTo>
                    <a:pt x="62230" y="75438"/>
                  </a:lnTo>
                  <a:lnTo>
                    <a:pt x="62230" y="41021"/>
                  </a:lnTo>
                  <a:lnTo>
                    <a:pt x="35433" y="41021"/>
                  </a:lnTo>
                  <a:lnTo>
                    <a:pt x="35433" y="49657"/>
                  </a:lnTo>
                  <a:lnTo>
                    <a:pt x="52705" y="49657"/>
                  </a:lnTo>
                  <a:lnTo>
                    <a:pt x="52705" y="71120"/>
                  </a:lnTo>
                  <a:lnTo>
                    <a:pt x="52705" y="71120"/>
                  </a:lnTo>
                  <a:lnTo>
                    <a:pt x="51689" y="72009"/>
                  </a:lnTo>
                  <a:lnTo>
                    <a:pt x="50546" y="72771"/>
                  </a:lnTo>
                  <a:lnTo>
                    <a:pt x="49276" y="73406"/>
                  </a:lnTo>
                  <a:lnTo>
                    <a:pt x="47879" y="74041"/>
                  </a:lnTo>
                  <a:lnTo>
                    <a:pt x="46355" y="74676"/>
                  </a:lnTo>
                  <a:lnTo>
                    <a:pt x="44704" y="75057"/>
                  </a:lnTo>
                  <a:lnTo>
                    <a:pt x="43180" y="75438"/>
                  </a:lnTo>
                  <a:lnTo>
                    <a:pt x="41402" y="75692"/>
                  </a:lnTo>
                  <a:lnTo>
                    <a:pt x="39751" y="75819"/>
                  </a:lnTo>
                  <a:lnTo>
                    <a:pt x="37973" y="75946"/>
                  </a:lnTo>
                  <a:lnTo>
                    <a:pt x="37973" y="75946"/>
                  </a:lnTo>
                  <a:lnTo>
                    <a:pt x="32893" y="75565"/>
                  </a:lnTo>
                  <a:lnTo>
                    <a:pt x="28321" y="74422"/>
                  </a:lnTo>
                  <a:lnTo>
                    <a:pt x="24257" y="72517"/>
                  </a:lnTo>
                  <a:lnTo>
                    <a:pt x="20701" y="69977"/>
                  </a:lnTo>
                  <a:lnTo>
                    <a:pt x="17653" y="66802"/>
                  </a:lnTo>
                  <a:lnTo>
                    <a:pt x="15113" y="62992"/>
                  </a:lnTo>
                  <a:lnTo>
                    <a:pt x="13208" y="58674"/>
                  </a:lnTo>
                  <a:lnTo>
                    <a:pt x="11811" y="53721"/>
                  </a:lnTo>
                  <a:lnTo>
                    <a:pt x="10922" y="48260"/>
                  </a:lnTo>
                  <a:lnTo>
                    <a:pt x="10668" y="42291"/>
                  </a:lnTo>
                  <a:lnTo>
                    <a:pt x="10668" y="42291"/>
                  </a:lnTo>
                  <a:lnTo>
                    <a:pt x="10922" y="36322"/>
                  </a:lnTo>
                  <a:lnTo>
                    <a:pt x="11811" y="30988"/>
                  </a:lnTo>
                  <a:lnTo>
                    <a:pt x="13335" y="26035"/>
                  </a:lnTo>
                  <a:lnTo>
                    <a:pt x="15494" y="21717"/>
                  </a:lnTo>
                  <a:lnTo>
                    <a:pt x="18034" y="18034"/>
                  </a:lnTo>
                  <a:lnTo>
                    <a:pt x="21082" y="14859"/>
                  </a:lnTo>
                  <a:lnTo>
                    <a:pt x="24638" y="12319"/>
                  </a:lnTo>
                  <a:lnTo>
                    <a:pt x="28575" y="10541"/>
                  </a:lnTo>
                  <a:lnTo>
                    <a:pt x="33020" y="9398"/>
                  </a:lnTo>
                  <a:lnTo>
                    <a:pt x="37719" y="9017"/>
                  </a:lnTo>
                  <a:lnTo>
                    <a:pt x="37719" y="9017"/>
                  </a:lnTo>
                  <a:lnTo>
                    <a:pt x="40132" y="9144"/>
                  </a:lnTo>
                  <a:lnTo>
                    <a:pt x="42418" y="9398"/>
                  </a:lnTo>
                  <a:lnTo>
                    <a:pt x="44577" y="9906"/>
                  </a:lnTo>
                  <a:lnTo>
                    <a:pt x="46482" y="10541"/>
                  </a:lnTo>
                  <a:lnTo>
                    <a:pt x="48260" y="11303"/>
                  </a:lnTo>
                  <a:lnTo>
                    <a:pt x="49911" y="12192"/>
                  </a:lnTo>
                  <a:lnTo>
                    <a:pt x="51435" y="13335"/>
                  </a:lnTo>
                  <a:lnTo>
                    <a:pt x="52959" y="14351"/>
                  </a:lnTo>
                  <a:lnTo>
                    <a:pt x="54229" y="15621"/>
                  </a:lnTo>
                  <a:lnTo>
                    <a:pt x="55499" y="16891"/>
                  </a:lnTo>
                  <a:lnTo>
                    <a:pt x="61087" y="10160"/>
                  </a:lnTo>
                  <a:lnTo>
                    <a:pt x="61087" y="10160"/>
                  </a:lnTo>
                  <a:lnTo>
                    <a:pt x="59690" y="8636"/>
                  </a:lnTo>
                  <a:lnTo>
                    <a:pt x="57912" y="7239"/>
                  </a:lnTo>
                  <a:lnTo>
                    <a:pt x="56134" y="5715"/>
                  </a:lnTo>
                  <a:lnTo>
                    <a:pt x="54102" y="4445"/>
                  </a:lnTo>
                  <a:lnTo>
                    <a:pt x="51816" y="3175"/>
                  </a:lnTo>
                  <a:lnTo>
                    <a:pt x="49403" y="2159"/>
                  </a:lnTo>
                  <a:lnTo>
                    <a:pt x="46736" y="1270"/>
                  </a:lnTo>
                  <a:lnTo>
                    <a:pt x="43942" y="635"/>
                  </a:lnTo>
                  <a:lnTo>
                    <a:pt x="40894" y="127"/>
                  </a:lnTo>
                  <a:lnTo>
                    <a:pt x="37592" y="0"/>
                  </a:lnTo>
                  <a:lnTo>
                    <a:pt x="37592" y="0"/>
                  </a:lnTo>
                  <a:lnTo>
                    <a:pt x="31242" y="508"/>
                  </a:lnTo>
                  <a:lnTo>
                    <a:pt x="25273" y="1905"/>
                  </a:lnTo>
                  <a:lnTo>
                    <a:pt x="19812" y="4191"/>
                  </a:lnTo>
                  <a:lnTo>
                    <a:pt x="14986" y="7366"/>
                  </a:lnTo>
                  <a:lnTo>
                    <a:pt x="10668" y="11303"/>
                  </a:lnTo>
                  <a:lnTo>
                    <a:pt x="6985" y="16129"/>
                  </a:lnTo>
                  <a:lnTo>
                    <a:pt x="4064" y="21717"/>
                  </a:lnTo>
                  <a:lnTo>
                    <a:pt x="1778" y="27940"/>
                  </a:lnTo>
                  <a:lnTo>
                    <a:pt x="508" y="34925"/>
                  </a:lnTo>
                  <a:lnTo>
                    <a:pt x="0" y="42545"/>
                  </a:lnTo>
                  <a:lnTo>
                    <a:pt x="0" y="42545"/>
                  </a:lnTo>
                  <a:lnTo>
                    <a:pt x="508" y="50292"/>
                  </a:lnTo>
                  <a:lnTo>
                    <a:pt x="1778" y="57150"/>
                  </a:lnTo>
                  <a:lnTo>
                    <a:pt x="3937" y="63500"/>
                  </a:lnTo>
                  <a:lnTo>
                    <a:pt x="6858" y="68961"/>
                  </a:lnTo>
                  <a:lnTo>
                    <a:pt x="10414" y="73787"/>
                  </a:lnTo>
                  <a:lnTo>
                    <a:pt x="14605" y="77724"/>
                  </a:lnTo>
                  <a:lnTo>
                    <a:pt x="19431" y="80772"/>
                  </a:lnTo>
                  <a:lnTo>
                    <a:pt x="24765" y="83058"/>
                  </a:lnTo>
                  <a:lnTo>
                    <a:pt x="30607" y="84455"/>
                  </a:lnTo>
                  <a:lnTo>
                    <a:pt x="36830" y="84963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4290C94-30D7-FAB7-B69E-5429D0636693}"/>
                </a:ext>
              </a:extLst>
            </p:cNvPr>
            <p:cNvSpPr/>
            <p:nvPr/>
          </p:nvSpPr>
          <p:spPr>
            <a:xfrm>
              <a:off x="2630043" y="4953508"/>
              <a:ext cx="33273" cy="62229"/>
            </a:xfrm>
            <a:custGeom>
              <a:avLst/>
              <a:gdLst>
                <a:gd name="connsiteX0" fmla="*/ 0 w 33273"/>
                <a:gd name="connsiteY0" fmla="*/ 62230 h 62229"/>
                <a:gd name="connsiteX1" fmla="*/ 10160 w 33273"/>
                <a:gd name="connsiteY1" fmla="*/ 62230 h 62229"/>
                <a:gd name="connsiteX2" fmla="*/ 10160 w 33273"/>
                <a:gd name="connsiteY2" fmla="*/ 23241 h 62229"/>
                <a:gd name="connsiteX3" fmla="*/ 10160 w 33273"/>
                <a:gd name="connsiteY3" fmla="*/ 23241 h 62229"/>
                <a:gd name="connsiteX4" fmla="*/ 11430 w 33273"/>
                <a:gd name="connsiteY4" fmla="*/ 20320 h 62229"/>
                <a:gd name="connsiteX5" fmla="*/ 12827 w 33273"/>
                <a:gd name="connsiteY5" fmla="*/ 17780 h 62229"/>
                <a:gd name="connsiteX6" fmla="*/ 14351 w 33273"/>
                <a:gd name="connsiteY6" fmla="*/ 15621 h 62229"/>
                <a:gd name="connsiteX7" fmla="*/ 15875 w 33273"/>
                <a:gd name="connsiteY7" fmla="*/ 13843 h 62229"/>
                <a:gd name="connsiteX8" fmla="*/ 17526 w 33273"/>
                <a:gd name="connsiteY8" fmla="*/ 12446 h 62229"/>
                <a:gd name="connsiteX9" fmla="*/ 19050 w 33273"/>
                <a:gd name="connsiteY9" fmla="*/ 11176 h 62229"/>
                <a:gd name="connsiteX10" fmla="*/ 20701 w 33273"/>
                <a:gd name="connsiteY10" fmla="*/ 10414 h 62229"/>
                <a:gd name="connsiteX11" fmla="*/ 22352 w 33273"/>
                <a:gd name="connsiteY11" fmla="*/ 9779 h 62229"/>
                <a:gd name="connsiteX12" fmla="*/ 24003 w 33273"/>
                <a:gd name="connsiteY12" fmla="*/ 9398 h 62229"/>
                <a:gd name="connsiteX13" fmla="*/ 25527 w 33273"/>
                <a:gd name="connsiteY13" fmla="*/ 9271 h 62229"/>
                <a:gd name="connsiteX14" fmla="*/ 25527 w 33273"/>
                <a:gd name="connsiteY14" fmla="*/ 9271 h 62229"/>
                <a:gd name="connsiteX15" fmla="*/ 26162 w 33273"/>
                <a:gd name="connsiteY15" fmla="*/ 9271 h 62229"/>
                <a:gd name="connsiteX16" fmla="*/ 26924 w 33273"/>
                <a:gd name="connsiteY16" fmla="*/ 9398 h 62229"/>
                <a:gd name="connsiteX17" fmla="*/ 27432 w 33273"/>
                <a:gd name="connsiteY17" fmla="*/ 9398 h 62229"/>
                <a:gd name="connsiteX18" fmla="*/ 28067 w 33273"/>
                <a:gd name="connsiteY18" fmla="*/ 9398 h 62229"/>
                <a:gd name="connsiteX19" fmla="*/ 28575 w 33273"/>
                <a:gd name="connsiteY19" fmla="*/ 9525 h 62229"/>
                <a:gd name="connsiteX20" fmla="*/ 29210 w 33273"/>
                <a:gd name="connsiteY20" fmla="*/ 9652 h 62229"/>
                <a:gd name="connsiteX21" fmla="*/ 29718 w 33273"/>
                <a:gd name="connsiteY21" fmla="*/ 9779 h 62229"/>
                <a:gd name="connsiteX22" fmla="*/ 30226 w 33273"/>
                <a:gd name="connsiteY22" fmla="*/ 9906 h 62229"/>
                <a:gd name="connsiteX23" fmla="*/ 30861 w 33273"/>
                <a:gd name="connsiteY23" fmla="*/ 10160 h 62229"/>
                <a:gd name="connsiteX24" fmla="*/ 31369 w 33273"/>
                <a:gd name="connsiteY24" fmla="*/ 10287 h 62229"/>
                <a:gd name="connsiteX25" fmla="*/ 33274 w 33273"/>
                <a:gd name="connsiteY25" fmla="*/ 1397 h 62229"/>
                <a:gd name="connsiteX26" fmla="*/ 33274 w 33273"/>
                <a:gd name="connsiteY26" fmla="*/ 1397 h 62229"/>
                <a:gd name="connsiteX27" fmla="*/ 32766 w 33273"/>
                <a:gd name="connsiteY27" fmla="*/ 1143 h 62229"/>
                <a:gd name="connsiteX28" fmla="*/ 32131 w 33273"/>
                <a:gd name="connsiteY28" fmla="*/ 889 h 62229"/>
                <a:gd name="connsiteX29" fmla="*/ 31623 w 33273"/>
                <a:gd name="connsiteY29" fmla="*/ 635 h 62229"/>
                <a:gd name="connsiteX30" fmla="*/ 30988 w 33273"/>
                <a:gd name="connsiteY30" fmla="*/ 508 h 62229"/>
                <a:gd name="connsiteX31" fmla="*/ 30353 w 33273"/>
                <a:gd name="connsiteY31" fmla="*/ 381 h 62229"/>
                <a:gd name="connsiteX32" fmla="*/ 29718 w 33273"/>
                <a:gd name="connsiteY32" fmla="*/ 254 h 62229"/>
                <a:gd name="connsiteX33" fmla="*/ 29083 w 33273"/>
                <a:gd name="connsiteY33" fmla="*/ 127 h 62229"/>
                <a:gd name="connsiteX34" fmla="*/ 28321 w 33273"/>
                <a:gd name="connsiteY34" fmla="*/ 127 h 62229"/>
                <a:gd name="connsiteX35" fmla="*/ 27686 w 33273"/>
                <a:gd name="connsiteY35" fmla="*/ 0 h 62229"/>
                <a:gd name="connsiteX36" fmla="*/ 26797 w 33273"/>
                <a:gd name="connsiteY36" fmla="*/ 0 h 62229"/>
                <a:gd name="connsiteX37" fmla="*/ 26797 w 33273"/>
                <a:gd name="connsiteY37" fmla="*/ 0 h 62229"/>
                <a:gd name="connsiteX38" fmla="*/ 24765 w 33273"/>
                <a:gd name="connsiteY38" fmla="*/ 127 h 62229"/>
                <a:gd name="connsiteX39" fmla="*/ 22860 w 33273"/>
                <a:gd name="connsiteY39" fmla="*/ 635 h 62229"/>
                <a:gd name="connsiteX40" fmla="*/ 20955 w 33273"/>
                <a:gd name="connsiteY40" fmla="*/ 1270 h 62229"/>
                <a:gd name="connsiteX41" fmla="*/ 19050 w 33273"/>
                <a:gd name="connsiteY41" fmla="*/ 2286 h 62229"/>
                <a:gd name="connsiteX42" fmla="*/ 17272 w 33273"/>
                <a:gd name="connsiteY42" fmla="*/ 3429 h 62229"/>
                <a:gd name="connsiteX43" fmla="*/ 15621 w 33273"/>
                <a:gd name="connsiteY43" fmla="*/ 4826 h 62229"/>
                <a:gd name="connsiteX44" fmla="*/ 13970 w 33273"/>
                <a:gd name="connsiteY44" fmla="*/ 6477 h 62229"/>
                <a:gd name="connsiteX45" fmla="*/ 12446 w 33273"/>
                <a:gd name="connsiteY45" fmla="*/ 8382 h 62229"/>
                <a:gd name="connsiteX46" fmla="*/ 10922 w 33273"/>
                <a:gd name="connsiteY46" fmla="*/ 10414 h 62229"/>
                <a:gd name="connsiteX47" fmla="*/ 9652 w 33273"/>
                <a:gd name="connsiteY47" fmla="*/ 12700 h 62229"/>
                <a:gd name="connsiteX48" fmla="*/ 9271 w 33273"/>
                <a:gd name="connsiteY48" fmla="*/ 12700 h 62229"/>
                <a:gd name="connsiteX49" fmla="*/ 8382 w 33273"/>
                <a:gd name="connsiteY49" fmla="*/ 1651 h 62229"/>
                <a:gd name="connsiteX50" fmla="*/ 0 w 33273"/>
                <a:gd name="connsiteY50" fmla="*/ 1651 h 62229"/>
                <a:gd name="connsiteX51" fmla="*/ 0 w 33273"/>
                <a:gd name="connsiteY51" fmla="*/ 62230 h 6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273" h="62229">
                  <a:moveTo>
                    <a:pt x="0" y="62230"/>
                  </a:moveTo>
                  <a:lnTo>
                    <a:pt x="10160" y="62230"/>
                  </a:lnTo>
                  <a:lnTo>
                    <a:pt x="10160" y="23241"/>
                  </a:lnTo>
                  <a:lnTo>
                    <a:pt x="10160" y="23241"/>
                  </a:lnTo>
                  <a:lnTo>
                    <a:pt x="11430" y="20320"/>
                  </a:lnTo>
                  <a:lnTo>
                    <a:pt x="12827" y="17780"/>
                  </a:lnTo>
                  <a:lnTo>
                    <a:pt x="14351" y="15621"/>
                  </a:lnTo>
                  <a:lnTo>
                    <a:pt x="15875" y="13843"/>
                  </a:lnTo>
                  <a:lnTo>
                    <a:pt x="17526" y="12446"/>
                  </a:lnTo>
                  <a:lnTo>
                    <a:pt x="19050" y="11176"/>
                  </a:lnTo>
                  <a:lnTo>
                    <a:pt x="20701" y="10414"/>
                  </a:lnTo>
                  <a:lnTo>
                    <a:pt x="22352" y="9779"/>
                  </a:lnTo>
                  <a:lnTo>
                    <a:pt x="24003" y="9398"/>
                  </a:lnTo>
                  <a:lnTo>
                    <a:pt x="25527" y="9271"/>
                  </a:lnTo>
                  <a:lnTo>
                    <a:pt x="25527" y="9271"/>
                  </a:lnTo>
                  <a:lnTo>
                    <a:pt x="26162" y="9271"/>
                  </a:lnTo>
                  <a:lnTo>
                    <a:pt x="26924" y="9398"/>
                  </a:lnTo>
                  <a:lnTo>
                    <a:pt x="27432" y="9398"/>
                  </a:lnTo>
                  <a:lnTo>
                    <a:pt x="28067" y="9398"/>
                  </a:lnTo>
                  <a:lnTo>
                    <a:pt x="28575" y="9525"/>
                  </a:lnTo>
                  <a:lnTo>
                    <a:pt x="29210" y="9652"/>
                  </a:lnTo>
                  <a:lnTo>
                    <a:pt x="29718" y="9779"/>
                  </a:lnTo>
                  <a:lnTo>
                    <a:pt x="30226" y="9906"/>
                  </a:lnTo>
                  <a:lnTo>
                    <a:pt x="30861" y="10160"/>
                  </a:lnTo>
                  <a:lnTo>
                    <a:pt x="31369" y="10287"/>
                  </a:lnTo>
                  <a:lnTo>
                    <a:pt x="33274" y="1397"/>
                  </a:lnTo>
                  <a:lnTo>
                    <a:pt x="33274" y="1397"/>
                  </a:lnTo>
                  <a:lnTo>
                    <a:pt x="32766" y="1143"/>
                  </a:lnTo>
                  <a:lnTo>
                    <a:pt x="32131" y="889"/>
                  </a:lnTo>
                  <a:lnTo>
                    <a:pt x="31623" y="635"/>
                  </a:lnTo>
                  <a:lnTo>
                    <a:pt x="30988" y="508"/>
                  </a:lnTo>
                  <a:lnTo>
                    <a:pt x="30353" y="381"/>
                  </a:lnTo>
                  <a:lnTo>
                    <a:pt x="29718" y="254"/>
                  </a:lnTo>
                  <a:lnTo>
                    <a:pt x="29083" y="127"/>
                  </a:lnTo>
                  <a:lnTo>
                    <a:pt x="28321" y="127"/>
                  </a:lnTo>
                  <a:lnTo>
                    <a:pt x="27686" y="0"/>
                  </a:lnTo>
                  <a:lnTo>
                    <a:pt x="26797" y="0"/>
                  </a:lnTo>
                  <a:lnTo>
                    <a:pt x="26797" y="0"/>
                  </a:lnTo>
                  <a:lnTo>
                    <a:pt x="24765" y="127"/>
                  </a:lnTo>
                  <a:lnTo>
                    <a:pt x="22860" y="635"/>
                  </a:lnTo>
                  <a:lnTo>
                    <a:pt x="20955" y="1270"/>
                  </a:lnTo>
                  <a:lnTo>
                    <a:pt x="19050" y="2286"/>
                  </a:lnTo>
                  <a:lnTo>
                    <a:pt x="17272" y="3429"/>
                  </a:lnTo>
                  <a:lnTo>
                    <a:pt x="15621" y="4826"/>
                  </a:lnTo>
                  <a:lnTo>
                    <a:pt x="13970" y="6477"/>
                  </a:lnTo>
                  <a:lnTo>
                    <a:pt x="12446" y="8382"/>
                  </a:lnTo>
                  <a:lnTo>
                    <a:pt x="10922" y="10414"/>
                  </a:lnTo>
                  <a:lnTo>
                    <a:pt x="9652" y="12700"/>
                  </a:lnTo>
                  <a:lnTo>
                    <a:pt x="9271" y="12700"/>
                  </a:lnTo>
                  <a:lnTo>
                    <a:pt x="8382" y="1651"/>
                  </a:lnTo>
                  <a:lnTo>
                    <a:pt x="0" y="1651"/>
                  </a:lnTo>
                  <a:lnTo>
                    <a:pt x="0" y="6223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936E0C2B-A0B6-1692-EF82-E5D90C0972D5}"/>
                </a:ext>
              </a:extLst>
            </p:cNvPr>
            <p:cNvSpPr/>
            <p:nvPr/>
          </p:nvSpPr>
          <p:spPr>
            <a:xfrm>
              <a:off x="2669666" y="4953508"/>
              <a:ext cx="47498" cy="63753"/>
            </a:xfrm>
            <a:custGeom>
              <a:avLst/>
              <a:gdLst>
                <a:gd name="connsiteX0" fmla="*/ 17780 w 47498"/>
                <a:gd name="connsiteY0" fmla="*/ 63754 h 63753"/>
                <a:gd name="connsiteX1" fmla="*/ 17780 w 47498"/>
                <a:gd name="connsiteY1" fmla="*/ 63754 h 63753"/>
                <a:gd name="connsiteX2" fmla="*/ 19939 w 47498"/>
                <a:gd name="connsiteY2" fmla="*/ 63627 h 63753"/>
                <a:gd name="connsiteX3" fmla="*/ 22098 w 47498"/>
                <a:gd name="connsiteY3" fmla="*/ 63246 h 63753"/>
                <a:gd name="connsiteX4" fmla="*/ 24257 w 47498"/>
                <a:gd name="connsiteY4" fmla="*/ 62738 h 63753"/>
                <a:gd name="connsiteX5" fmla="*/ 26416 w 47498"/>
                <a:gd name="connsiteY5" fmla="*/ 62103 h 63753"/>
                <a:gd name="connsiteX6" fmla="*/ 28448 w 47498"/>
                <a:gd name="connsiteY6" fmla="*/ 61214 h 63753"/>
                <a:gd name="connsiteX7" fmla="*/ 30353 w 47498"/>
                <a:gd name="connsiteY7" fmla="*/ 60198 h 63753"/>
                <a:gd name="connsiteX8" fmla="*/ 32385 w 47498"/>
                <a:gd name="connsiteY8" fmla="*/ 59055 h 63753"/>
                <a:gd name="connsiteX9" fmla="*/ 34290 w 47498"/>
                <a:gd name="connsiteY9" fmla="*/ 57785 h 63753"/>
                <a:gd name="connsiteX10" fmla="*/ 36068 w 47498"/>
                <a:gd name="connsiteY10" fmla="*/ 56388 h 63753"/>
                <a:gd name="connsiteX11" fmla="*/ 37846 w 47498"/>
                <a:gd name="connsiteY11" fmla="*/ 54991 h 63753"/>
                <a:gd name="connsiteX12" fmla="*/ 38227 w 47498"/>
                <a:gd name="connsiteY12" fmla="*/ 54991 h 63753"/>
                <a:gd name="connsiteX13" fmla="*/ 39116 w 47498"/>
                <a:gd name="connsiteY13" fmla="*/ 62230 h 63753"/>
                <a:gd name="connsiteX14" fmla="*/ 47498 w 47498"/>
                <a:gd name="connsiteY14" fmla="*/ 62230 h 63753"/>
                <a:gd name="connsiteX15" fmla="*/ 47498 w 47498"/>
                <a:gd name="connsiteY15" fmla="*/ 25019 h 63753"/>
                <a:gd name="connsiteX16" fmla="*/ 47498 w 47498"/>
                <a:gd name="connsiteY16" fmla="*/ 25019 h 63753"/>
                <a:gd name="connsiteX17" fmla="*/ 47244 w 47498"/>
                <a:gd name="connsiteY17" fmla="*/ 20574 h 63753"/>
                <a:gd name="connsiteX18" fmla="*/ 46736 w 47498"/>
                <a:gd name="connsiteY18" fmla="*/ 16637 h 63753"/>
                <a:gd name="connsiteX19" fmla="*/ 45720 w 47498"/>
                <a:gd name="connsiteY19" fmla="*/ 12954 h 63753"/>
                <a:gd name="connsiteX20" fmla="*/ 44323 w 47498"/>
                <a:gd name="connsiteY20" fmla="*/ 9652 h 63753"/>
                <a:gd name="connsiteX21" fmla="*/ 42545 w 47498"/>
                <a:gd name="connsiteY21" fmla="*/ 6858 h 63753"/>
                <a:gd name="connsiteX22" fmla="*/ 40259 w 47498"/>
                <a:gd name="connsiteY22" fmla="*/ 4445 h 63753"/>
                <a:gd name="connsiteX23" fmla="*/ 37465 w 47498"/>
                <a:gd name="connsiteY23" fmla="*/ 2540 h 63753"/>
                <a:gd name="connsiteX24" fmla="*/ 34290 w 47498"/>
                <a:gd name="connsiteY24" fmla="*/ 1143 h 63753"/>
                <a:gd name="connsiteX25" fmla="*/ 30607 w 47498"/>
                <a:gd name="connsiteY25" fmla="*/ 381 h 63753"/>
                <a:gd name="connsiteX26" fmla="*/ 26416 w 47498"/>
                <a:gd name="connsiteY26" fmla="*/ 0 h 63753"/>
                <a:gd name="connsiteX27" fmla="*/ 26416 w 47498"/>
                <a:gd name="connsiteY27" fmla="*/ 0 h 63753"/>
                <a:gd name="connsiteX28" fmla="*/ 23622 w 47498"/>
                <a:gd name="connsiteY28" fmla="*/ 127 h 63753"/>
                <a:gd name="connsiteX29" fmla="*/ 20828 w 47498"/>
                <a:gd name="connsiteY29" fmla="*/ 508 h 63753"/>
                <a:gd name="connsiteX30" fmla="*/ 18034 w 47498"/>
                <a:gd name="connsiteY30" fmla="*/ 1016 h 63753"/>
                <a:gd name="connsiteX31" fmla="*/ 15494 w 47498"/>
                <a:gd name="connsiteY31" fmla="*/ 1778 h 63753"/>
                <a:gd name="connsiteX32" fmla="*/ 12954 w 47498"/>
                <a:gd name="connsiteY32" fmla="*/ 2667 h 63753"/>
                <a:gd name="connsiteX33" fmla="*/ 10541 w 47498"/>
                <a:gd name="connsiteY33" fmla="*/ 3683 h 63753"/>
                <a:gd name="connsiteX34" fmla="*/ 8382 w 47498"/>
                <a:gd name="connsiteY34" fmla="*/ 4699 h 63753"/>
                <a:gd name="connsiteX35" fmla="*/ 6223 w 47498"/>
                <a:gd name="connsiteY35" fmla="*/ 5715 h 63753"/>
                <a:gd name="connsiteX36" fmla="*/ 4318 w 47498"/>
                <a:gd name="connsiteY36" fmla="*/ 6858 h 63753"/>
                <a:gd name="connsiteX37" fmla="*/ 2540 w 47498"/>
                <a:gd name="connsiteY37" fmla="*/ 8001 h 63753"/>
                <a:gd name="connsiteX38" fmla="*/ 6604 w 47498"/>
                <a:gd name="connsiteY38" fmla="*/ 14986 h 63753"/>
                <a:gd name="connsiteX39" fmla="*/ 6604 w 47498"/>
                <a:gd name="connsiteY39" fmla="*/ 14986 h 63753"/>
                <a:gd name="connsiteX40" fmla="*/ 8001 w 47498"/>
                <a:gd name="connsiteY40" fmla="*/ 14097 h 63753"/>
                <a:gd name="connsiteX41" fmla="*/ 9652 w 47498"/>
                <a:gd name="connsiteY41" fmla="*/ 13081 h 63753"/>
                <a:gd name="connsiteX42" fmla="*/ 11303 w 47498"/>
                <a:gd name="connsiteY42" fmla="*/ 12192 h 63753"/>
                <a:gd name="connsiteX43" fmla="*/ 13081 w 47498"/>
                <a:gd name="connsiteY43" fmla="*/ 11303 h 63753"/>
                <a:gd name="connsiteX44" fmla="*/ 14859 w 47498"/>
                <a:gd name="connsiteY44" fmla="*/ 10541 h 63753"/>
                <a:gd name="connsiteX45" fmla="*/ 16764 w 47498"/>
                <a:gd name="connsiteY45" fmla="*/ 9906 h 63753"/>
                <a:gd name="connsiteX46" fmla="*/ 18669 w 47498"/>
                <a:gd name="connsiteY46" fmla="*/ 9271 h 63753"/>
                <a:gd name="connsiteX47" fmla="*/ 20701 w 47498"/>
                <a:gd name="connsiteY47" fmla="*/ 8890 h 63753"/>
                <a:gd name="connsiteX48" fmla="*/ 22733 w 47498"/>
                <a:gd name="connsiteY48" fmla="*/ 8636 h 63753"/>
                <a:gd name="connsiteX49" fmla="*/ 24765 w 47498"/>
                <a:gd name="connsiteY49" fmla="*/ 8509 h 63753"/>
                <a:gd name="connsiteX50" fmla="*/ 24765 w 47498"/>
                <a:gd name="connsiteY50" fmla="*/ 8509 h 63753"/>
                <a:gd name="connsiteX51" fmla="*/ 27559 w 47498"/>
                <a:gd name="connsiteY51" fmla="*/ 8763 h 63753"/>
                <a:gd name="connsiteX52" fmla="*/ 29845 w 47498"/>
                <a:gd name="connsiteY52" fmla="*/ 9398 h 63753"/>
                <a:gd name="connsiteX53" fmla="*/ 31877 w 47498"/>
                <a:gd name="connsiteY53" fmla="*/ 10414 h 63753"/>
                <a:gd name="connsiteX54" fmla="*/ 33528 w 47498"/>
                <a:gd name="connsiteY54" fmla="*/ 11684 h 63753"/>
                <a:gd name="connsiteX55" fmla="*/ 34798 w 47498"/>
                <a:gd name="connsiteY55" fmla="*/ 13208 h 63753"/>
                <a:gd name="connsiteX56" fmla="*/ 35814 w 47498"/>
                <a:gd name="connsiteY56" fmla="*/ 15113 h 63753"/>
                <a:gd name="connsiteX57" fmla="*/ 36449 w 47498"/>
                <a:gd name="connsiteY57" fmla="*/ 17145 h 63753"/>
                <a:gd name="connsiteX58" fmla="*/ 36957 w 47498"/>
                <a:gd name="connsiteY58" fmla="*/ 19304 h 63753"/>
                <a:gd name="connsiteX59" fmla="*/ 37211 w 47498"/>
                <a:gd name="connsiteY59" fmla="*/ 21463 h 63753"/>
                <a:gd name="connsiteX60" fmla="*/ 37338 w 47498"/>
                <a:gd name="connsiteY60" fmla="*/ 23876 h 63753"/>
                <a:gd name="connsiteX61" fmla="*/ 37338 w 47498"/>
                <a:gd name="connsiteY61" fmla="*/ 23876 h 63753"/>
                <a:gd name="connsiteX62" fmla="*/ 29972 w 47498"/>
                <a:gd name="connsiteY62" fmla="*/ 24765 h 63753"/>
                <a:gd name="connsiteX63" fmla="*/ 23495 w 47498"/>
                <a:gd name="connsiteY63" fmla="*/ 26035 h 63753"/>
                <a:gd name="connsiteX64" fmla="*/ 17907 w 47498"/>
                <a:gd name="connsiteY64" fmla="*/ 27559 h 63753"/>
                <a:gd name="connsiteX65" fmla="*/ 12954 w 47498"/>
                <a:gd name="connsiteY65" fmla="*/ 29337 h 63753"/>
                <a:gd name="connsiteX66" fmla="*/ 8890 w 47498"/>
                <a:gd name="connsiteY66" fmla="*/ 31369 h 63753"/>
                <a:gd name="connsiteX67" fmla="*/ 5715 w 47498"/>
                <a:gd name="connsiteY67" fmla="*/ 33655 h 63753"/>
                <a:gd name="connsiteX68" fmla="*/ 3175 w 47498"/>
                <a:gd name="connsiteY68" fmla="*/ 36322 h 63753"/>
                <a:gd name="connsiteX69" fmla="*/ 1397 w 47498"/>
                <a:gd name="connsiteY69" fmla="*/ 39370 h 63753"/>
                <a:gd name="connsiteX70" fmla="*/ 254 w 47498"/>
                <a:gd name="connsiteY70" fmla="*/ 42799 h 63753"/>
                <a:gd name="connsiteX71" fmla="*/ 0 w 47498"/>
                <a:gd name="connsiteY71" fmla="*/ 46482 h 63753"/>
                <a:gd name="connsiteX72" fmla="*/ 0 w 47498"/>
                <a:gd name="connsiteY72" fmla="*/ 46482 h 63753"/>
                <a:gd name="connsiteX73" fmla="*/ 127 w 47498"/>
                <a:gd name="connsiteY73" fmla="*/ 49657 h 63753"/>
                <a:gd name="connsiteX74" fmla="*/ 889 w 47498"/>
                <a:gd name="connsiteY74" fmla="*/ 52578 h 63753"/>
                <a:gd name="connsiteX75" fmla="*/ 1905 w 47498"/>
                <a:gd name="connsiteY75" fmla="*/ 55118 h 63753"/>
                <a:gd name="connsiteX76" fmla="*/ 3302 w 47498"/>
                <a:gd name="connsiteY76" fmla="*/ 57277 h 63753"/>
                <a:gd name="connsiteX77" fmla="*/ 5080 w 47498"/>
                <a:gd name="connsiteY77" fmla="*/ 59182 h 63753"/>
                <a:gd name="connsiteX78" fmla="*/ 7112 w 47498"/>
                <a:gd name="connsiteY78" fmla="*/ 60833 h 63753"/>
                <a:gd name="connsiteX79" fmla="*/ 9398 w 47498"/>
                <a:gd name="connsiteY79" fmla="*/ 62103 h 63753"/>
                <a:gd name="connsiteX80" fmla="*/ 11938 w 47498"/>
                <a:gd name="connsiteY80" fmla="*/ 62992 h 63753"/>
                <a:gd name="connsiteX81" fmla="*/ 14732 w 47498"/>
                <a:gd name="connsiteY81" fmla="*/ 63500 h 63753"/>
                <a:gd name="connsiteX82" fmla="*/ 17780 w 47498"/>
                <a:gd name="connsiteY82" fmla="*/ 63754 h 63753"/>
                <a:gd name="connsiteX83" fmla="*/ 20701 w 47498"/>
                <a:gd name="connsiteY83" fmla="*/ 55626 h 63753"/>
                <a:gd name="connsiteX84" fmla="*/ 20701 w 47498"/>
                <a:gd name="connsiteY84" fmla="*/ 55626 h 63753"/>
                <a:gd name="connsiteX85" fmla="*/ 18923 w 47498"/>
                <a:gd name="connsiteY85" fmla="*/ 55499 h 63753"/>
                <a:gd name="connsiteX86" fmla="*/ 17145 w 47498"/>
                <a:gd name="connsiteY86" fmla="*/ 55245 h 63753"/>
                <a:gd name="connsiteX87" fmla="*/ 15621 w 47498"/>
                <a:gd name="connsiteY87" fmla="*/ 54737 h 63753"/>
                <a:gd name="connsiteX88" fmla="*/ 14224 w 47498"/>
                <a:gd name="connsiteY88" fmla="*/ 54102 h 63753"/>
                <a:gd name="connsiteX89" fmla="*/ 12954 w 47498"/>
                <a:gd name="connsiteY89" fmla="*/ 53340 h 63753"/>
                <a:gd name="connsiteX90" fmla="*/ 11938 w 47498"/>
                <a:gd name="connsiteY90" fmla="*/ 52324 h 63753"/>
                <a:gd name="connsiteX91" fmla="*/ 11049 w 47498"/>
                <a:gd name="connsiteY91" fmla="*/ 51054 h 63753"/>
                <a:gd name="connsiteX92" fmla="*/ 10414 w 47498"/>
                <a:gd name="connsiteY92" fmla="*/ 49530 h 63753"/>
                <a:gd name="connsiteX93" fmla="*/ 10033 w 47498"/>
                <a:gd name="connsiteY93" fmla="*/ 47752 h 63753"/>
                <a:gd name="connsiteX94" fmla="*/ 9906 w 47498"/>
                <a:gd name="connsiteY94" fmla="*/ 45847 h 63753"/>
                <a:gd name="connsiteX95" fmla="*/ 9906 w 47498"/>
                <a:gd name="connsiteY95" fmla="*/ 45847 h 63753"/>
                <a:gd name="connsiteX96" fmla="*/ 10160 w 47498"/>
                <a:gd name="connsiteY96" fmla="*/ 43561 h 63753"/>
                <a:gd name="connsiteX97" fmla="*/ 10795 w 47498"/>
                <a:gd name="connsiteY97" fmla="*/ 41529 h 63753"/>
                <a:gd name="connsiteX98" fmla="*/ 11938 w 47498"/>
                <a:gd name="connsiteY98" fmla="*/ 39624 h 63753"/>
                <a:gd name="connsiteX99" fmla="*/ 13716 w 47498"/>
                <a:gd name="connsiteY99" fmla="*/ 37846 h 63753"/>
                <a:gd name="connsiteX100" fmla="*/ 15875 w 47498"/>
                <a:gd name="connsiteY100" fmla="*/ 36195 h 63753"/>
                <a:gd name="connsiteX101" fmla="*/ 18796 w 47498"/>
                <a:gd name="connsiteY101" fmla="*/ 34798 h 63753"/>
                <a:gd name="connsiteX102" fmla="*/ 22352 w 47498"/>
                <a:gd name="connsiteY102" fmla="*/ 33401 h 63753"/>
                <a:gd name="connsiteX103" fmla="*/ 26543 w 47498"/>
                <a:gd name="connsiteY103" fmla="*/ 32385 h 63753"/>
                <a:gd name="connsiteX104" fmla="*/ 31496 w 47498"/>
                <a:gd name="connsiteY104" fmla="*/ 31369 h 63753"/>
                <a:gd name="connsiteX105" fmla="*/ 37338 w 47498"/>
                <a:gd name="connsiteY105" fmla="*/ 30607 h 63753"/>
                <a:gd name="connsiteX106" fmla="*/ 37338 w 47498"/>
                <a:gd name="connsiteY106" fmla="*/ 47498 h 63753"/>
                <a:gd name="connsiteX107" fmla="*/ 37338 w 47498"/>
                <a:gd name="connsiteY107" fmla="*/ 47498 h 63753"/>
                <a:gd name="connsiteX108" fmla="*/ 35560 w 47498"/>
                <a:gd name="connsiteY108" fmla="*/ 49022 h 63753"/>
                <a:gd name="connsiteX109" fmla="*/ 33909 w 47498"/>
                <a:gd name="connsiteY109" fmla="*/ 50419 h 63753"/>
                <a:gd name="connsiteX110" fmla="*/ 32258 w 47498"/>
                <a:gd name="connsiteY110" fmla="*/ 51562 h 63753"/>
                <a:gd name="connsiteX111" fmla="*/ 30607 w 47498"/>
                <a:gd name="connsiteY111" fmla="*/ 52578 h 63753"/>
                <a:gd name="connsiteX112" fmla="*/ 28956 w 47498"/>
                <a:gd name="connsiteY112" fmla="*/ 53467 h 63753"/>
                <a:gd name="connsiteX113" fmla="*/ 27305 w 47498"/>
                <a:gd name="connsiteY113" fmla="*/ 54229 h 63753"/>
                <a:gd name="connsiteX114" fmla="*/ 25781 w 47498"/>
                <a:gd name="connsiteY114" fmla="*/ 54864 h 63753"/>
                <a:gd name="connsiteX115" fmla="*/ 24130 w 47498"/>
                <a:gd name="connsiteY115" fmla="*/ 55245 h 63753"/>
                <a:gd name="connsiteX116" fmla="*/ 22352 w 47498"/>
                <a:gd name="connsiteY116" fmla="*/ 55499 h 63753"/>
                <a:gd name="connsiteX117" fmla="*/ 20701 w 47498"/>
                <a:gd name="connsiteY117" fmla="*/ 55626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7498" h="63753">
                  <a:moveTo>
                    <a:pt x="17780" y="63754"/>
                  </a:moveTo>
                  <a:lnTo>
                    <a:pt x="17780" y="63754"/>
                  </a:lnTo>
                  <a:lnTo>
                    <a:pt x="19939" y="63627"/>
                  </a:lnTo>
                  <a:lnTo>
                    <a:pt x="22098" y="63246"/>
                  </a:lnTo>
                  <a:lnTo>
                    <a:pt x="24257" y="62738"/>
                  </a:lnTo>
                  <a:lnTo>
                    <a:pt x="26416" y="62103"/>
                  </a:lnTo>
                  <a:lnTo>
                    <a:pt x="28448" y="61214"/>
                  </a:lnTo>
                  <a:lnTo>
                    <a:pt x="30353" y="60198"/>
                  </a:lnTo>
                  <a:lnTo>
                    <a:pt x="32385" y="59055"/>
                  </a:lnTo>
                  <a:lnTo>
                    <a:pt x="34290" y="57785"/>
                  </a:lnTo>
                  <a:lnTo>
                    <a:pt x="36068" y="56388"/>
                  </a:lnTo>
                  <a:lnTo>
                    <a:pt x="37846" y="54991"/>
                  </a:lnTo>
                  <a:lnTo>
                    <a:pt x="38227" y="54991"/>
                  </a:lnTo>
                  <a:lnTo>
                    <a:pt x="39116" y="62230"/>
                  </a:lnTo>
                  <a:lnTo>
                    <a:pt x="47498" y="62230"/>
                  </a:lnTo>
                  <a:lnTo>
                    <a:pt x="47498" y="25019"/>
                  </a:lnTo>
                  <a:lnTo>
                    <a:pt x="47498" y="25019"/>
                  </a:lnTo>
                  <a:lnTo>
                    <a:pt x="47244" y="20574"/>
                  </a:lnTo>
                  <a:lnTo>
                    <a:pt x="46736" y="16637"/>
                  </a:lnTo>
                  <a:lnTo>
                    <a:pt x="45720" y="12954"/>
                  </a:lnTo>
                  <a:lnTo>
                    <a:pt x="44323" y="9652"/>
                  </a:lnTo>
                  <a:lnTo>
                    <a:pt x="42545" y="6858"/>
                  </a:lnTo>
                  <a:lnTo>
                    <a:pt x="40259" y="4445"/>
                  </a:lnTo>
                  <a:lnTo>
                    <a:pt x="37465" y="2540"/>
                  </a:lnTo>
                  <a:lnTo>
                    <a:pt x="34290" y="1143"/>
                  </a:lnTo>
                  <a:lnTo>
                    <a:pt x="30607" y="381"/>
                  </a:lnTo>
                  <a:lnTo>
                    <a:pt x="26416" y="0"/>
                  </a:lnTo>
                  <a:lnTo>
                    <a:pt x="26416" y="0"/>
                  </a:lnTo>
                  <a:lnTo>
                    <a:pt x="23622" y="127"/>
                  </a:lnTo>
                  <a:lnTo>
                    <a:pt x="20828" y="508"/>
                  </a:lnTo>
                  <a:lnTo>
                    <a:pt x="18034" y="1016"/>
                  </a:lnTo>
                  <a:lnTo>
                    <a:pt x="15494" y="1778"/>
                  </a:lnTo>
                  <a:lnTo>
                    <a:pt x="12954" y="2667"/>
                  </a:lnTo>
                  <a:lnTo>
                    <a:pt x="10541" y="3683"/>
                  </a:lnTo>
                  <a:lnTo>
                    <a:pt x="8382" y="4699"/>
                  </a:lnTo>
                  <a:lnTo>
                    <a:pt x="6223" y="5715"/>
                  </a:lnTo>
                  <a:lnTo>
                    <a:pt x="4318" y="6858"/>
                  </a:lnTo>
                  <a:lnTo>
                    <a:pt x="2540" y="8001"/>
                  </a:lnTo>
                  <a:lnTo>
                    <a:pt x="6604" y="14986"/>
                  </a:lnTo>
                  <a:lnTo>
                    <a:pt x="6604" y="14986"/>
                  </a:lnTo>
                  <a:lnTo>
                    <a:pt x="8001" y="14097"/>
                  </a:lnTo>
                  <a:lnTo>
                    <a:pt x="9652" y="13081"/>
                  </a:lnTo>
                  <a:lnTo>
                    <a:pt x="11303" y="12192"/>
                  </a:lnTo>
                  <a:lnTo>
                    <a:pt x="13081" y="11303"/>
                  </a:lnTo>
                  <a:lnTo>
                    <a:pt x="14859" y="10541"/>
                  </a:lnTo>
                  <a:lnTo>
                    <a:pt x="16764" y="9906"/>
                  </a:lnTo>
                  <a:lnTo>
                    <a:pt x="18669" y="9271"/>
                  </a:lnTo>
                  <a:lnTo>
                    <a:pt x="20701" y="8890"/>
                  </a:lnTo>
                  <a:lnTo>
                    <a:pt x="22733" y="8636"/>
                  </a:lnTo>
                  <a:lnTo>
                    <a:pt x="24765" y="8509"/>
                  </a:lnTo>
                  <a:lnTo>
                    <a:pt x="24765" y="8509"/>
                  </a:lnTo>
                  <a:lnTo>
                    <a:pt x="27559" y="8763"/>
                  </a:lnTo>
                  <a:lnTo>
                    <a:pt x="29845" y="9398"/>
                  </a:lnTo>
                  <a:lnTo>
                    <a:pt x="31877" y="10414"/>
                  </a:lnTo>
                  <a:lnTo>
                    <a:pt x="33528" y="11684"/>
                  </a:lnTo>
                  <a:lnTo>
                    <a:pt x="34798" y="13208"/>
                  </a:lnTo>
                  <a:lnTo>
                    <a:pt x="35814" y="15113"/>
                  </a:lnTo>
                  <a:lnTo>
                    <a:pt x="36449" y="17145"/>
                  </a:lnTo>
                  <a:lnTo>
                    <a:pt x="36957" y="19304"/>
                  </a:lnTo>
                  <a:lnTo>
                    <a:pt x="37211" y="21463"/>
                  </a:lnTo>
                  <a:lnTo>
                    <a:pt x="37338" y="23876"/>
                  </a:lnTo>
                  <a:lnTo>
                    <a:pt x="37338" y="23876"/>
                  </a:lnTo>
                  <a:lnTo>
                    <a:pt x="29972" y="24765"/>
                  </a:lnTo>
                  <a:lnTo>
                    <a:pt x="23495" y="26035"/>
                  </a:lnTo>
                  <a:lnTo>
                    <a:pt x="17907" y="27559"/>
                  </a:lnTo>
                  <a:lnTo>
                    <a:pt x="12954" y="29337"/>
                  </a:lnTo>
                  <a:lnTo>
                    <a:pt x="8890" y="31369"/>
                  </a:lnTo>
                  <a:lnTo>
                    <a:pt x="5715" y="33655"/>
                  </a:lnTo>
                  <a:lnTo>
                    <a:pt x="3175" y="36322"/>
                  </a:lnTo>
                  <a:lnTo>
                    <a:pt x="1397" y="39370"/>
                  </a:lnTo>
                  <a:lnTo>
                    <a:pt x="254" y="42799"/>
                  </a:lnTo>
                  <a:lnTo>
                    <a:pt x="0" y="46482"/>
                  </a:lnTo>
                  <a:lnTo>
                    <a:pt x="0" y="46482"/>
                  </a:lnTo>
                  <a:lnTo>
                    <a:pt x="127" y="49657"/>
                  </a:lnTo>
                  <a:lnTo>
                    <a:pt x="889" y="52578"/>
                  </a:lnTo>
                  <a:lnTo>
                    <a:pt x="1905" y="55118"/>
                  </a:lnTo>
                  <a:lnTo>
                    <a:pt x="3302" y="57277"/>
                  </a:lnTo>
                  <a:lnTo>
                    <a:pt x="5080" y="59182"/>
                  </a:lnTo>
                  <a:lnTo>
                    <a:pt x="7112" y="60833"/>
                  </a:lnTo>
                  <a:lnTo>
                    <a:pt x="9398" y="62103"/>
                  </a:lnTo>
                  <a:lnTo>
                    <a:pt x="11938" y="62992"/>
                  </a:lnTo>
                  <a:lnTo>
                    <a:pt x="14732" y="63500"/>
                  </a:lnTo>
                  <a:lnTo>
                    <a:pt x="17780" y="63754"/>
                  </a:lnTo>
                  <a:close/>
                  <a:moveTo>
                    <a:pt x="20701" y="55626"/>
                  </a:moveTo>
                  <a:lnTo>
                    <a:pt x="20701" y="55626"/>
                  </a:lnTo>
                  <a:lnTo>
                    <a:pt x="18923" y="55499"/>
                  </a:lnTo>
                  <a:lnTo>
                    <a:pt x="17145" y="55245"/>
                  </a:lnTo>
                  <a:lnTo>
                    <a:pt x="15621" y="54737"/>
                  </a:lnTo>
                  <a:lnTo>
                    <a:pt x="14224" y="54102"/>
                  </a:lnTo>
                  <a:lnTo>
                    <a:pt x="12954" y="53340"/>
                  </a:lnTo>
                  <a:lnTo>
                    <a:pt x="11938" y="52324"/>
                  </a:lnTo>
                  <a:lnTo>
                    <a:pt x="11049" y="51054"/>
                  </a:lnTo>
                  <a:lnTo>
                    <a:pt x="10414" y="49530"/>
                  </a:lnTo>
                  <a:lnTo>
                    <a:pt x="10033" y="47752"/>
                  </a:lnTo>
                  <a:lnTo>
                    <a:pt x="9906" y="45847"/>
                  </a:lnTo>
                  <a:lnTo>
                    <a:pt x="9906" y="45847"/>
                  </a:lnTo>
                  <a:lnTo>
                    <a:pt x="10160" y="43561"/>
                  </a:lnTo>
                  <a:lnTo>
                    <a:pt x="10795" y="41529"/>
                  </a:lnTo>
                  <a:lnTo>
                    <a:pt x="11938" y="39624"/>
                  </a:lnTo>
                  <a:lnTo>
                    <a:pt x="13716" y="37846"/>
                  </a:lnTo>
                  <a:lnTo>
                    <a:pt x="15875" y="36195"/>
                  </a:lnTo>
                  <a:lnTo>
                    <a:pt x="18796" y="34798"/>
                  </a:lnTo>
                  <a:lnTo>
                    <a:pt x="22352" y="33401"/>
                  </a:lnTo>
                  <a:lnTo>
                    <a:pt x="26543" y="32385"/>
                  </a:lnTo>
                  <a:lnTo>
                    <a:pt x="31496" y="31369"/>
                  </a:lnTo>
                  <a:lnTo>
                    <a:pt x="37338" y="30607"/>
                  </a:lnTo>
                  <a:lnTo>
                    <a:pt x="37338" y="47498"/>
                  </a:lnTo>
                  <a:lnTo>
                    <a:pt x="37338" y="47498"/>
                  </a:lnTo>
                  <a:lnTo>
                    <a:pt x="35560" y="49022"/>
                  </a:lnTo>
                  <a:lnTo>
                    <a:pt x="33909" y="50419"/>
                  </a:lnTo>
                  <a:lnTo>
                    <a:pt x="32258" y="51562"/>
                  </a:lnTo>
                  <a:lnTo>
                    <a:pt x="30607" y="52578"/>
                  </a:lnTo>
                  <a:lnTo>
                    <a:pt x="28956" y="53467"/>
                  </a:lnTo>
                  <a:lnTo>
                    <a:pt x="27305" y="54229"/>
                  </a:lnTo>
                  <a:lnTo>
                    <a:pt x="25781" y="54864"/>
                  </a:lnTo>
                  <a:lnTo>
                    <a:pt x="24130" y="55245"/>
                  </a:lnTo>
                  <a:lnTo>
                    <a:pt x="22352" y="55499"/>
                  </a:lnTo>
                  <a:lnTo>
                    <a:pt x="20701" y="55626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25FDEB0B-D7C8-9CAA-0954-4FD3CE81032D}"/>
                </a:ext>
              </a:extLst>
            </p:cNvPr>
            <p:cNvSpPr/>
            <p:nvPr/>
          </p:nvSpPr>
          <p:spPr>
            <a:xfrm>
              <a:off x="2736468" y="4953508"/>
              <a:ext cx="53086" cy="87883"/>
            </a:xfrm>
            <a:custGeom>
              <a:avLst/>
              <a:gdLst>
                <a:gd name="connsiteX0" fmla="*/ 0 w 53086"/>
                <a:gd name="connsiteY0" fmla="*/ 87884 h 87883"/>
                <a:gd name="connsiteX1" fmla="*/ 10160 w 53086"/>
                <a:gd name="connsiteY1" fmla="*/ 87884 h 87883"/>
                <a:gd name="connsiteX2" fmla="*/ 10160 w 53086"/>
                <a:gd name="connsiteY2" fmla="*/ 67310 h 87883"/>
                <a:gd name="connsiteX3" fmla="*/ 9906 w 53086"/>
                <a:gd name="connsiteY3" fmla="*/ 56642 h 87883"/>
                <a:gd name="connsiteX4" fmla="*/ 9906 w 53086"/>
                <a:gd name="connsiteY4" fmla="*/ 56642 h 87883"/>
                <a:gd name="connsiteX5" fmla="*/ 11557 w 53086"/>
                <a:gd name="connsiteY5" fmla="*/ 58039 h 87883"/>
                <a:gd name="connsiteX6" fmla="*/ 13208 w 53086"/>
                <a:gd name="connsiteY6" fmla="*/ 59182 h 87883"/>
                <a:gd name="connsiteX7" fmla="*/ 14986 w 53086"/>
                <a:gd name="connsiteY7" fmla="*/ 60198 h 87883"/>
                <a:gd name="connsiteX8" fmla="*/ 16637 w 53086"/>
                <a:gd name="connsiteY8" fmla="*/ 61087 h 87883"/>
                <a:gd name="connsiteX9" fmla="*/ 18288 w 53086"/>
                <a:gd name="connsiteY9" fmla="*/ 61849 h 87883"/>
                <a:gd name="connsiteX10" fmla="*/ 20066 w 53086"/>
                <a:gd name="connsiteY10" fmla="*/ 62484 h 87883"/>
                <a:gd name="connsiteX11" fmla="*/ 21717 w 53086"/>
                <a:gd name="connsiteY11" fmla="*/ 63119 h 87883"/>
                <a:gd name="connsiteX12" fmla="*/ 23368 w 53086"/>
                <a:gd name="connsiteY12" fmla="*/ 63373 h 87883"/>
                <a:gd name="connsiteX13" fmla="*/ 25019 w 53086"/>
                <a:gd name="connsiteY13" fmla="*/ 63627 h 87883"/>
                <a:gd name="connsiteX14" fmla="*/ 26670 w 53086"/>
                <a:gd name="connsiteY14" fmla="*/ 63754 h 87883"/>
                <a:gd name="connsiteX15" fmla="*/ 26670 w 53086"/>
                <a:gd name="connsiteY15" fmla="*/ 63754 h 87883"/>
                <a:gd name="connsiteX16" fmla="*/ 30861 w 53086"/>
                <a:gd name="connsiteY16" fmla="*/ 63373 h 87883"/>
                <a:gd name="connsiteX17" fmla="*/ 34798 w 53086"/>
                <a:gd name="connsiteY17" fmla="*/ 62357 h 87883"/>
                <a:gd name="connsiteX18" fmla="*/ 38608 w 53086"/>
                <a:gd name="connsiteY18" fmla="*/ 60579 h 87883"/>
                <a:gd name="connsiteX19" fmla="*/ 42037 w 53086"/>
                <a:gd name="connsiteY19" fmla="*/ 58166 h 87883"/>
                <a:gd name="connsiteX20" fmla="*/ 45085 w 53086"/>
                <a:gd name="connsiteY20" fmla="*/ 55118 h 87883"/>
                <a:gd name="connsiteX21" fmla="*/ 47879 w 53086"/>
                <a:gd name="connsiteY21" fmla="*/ 51435 h 87883"/>
                <a:gd name="connsiteX22" fmla="*/ 50038 w 53086"/>
                <a:gd name="connsiteY22" fmla="*/ 47244 h 87883"/>
                <a:gd name="connsiteX23" fmla="*/ 51689 w 53086"/>
                <a:gd name="connsiteY23" fmla="*/ 42418 h 87883"/>
                <a:gd name="connsiteX24" fmla="*/ 52705 w 53086"/>
                <a:gd name="connsiteY24" fmla="*/ 36957 h 87883"/>
                <a:gd name="connsiteX25" fmla="*/ 53086 w 53086"/>
                <a:gd name="connsiteY25" fmla="*/ 30988 h 87883"/>
                <a:gd name="connsiteX26" fmla="*/ 53086 w 53086"/>
                <a:gd name="connsiteY26" fmla="*/ 30988 h 87883"/>
                <a:gd name="connsiteX27" fmla="*/ 52832 w 53086"/>
                <a:gd name="connsiteY27" fmla="*/ 25527 h 87883"/>
                <a:gd name="connsiteX28" fmla="*/ 52070 w 53086"/>
                <a:gd name="connsiteY28" fmla="*/ 20574 h 87883"/>
                <a:gd name="connsiteX29" fmla="*/ 50800 w 53086"/>
                <a:gd name="connsiteY29" fmla="*/ 16129 h 87883"/>
                <a:gd name="connsiteX30" fmla="*/ 49149 w 53086"/>
                <a:gd name="connsiteY30" fmla="*/ 12065 h 87883"/>
                <a:gd name="connsiteX31" fmla="*/ 46863 w 53086"/>
                <a:gd name="connsiteY31" fmla="*/ 8509 h 87883"/>
                <a:gd name="connsiteX32" fmla="*/ 44196 w 53086"/>
                <a:gd name="connsiteY32" fmla="*/ 5588 h 87883"/>
                <a:gd name="connsiteX33" fmla="*/ 41021 w 53086"/>
                <a:gd name="connsiteY33" fmla="*/ 3175 h 87883"/>
                <a:gd name="connsiteX34" fmla="*/ 37465 w 53086"/>
                <a:gd name="connsiteY34" fmla="*/ 1524 h 87883"/>
                <a:gd name="connsiteX35" fmla="*/ 33401 w 53086"/>
                <a:gd name="connsiteY35" fmla="*/ 381 h 87883"/>
                <a:gd name="connsiteX36" fmla="*/ 28956 w 53086"/>
                <a:gd name="connsiteY36" fmla="*/ 0 h 87883"/>
                <a:gd name="connsiteX37" fmla="*/ 28956 w 53086"/>
                <a:gd name="connsiteY37" fmla="*/ 0 h 87883"/>
                <a:gd name="connsiteX38" fmla="*/ 26797 w 53086"/>
                <a:gd name="connsiteY38" fmla="*/ 127 h 87883"/>
                <a:gd name="connsiteX39" fmla="*/ 24765 w 53086"/>
                <a:gd name="connsiteY39" fmla="*/ 508 h 87883"/>
                <a:gd name="connsiteX40" fmla="*/ 22733 w 53086"/>
                <a:gd name="connsiteY40" fmla="*/ 1016 h 87883"/>
                <a:gd name="connsiteX41" fmla="*/ 20701 w 53086"/>
                <a:gd name="connsiteY41" fmla="*/ 1778 h 87883"/>
                <a:gd name="connsiteX42" fmla="*/ 18669 w 53086"/>
                <a:gd name="connsiteY42" fmla="*/ 2667 h 87883"/>
                <a:gd name="connsiteX43" fmla="*/ 16764 w 53086"/>
                <a:gd name="connsiteY43" fmla="*/ 3556 h 87883"/>
                <a:gd name="connsiteX44" fmla="*/ 14859 w 53086"/>
                <a:gd name="connsiteY44" fmla="*/ 4699 h 87883"/>
                <a:gd name="connsiteX45" fmla="*/ 13081 w 53086"/>
                <a:gd name="connsiteY45" fmla="*/ 5969 h 87883"/>
                <a:gd name="connsiteX46" fmla="*/ 11303 w 53086"/>
                <a:gd name="connsiteY46" fmla="*/ 7239 h 87883"/>
                <a:gd name="connsiteX47" fmla="*/ 9652 w 53086"/>
                <a:gd name="connsiteY47" fmla="*/ 8509 h 87883"/>
                <a:gd name="connsiteX48" fmla="*/ 9271 w 53086"/>
                <a:gd name="connsiteY48" fmla="*/ 8509 h 87883"/>
                <a:gd name="connsiteX49" fmla="*/ 8382 w 53086"/>
                <a:gd name="connsiteY49" fmla="*/ 1651 h 87883"/>
                <a:gd name="connsiteX50" fmla="*/ 0 w 53086"/>
                <a:gd name="connsiteY50" fmla="*/ 1651 h 87883"/>
                <a:gd name="connsiteX51" fmla="*/ 0 w 53086"/>
                <a:gd name="connsiteY51" fmla="*/ 87884 h 87883"/>
                <a:gd name="connsiteX52" fmla="*/ 25019 w 53086"/>
                <a:gd name="connsiteY52" fmla="*/ 55245 h 87883"/>
                <a:gd name="connsiteX53" fmla="*/ 25019 w 53086"/>
                <a:gd name="connsiteY53" fmla="*/ 55245 h 87883"/>
                <a:gd name="connsiteX54" fmla="*/ 23749 w 53086"/>
                <a:gd name="connsiteY54" fmla="*/ 55245 h 87883"/>
                <a:gd name="connsiteX55" fmla="*/ 22479 w 53086"/>
                <a:gd name="connsiteY55" fmla="*/ 54991 h 87883"/>
                <a:gd name="connsiteX56" fmla="*/ 21082 w 53086"/>
                <a:gd name="connsiteY56" fmla="*/ 54737 h 87883"/>
                <a:gd name="connsiteX57" fmla="*/ 19685 w 53086"/>
                <a:gd name="connsiteY57" fmla="*/ 54356 h 87883"/>
                <a:gd name="connsiteX58" fmla="*/ 18161 w 53086"/>
                <a:gd name="connsiteY58" fmla="*/ 53848 h 87883"/>
                <a:gd name="connsiteX59" fmla="*/ 16637 w 53086"/>
                <a:gd name="connsiteY59" fmla="*/ 53086 h 87883"/>
                <a:gd name="connsiteX60" fmla="*/ 14986 w 53086"/>
                <a:gd name="connsiteY60" fmla="*/ 52324 h 87883"/>
                <a:gd name="connsiteX61" fmla="*/ 13462 w 53086"/>
                <a:gd name="connsiteY61" fmla="*/ 51308 h 87883"/>
                <a:gd name="connsiteX62" fmla="*/ 11811 w 53086"/>
                <a:gd name="connsiteY62" fmla="*/ 50165 h 87883"/>
                <a:gd name="connsiteX63" fmla="*/ 10160 w 53086"/>
                <a:gd name="connsiteY63" fmla="*/ 48895 h 87883"/>
                <a:gd name="connsiteX64" fmla="*/ 10160 w 53086"/>
                <a:gd name="connsiteY64" fmla="*/ 17018 h 87883"/>
                <a:gd name="connsiteX65" fmla="*/ 10160 w 53086"/>
                <a:gd name="connsiteY65" fmla="*/ 17018 h 87883"/>
                <a:gd name="connsiteX66" fmla="*/ 11938 w 53086"/>
                <a:gd name="connsiteY66" fmla="*/ 15494 h 87883"/>
                <a:gd name="connsiteX67" fmla="*/ 13589 w 53086"/>
                <a:gd name="connsiteY67" fmla="*/ 14097 h 87883"/>
                <a:gd name="connsiteX68" fmla="*/ 15367 w 53086"/>
                <a:gd name="connsiteY68" fmla="*/ 12827 h 87883"/>
                <a:gd name="connsiteX69" fmla="*/ 17018 w 53086"/>
                <a:gd name="connsiteY69" fmla="*/ 11684 h 87883"/>
                <a:gd name="connsiteX70" fmla="*/ 18669 w 53086"/>
                <a:gd name="connsiteY70" fmla="*/ 10795 h 87883"/>
                <a:gd name="connsiteX71" fmla="*/ 20193 w 53086"/>
                <a:gd name="connsiteY71" fmla="*/ 10033 h 87883"/>
                <a:gd name="connsiteX72" fmla="*/ 21844 w 53086"/>
                <a:gd name="connsiteY72" fmla="*/ 9398 h 87883"/>
                <a:gd name="connsiteX73" fmla="*/ 23368 w 53086"/>
                <a:gd name="connsiteY73" fmla="*/ 9017 h 87883"/>
                <a:gd name="connsiteX74" fmla="*/ 24892 w 53086"/>
                <a:gd name="connsiteY74" fmla="*/ 8763 h 87883"/>
                <a:gd name="connsiteX75" fmla="*/ 26543 w 53086"/>
                <a:gd name="connsiteY75" fmla="*/ 8636 h 87883"/>
                <a:gd name="connsiteX76" fmla="*/ 26543 w 53086"/>
                <a:gd name="connsiteY76" fmla="*/ 8636 h 87883"/>
                <a:gd name="connsiteX77" fmla="*/ 29718 w 53086"/>
                <a:gd name="connsiteY77" fmla="*/ 8890 h 87883"/>
                <a:gd name="connsiteX78" fmla="*/ 32512 w 53086"/>
                <a:gd name="connsiteY78" fmla="*/ 9652 h 87883"/>
                <a:gd name="connsiteX79" fmla="*/ 35052 w 53086"/>
                <a:gd name="connsiteY79" fmla="*/ 10922 h 87883"/>
                <a:gd name="connsiteX80" fmla="*/ 37084 w 53086"/>
                <a:gd name="connsiteY80" fmla="*/ 12700 h 87883"/>
                <a:gd name="connsiteX81" fmla="*/ 38735 w 53086"/>
                <a:gd name="connsiteY81" fmla="*/ 14859 h 87883"/>
                <a:gd name="connsiteX82" fmla="*/ 40132 w 53086"/>
                <a:gd name="connsiteY82" fmla="*/ 17399 h 87883"/>
                <a:gd name="connsiteX83" fmla="*/ 41148 w 53086"/>
                <a:gd name="connsiteY83" fmla="*/ 20320 h 87883"/>
                <a:gd name="connsiteX84" fmla="*/ 41910 w 53086"/>
                <a:gd name="connsiteY84" fmla="*/ 23622 h 87883"/>
                <a:gd name="connsiteX85" fmla="*/ 42291 w 53086"/>
                <a:gd name="connsiteY85" fmla="*/ 27178 h 87883"/>
                <a:gd name="connsiteX86" fmla="*/ 42418 w 53086"/>
                <a:gd name="connsiteY86" fmla="*/ 31115 h 87883"/>
                <a:gd name="connsiteX87" fmla="*/ 42418 w 53086"/>
                <a:gd name="connsiteY87" fmla="*/ 31115 h 87883"/>
                <a:gd name="connsiteX88" fmla="*/ 42291 w 53086"/>
                <a:gd name="connsiteY88" fmla="*/ 35433 h 87883"/>
                <a:gd name="connsiteX89" fmla="*/ 41656 w 53086"/>
                <a:gd name="connsiteY89" fmla="*/ 39370 h 87883"/>
                <a:gd name="connsiteX90" fmla="*/ 40640 w 53086"/>
                <a:gd name="connsiteY90" fmla="*/ 42926 h 87883"/>
                <a:gd name="connsiteX91" fmla="*/ 39243 w 53086"/>
                <a:gd name="connsiteY91" fmla="*/ 46101 h 87883"/>
                <a:gd name="connsiteX92" fmla="*/ 37465 w 53086"/>
                <a:gd name="connsiteY92" fmla="*/ 48768 h 87883"/>
                <a:gd name="connsiteX93" fmla="*/ 35560 w 53086"/>
                <a:gd name="connsiteY93" fmla="*/ 51054 h 87883"/>
                <a:gd name="connsiteX94" fmla="*/ 33274 w 53086"/>
                <a:gd name="connsiteY94" fmla="*/ 52832 h 87883"/>
                <a:gd name="connsiteX95" fmla="*/ 30734 w 53086"/>
                <a:gd name="connsiteY95" fmla="*/ 54229 h 87883"/>
                <a:gd name="connsiteX96" fmla="*/ 27940 w 53086"/>
                <a:gd name="connsiteY96" fmla="*/ 54991 h 87883"/>
                <a:gd name="connsiteX97" fmla="*/ 25019 w 53086"/>
                <a:gd name="connsiteY97" fmla="*/ 55245 h 8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086" h="87883">
                  <a:moveTo>
                    <a:pt x="0" y="87884"/>
                  </a:moveTo>
                  <a:lnTo>
                    <a:pt x="10160" y="87884"/>
                  </a:lnTo>
                  <a:lnTo>
                    <a:pt x="10160" y="67310"/>
                  </a:lnTo>
                  <a:lnTo>
                    <a:pt x="9906" y="56642"/>
                  </a:lnTo>
                  <a:lnTo>
                    <a:pt x="9906" y="56642"/>
                  </a:lnTo>
                  <a:lnTo>
                    <a:pt x="11557" y="58039"/>
                  </a:lnTo>
                  <a:lnTo>
                    <a:pt x="13208" y="59182"/>
                  </a:lnTo>
                  <a:lnTo>
                    <a:pt x="14986" y="60198"/>
                  </a:lnTo>
                  <a:lnTo>
                    <a:pt x="16637" y="61087"/>
                  </a:lnTo>
                  <a:lnTo>
                    <a:pt x="18288" y="61849"/>
                  </a:lnTo>
                  <a:lnTo>
                    <a:pt x="20066" y="62484"/>
                  </a:lnTo>
                  <a:lnTo>
                    <a:pt x="21717" y="63119"/>
                  </a:lnTo>
                  <a:lnTo>
                    <a:pt x="23368" y="63373"/>
                  </a:lnTo>
                  <a:lnTo>
                    <a:pt x="25019" y="63627"/>
                  </a:lnTo>
                  <a:lnTo>
                    <a:pt x="26670" y="63754"/>
                  </a:lnTo>
                  <a:lnTo>
                    <a:pt x="26670" y="63754"/>
                  </a:lnTo>
                  <a:lnTo>
                    <a:pt x="30861" y="63373"/>
                  </a:lnTo>
                  <a:lnTo>
                    <a:pt x="34798" y="62357"/>
                  </a:lnTo>
                  <a:lnTo>
                    <a:pt x="38608" y="60579"/>
                  </a:lnTo>
                  <a:lnTo>
                    <a:pt x="42037" y="58166"/>
                  </a:lnTo>
                  <a:lnTo>
                    <a:pt x="45085" y="55118"/>
                  </a:lnTo>
                  <a:lnTo>
                    <a:pt x="47879" y="51435"/>
                  </a:lnTo>
                  <a:lnTo>
                    <a:pt x="50038" y="47244"/>
                  </a:lnTo>
                  <a:lnTo>
                    <a:pt x="51689" y="42418"/>
                  </a:lnTo>
                  <a:lnTo>
                    <a:pt x="52705" y="36957"/>
                  </a:lnTo>
                  <a:lnTo>
                    <a:pt x="53086" y="30988"/>
                  </a:lnTo>
                  <a:lnTo>
                    <a:pt x="53086" y="30988"/>
                  </a:lnTo>
                  <a:lnTo>
                    <a:pt x="52832" y="25527"/>
                  </a:lnTo>
                  <a:lnTo>
                    <a:pt x="52070" y="20574"/>
                  </a:lnTo>
                  <a:lnTo>
                    <a:pt x="50800" y="16129"/>
                  </a:lnTo>
                  <a:lnTo>
                    <a:pt x="49149" y="12065"/>
                  </a:lnTo>
                  <a:lnTo>
                    <a:pt x="46863" y="8509"/>
                  </a:lnTo>
                  <a:lnTo>
                    <a:pt x="44196" y="5588"/>
                  </a:lnTo>
                  <a:lnTo>
                    <a:pt x="41021" y="3175"/>
                  </a:lnTo>
                  <a:lnTo>
                    <a:pt x="37465" y="1524"/>
                  </a:lnTo>
                  <a:lnTo>
                    <a:pt x="33401" y="381"/>
                  </a:lnTo>
                  <a:lnTo>
                    <a:pt x="28956" y="0"/>
                  </a:lnTo>
                  <a:lnTo>
                    <a:pt x="28956" y="0"/>
                  </a:lnTo>
                  <a:lnTo>
                    <a:pt x="26797" y="127"/>
                  </a:lnTo>
                  <a:lnTo>
                    <a:pt x="24765" y="508"/>
                  </a:lnTo>
                  <a:lnTo>
                    <a:pt x="22733" y="1016"/>
                  </a:lnTo>
                  <a:lnTo>
                    <a:pt x="20701" y="1778"/>
                  </a:lnTo>
                  <a:lnTo>
                    <a:pt x="18669" y="2667"/>
                  </a:lnTo>
                  <a:lnTo>
                    <a:pt x="16764" y="3556"/>
                  </a:lnTo>
                  <a:lnTo>
                    <a:pt x="14859" y="4699"/>
                  </a:lnTo>
                  <a:lnTo>
                    <a:pt x="13081" y="5969"/>
                  </a:lnTo>
                  <a:lnTo>
                    <a:pt x="11303" y="7239"/>
                  </a:lnTo>
                  <a:lnTo>
                    <a:pt x="9652" y="8509"/>
                  </a:lnTo>
                  <a:lnTo>
                    <a:pt x="9271" y="8509"/>
                  </a:lnTo>
                  <a:lnTo>
                    <a:pt x="8382" y="1651"/>
                  </a:lnTo>
                  <a:lnTo>
                    <a:pt x="0" y="1651"/>
                  </a:lnTo>
                  <a:lnTo>
                    <a:pt x="0" y="87884"/>
                  </a:lnTo>
                  <a:close/>
                  <a:moveTo>
                    <a:pt x="25019" y="55245"/>
                  </a:moveTo>
                  <a:lnTo>
                    <a:pt x="25019" y="55245"/>
                  </a:lnTo>
                  <a:lnTo>
                    <a:pt x="23749" y="55245"/>
                  </a:lnTo>
                  <a:lnTo>
                    <a:pt x="22479" y="54991"/>
                  </a:lnTo>
                  <a:lnTo>
                    <a:pt x="21082" y="54737"/>
                  </a:lnTo>
                  <a:lnTo>
                    <a:pt x="19685" y="54356"/>
                  </a:lnTo>
                  <a:lnTo>
                    <a:pt x="18161" y="53848"/>
                  </a:lnTo>
                  <a:lnTo>
                    <a:pt x="16637" y="53086"/>
                  </a:lnTo>
                  <a:lnTo>
                    <a:pt x="14986" y="52324"/>
                  </a:lnTo>
                  <a:lnTo>
                    <a:pt x="13462" y="51308"/>
                  </a:lnTo>
                  <a:lnTo>
                    <a:pt x="11811" y="50165"/>
                  </a:lnTo>
                  <a:lnTo>
                    <a:pt x="10160" y="48895"/>
                  </a:lnTo>
                  <a:lnTo>
                    <a:pt x="10160" y="17018"/>
                  </a:lnTo>
                  <a:lnTo>
                    <a:pt x="10160" y="17018"/>
                  </a:lnTo>
                  <a:lnTo>
                    <a:pt x="11938" y="15494"/>
                  </a:lnTo>
                  <a:lnTo>
                    <a:pt x="13589" y="14097"/>
                  </a:lnTo>
                  <a:lnTo>
                    <a:pt x="15367" y="12827"/>
                  </a:lnTo>
                  <a:lnTo>
                    <a:pt x="17018" y="11684"/>
                  </a:lnTo>
                  <a:lnTo>
                    <a:pt x="18669" y="10795"/>
                  </a:lnTo>
                  <a:lnTo>
                    <a:pt x="20193" y="10033"/>
                  </a:lnTo>
                  <a:lnTo>
                    <a:pt x="21844" y="9398"/>
                  </a:lnTo>
                  <a:lnTo>
                    <a:pt x="23368" y="9017"/>
                  </a:lnTo>
                  <a:lnTo>
                    <a:pt x="24892" y="8763"/>
                  </a:lnTo>
                  <a:lnTo>
                    <a:pt x="26543" y="8636"/>
                  </a:lnTo>
                  <a:lnTo>
                    <a:pt x="26543" y="8636"/>
                  </a:lnTo>
                  <a:lnTo>
                    <a:pt x="29718" y="8890"/>
                  </a:lnTo>
                  <a:lnTo>
                    <a:pt x="32512" y="9652"/>
                  </a:lnTo>
                  <a:lnTo>
                    <a:pt x="35052" y="10922"/>
                  </a:lnTo>
                  <a:lnTo>
                    <a:pt x="37084" y="12700"/>
                  </a:lnTo>
                  <a:lnTo>
                    <a:pt x="38735" y="14859"/>
                  </a:lnTo>
                  <a:lnTo>
                    <a:pt x="40132" y="17399"/>
                  </a:lnTo>
                  <a:lnTo>
                    <a:pt x="41148" y="20320"/>
                  </a:lnTo>
                  <a:lnTo>
                    <a:pt x="41910" y="23622"/>
                  </a:lnTo>
                  <a:lnTo>
                    <a:pt x="42291" y="27178"/>
                  </a:lnTo>
                  <a:lnTo>
                    <a:pt x="42418" y="31115"/>
                  </a:lnTo>
                  <a:lnTo>
                    <a:pt x="42418" y="31115"/>
                  </a:lnTo>
                  <a:lnTo>
                    <a:pt x="42291" y="35433"/>
                  </a:lnTo>
                  <a:lnTo>
                    <a:pt x="41656" y="39370"/>
                  </a:lnTo>
                  <a:lnTo>
                    <a:pt x="40640" y="42926"/>
                  </a:lnTo>
                  <a:lnTo>
                    <a:pt x="39243" y="46101"/>
                  </a:lnTo>
                  <a:lnTo>
                    <a:pt x="37465" y="48768"/>
                  </a:lnTo>
                  <a:lnTo>
                    <a:pt x="35560" y="51054"/>
                  </a:lnTo>
                  <a:lnTo>
                    <a:pt x="33274" y="52832"/>
                  </a:lnTo>
                  <a:lnTo>
                    <a:pt x="30734" y="54229"/>
                  </a:lnTo>
                  <a:lnTo>
                    <a:pt x="27940" y="54991"/>
                  </a:lnTo>
                  <a:lnTo>
                    <a:pt x="25019" y="55245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BB3CEF1-68E4-7CC8-DD93-B7DF6DEFF9D9}"/>
                </a:ext>
              </a:extLst>
            </p:cNvPr>
            <p:cNvSpPr/>
            <p:nvPr/>
          </p:nvSpPr>
          <p:spPr>
            <a:xfrm>
              <a:off x="2805811" y="4926838"/>
              <a:ext cx="48387" cy="88900"/>
            </a:xfrm>
            <a:custGeom>
              <a:avLst/>
              <a:gdLst>
                <a:gd name="connsiteX0" fmla="*/ 0 w 48387"/>
                <a:gd name="connsiteY0" fmla="*/ 88900 h 88900"/>
                <a:gd name="connsiteX1" fmla="*/ 10160 w 48387"/>
                <a:gd name="connsiteY1" fmla="*/ 88900 h 88900"/>
                <a:gd name="connsiteX2" fmla="*/ 10160 w 48387"/>
                <a:gd name="connsiteY2" fmla="*/ 44958 h 88900"/>
                <a:gd name="connsiteX3" fmla="*/ 10160 w 48387"/>
                <a:gd name="connsiteY3" fmla="*/ 44958 h 88900"/>
                <a:gd name="connsiteX4" fmla="*/ 11938 w 48387"/>
                <a:gd name="connsiteY4" fmla="*/ 43180 h 88900"/>
                <a:gd name="connsiteX5" fmla="*/ 13589 w 48387"/>
                <a:gd name="connsiteY5" fmla="*/ 41656 h 88900"/>
                <a:gd name="connsiteX6" fmla="*/ 15240 w 48387"/>
                <a:gd name="connsiteY6" fmla="*/ 40259 h 88900"/>
                <a:gd name="connsiteX7" fmla="*/ 16891 w 48387"/>
                <a:gd name="connsiteY7" fmla="*/ 38989 h 88900"/>
                <a:gd name="connsiteX8" fmla="*/ 18415 w 48387"/>
                <a:gd name="connsiteY8" fmla="*/ 37973 h 88900"/>
                <a:gd name="connsiteX9" fmla="*/ 19939 w 48387"/>
                <a:gd name="connsiteY9" fmla="*/ 37084 h 88900"/>
                <a:gd name="connsiteX10" fmla="*/ 21590 w 48387"/>
                <a:gd name="connsiteY10" fmla="*/ 36449 h 88900"/>
                <a:gd name="connsiteX11" fmla="*/ 23241 w 48387"/>
                <a:gd name="connsiteY11" fmla="*/ 36068 h 88900"/>
                <a:gd name="connsiteX12" fmla="*/ 24892 w 48387"/>
                <a:gd name="connsiteY12" fmla="*/ 35687 h 88900"/>
                <a:gd name="connsiteX13" fmla="*/ 26797 w 48387"/>
                <a:gd name="connsiteY13" fmla="*/ 35687 h 88900"/>
                <a:gd name="connsiteX14" fmla="*/ 26797 w 48387"/>
                <a:gd name="connsiteY14" fmla="*/ 35687 h 88900"/>
                <a:gd name="connsiteX15" fmla="*/ 29083 w 48387"/>
                <a:gd name="connsiteY15" fmla="*/ 35814 h 88900"/>
                <a:gd name="connsiteX16" fmla="*/ 31115 w 48387"/>
                <a:gd name="connsiteY16" fmla="*/ 36195 h 88900"/>
                <a:gd name="connsiteX17" fmla="*/ 32766 w 48387"/>
                <a:gd name="connsiteY17" fmla="*/ 36957 h 88900"/>
                <a:gd name="connsiteX18" fmla="*/ 34290 w 48387"/>
                <a:gd name="connsiteY18" fmla="*/ 38100 h 88900"/>
                <a:gd name="connsiteX19" fmla="*/ 35560 w 48387"/>
                <a:gd name="connsiteY19" fmla="*/ 39497 h 88900"/>
                <a:gd name="connsiteX20" fmla="*/ 36576 w 48387"/>
                <a:gd name="connsiteY20" fmla="*/ 41275 h 88900"/>
                <a:gd name="connsiteX21" fmla="*/ 37338 w 48387"/>
                <a:gd name="connsiteY21" fmla="*/ 43307 h 88900"/>
                <a:gd name="connsiteX22" fmla="*/ 37846 w 48387"/>
                <a:gd name="connsiteY22" fmla="*/ 45847 h 88900"/>
                <a:gd name="connsiteX23" fmla="*/ 38227 w 48387"/>
                <a:gd name="connsiteY23" fmla="*/ 48641 h 88900"/>
                <a:gd name="connsiteX24" fmla="*/ 38227 w 48387"/>
                <a:gd name="connsiteY24" fmla="*/ 51816 h 88900"/>
                <a:gd name="connsiteX25" fmla="*/ 38227 w 48387"/>
                <a:gd name="connsiteY25" fmla="*/ 88900 h 88900"/>
                <a:gd name="connsiteX26" fmla="*/ 48387 w 48387"/>
                <a:gd name="connsiteY26" fmla="*/ 88900 h 88900"/>
                <a:gd name="connsiteX27" fmla="*/ 48387 w 48387"/>
                <a:gd name="connsiteY27" fmla="*/ 50546 h 88900"/>
                <a:gd name="connsiteX28" fmla="*/ 48387 w 48387"/>
                <a:gd name="connsiteY28" fmla="*/ 50546 h 88900"/>
                <a:gd name="connsiteX29" fmla="*/ 48260 w 48387"/>
                <a:gd name="connsiteY29" fmla="*/ 46101 h 88900"/>
                <a:gd name="connsiteX30" fmla="*/ 47752 w 48387"/>
                <a:gd name="connsiteY30" fmla="*/ 42037 h 88900"/>
                <a:gd name="connsiteX31" fmla="*/ 46863 w 48387"/>
                <a:gd name="connsiteY31" fmla="*/ 38481 h 88900"/>
                <a:gd name="connsiteX32" fmla="*/ 45593 w 48387"/>
                <a:gd name="connsiteY32" fmla="*/ 35433 h 88900"/>
                <a:gd name="connsiteX33" fmla="*/ 43942 w 48387"/>
                <a:gd name="connsiteY33" fmla="*/ 32766 h 88900"/>
                <a:gd name="connsiteX34" fmla="*/ 41910 w 48387"/>
                <a:gd name="connsiteY34" fmla="*/ 30607 h 88900"/>
                <a:gd name="connsiteX35" fmla="*/ 39497 w 48387"/>
                <a:gd name="connsiteY35" fmla="*/ 28956 h 88900"/>
                <a:gd name="connsiteX36" fmla="*/ 36703 w 48387"/>
                <a:gd name="connsiteY36" fmla="*/ 27686 h 88900"/>
                <a:gd name="connsiteX37" fmla="*/ 33528 w 48387"/>
                <a:gd name="connsiteY37" fmla="*/ 26924 h 88900"/>
                <a:gd name="connsiteX38" fmla="*/ 29845 w 48387"/>
                <a:gd name="connsiteY38" fmla="*/ 26670 h 88900"/>
                <a:gd name="connsiteX39" fmla="*/ 29845 w 48387"/>
                <a:gd name="connsiteY39" fmla="*/ 26670 h 88900"/>
                <a:gd name="connsiteX40" fmla="*/ 27432 w 48387"/>
                <a:gd name="connsiteY40" fmla="*/ 26797 h 88900"/>
                <a:gd name="connsiteX41" fmla="*/ 25146 w 48387"/>
                <a:gd name="connsiteY41" fmla="*/ 27178 h 88900"/>
                <a:gd name="connsiteX42" fmla="*/ 22987 w 48387"/>
                <a:gd name="connsiteY42" fmla="*/ 27813 h 88900"/>
                <a:gd name="connsiteX43" fmla="*/ 20828 w 48387"/>
                <a:gd name="connsiteY43" fmla="*/ 28702 h 88900"/>
                <a:gd name="connsiteX44" fmla="*/ 18796 w 48387"/>
                <a:gd name="connsiteY44" fmla="*/ 29718 h 88900"/>
                <a:gd name="connsiteX45" fmla="*/ 16891 w 48387"/>
                <a:gd name="connsiteY45" fmla="*/ 30861 h 88900"/>
                <a:gd name="connsiteX46" fmla="*/ 14986 w 48387"/>
                <a:gd name="connsiteY46" fmla="*/ 32258 h 88900"/>
                <a:gd name="connsiteX47" fmla="*/ 13208 w 48387"/>
                <a:gd name="connsiteY47" fmla="*/ 33655 h 88900"/>
                <a:gd name="connsiteX48" fmla="*/ 11430 w 48387"/>
                <a:gd name="connsiteY48" fmla="*/ 35179 h 88900"/>
                <a:gd name="connsiteX49" fmla="*/ 9779 w 48387"/>
                <a:gd name="connsiteY49" fmla="*/ 36830 h 88900"/>
                <a:gd name="connsiteX50" fmla="*/ 10160 w 48387"/>
                <a:gd name="connsiteY50" fmla="*/ 24384 h 88900"/>
                <a:gd name="connsiteX51" fmla="*/ 10160 w 48387"/>
                <a:gd name="connsiteY51" fmla="*/ 0 h 88900"/>
                <a:gd name="connsiteX52" fmla="*/ 0 w 48387"/>
                <a:gd name="connsiteY52" fmla="*/ 0 h 88900"/>
                <a:gd name="connsiteX53" fmla="*/ 0 w 48387"/>
                <a:gd name="connsiteY53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387" h="88900">
                  <a:moveTo>
                    <a:pt x="0" y="88900"/>
                  </a:moveTo>
                  <a:lnTo>
                    <a:pt x="10160" y="88900"/>
                  </a:lnTo>
                  <a:lnTo>
                    <a:pt x="10160" y="44958"/>
                  </a:lnTo>
                  <a:lnTo>
                    <a:pt x="10160" y="44958"/>
                  </a:lnTo>
                  <a:lnTo>
                    <a:pt x="11938" y="43180"/>
                  </a:lnTo>
                  <a:lnTo>
                    <a:pt x="13589" y="41656"/>
                  </a:lnTo>
                  <a:lnTo>
                    <a:pt x="15240" y="40259"/>
                  </a:lnTo>
                  <a:lnTo>
                    <a:pt x="16891" y="38989"/>
                  </a:lnTo>
                  <a:lnTo>
                    <a:pt x="18415" y="37973"/>
                  </a:lnTo>
                  <a:lnTo>
                    <a:pt x="19939" y="37084"/>
                  </a:lnTo>
                  <a:lnTo>
                    <a:pt x="21590" y="36449"/>
                  </a:lnTo>
                  <a:lnTo>
                    <a:pt x="23241" y="36068"/>
                  </a:lnTo>
                  <a:lnTo>
                    <a:pt x="24892" y="35687"/>
                  </a:lnTo>
                  <a:lnTo>
                    <a:pt x="26797" y="35687"/>
                  </a:lnTo>
                  <a:lnTo>
                    <a:pt x="26797" y="35687"/>
                  </a:lnTo>
                  <a:lnTo>
                    <a:pt x="29083" y="35814"/>
                  </a:lnTo>
                  <a:lnTo>
                    <a:pt x="31115" y="36195"/>
                  </a:lnTo>
                  <a:lnTo>
                    <a:pt x="32766" y="36957"/>
                  </a:lnTo>
                  <a:lnTo>
                    <a:pt x="34290" y="38100"/>
                  </a:lnTo>
                  <a:lnTo>
                    <a:pt x="35560" y="39497"/>
                  </a:lnTo>
                  <a:lnTo>
                    <a:pt x="36576" y="41275"/>
                  </a:lnTo>
                  <a:lnTo>
                    <a:pt x="37338" y="43307"/>
                  </a:lnTo>
                  <a:lnTo>
                    <a:pt x="37846" y="45847"/>
                  </a:lnTo>
                  <a:lnTo>
                    <a:pt x="38227" y="48641"/>
                  </a:lnTo>
                  <a:lnTo>
                    <a:pt x="38227" y="51816"/>
                  </a:lnTo>
                  <a:lnTo>
                    <a:pt x="38227" y="88900"/>
                  </a:lnTo>
                  <a:lnTo>
                    <a:pt x="48387" y="88900"/>
                  </a:lnTo>
                  <a:lnTo>
                    <a:pt x="48387" y="50546"/>
                  </a:lnTo>
                  <a:lnTo>
                    <a:pt x="48387" y="50546"/>
                  </a:lnTo>
                  <a:lnTo>
                    <a:pt x="48260" y="46101"/>
                  </a:lnTo>
                  <a:lnTo>
                    <a:pt x="47752" y="42037"/>
                  </a:lnTo>
                  <a:lnTo>
                    <a:pt x="46863" y="38481"/>
                  </a:lnTo>
                  <a:lnTo>
                    <a:pt x="45593" y="35433"/>
                  </a:lnTo>
                  <a:lnTo>
                    <a:pt x="43942" y="32766"/>
                  </a:lnTo>
                  <a:lnTo>
                    <a:pt x="41910" y="30607"/>
                  </a:lnTo>
                  <a:lnTo>
                    <a:pt x="39497" y="28956"/>
                  </a:lnTo>
                  <a:lnTo>
                    <a:pt x="36703" y="27686"/>
                  </a:lnTo>
                  <a:lnTo>
                    <a:pt x="33528" y="26924"/>
                  </a:lnTo>
                  <a:lnTo>
                    <a:pt x="29845" y="26670"/>
                  </a:lnTo>
                  <a:lnTo>
                    <a:pt x="29845" y="26670"/>
                  </a:lnTo>
                  <a:lnTo>
                    <a:pt x="27432" y="26797"/>
                  </a:lnTo>
                  <a:lnTo>
                    <a:pt x="25146" y="27178"/>
                  </a:lnTo>
                  <a:lnTo>
                    <a:pt x="22987" y="27813"/>
                  </a:lnTo>
                  <a:lnTo>
                    <a:pt x="20828" y="28702"/>
                  </a:lnTo>
                  <a:lnTo>
                    <a:pt x="18796" y="29718"/>
                  </a:lnTo>
                  <a:lnTo>
                    <a:pt x="16891" y="30861"/>
                  </a:lnTo>
                  <a:lnTo>
                    <a:pt x="14986" y="32258"/>
                  </a:lnTo>
                  <a:lnTo>
                    <a:pt x="13208" y="33655"/>
                  </a:lnTo>
                  <a:lnTo>
                    <a:pt x="11430" y="35179"/>
                  </a:lnTo>
                  <a:lnTo>
                    <a:pt x="9779" y="36830"/>
                  </a:lnTo>
                  <a:lnTo>
                    <a:pt x="10160" y="24384"/>
                  </a:lnTo>
                  <a:lnTo>
                    <a:pt x="10160" y="0"/>
                  </a:lnTo>
                  <a:lnTo>
                    <a:pt x="0" y="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E8672C2D-399D-68B2-97DE-8EFE7D3D734A}"/>
                </a:ext>
              </a:extLst>
            </p:cNvPr>
            <p:cNvSpPr/>
            <p:nvPr/>
          </p:nvSpPr>
          <p:spPr>
            <a:xfrm>
              <a:off x="2871977" y="4929123"/>
              <a:ext cx="13588" cy="86614"/>
            </a:xfrm>
            <a:custGeom>
              <a:avLst/>
              <a:gdLst>
                <a:gd name="connsiteX0" fmla="*/ 1651 w 13588"/>
                <a:gd name="connsiteY0" fmla="*/ 86614 h 86614"/>
                <a:gd name="connsiteX1" fmla="*/ 11811 w 13588"/>
                <a:gd name="connsiteY1" fmla="*/ 86614 h 86614"/>
                <a:gd name="connsiteX2" fmla="*/ 11811 w 13588"/>
                <a:gd name="connsiteY2" fmla="*/ 26035 h 86614"/>
                <a:gd name="connsiteX3" fmla="*/ 1651 w 13588"/>
                <a:gd name="connsiteY3" fmla="*/ 26035 h 86614"/>
                <a:gd name="connsiteX4" fmla="*/ 1651 w 13588"/>
                <a:gd name="connsiteY4" fmla="*/ 86614 h 86614"/>
                <a:gd name="connsiteX5" fmla="*/ 6731 w 13588"/>
                <a:gd name="connsiteY5" fmla="*/ 13462 h 86614"/>
                <a:gd name="connsiteX6" fmla="*/ 6731 w 13588"/>
                <a:gd name="connsiteY6" fmla="*/ 13462 h 86614"/>
                <a:gd name="connsiteX7" fmla="*/ 7874 w 13588"/>
                <a:gd name="connsiteY7" fmla="*/ 13335 h 86614"/>
                <a:gd name="connsiteX8" fmla="*/ 9017 w 13588"/>
                <a:gd name="connsiteY8" fmla="*/ 13208 h 86614"/>
                <a:gd name="connsiteX9" fmla="*/ 10033 w 13588"/>
                <a:gd name="connsiteY9" fmla="*/ 12827 h 86614"/>
                <a:gd name="connsiteX10" fmla="*/ 10922 w 13588"/>
                <a:gd name="connsiteY10" fmla="*/ 12319 h 86614"/>
                <a:gd name="connsiteX11" fmla="*/ 11684 w 13588"/>
                <a:gd name="connsiteY11" fmla="*/ 11557 h 86614"/>
                <a:gd name="connsiteX12" fmla="*/ 12319 w 13588"/>
                <a:gd name="connsiteY12" fmla="*/ 10795 h 86614"/>
                <a:gd name="connsiteX13" fmla="*/ 12827 w 13588"/>
                <a:gd name="connsiteY13" fmla="*/ 9906 h 86614"/>
                <a:gd name="connsiteX14" fmla="*/ 13208 w 13588"/>
                <a:gd name="connsiteY14" fmla="*/ 8890 h 86614"/>
                <a:gd name="connsiteX15" fmla="*/ 13462 w 13588"/>
                <a:gd name="connsiteY15" fmla="*/ 7874 h 86614"/>
                <a:gd name="connsiteX16" fmla="*/ 13589 w 13588"/>
                <a:gd name="connsiteY16" fmla="*/ 6604 h 86614"/>
                <a:gd name="connsiteX17" fmla="*/ 13589 w 13588"/>
                <a:gd name="connsiteY17" fmla="*/ 6604 h 86614"/>
                <a:gd name="connsiteX18" fmla="*/ 13462 w 13588"/>
                <a:gd name="connsiteY18" fmla="*/ 5461 h 86614"/>
                <a:gd name="connsiteX19" fmla="*/ 13208 w 13588"/>
                <a:gd name="connsiteY19" fmla="*/ 4445 h 86614"/>
                <a:gd name="connsiteX20" fmla="*/ 12827 w 13588"/>
                <a:gd name="connsiteY20" fmla="*/ 3556 h 86614"/>
                <a:gd name="connsiteX21" fmla="*/ 12319 w 13588"/>
                <a:gd name="connsiteY21" fmla="*/ 2667 h 86614"/>
                <a:gd name="connsiteX22" fmla="*/ 11684 w 13588"/>
                <a:gd name="connsiteY22" fmla="*/ 1905 h 86614"/>
                <a:gd name="connsiteX23" fmla="*/ 10922 w 13588"/>
                <a:gd name="connsiteY23" fmla="*/ 1270 h 86614"/>
                <a:gd name="connsiteX24" fmla="*/ 10033 w 13588"/>
                <a:gd name="connsiteY24" fmla="*/ 762 h 86614"/>
                <a:gd name="connsiteX25" fmla="*/ 9017 w 13588"/>
                <a:gd name="connsiteY25" fmla="*/ 381 h 86614"/>
                <a:gd name="connsiteX26" fmla="*/ 7874 w 13588"/>
                <a:gd name="connsiteY26" fmla="*/ 127 h 86614"/>
                <a:gd name="connsiteX27" fmla="*/ 6731 w 13588"/>
                <a:gd name="connsiteY27" fmla="*/ 0 h 86614"/>
                <a:gd name="connsiteX28" fmla="*/ 6731 w 13588"/>
                <a:gd name="connsiteY28" fmla="*/ 0 h 86614"/>
                <a:gd name="connsiteX29" fmla="*/ 5588 w 13588"/>
                <a:gd name="connsiteY29" fmla="*/ 127 h 86614"/>
                <a:gd name="connsiteX30" fmla="*/ 4445 w 13588"/>
                <a:gd name="connsiteY30" fmla="*/ 381 h 86614"/>
                <a:gd name="connsiteX31" fmla="*/ 3556 w 13588"/>
                <a:gd name="connsiteY31" fmla="*/ 762 h 86614"/>
                <a:gd name="connsiteX32" fmla="*/ 2667 w 13588"/>
                <a:gd name="connsiteY32" fmla="*/ 1270 h 86614"/>
                <a:gd name="connsiteX33" fmla="*/ 1778 w 13588"/>
                <a:gd name="connsiteY33" fmla="*/ 1905 h 86614"/>
                <a:gd name="connsiteX34" fmla="*/ 1143 w 13588"/>
                <a:gd name="connsiteY34" fmla="*/ 2667 h 86614"/>
                <a:gd name="connsiteX35" fmla="*/ 635 w 13588"/>
                <a:gd name="connsiteY35" fmla="*/ 3556 h 86614"/>
                <a:gd name="connsiteX36" fmla="*/ 254 w 13588"/>
                <a:gd name="connsiteY36" fmla="*/ 4445 h 86614"/>
                <a:gd name="connsiteX37" fmla="*/ 0 w 13588"/>
                <a:gd name="connsiteY37" fmla="*/ 5461 h 86614"/>
                <a:gd name="connsiteX38" fmla="*/ 0 w 13588"/>
                <a:gd name="connsiteY38" fmla="*/ 6604 h 86614"/>
                <a:gd name="connsiteX39" fmla="*/ 0 w 13588"/>
                <a:gd name="connsiteY39" fmla="*/ 6604 h 86614"/>
                <a:gd name="connsiteX40" fmla="*/ 0 w 13588"/>
                <a:gd name="connsiteY40" fmla="*/ 7874 h 86614"/>
                <a:gd name="connsiteX41" fmla="*/ 254 w 13588"/>
                <a:gd name="connsiteY41" fmla="*/ 8890 h 86614"/>
                <a:gd name="connsiteX42" fmla="*/ 635 w 13588"/>
                <a:gd name="connsiteY42" fmla="*/ 9906 h 86614"/>
                <a:gd name="connsiteX43" fmla="*/ 1143 w 13588"/>
                <a:gd name="connsiteY43" fmla="*/ 10795 h 86614"/>
                <a:gd name="connsiteX44" fmla="*/ 1778 w 13588"/>
                <a:gd name="connsiteY44" fmla="*/ 11557 h 86614"/>
                <a:gd name="connsiteX45" fmla="*/ 2667 w 13588"/>
                <a:gd name="connsiteY45" fmla="*/ 12319 h 86614"/>
                <a:gd name="connsiteX46" fmla="*/ 3556 w 13588"/>
                <a:gd name="connsiteY46" fmla="*/ 12827 h 86614"/>
                <a:gd name="connsiteX47" fmla="*/ 4445 w 13588"/>
                <a:gd name="connsiteY47" fmla="*/ 13208 h 86614"/>
                <a:gd name="connsiteX48" fmla="*/ 5588 w 13588"/>
                <a:gd name="connsiteY48" fmla="*/ 13335 h 86614"/>
                <a:gd name="connsiteX49" fmla="*/ 6731 w 13588"/>
                <a:gd name="connsiteY49" fmla="*/ 13462 h 8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588" h="86614">
                  <a:moveTo>
                    <a:pt x="1651" y="86614"/>
                  </a:moveTo>
                  <a:lnTo>
                    <a:pt x="11811" y="86614"/>
                  </a:lnTo>
                  <a:lnTo>
                    <a:pt x="11811" y="26035"/>
                  </a:lnTo>
                  <a:lnTo>
                    <a:pt x="1651" y="26035"/>
                  </a:lnTo>
                  <a:lnTo>
                    <a:pt x="1651" y="86614"/>
                  </a:lnTo>
                  <a:close/>
                  <a:moveTo>
                    <a:pt x="6731" y="13462"/>
                  </a:moveTo>
                  <a:lnTo>
                    <a:pt x="6731" y="13462"/>
                  </a:lnTo>
                  <a:lnTo>
                    <a:pt x="7874" y="13335"/>
                  </a:lnTo>
                  <a:lnTo>
                    <a:pt x="9017" y="13208"/>
                  </a:lnTo>
                  <a:lnTo>
                    <a:pt x="10033" y="12827"/>
                  </a:lnTo>
                  <a:lnTo>
                    <a:pt x="10922" y="12319"/>
                  </a:lnTo>
                  <a:lnTo>
                    <a:pt x="11684" y="11557"/>
                  </a:lnTo>
                  <a:lnTo>
                    <a:pt x="12319" y="10795"/>
                  </a:lnTo>
                  <a:lnTo>
                    <a:pt x="12827" y="9906"/>
                  </a:lnTo>
                  <a:lnTo>
                    <a:pt x="13208" y="8890"/>
                  </a:lnTo>
                  <a:lnTo>
                    <a:pt x="13462" y="7874"/>
                  </a:lnTo>
                  <a:lnTo>
                    <a:pt x="13589" y="6604"/>
                  </a:lnTo>
                  <a:lnTo>
                    <a:pt x="13589" y="6604"/>
                  </a:lnTo>
                  <a:lnTo>
                    <a:pt x="13462" y="5461"/>
                  </a:lnTo>
                  <a:lnTo>
                    <a:pt x="13208" y="4445"/>
                  </a:lnTo>
                  <a:lnTo>
                    <a:pt x="12827" y="3556"/>
                  </a:lnTo>
                  <a:lnTo>
                    <a:pt x="12319" y="2667"/>
                  </a:lnTo>
                  <a:lnTo>
                    <a:pt x="11684" y="1905"/>
                  </a:lnTo>
                  <a:lnTo>
                    <a:pt x="10922" y="1270"/>
                  </a:lnTo>
                  <a:lnTo>
                    <a:pt x="10033" y="762"/>
                  </a:lnTo>
                  <a:lnTo>
                    <a:pt x="9017" y="381"/>
                  </a:lnTo>
                  <a:lnTo>
                    <a:pt x="7874" y="127"/>
                  </a:lnTo>
                  <a:lnTo>
                    <a:pt x="6731" y="0"/>
                  </a:lnTo>
                  <a:lnTo>
                    <a:pt x="6731" y="0"/>
                  </a:lnTo>
                  <a:lnTo>
                    <a:pt x="5588" y="127"/>
                  </a:lnTo>
                  <a:lnTo>
                    <a:pt x="4445" y="381"/>
                  </a:lnTo>
                  <a:lnTo>
                    <a:pt x="3556" y="762"/>
                  </a:lnTo>
                  <a:lnTo>
                    <a:pt x="2667" y="1270"/>
                  </a:lnTo>
                  <a:lnTo>
                    <a:pt x="1778" y="1905"/>
                  </a:lnTo>
                  <a:lnTo>
                    <a:pt x="1143" y="2667"/>
                  </a:lnTo>
                  <a:lnTo>
                    <a:pt x="635" y="3556"/>
                  </a:lnTo>
                  <a:lnTo>
                    <a:pt x="254" y="4445"/>
                  </a:lnTo>
                  <a:lnTo>
                    <a:pt x="0" y="5461"/>
                  </a:lnTo>
                  <a:lnTo>
                    <a:pt x="0" y="6604"/>
                  </a:lnTo>
                  <a:lnTo>
                    <a:pt x="0" y="6604"/>
                  </a:lnTo>
                  <a:lnTo>
                    <a:pt x="0" y="7874"/>
                  </a:lnTo>
                  <a:lnTo>
                    <a:pt x="254" y="8890"/>
                  </a:lnTo>
                  <a:lnTo>
                    <a:pt x="635" y="9906"/>
                  </a:lnTo>
                  <a:lnTo>
                    <a:pt x="1143" y="10795"/>
                  </a:lnTo>
                  <a:lnTo>
                    <a:pt x="1778" y="11557"/>
                  </a:lnTo>
                  <a:lnTo>
                    <a:pt x="2667" y="12319"/>
                  </a:lnTo>
                  <a:lnTo>
                    <a:pt x="3556" y="12827"/>
                  </a:lnTo>
                  <a:lnTo>
                    <a:pt x="4445" y="13208"/>
                  </a:lnTo>
                  <a:lnTo>
                    <a:pt x="5588" y="13335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FF5147DE-0D4D-E418-2537-BB31890FF6FE}"/>
                </a:ext>
              </a:extLst>
            </p:cNvPr>
            <p:cNvSpPr/>
            <p:nvPr/>
          </p:nvSpPr>
          <p:spPr>
            <a:xfrm>
              <a:off x="2899791" y="4953508"/>
              <a:ext cx="48132" cy="63753"/>
            </a:xfrm>
            <a:custGeom>
              <a:avLst/>
              <a:gdLst>
                <a:gd name="connsiteX0" fmla="*/ 28448 w 48132"/>
                <a:gd name="connsiteY0" fmla="*/ 63754 h 63753"/>
                <a:gd name="connsiteX1" fmla="*/ 28448 w 48132"/>
                <a:gd name="connsiteY1" fmla="*/ 63754 h 63753"/>
                <a:gd name="connsiteX2" fmla="*/ 30607 w 48132"/>
                <a:gd name="connsiteY2" fmla="*/ 63627 h 63753"/>
                <a:gd name="connsiteX3" fmla="*/ 32766 w 48132"/>
                <a:gd name="connsiteY3" fmla="*/ 63373 h 63753"/>
                <a:gd name="connsiteX4" fmla="*/ 34925 w 48132"/>
                <a:gd name="connsiteY4" fmla="*/ 62992 h 63753"/>
                <a:gd name="connsiteX5" fmla="*/ 36957 w 48132"/>
                <a:gd name="connsiteY5" fmla="*/ 62484 h 63753"/>
                <a:gd name="connsiteX6" fmla="*/ 38989 w 48132"/>
                <a:gd name="connsiteY6" fmla="*/ 61722 h 63753"/>
                <a:gd name="connsiteX7" fmla="*/ 40894 w 48132"/>
                <a:gd name="connsiteY7" fmla="*/ 60833 h 63753"/>
                <a:gd name="connsiteX8" fmla="*/ 42799 w 48132"/>
                <a:gd name="connsiteY8" fmla="*/ 59817 h 63753"/>
                <a:gd name="connsiteX9" fmla="*/ 44704 w 48132"/>
                <a:gd name="connsiteY9" fmla="*/ 58674 h 63753"/>
                <a:gd name="connsiteX10" fmla="*/ 46482 w 48132"/>
                <a:gd name="connsiteY10" fmla="*/ 57404 h 63753"/>
                <a:gd name="connsiteX11" fmla="*/ 48133 w 48132"/>
                <a:gd name="connsiteY11" fmla="*/ 56007 h 63753"/>
                <a:gd name="connsiteX12" fmla="*/ 43688 w 48132"/>
                <a:gd name="connsiteY12" fmla="*/ 49149 h 63753"/>
                <a:gd name="connsiteX13" fmla="*/ 43688 w 48132"/>
                <a:gd name="connsiteY13" fmla="*/ 49149 h 63753"/>
                <a:gd name="connsiteX14" fmla="*/ 42418 w 48132"/>
                <a:gd name="connsiteY14" fmla="*/ 50165 h 63753"/>
                <a:gd name="connsiteX15" fmla="*/ 41275 w 48132"/>
                <a:gd name="connsiteY15" fmla="*/ 51181 h 63753"/>
                <a:gd name="connsiteX16" fmla="*/ 40005 w 48132"/>
                <a:gd name="connsiteY16" fmla="*/ 52070 h 63753"/>
                <a:gd name="connsiteX17" fmla="*/ 38608 w 48132"/>
                <a:gd name="connsiteY17" fmla="*/ 52832 h 63753"/>
                <a:gd name="connsiteX18" fmla="*/ 37211 w 48132"/>
                <a:gd name="connsiteY18" fmla="*/ 53467 h 63753"/>
                <a:gd name="connsiteX19" fmla="*/ 35687 w 48132"/>
                <a:gd name="connsiteY19" fmla="*/ 54102 h 63753"/>
                <a:gd name="connsiteX20" fmla="*/ 34163 w 48132"/>
                <a:gd name="connsiteY20" fmla="*/ 54610 h 63753"/>
                <a:gd name="connsiteX21" fmla="*/ 32639 w 48132"/>
                <a:gd name="connsiteY21" fmla="*/ 54991 h 63753"/>
                <a:gd name="connsiteX22" fmla="*/ 30988 w 48132"/>
                <a:gd name="connsiteY22" fmla="*/ 55118 h 63753"/>
                <a:gd name="connsiteX23" fmla="*/ 29337 w 48132"/>
                <a:gd name="connsiteY23" fmla="*/ 55245 h 63753"/>
                <a:gd name="connsiteX24" fmla="*/ 29337 w 48132"/>
                <a:gd name="connsiteY24" fmla="*/ 55245 h 63753"/>
                <a:gd name="connsiteX25" fmla="*/ 26162 w 48132"/>
                <a:gd name="connsiteY25" fmla="*/ 54991 h 63753"/>
                <a:gd name="connsiteX26" fmla="*/ 23114 w 48132"/>
                <a:gd name="connsiteY26" fmla="*/ 54229 h 63753"/>
                <a:gd name="connsiteX27" fmla="*/ 20320 w 48132"/>
                <a:gd name="connsiteY27" fmla="*/ 52832 h 63753"/>
                <a:gd name="connsiteX28" fmla="*/ 17907 w 48132"/>
                <a:gd name="connsiteY28" fmla="*/ 51054 h 63753"/>
                <a:gd name="connsiteX29" fmla="*/ 15748 w 48132"/>
                <a:gd name="connsiteY29" fmla="*/ 48895 h 63753"/>
                <a:gd name="connsiteX30" fmla="*/ 13970 w 48132"/>
                <a:gd name="connsiteY30" fmla="*/ 46228 h 63753"/>
                <a:gd name="connsiteX31" fmla="*/ 12573 w 48132"/>
                <a:gd name="connsiteY31" fmla="*/ 43180 h 63753"/>
                <a:gd name="connsiteX32" fmla="*/ 11430 w 48132"/>
                <a:gd name="connsiteY32" fmla="*/ 39751 h 63753"/>
                <a:gd name="connsiteX33" fmla="*/ 10795 w 48132"/>
                <a:gd name="connsiteY33" fmla="*/ 36068 h 63753"/>
                <a:gd name="connsiteX34" fmla="*/ 10541 w 48132"/>
                <a:gd name="connsiteY34" fmla="*/ 32004 h 63753"/>
                <a:gd name="connsiteX35" fmla="*/ 10541 w 48132"/>
                <a:gd name="connsiteY35" fmla="*/ 32004 h 63753"/>
                <a:gd name="connsiteX36" fmla="*/ 10795 w 48132"/>
                <a:gd name="connsiteY36" fmla="*/ 27940 h 63753"/>
                <a:gd name="connsiteX37" fmla="*/ 11557 w 48132"/>
                <a:gd name="connsiteY37" fmla="*/ 24130 h 63753"/>
                <a:gd name="connsiteX38" fmla="*/ 12573 w 48132"/>
                <a:gd name="connsiteY38" fmla="*/ 20828 h 63753"/>
                <a:gd name="connsiteX39" fmla="*/ 14097 w 48132"/>
                <a:gd name="connsiteY39" fmla="*/ 17653 h 63753"/>
                <a:gd name="connsiteX40" fmla="*/ 16002 w 48132"/>
                <a:gd name="connsiteY40" fmla="*/ 14986 h 63753"/>
                <a:gd name="connsiteX41" fmla="*/ 18161 w 48132"/>
                <a:gd name="connsiteY41" fmla="*/ 12827 h 63753"/>
                <a:gd name="connsiteX42" fmla="*/ 20701 w 48132"/>
                <a:gd name="connsiteY42" fmla="*/ 10922 h 63753"/>
                <a:gd name="connsiteX43" fmla="*/ 23495 w 48132"/>
                <a:gd name="connsiteY43" fmla="*/ 9652 h 63753"/>
                <a:gd name="connsiteX44" fmla="*/ 26416 w 48132"/>
                <a:gd name="connsiteY44" fmla="*/ 8763 h 63753"/>
                <a:gd name="connsiteX45" fmla="*/ 29718 w 48132"/>
                <a:gd name="connsiteY45" fmla="*/ 8509 h 63753"/>
                <a:gd name="connsiteX46" fmla="*/ 29718 w 48132"/>
                <a:gd name="connsiteY46" fmla="*/ 8509 h 63753"/>
                <a:gd name="connsiteX47" fmla="*/ 31115 w 48132"/>
                <a:gd name="connsiteY47" fmla="*/ 8636 h 63753"/>
                <a:gd name="connsiteX48" fmla="*/ 32385 w 48132"/>
                <a:gd name="connsiteY48" fmla="*/ 8763 h 63753"/>
                <a:gd name="connsiteX49" fmla="*/ 33782 w 48132"/>
                <a:gd name="connsiteY49" fmla="*/ 9144 h 63753"/>
                <a:gd name="connsiteX50" fmla="*/ 34925 w 48132"/>
                <a:gd name="connsiteY50" fmla="*/ 9525 h 63753"/>
                <a:gd name="connsiteX51" fmla="*/ 36195 w 48132"/>
                <a:gd name="connsiteY51" fmla="*/ 10033 h 63753"/>
                <a:gd name="connsiteX52" fmla="*/ 37338 w 48132"/>
                <a:gd name="connsiteY52" fmla="*/ 10668 h 63753"/>
                <a:gd name="connsiteX53" fmla="*/ 38481 w 48132"/>
                <a:gd name="connsiteY53" fmla="*/ 11303 h 63753"/>
                <a:gd name="connsiteX54" fmla="*/ 39624 w 48132"/>
                <a:gd name="connsiteY54" fmla="*/ 12192 h 63753"/>
                <a:gd name="connsiteX55" fmla="*/ 40640 w 48132"/>
                <a:gd name="connsiteY55" fmla="*/ 12954 h 63753"/>
                <a:gd name="connsiteX56" fmla="*/ 41783 w 48132"/>
                <a:gd name="connsiteY56" fmla="*/ 13843 h 63753"/>
                <a:gd name="connsiteX57" fmla="*/ 46990 w 48132"/>
                <a:gd name="connsiteY57" fmla="*/ 7239 h 63753"/>
                <a:gd name="connsiteX58" fmla="*/ 46990 w 48132"/>
                <a:gd name="connsiteY58" fmla="*/ 7239 h 63753"/>
                <a:gd name="connsiteX59" fmla="*/ 45720 w 48132"/>
                <a:gd name="connsiteY59" fmla="*/ 6096 h 63753"/>
                <a:gd name="connsiteX60" fmla="*/ 44196 w 48132"/>
                <a:gd name="connsiteY60" fmla="*/ 4953 h 63753"/>
                <a:gd name="connsiteX61" fmla="*/ 42799 w 48132"/>
                <a:gd name="connsiteY61" fmla="*/ 3937 h 63753"/>
                <a:gd name="connsiteX62" fmla="*/ 41148 w 48132"/>
                <a:gd name="connsiteY62" fmla="*/ 3048 h 63753"/>
                <a:gd name="connsiteX63" fmla="*/ 39497 w 48132"/>
                <a:gd name="connsiteY63" fmla="*/ 2159 h 63753"/>
                <a:gd name="connsiteX64" fmla="*/ 37719 w 48132"/>
                <a:gd name="connsiteY64" fmla="*/ 1397 h 63753"/>
                <a:gd name="connsiteX65" fmla="*/ 35687 w 48132"/>
                <a:gd name="connsiteY65" fmla="*/ 889 h 63753"/>
                <a:gd name="connsiteX66" fmla="*/ 33655 w 48132"/>
                <a:gd name="connsiteY66" fmla="*/ 381 h 63753"/>
                <a:gd name="connsiteX67" fmla="*/ 31496 w 48132"/>
                <a:gd name="connsiteY67" fmla="*/ 127 h 63753"/>
                <a:gd name="connsiteX68" fmla="*/ 29210 w 48132"/>
                <a:gd name="connsiteY68" fmla="*/ 0 h 63753"/>
                <a:gd name="connsiteX69" fmla="*/ 29210 w 48132"/>
                <a:gd name="connsiteY69" fmla="*/ 0 h 63753"/>
                <a:gd name="connsiteX70" fmla="*/ 24638 w 48132"/>
                <a:gd name="connsiteY70" fmla="*/ 381 h 63753"/>
                <a:gd name="connsiteX71" fmla="*/ 20193 w 48132"/>
                <a:gd name="connsiteY71" fmla="*/ 1397 h 63753"/>
                <a:gd name="connsiteX72" fmla="*/ 16002 w 48132"/>
                <a:gd name="connsiteY72" fmla="*/ 3175 h 63753"/>
                <a:gd name="connsiteX73" fmla="*/ 12192 w 48132"/>
                <a:gd name="connsiteY73" fmla="*/ 5461 h 63753"/>
                <a:gd name="connsiteX74" fmla="*/ 8763 w 48132"/>
                <a:gd name="connsiteY74" fmla="*/ 8382 h 63753"/>
                <a:gd name="connsiteX75" fmla="*/ 5842 w 48132"/>
                <a:gd name="connsiteY75" fmla="*/ 12065 h 63753"/>
                <a:gd name="connsiteX76" fmla="*/ 3302 w 48132"/>
                <a:gd name="connsiteY76" fmla="*/ 16129 h 63753"/>
                <a:gd name="connsiteX77" fmla="*/ 1524 w 48132"/>
                <a:gd name="connsiteY77" fmla="*/ 20955 h 63753"/>
                <a:gd name="connsiteX78" fmla="*/ 381 w 48132"/>
                <a:gd name="connsiteY78" fmla="*/ 26162 h 63753"/>
                <a:gd name="connsiteX79" fmla="*/ 0 w 48132"/>
                <a:gd name="connsiteY79" fmla="*/ 32004 h 63753"/>
                <a:gd name="connsiteX80" fmla="*/ 0 w 48132"/>
                <a:gd name="connsiteY80" fmla="*/ 32004 h 63753"/>
                <a:gd name="connsiteX81" fmla="*/ 254 w 48132"/>
                <a:gd name="connsiteY81" fmla="*/ 37719 h 63753"/>
                <a:gd name="connsiteX82" fmla="*/ 1397 w 48132"/>
                <a:gd name="connsiteY82" fmla="*/ 43053 h 63753"/>
                <a:gd name="connsiteX83" fmla="*/ 3048 w 48132"/>
                <a:gd name="connsiteY83" fmla="*/ 47752 h 63753"/>
                <a:gd name="connsiteX84" fmla="*/ 5334 w 48132"/>
                <a:gd name="connsiteY84" fmla="*/ 51816 h 63753"/>
                <a:gd name="connsiteX85" fmla="*/ 8128 w 48132"/>
                <a:gd name="connsiteY85" fmla="*/ 55372 h 63753"/>
                <a:gd name="connsiteX86" fmla="*/ 11430 w 48132"/>
                <a:gd name="connsiteY86" fmla="*/ 58420 h 63753"/>
                <a:gd name="connsiteX87" fmla="*/ 15240 w 48132"/>
                <a:gd name="connsiteY87" fmla="*/ 60706 h 63753"/>
                <a:gd name="connsiteX88" fmla="*/ 19304 w 48132"/>
                <a:gd name="connsiteY88" fmla="*/ 62357 h 63753"/>
                <a:gd name="connsiteX89" fmla="*/ 23749 w 48132"/>
                <a:gd name="connsiteY89" fmla="*/ 63373 h 63753"/>
                <a:gd name="connsiteX90" fmla="*/ 28448 w 48132"/>
                <a:gd name="connsiteY90" fmla="*/ 63754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48132" h="63753">
                  <a:moveTo>
                    <a:pt x="28448" y="63754"/>
                  </a:moveTo>
                  <a:lnTo>
                    <a:pt x="28448" y="63754"/>
                  </a:lnTo>
                  <a:lnTo>
                    <a:pt x="30607" y="63627"/>
                  </a:lnTo>
                  <a:lnTo>
                    <a:pt x="32766" y="63373"/>
                  </a:lnTo>
                  <a:lnTo>
                    <a:pt x="34925" y="62992"/>
                  </a:lnTo>
                  <a:lnTo>
                    <a:pt x="36957" y="62484"/>
                  </a:lnTo>
                  <a:lnTo>
                    <a:pt x="38989" y="61722"/>
                  </a:lnTo>
                  <a:lnTo>
                    <a:pt x="40894" y="60833"/>
                  </a:lnTo>
                  <a:lnTo>
                    <a:pt x="42799" y="59817"/>
                  </a:lnTo>
                  <a:lnTo>
                    <a:pt x="44704" y="58674"/>
                  </a:lnTo>
                  <a:lnTo>
                    <a:pt x="46482" y="57404"/>
                  </a:lnTo>
                  <a:lnTo>
                    <a:pt x="48133" y="56007"/>
                  </a:lnTo>
                  <a:lnTo>
                    <a:pt x="43688" y="49149"/>
                  </a:lnTo>
                  <a:lnTo>
                    <a:pt x="43688" y="49149"/>
                  </a:lnTo>
                  <a:lnTo>
                    <a:pt x="42418" y="50165"/>
                  </a:lnTo>
                  <a:lnTo>
                    <a:pt x="41275" y="51181"/>
                  </a:lnTo>
                  <a:lnTo>
                    <a:pt x="40005" y="52070"/>
                  </a:lnTo>
                  <a:lnTo>
                    <a:pt x="38608" y="52832"/>
                  </a:lnTo>
                  <a:lnTo>
                    <a:pt x="37211" y="53467"/>
                  </a:lnTo>
                  <a:lnTo>
                    <a:pt x="35687" y="54102"/>
                  </a:lnTo>
                  <a:lnTo>
                    <a:pt x="34163" y="54610"/>
                  </a:lnTo>
                  <a:lnTo>
                    <a:pt x="32639" y="54991"/>
                  </a:lnTo>
                  <a:lnTo>
                    <a:pt x="30988" y="55118"/>
                  </a:lnTo>
                  <a:lnTo>
                    <a:pt x="29337" y="55245"/>
                  </a:lnTo>
                  <a:lnTo>
                    <a:pt x="29337" y="55245"/>
                  </a:lnTo>
                  <a:lnTo>
                    <a:pt x="26162" y="54991"/>
                  </a:lnTo>
                  <a:lnTo>
                    <a:pt x="23114" y="54229"/>
                  </a:lnTo>
                  <a:lnTo>
                    <a:pt x="20320" y="52832"/>
                  </a:lnTo>
                  <a:lnTo>
                    <a:pt x="17907" y="51054"/>
                  </a:lnTo>
                  <a:lnTo>
                    <a:pt x="15748" y="48895"/>
                  </a:lnTo>
                  <a:lnTo>
                    <a:pt x="13970" y="46228"/>
                  </a:lnTo>
                  <a:lnTo>
                    <a:pt x="12573" y="43180"/>
                  </a:lnTo>
                  <a:lnTo>
                    <a:pt x="11430" y="39751"/>
                  </a:lnTo>
                  <a:lnTo>
                    <a:pt x="10795" y="36068"/>
                  </a:lnTo>
                  <a:lnTo>
                    <a:pt x="10541" y="32004"/>
                  </a:lnTo>
                  <a:lnTo>
                    <a:pt x="10541" y="32004"/>
                  </a:lnTo>
                  <a:lnTo>
                    <a:pt x="10795" y="27940"/>
                  </a:lnTo>
                  <a:lnTo>
                    <a:pt x="11557" y="24130"/>
                  </a:lnTo>
                  <a:lnTo>
                    <a:pt x="12573" y="20828"/>
                  </a:lnTo>
                  <a:lnTo>
                    <a:pt x="14097" y="17653"/>
                  </a:lnTo>
                  <a:lnTo>
                    <a:pt x="16002" y="14986"/>
                  </a:lnTo>
                  <a:lnTo>
                    <a:pt x="18161" y="12827"/>
                  </a:lnTo>
                  <a:lnTo>
                    <a:pt x="20701" y="10922"/>
                  </a:lnTo>
                  <a:lnTo>
                    <a:pt x="23495" y="9652"/>
                  </a:lnTo>
                  <a:lnTo>
                    <a:pt x="26416" y="8763"/>
                  </a:lnTo>
                  <a:lnTo>
                    <a:pt x="29718" y="8509"/>
                  </a:lnTo>
                  <a:lnTo>
                    <a:pt x="29718" y="8509"/>
                  </a:lnTo>
                  <a:lnTo>
                    <a:pt x="31115" y="8636"/>
                  </a:lnTo>
                  <a:lnTo>
                    <a:pt x="32385" y="8763"/>
                  </a:lnTo>
                  <a:lnTo>
                    <a:pt x="33782" y="9144"/>
                  </a:lnTo>
                  <a:lnTo>
                    <a:pt x="34925" y="9525"/>
                  </a:lnTo>
                  <a:lnTo>
                    <a:pt x="36195" y="10033"/>
                  </a:lnTo>
                  <a:lnTo>
                    <a:pt x="37338" y="10668"/>
                  </a:lnTo>
                  <a:lnTo>
                    <a:pt x="38481" y="11303"/>
                  </a:lnTo>
                  <a:lnTo>
                    <a:pt x="39624" y="12192"/>
                  </a:lnTo>
                  <a:lnTo>
                    <a:pt x="40640" y="12954"/>
                  </a:lnTo>
                  <a:lnTo>
                    <a:pt x="41783" y="13843"/>
                  </a:lnTo>
                  <a:lnTo>
                    <a:pt x="46990" y="7239"/>
                  </a:lnTo>
                  <a:lnTo>
                    <a:pt x="46990" y="7239"/>
                  </a:lnTo>
                  <a:lnTo>
                    <a:pt x="45720" y="6096"/>
                  </a:lnTo>
                  <a:lnTo>
                    <a:pt x="44196" y="4953"/>
                  </a:lnTo>
                  <a:lnTo>
                    <a:pt x="42799" y="3937"/>
                  </a:lnTo>
                  <a:lnTo>
                    <a:pt x="41148" y="3048"/>
                  </a:lnTo>
                  <a:lnTo>
                    <a:pt x="39497" y="2159"/>
                  </a:lnTo>
                  <a:lnTo>
                    <a:pt x="37719" y="1397"/>
                  </a:lnTo>
                  <a:lnTo>
                    <a:pt x="35687" y="889"/>
                  </a:lnTo>
                  <a:lnTo>
                    <a:pt x="33655" y="381"/>
                  </a:lnTo>
                  <a:lnTo>
                    <a:pt x="31496" y="127"/>
                  </a:lnTo>
                  <a:lnTo>
                    <a:pt x="29210" y="0"/>
                  </a:lnTo>
                  <a:lnTo>
                    <a:pt x="29210" y="0"/>
                  </a:lnTo>
                  <a:lnTo>
                    <a:pt x="24638" y="381"/>
                  </a:lnTo>
                  <a:lnTo>
                    <a:pt x="20193" y="1397"/>
                  </a:lnTo>
                  <a:lnTo>
                    <a:pt x="16002" y="3175"/>
                  </a:lnTo>
                  <a:lnTo>
                    <a:pt x="12192" y="5461"/>
                  </a:lnTo>
                  <a:lnTo>
                    <a:pt x="8763" y="8382"/>
                  </a:lnTo>
                  <a:lnTo>
                    <a:pt x="5842" y="12065"/>
                  </a:lnTo>
                  <a:lnTo>
                    <a:pt x="3302" y="16129"/>
                  </a:lnTo>
                  <a:lnTo>
                    <a:pt x="1524" y="20955"/>
                  </a:lnTo>
                  <a:lnTo>
                    <a:pt x="381" y="26162"/>
                  </a:lnTo>
                  <a:lnTo>
                    <a:pt x="0" y="32004"/>
                  </a:lnTo>
                  <a:lnTo>
                    <a:pt x="0" y="32004"/>
                  </a:lnTo>
                  <a:lnTo>
                    <a:pt x="254" y="37719"/>
                  </a:lnTo>
                  <a:lnTo>
                    <a:pt x="1397" y="43053"/>
                  </a:lnTo>
                  <a:lnTo>
                    <a:pt x="3048" y="47752"/>
                  </a:lnTo>
                  <a:lnTo>
                    <a:pt x="5334" y="51816"/>
                  </a:lnTo>
                  <a:lnTo>
                    <a:pt x="8128" y="55372"/>
                  </a:lnTo>
                  <a:lnTo>
                    <a:pt x="11430" y="58420"/>
                  </a:lnTo>
                  <a:lnTo>
                    <a:pt x="15240" y="60706"/>
                  </a:lnTo>
                  <a:lnTo>
                    <a:pt x="19304" y="62357"/>
                  </a:lnTo>
                  <a:lnTo>
                    <a:pt x="23749" y="63373"/>
                  </a:lnTo>
                  <a:lnTo>
                    <a:pt x="28448" y="63754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411ECAB4-400D-A28F-7899-DD5FA301DF83}"/>
                </a:ext>
              </a:extLst>
            </p:cNvPr>
            <p:cNvSpPr/>
            <p:nvPr/>
          </p:nvSpPr>
          <p:spPr>
            <a:xfrm>
              <a:off x="2959100" y="4956555"/>
              <a:ext cx="14731" cy="60705"/>
            </a:xfrm>
            <a:custGeom>
              <a:avLst/>
              <a:gdLst>
                <a:gd name="connsiteX0" fmla="*/ 7366 w 14731"/>
                <a:gd name="connsiteY0" fmla="*/ 15621 h 60705"/>
                <a:gd name="connsiteX1" fmla="*/ 7366 w 14731"/>
                <a:gd name="connsiteY1" fmla="*/ 15621 h 60705"/>
                <a:gd name="connsiteX2" fmla="*/ 8509 w 14731"/>
                <a:gd name="connsiteY2" fmla="*/ 15494 h 60705"/>
                <a:gd name="connsiteX3" fmla="*/ 9652 w 14731"/>
                <a:gd name="connsiteY3" fmla="*/ 15240 h 60705"/>
                <a:gd name="connsiteX4" fmla="*/ 10795 w 14731"/>
                <a:gd name="connsiteY4" fmla="*/ 14859 h 60705"/>
                <a:gd name="connsiteX5" fmla="*/ 11684 w 14731"/>
                <a:gd name="connsiteY5" fmla="*/ 14224 h 60705"/>
                <a:gd name="connsiteX6" fmla="*/ 12573 w 14731"/>
                <a:gd name="connsiteY6" fmla="*/ 13462 h 60705"/>
                <a:gd name="connsiteX7" fmla="*/ 13335 w 14731"/>
                <a:gd name="connsiteY7" fmla="*/ 12573 h 60705"/>
                <a:gd name="connsiteX8" fmla="*/ 13970 w 14731"/>
                <a:gd name="connsiteY8" fmla="*/ 11557 h 60705"/>
                <a:gd name="connsiteX9" fmla="*/ 14351 w 14731"/>
                <a:gd name="connsiteY9" fmla="*/ 10414 h 60705"/>
                <a:gd name="connsiteX10" fmla="*/ 14605 w 14731"/>
                <a:gd name="connsiteY10" fmla="*/ 9271 h 60705"/>
                <a:gd name="connsiteX11" fmla="*/ 14732 w 14731"/>
                <a:gd name="connsiteY11" fmla="*/ 8001 h 60705"/>
                <a:gd name="connsiteX12" fmla="*/ 14732 w 14731"/>
                <a:gd name="connsiteY12" fmla="*/ 8001 h 60705"/>
                <a:gd name="connsiteX13" fmla="*/ 14605 w 14731"/>
                <a:gd name="connsiteY13" fmla="*/ 6604 h 60705"/>
                <a:gd name="connsiteX14" fmla="*/ 14351 w 14731"/>
                <a:gd name="connsiteY14" fmla="*/ 5334 h 60705"/>
                <a:gd name="connsiteX15" fmla="*/ 13970 w 14731"/>
                <a:gd name="connsiteY15" fmla="*/ 4191 h 60705"/>
                <a:gd name="connsiteX16" fmla="*/ 13335 w 14731"/>
                <a:gd name="connsiteY16" fmla="*/ 3175 h 60705"/>
                <a:gd name="connsiteX17" fmla="*/ 12573 w 14731"/>
                <a:gd name="connsiteY17" fmla="*/ 2159 h 60705"/>
                <a:gd name="connsiteX18" fmla="*/ 11684 w 14731"/>
                <a:gd name="connsiteY18" fmla="*/ 1397 h 60705"/>
                <a:gd name="connsiteX19" fmla="*/ 10795 w 14731"/>
                <a:gd name="connsiteY19" fmla="*/ 889 h 60705"/>
                <a:gd name="connsiteX20" fmla="*/ 9652 w 14731"/>
                <a:gd name="connsiteY20" fmla="*/ 381 h 60705"/>
                <a:gd name="connsiteX21" fmla="*/ 8509 w 14731"/>
                <a:gd name="connsiteY21" fmla="*/ 127 h 60705"/>
                <a:gd name="connsiteX22" fmla="*/ 7366 w 14731"/>
                <a:gd name="connsiteY22" fmla="*/ 0 h 60705"/>
                <a:gd name="connsiteX23" fmla="*/ 7366 w 14731"/>
                <a:gd name="connsiteY23" fmla="*/ 0 h 60705"/>
                <a:gd name="connsiteX24" fmla="*/ 6223 w 14731"/>
                <a:gd name="connsiteY24" fmla="*/ 127 h 60705"/>
                <a:gd name="connsiteX25" fmla="*/ 5080 w 14731"/>
                <a:gd name="connsiteY25" fmla="*/ 381 h 60705"/>
                <a:gd name="connsiteX26" fmla="*/ 3937 w 14731"/>
                <a:gd name="connsiteY26" fmla="*/ 889 h 60705"/>
                <a:gd name="connsiteX27" fmla="*/ 3048 w 14731"/>
                <a:gd name="connsiteY27" fmla="*/ 1397 h 60705"/>
                <a:gd name="connsiteX28" fmla="*/ 2159 w 14731"/>
                <a:gd name="connsiteY28" fmla="*/ 2159 h 60705"/>
                <a:gd name="connsiteX29" fmla="*/ 1397 w 14731"/>
                <a:gd name="connsiteY29" fmla="*/ 3175 h 60705"/>
                <a:gd name="connsiteX30" fmla="*/ 762 w 14731"/>
                <a:gd name="connsiteY30" fmla="*/ 4191 h 60705"/>
                <a:gd name="connsiteX31" fmla="*/ 381 w 14731"/>
                <a:gd name="connsiteY31" fmla="*/ 5334 h 60705"/>
                <a:gd name="connsiteX32" fmla="*/ 127 w 14731"/>
                <a:gd name="connsiteY32" fmla="*/ 6604 h 60705"/>
                <a:gd name="connsiteX33" fmla="*/ 0 w 14731"/>
                <a:gd name="connsiteY33" fmla="*/ 8001 h 60705"/>
                <a:gd name="connsiteX34" fmla="*/ 0 w 14731"/>
                <a:gd name="connsiteY34" fmla="*/ 8001 h 60705"/>
                <a:gd name="connsiteX35" fmla="*/ 127 w 14731"/>
                <a:gd name="connsiteY35" fmla="*/ 9271 h 60705"/>
                <a:gd name="connsiteX36" fmla="*/ 381 w 14731"/>
                <a:gd name="connsiteY36" fmla="*/ 10414 h 60705"/>
                <a:gd name="connsiteX37" fmla="*/ 762 w 14731"/>
                <a:gd name="connsiteY37" fmla="*/ 11557 h 60705"/>
                <a:gd name="connsiteX38" fmla="*/ 1397 w 14731"/>
                <a:gd name="connsiteY38" fmla="*/ 12573 h 60705"/>
                <a:gd name="connsiteX39" fmla="*/ 2159 w 14731"/>
                <a:gd name="connsiteY39" fmla="*/ 13462 h 60705"/>
                <a:gd name="connsiteX40" fmla="*/ 3048 w 14731"/>
                <a:gd name="connsiteY40" fmla="*/ 14224 h 60705"/>
                <a:gd name="connsiteX41" fmla="*/ 3937 w 14731"/>
                <a:gd name="connsiteY41" fmla="*/ 14859 h 60705"/>
                <a:gd name="connsiteX42" fmla="*/ 5080 w 14731"/>
                <a:gd name="connsiteY42" fmla="*/ 15240 h 60705"/>
                <a:gd name="connsiteX43" fmla="*/ 6223 w 14731"/>
                <a:gd name="connsiteY43" fmla="*/ 15494 h 60705"/>
                <a:gd name="connsiteX44" fmla="*/ 7366 w 14731"/>
                <a:gd name="connsiteY44" fmla="*/ 15621 h 60705"/>
                <a:gd name="connsiteX45" fmla="*/ 7366 w 14731"/>
                <a:gd name="connsiteY45" fmla="*/ 60706 h 60705"/>
                <a:gd name="connsiteX46" fmla="*/ 7366 w 14731"/>
                <a:gd name="connsiteY46" fmla="*/ 60706 h 60705"/>
                <a:gd name="connsiteX47" fmla="*/ 8509 w 14731"/>
                <a:gd name="connsiteY47" fmla="*/ 60579 h 60705"/>
                <a:gd name="connsiteX48" fmla="*/ 9652 w 14731"/>
                <a:gd name="connsiteY48" fmla="*/ 60325 h 60705"/>
                <a:gd name="connsiteX49" fmla="*/ 10795 w 14731"/>
                <a:gd name="connsiteY49" fmla="*/ 59944 h 60705"/>
                <a:gd name="connsiteX50" fmla="*/ 11684 w 14731"/>
                <a:gd name="connsiteY50" fmla="*/ 59309 h 60705"/>
                <a:gd name="connsiteX51" fmla="*/ 12573 w 14731"/>
                <a:gd name="connsiteY51" fmla="*/ 58547 h 60705"/>
                <a:gd name="connsiteX52" fmla="*/ 13335 w 14731"/>
                <a:gd name="connsiteY52" fmla="*/ 57658 h 60705"/>
                <a:gd name="connsiteX53" fmla="*/ 13970 w 14731"/>
                <a:gd name="connsiteY53" fmla="*/ 56642 h 60705"/>
                <a:gd name="connsiteX54" fmla="*/ 14351 w 14731"/>
                <a:gd name="connsiteY54" fmla="*/ 55499 h 60705"/>
                <a:gd name="connsiteX55" fmla="*/ 14605 w 14731"/>
                <a:gd name="connsiteY55" fmla="*/ 54356 h 60705"/>
                <a:gd name="connsiteX56" fmla="*/ 14732 w 14731"/>
                <a:gd name="connsiteY56" fmla="*/ 52959 h 60705"/>
                <a:gd name="connsiteX57" fmla="*/ 14732 w 14731"/>
                <a:gd name="connsiteY57" fmla="*/ 52959 h 60705"/>
                <a:gd name="connsiteX58" fmla="*/ 14605 w 14731"/>
                <a:gd name="connsiteY58" fmla="*/ 51562 h 60705"/>
                <a:gd name="connsiteX59" fmla="*/ 14351 w 14731"/>
                <a:gd name="connsiteY59" fmla="*/ 50292 h 60705"/>
                <a:gd name="connsiteX60" fmla="*/ 13970 w 14731"/>
                <a:gd name="connsiteY60" fmla="*/ 49149 h 60705"/>
                <a:gd name="connsiteX61" fmla="*/ 13335 w 14731"/>
                <a:gd name="connsiteY61" fmla="*/ 48133 h 60705"/>
                <a:gd name="connsiteX62" fmla="*/ 12573 w 14731"/>
                <a:gd name="connsiteY62" fmla="*/ 47244 h 60705"/>
                <a:gd name="connsiteX63" fmla="*/ 11684 w 14731"/>
                <a:gd name="connsiteY63" fmla="*/ 46482 h 60705"/>
                <a:gd name="connsiteX64" fmla="*/ 10795 w 14731"/>
                <a:gd name="connsiteY64" fmla="*/ 45847 h 60705"/>
                <a:gd name="connsiteX65" fmla="*/ 9652 w 14731"/>
                <a:gd name="connsiteY65" fmla="*/ 45466 h 60705"/>
                <a:gd name="connsiteX66" fmla="*/ 8509 w 14731"/>
                <a:gd name="connsiteY66" fmla="*/ 45085 h 60705"/>
                <a:gd name="connsiteX67" fmla="*/ 7366 w 14731"/>
                <a:gd name="connsiteY67" fmla="*/ 45085 h 60705"/>
                <a:gd name="connsiteX68" fmla="*/ 7366 w 14731"/>
                <a:gd name="connsiteY68" fmla="*/ 45085 h 60705"/>
                <a:gd name="connsiteX69" fmla="*/ 6223 w 14731"/>
                <a:gd name="connsiteY69" fmla="*/ 45085 h 60705"/>
                <a:gd name="connsiteX70" fmla="*/ 5080 w 14731"/>
                <a:gd name="connsiteY70" fmla="*/ 45466 h 60705"/>
                <a:gd name="connsiteX71" fmla="*/ 3937 w 14731"/>
                <a:gd name="connsiteY71" fmla="*/ 45847 h 60705"/>
                <a:gd name="connsiteX72" fmla="*/ 3048 w 14731"/>
                <a:gd name="connsiteY72" fmla="*/ 46482 h 60705"/>
                <a:gd name="connsiteX73" fmla="*/ 2159 w 14731"/>
                <a:gd name="connsiteY73" fmla="*/ 47244 h 60705"/>
                <a:gd name="connsiteX74" fmla="*/ 1397 w 14731"/>
                <a:gd name="connsiteY74" fmla="*/ 48133 h 60705"/>
                <a:gd name="connsiteX75" fmla="*/ 762 w 14731"/>
                <a:gd name="connsiteY75" fmla="*/ 49149 h 60705"/>
                <a:gd name="connsiteX76" fmla="*/ 381 w 14731"/>
                <a:gd name="connsiteY76" fmla="*/ 50292 h 60705"/>
                <a:gd name="connsiteX77" fmla="*/ 127 w 14731"/>
                <a:gd name="connsiteY77" fmla="*/ 51562 h 60705"/>
                <a:gd name="connsiteX78" fmla="*/ 0 w 14731"/>
                <a:gd name="connsiteY78" fmla="*/ 52959 h 60705"/>
                <a:gd name="connsiteX79" fmla="*/ 0 w 14731"/>
                <a:gd name="connsiteY79" fmla="*/ 52959 h 60705"/>
                <a:gd name="connsiteX80" fmla="*/ 127 w 14731"/>
                <a:gd name="connsiteY80" fmla="*/ 54356 h 60705"/>
                <a:gd name="connsiteX81" fmla="*/ 381 w 14731"/>
                <a:gd name="connsiteY81" fmla="*/ 55499 h 60705"/>
                <a:gd name="connsiteX82" fmla="*/ 762 w 14731"/>
                <a:gd name="connsiteY82" fmla="*/ 56642 h 60705"/>
                <a:gd name="connsiteX83" fmla="*/ 1397 w 14731"/>
                <a:gd name="connsiteY83" fmla="*/ 57658 h 60705"/>
                <a:gd name="connsiteX84" fmla="*/ 2159 w 14731"/>
                <a:gd name="connsiteY84" fmla="*/ 58547 h 60705"/>
                <a:gd name="connsiteX85" fmla="*/ 3048 w 14731"/>
                <a:gd name="connsiteY85" fmla="*/ 59309 h 60705"/>
                <a:gd name="connsiteX86" fmla="*/ 3937 w 14731"/>
                <a:gd name="connsiteY86" fmla="*/ 59944 h 60705"/>
                <a:gd name="connsiteX87" fmla="*/ 5080 w 14731"/>
                <a:gd name="connsiteY87" fmla="*/ 60325 h 60705"/>
                <a:gd name="connsiteX88" fmla="*/ 6223 w 14731"/>
                <a:gd name="connsiteY88" fmla="*/ 60579 h 60705"/>
                <a:gd name="connsiteX89" fmla="*/ 7366 w 14731"/>
                <a:gd name="connsiteY89" fmla="*/ 60706 h 6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4731" h="60705">
                  <a:moveTo>
                    <a:pt x="7366" y="15621"/>
                  </a:moveTo>
                  <a:lnTo>
                    <a:pt x="7366" y="15621"/>
                  </a:lnTo>
                  <a:lnTo>
                    <a:pt x="8509" y="15494"/>
                  </a:lnTo>
                  <a:lnTo>
                    <a:pt x="9652" y="15240"/>
                  </a:lnTo>
                  <a:lnTo>
                    <a:pt x="10795" y="14859"/>
                  </a:lnTo>
                  <a:lnTo>
                    <a:pt x="11684" y="14224"/>
                  </a:lnTo>
                  <a:lnTo>
                    <a:pt x="12573" y="13462"/>
                  </a:lnTo>
                  <a:lnTo>
                    <a:pt x="13335" y="12573"/>
                  </a:lnTo>
                  <a:lnTo>
                    <a:pt x="13970" y="11557"/>
                  </a:lnTo>
                  <a:lnTo>
                    <a:pt x="14351" y="10414"/>
                  </a:lnTo>
                  <a:lnTo>
                    <a:pt x="14605" y="9271"/>
                  </a:lnTo>
                  <a:lnTo>
                    <a:pt x="14732" y="8001"/>
                  </a:lnTo>
                  <a:lnTo>
                    <a:pt x="14732" y="8001"/>
                  </a:lnTo>
                  <a:lnTo>
                    <a:pt x="14605" y="6604"/>
                  </a:lnTo>
                  <a:lnTo>
                    <a:pt x="14351" y="5334"/>
                  </a:lnTo>
                  <a:lnTo>
                    <a:pt x="13970" y="4191"/>
                  </a:lnTo>
                  <a:lnTo>
                    <a:pt x="13335" y="3175"/>
                  </a:lnTo>
                  <a:lnTo>
                    <a:pt x="12573" y="2159"/>
                  </a:lnTo>
                  <a:lnTo>
                    <a:pt x="11684" y="1397"/>
                  </a:lnTo>
                  <a:lnTo>
                    <a:pt x="10795" y="889"/>
                  </a:lnTo>
                  <a:lnTo>
                    <a:pt x="9652" y="381"/>
                  </a:lnTo>
                  <a:lnTo>
                    <a:pt x="8509" y="127"/>
                  </a:lnTo>
                  <a:lnTo>
                    <a:pt x="7366" y="0"/>
                  </a:lnTo>
                  <a:lnTo>
                    <a:pt x="7366" y="0"/>
                  </a:lnTo>
                  <a:lnTo>
                    <a:pt x="6223" y="127"/>
                  </a:lnTo>
                  <a:lnTo>
                    <a:pt x="5080" y="381"/>
                  </a:lnTo>
                  <a:lnTo>
                    <a:pt x="3937" y="889"/>
                  </a:lnTo>
                  <a:lnTo>
                    <a:pt x="3048" y="1397"/>
                  </a:lnTo>
                  <a:lnTo>
                    <a:pt x="2159" y="2159"/>
                  </a:lnTo>
                  <a:lnTo>
                    <a:pt x="1397" y="3175"/>
                  </a:lnTo>
                  <a:lnTo>
                    <a:pt x="762" y="4191"/>
                  </a:lnTo>
                  <a:lnTo>
                    <a:pt x="381" y="5334"/>
                  </a:lnTo>
                  <a:lnTo>
                    <a:pt x="127" y="6604"/>
                  </a:lnTo>
                  <a:lnTo>
                    <a:pt x="0" y="8001"/>
                  </a:lnTo>
                  <a:lnTo>
                    <a:pt x="0" y="8001"/>
                  </a:lnTo>
                  <a:lnTo>
                    <a:pt x="127" y="9271"/>
                  </a:lnTo>
                  <a:lnTo>
                    <a:pt x="381" y="10414"/>
                  </a:lnTo>
                  <a:lnTo>
                    <a:pt x="762" y="11557"/>
                  </a:lnTo>
                  <a:lnTo>
                    <a:pt x="1397" y="12573"/>
                  </a:lnTo>
                  <a:lnTo>
                    <a:pt x="2159" y="13462"/>
                  </a:lnTo>
                  <a:lnTo>
                    <a:pt x="3048" y="14224"/>
                  </a:lnTo>
                  <a:lnTo>
                    <a:pt x="3937" y="14859"/>
                  </a:lnTo>
                  <a:lnTo>
                    <a:pt x="5080" y="15240"/>
                  </a:lnTo>
                  <a:lnTo>
                    <a:pt x="6223" y="15494"/>
                  </a:lnTo>
                  <a:lnTo>
                    <a:pt x="7366" y="15621"/>
                  </a:lnTo>
                  <a:close/>
                  <a:moveTo>
                    <a:pt x="7366" y="60706"/>
                  </a:moveTo>
                  <a:lnTo>
                    <a:pt x="7366" y="60706"/>
                  </a:lnTo>
                  <a:lnTo>
                    <a:pt x="8509" y="60579"/>
                  </a:lnTo>
                  <a:lnTo>
                    <a:pt x="9652" y="60325"/>
                  </a:lnTo>
                  <a:lnTo>
                    <a:pt x="10795" y="59944"/>
                  </a:lnTo>
                  <a:lnTo>
                    <a:pt x="11684" y="59309"/>
                  </a:lnTo>
                  <a:lnTo>
                    <a:pt x="12573" y="58547"/>
                  </a:lnTo>
                  <a:lnTo>
                    <a:pt x="13335" y="57658"/>
                  </a:lnTo>
                  <a:lnTo>
                    <a:pt x="13970" y="56642"/>
                  </a:lnTo>
                  <a:lnTo>
                    <a:pt x="14351" y="55499"/>
                  </a:lnTo>
                  <a:lnTo>
                    <a:pt x="14605" y="54356"/>
                  </a:lnTo>
                  <a:lnTo>
                    <a:pt x="14732" y="52959"/>
                  </a:lnTo>
                  <a:lnTo>
                    <a:pt x="14732" y="52959"/>
                  </a:lnTo>
                  <a:lnTo>
                    <a:pt x="14605" y="51562"/>
                  </a:lnTo>
                  <a:lnTo>
                    <a:pt x="14351" y="50292"/>
                  </a:lnTo>
                  <a:lnTo>
                    <a:pt x="13970" y="49149"/>
                  </a:lnTo>
                  <a:lnTo>
                    <a:pt x="13335" y="48133"/>
                  </a:lnTo>
                  <a:lnTo>
                    <a:pt x="12573" y="47244"/>
                  </a:lnTo>
                  <a:lnTo>
                    <a:pt x="11684" y="46482"/>
                  </a:lnTo>
                  <a:lnTo>
                    <a:pt x="10795" y="45847"/>
                  </a:lnTo>
                  <a:lnTo>
                    <a:pt x="9652" y="45466"/>
                  </a:lnTo>
                  <a:lnTo>
                    <a:pt x="8509" y="45085"/>
                  </a:lnTo>
                  <a:lnTo>
                    <a:pt x="7366" y="45085"/>
                  </a:lnTo>
                  <a:lnTo>
                    <a:pt x="7366" y="45085"/>
                  </a:lnTo>
                  <a:lnTo>
                    <a:pt x="6223" y="45085"/>
                  </a:lnTo>
                  <a:lnTo>
                    <a:pt x="5080" y="45466"/>
                  </a:lnTo>
                  <a:lnTo>
                    <a:pt x="3937" y="45847"/>
                  </a:lnTo>
                  <a:lnTo>
                    <a:pt x="3048" y="46482"/>
                  </a:lnTo>
                  <a:lnTo>
                    <a:pt x="2159" y="47244"/>
                  </a:lnTo>
                  <a:lnTo>
                    <a:pt x="1397" y="48133"/>
                  </a:lnTo>
                  <a:lnTo>
                    <a:pt x="762" y="49149"/>
                  </a:lnTo>
                  <a:lnTo>
                    <a:pt x="381" y="50292"/>
                  </a:lnTo>
                  <a:lnTo>
                    <a:pt x="127" y="51562"/>
                  </a:lnTo>
                  <a:lnTo>
                    <a:pt x="0" y="52959"/>
                  </a:lnTo>
                  <a:lnTo>
                    <a:pt x="0" y="52959"/>
                  </a:lnTo>
                  <a:lnTo>
                    <a:pt x="127" y="54356"/>
                  </a:lnTo>
                  <a:lnTo>
                    <a:pt x="381" y="55499"/>
                  </a:lnTo>
                  <a:lnTo>
                    <a:pt x="762" y="56642"/>
                  </a:lnTo>
                  <a:lnTo>
                    <a:pt x="1397" y="57658"/>
                  </a:lnTo>
                  <a:lnTo>
                    <a:pt x="2159" y="58547"/>
                  </a:lnTo>
                  <a:lnTo>
                    <a:pt x="3048" y="59309"/>
                  </a:lnTo>
                  <a:lnTo>
                    <a:pt x="3937" y="59944"/>
                  </a:lnTo>
                  <a:lnTo>
                    <a:pt x="5080" y="60325"/>
                  </a:lnTo>
                  <a:lnTo>
                    <a:pt x="6223" y="60579"/>
                  </a:lnTo>
                  <a:lnTo>
                    <a:pt x="7366" y="60706"/>
                  </a:lnTo>
                  <a:close/>
                </a:path>
              </a:pathLst>
            </a:custGeom>
            <a:solidFill>
              <a:srgbClr val="000000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429B8E13-A48D-7264-BC7A-4B6D0D330458}"/>
                </a:ext>
              </a:extLst>
            </p:cNvPr>
            <p:cNvSpPr/>
            <p:nvPr/>
          </p:nvSpPr>
          <p:spPr>
            <a:xfrm>
              <a:off x="3006979" y="4919726"/>
              <a:ext cx="108330" cy="105790"/>
            </a:xfrm>
            <a:custGeom>
              <a:avLst/>
              <a:gdLst>
                <a:gd name="connsiteX0" fmla="*/ 36068 w 108330"/>
                <a:gd name="connsiteY0" fmla="*/ 85090 h 105790"/>
                <a:gd name="connsiteX1" fmla="*/ 36068 w 108330"/>
                <a:gd name="connsiteY1" fmla="*/ 85090 h 105790"/>
                <a:gd name="connsiteX2" fmla="*/ 36068 w 108330"/>
                <a:gd name="connsiteY2" fmla="*/ 85217 h 105790"/>
                <a:gd name="connsiteX3" fmla="*/ 36068 w 108330"/>
                <a:gd name="connsiteY3" fmla="*/ 85344 h 105790"/>
                <a:gd name="connsiteX4" fmla="*/ 35941 w 108330"/>
                <a:gd name="connsiteY4" fmla="*/ 85471 h 105790"/>
                <a:gd name="connsiteX5" fmla="*/ 35814 w 108330"/>
                <a:gd name="connsiteY5" fmla="*/ 85598 h 105790"/>
                <a:gd name="connsiteX6" fmla="*/ 35814 w 108330"/>
                <a:gd name="connsiteY6" fmla="*/ 85598 h 105790"/>
                <a:gd name="connsiteX7" fmla="*/ 35687 w 108330"/>
                <a:gd name="connsiteY7" fmla="*/ 85725 h 105790"/>
                <a:gd name="connsiteX8" fmla="*/ 35560 w 108330"/>
                <a:gd name="connsiteY8" fmla="*/ 85725 h 105790"/>
                <a:gd name="connsiteX9" fmla="*/ 35306 w 108330"/>
                <a:gd name="connsiteY9" fmla="*/ 85725 h 105790"/>
                <a:gd name="connsiteX10" fmla="*/ 35179 w 108330"/>
                <a:gd name="connsiteY10" fmla="*/ 85852 h 105790"/>
                <a:gd name="connsiteX11" fmla="*/ 34925 w 108330"/>
                <a:gd name="connsiteY11" fmla="*/ 85852 h 105790"/>
                <a:gd name="connsiteX12" fmla="*/ 34925 w 108330"/>
                <a:gd name="connsiteY12" fmla="*/ 85852 h 105790"/>
                <a:gd name="connsiteX13" fmla="*/ 34798 w 108330"/>
                <a:gd name="connsiteY13" fmla="*/ 85852 h 105790"/>
                <a:gd name="connsiteX14" fmla="*/ 34671 w 108330"/>
                <a:gd name="connsiteY14" fmla="*/ 85852 h 105790"/>
                <a:gd name="connsiteX15" fmla="*/ 34417 w 108330"/>
                <a:gd name="connsiteY15" fmla="*/ 85852 h 105790"/>
                <a:gd name="connsiteX16" fmla="*/ 34290 w 108330"/>
                <a:gd name="connsiteY16" fmla="*/ 85852 h 105790"/>
                <a:gd name="connsiteX17" fmla="*/ 34163 w 108330"/>
                <a:gd name="connsiteY17" fmla="*/ 85725 h 105790"/>
                <a:gd name="connsiteX18" fmla="*/ 34036 w 108330"/>
                <a:gd name="connsiteY18" fmla="*/ 85598 h 105790"/>
                <a:gd name="connsiteX19" fmla="*/ 34036 w 108330"/>
                <a:gd name="connsiteY19" fmla="*/ 85471 h 105790"/>
                <a:gd name="connsiteX20" fmla="*/ 33909 w 108330"/>
                <a:gd name="connsiteY20" fmla="*/ 85471 h 105790"/>
                <a:gd name="connsiteX21" fmla="*/ 33909 w 108330"/>
                <a:gd name="connsiteY21" fmla="*/ 85344 h 105790"/>
                <a:gd name="connsiteX22" fmla="*/ 33909 w 108330"/>
                <a:gd name="connsiteY22" fmla="*/ 85090 h 105790"/>
                <a:gd name="connsiteX23" fmla="*/ 33909 w 108330"/>
                <a:gd name="connsiteY23" fmla="*/ 85090 h 105790"/>
                <a:gd name="connsiteX24" fmla="*/ 33909 w 108330"/>
                <a:gd name="connsiteY24" fmla="*/ 84963 h 105790"/>
                <a:gd name="connsiteX25" fmla="*/ 33909 w 108330"/>
                <a:gd name="connsiteY25" fmla="*/ 84836 h 105790"/>
                <a:gd name="connsiteX26" fmla="*/ 34036 w 108330"/>
                <a:gd name="connsiteY26" fmla="*/ 84709 h 105790"/>
                <a:gd name="connsiteX27" fmla="*/ 34036 w 108330"/>
                <a:gd name="connsiteY27" fmla="*/ 84709 h 105790"/>
                <a:gd name="connsiteX28" fmla="*/ 34163 w 108330"/>
                <a:gd name="connsiteY28" fmla="*/ 84582 h 105790"/>
                <a:gd name="connsiteX29" fmla="*/ 34290 w 108330"/>
                <a:gd name="connsiteY29" fmla="*/ 84455 h 105790"/>
                <a:gd name="connsiteX30" fmla="*/ 34417 w 108330"/>
                <a:gd name="connsiteY30" fmla="*/ 84328 h 105790"/>
                <a:gd name="connsiteX31" fmla="*/ 34671 w 108330"/>
                <a:gd name="connsiteY31" fmla="*/ 84328 h 105790"/>
                <a:gd name="connsiteX32" fmla="*/ 34798 w 108330"/>
                <a:gd name="connsiteY32" fmla="*/ 84328 h 105790"/>
                <a:gd name="connsiteX33" fmla="*/ 34925 w 108330"/>
                <a:gd name="connsiteY33" fmla="*/ 84328 h 105790"/>
                <a:gd name="connsiteX34" fmla="*/ 34925 w 108330"/>
                <a:gd name="connsiteY34" fmla="*/ 84328 h 105790"/>
                <a:gd name="connsiteX35" fmla="*/ 35179 w 108330"/>
                <a:gd name="connsiteY35" fmla="*/ 84328 h 105790"/>
                <a:gd name="connsiteX36" fmla="*/ 35306 w 108330"/>
                <a:gd name="connsiteY36" fmla="*/ 84328 h 105790"/>
                <a:gd name="connsiteX37" fmla="*/ 35560 w 108330"/>
                <a:gd name="connsiteY37" fmla="*/ 84328 h 105790"/>
                <a:gd name="connsiteX38" fmla="*/ 35687 w 108330"/>
                <a:gd name="connsiteY38" fmla="*/ 84455 h 105790"/>
                <a:gd name="connsiteX39" fmla="*/ 35814 w 108330"/>
                <a:gd name="connsiteY39" fmla="*/ 84582 h 105790"/>
                <a:gd name="connsiteX40" fmla="*/ 35814 w 108330"/>
                <a:gd name="connsiteY40" fmla="*/ 84709 h 105790"/>
                <a:gd name="connsiteX41" fmla="*/ 35941 w 108330"/>
                <a:gd name="connsiteY41" fmla="*/ 84709 h 105790"/>
                <a:gd name="connsiteX42" fmla="*/ 36068 w 108330"/>
                <a:gd name="connsiteY42" fmla="*/ 84836 h 105790"/>
                <a:gd name="connsiteX43" fmla="*/ 36068 w 108330"/>
                <a:gd name="connsiteY43" fmla="*/ 84963 h 105790"/>
                <a:gd name="connsiteX44" fmla="*/ 36068 w 108330"/>
                <a:gd name="connsiteY44" fmla="*/ 85090 h 105790"/>
                <a:gd name="connsiteX45" fmla="*/ 29337 w 108330"/>
                <a:gd name="connsiteY45" fmla="*/ 84074 h 105790"/>
                <a:gd name="connsiteX46" fmla="*/ 29337 w 108330"/>
                <a:gd name="connsiteY46" fmla="*/ 84074 h 105790"/>
                <a:gd name="connsiteX47" fmla="*/ 29337 w 108330"/>
                <a:gd name="connsiteY47" fmla="*/ 84201 h 105790"/>
                <a:gd name="connsiteX48" fmla="*/ 29337 w 108330"/>
                <a:gd name="connsiteY48" fmla="*/ 84328 h 105790"/>
                <a:gd name="connsiteX49" fmla="*/ 29464 w 108330"/>
                <a:gd name="connsiteY49" fmla="*/ 84455 h 105790"/>
                <a:gd name="connsiteX50" fmla="*/ 29464 w 108330"/>
                <a:gd name="connsiteY50" fmla="*/ 84582 h 105790"/>
                <a:gd name="connsiteX51" fmla="*/ 29591 w 108330"/>
                <a:gd name="connsiteY51" fmla="*/ 84709 h 105790"/>
                <a:gd name="connsiteX52" fmla="*/ 29718 w 108330"/>
                <a:gd name="connsiteY52" fmla="*/ 84836 h 105790"/>
                <a:gd name="connsiteX53" fmla="*/ 29845 w 108330"/>
                <a:gd name="connsiteY53" fmla="*/ 84963 h 105790"/>
                <a:gd name="connsiteX54" fmla="*/ 29972 w 108330"/>
                <a:gd name="connsiteY54" fmla="*/ 85090 h 105790"/>
                <a:gd name="connsiteX55" fmla="*/ 30226 w 108330"/>
                <a:gd name="connsiteY55" fmla="*/ 85090 h 105790"/>
                <a:gd name="connsiteX56" fmla="*/ 30353 w 108330"/>
                <a:gd name="connsiteY56" fmla="*/ 85090 h 105790"/>
                <a:gd name="connsiteX57" fmla="*/ 30353 w 108330"/>
                <a:gd name="connsiteY57" fmla="*/ 85090 h 105790"/>
                <a:gd name="connsiteX58" fmla="*/ 30480 w 108330"/>
                <a:gd name="connsiteY58" fmla="*/ 85217 h 105790"/>
                <a:gd name="connsiteX59" fmla="*/ 30734 w 108330"/>
                <a:gd name="connsiteY59" fmla="*/ 85217 h 105790"/>
                <a:gd name="connsiteX60" fmla="*/ 30861 w 108330"/>
                <a:gd name="connsiteY60" fmla="*/ 85217 h 105790"/>
                <a:gd name="connsiteX61" fmla="*/ 30988 w 108330"/>
                <a:gd name="connsiteY61" fmla="*/ 85217 h 105790"/>
                <a:gd name="connsiteX62" fmla="*/ 31115 w 108330"/>
                <a:gd name="connsiteY62" fmla="*/ 85217 h 105790"/>
                <a:gd name="connsiteX63" fmla="*/ 31242 w 108330"/>
                <a:gd name="connsiteY63" fmla="*/ 85090 h 105790"/>
                <a:gd name="connsiteX64" fmla="*/ 31369 w 108330"/>
                <a:gd name="connsiteY64" fmla="*/ 85090 h 105790"/>
                <a:gd name="connsiteX65" fmla="*/ 31496 w 108330"/>
                <a:gd name="connsiteY65" fmla="*/ 84963 h 105790"/>
                <a:gd name="connsiteX66" fmla="*/ 31623 w 108330"/>
                <a:gd name="connsiteY66" fmla="*/ 84836 h 105790"/>
                <a:gd name="connsiteX67" fmla="*/ 31750 w 108330"/>
                <a:gd name="connsiteY67" fmla="*/ 84709 h 105790"/>
                <a:gd name="connsiteX68" fmla="*/ 31750 w 108330"/>
                <a:gd name="connsiteY68" fmla="*/ 84709 h 105790"/>
                <a:gd name="connsiteX69" fmla="*/ 31750 w 108330"/>
                <a:gd name="connsiteY69" fmla="*/ 84582 h 105790"/>
                <a:gd name="connsiteX70" fmla="*/ 31623 w 108330"/>
                <a:gd name="connsiteY70" fmla="*/ 84455 h 105790"/>
                <a:gd name="connsiteX71" fmla="*/ 31623 w 108330"/>
                <a:gd name="connsiteY71" fmla="*/ 84328 h 105790"/>
                <a:gd name="connsiteX72" fmla="*/ 31623 w 108330"/>
                <a:gd name="connsiteY72" fmla="*/ 84201 h 105790"/>
                <a:gd name="connsiteX73" fmla="*/ 31496 w 108330"/>
                <a:gd name="connsiteY73" fmla="*/ 84074 h 105790"/>
                <a:gd name="connsiteX74" fmla="*/ 31369 w 108330"/>
                <a:gd name="connsiteY74" fmla="*/ 83947 h 105790"/>
                <a:gd name="connsiteX75" fmla="*/ 31369 w 108330"/>
                <a:gd name="connsiteY75" fmla="*/ 83820 h 105790"/>
                <a:gd name="connsiteX76" fmla="*/ 31115 w 108330"/>
                <a:gd name="connsiteY76" fmla="*/ 83820 h 105790"/>
                <a:gd name="connsiteX77" fmla="*/ 30988 w 108330"/>
                <a:gd name="connsiteY77" fmla="*/ 83693 h 105790"/>
                <a:gd name="connsiteX78" fmla="*/ 30861 w 108330"/>
                <a:gd name="connsiteY78" fmla="*/ 83566 h 105790"/>
                <a:gd name="connsiteX79" fmla="*/ 30861 w 108330"/>
                <a:gd name="connsiteY79" fmla="*/ 83566 h 105790"/>
                <a:gd name="connsiteX80" fmla="*/ 30607 w 108330"/>
                <a:gd name="connsiteY80" fmla="*/ 83566 h 105790"/>
                <a:gd name="connsiteX81" fmla="*/ 30480 w 108330"/>
                <a:gd name="connsiteY81" fmla="*/ 83566 h 105790"/>
                <a:gd name="connsiteX82" fmla="*/ 30226 w 108330"/>
                <a:gd name="connsiteY82" fmla="*/ 83566 h 105790"/>
                <a:gd name="connsiteX83" fmla="*/ 30099 w 108330"/>
                <a:gd name="connsiteY83" fmla="*/ 83566 h 105790"/>
                <a:gd name="connsiteX84" fmla="*/ 29845 w 108330"/>
                <a:gd name="connsiteY84" fmla="*/ 83566 h 105790"/>
                <a:gd name="connsiteX85" fmla="*/ 29718 w 108330"/>
                <a:gd name="connsiteY85" fmla="*/ 83693 h 105790"/>
                <a:gd name="connsiteX86" fmla="*/ 29591 w 108330"/>
                <a:gd name="connsiteY86" fmla="*/ 83693 h 105790"/>
                <a:gd name="connsiteX87" fmla="*/ 29464 w 108330"/>
                <a:gd name="connsiteY87" fmla="*/ 83820 h 105790"/>
                <a:gd name="connsiteX88" fmla="*/ 29337 w 108330"/>
                <a:gd name="connsiteY88" fmla="*/ 83947 h 105790"/>
                <a:gd name="connsiteX89" fmla="*/ 29337 w 108330"/>
                <a:gd name="connsiteY89" fmla="*/ 84074 h 105790"/>
                <a:gd name="connsiteX90" fmla="*/ 39116 w 108330"/>
                <a:gd name="connsiteY90" fmla="*/ 83820 h 105790"/>
                <a:gd name="connsiteX91" fmla="*/ 39116 w 108330"/>
                <a:gd name="connsiteY91" fmla="*/ 83820 h 105790"/>
                <a:gd name="connsiteX92" fmla="*/ 38989 w 108330"/>
                <a:gd name="connsiteY92" fmla="*/ 83820 h 105790"/>
                <a:gd name="connsiteX93" fmla="*/ 38735 w 108330"/>
                <a:gd name="connsiteY93" fmla="*/ 83947 h 105790"/>
                <a:gd name="connsiteX94" fmla="*/ 38608 w 108330"/>
                <a:gd name="connsiteY94" fmla="*/ 83947 h 105790"/>
                <a:gd name="connsiteX95" fmla="*/ 38481 w 108330"/>
                <a:gd name="connsiteY95" fmla="*/ 84074 h 105790"/>
                <a:gd name="connsiteX96" fmla="*/ 38354 w 108330"/>
                <a:gd name="connsiteY96" fmla="*/ 84201 h 105790"/>
                <a:gd name="connsiteX97" fmla="*/ 38227 w 108330"/>
                <a:gd name="connsiteY97" fmla="*/ 84328 h 105790"/>
                <a:gd name="connsiteX98" fmla="*/ 38100 w 108330"/>
                <a:gd name="connsiteY98" fmla="*/ 84455 h 105790"/>
                <a:gd name="connsiteX99" fmla="*/ 38100 w 108330"/>
                <a:gd name="connsiteY99" fmla="*/ 84582 h 105790"/>
                <a:gd name="connsiteX100" fmla="*/ 38100 w 108330"/>
                <a:gd name="connsiteY100" fmla="*/ 84709 h 105790"/>
                <a:gd name="connsiteX101" fmla="*/ 38100 w 108330"/>
                <a:gd name="connsiteY101" fmla="*/ 84963 h 105790"/>
                <a:gd name="connsiteX102" fmla="*/ 38100 w 108330"/>
                <a:gd name="connsiteY102" fmla="*/ 84963 h 105790"/>
                <a:gd name="connsiteX103" fmla="*/ 38100 w 108330"/>
                <a:gd name="connsiteY103" fmla="*/ 85090 h 105790"/>
                <a:gd name="connsiteX104" fmla="*/ 38100 w 108330"/>
                <a:gd name="connsiteY104" fmla="*/ 85217 h 105790"/>
                <a:gd name="connsiteX105" fmla="*/ 38227 w 108330"/>
                <a:gd name="connsiteY105" fmla="*/ 85217 h 105790"/>
                <a:gd name="connsiteX106" fmla="*/ 38354 w 108330"/>
                <a:gd name="connsiteY106" fmla="*/ 85344 h 105790"/>
                <a:gd name="connsiteX107" fmla="*/ 38481 w 108330"/>
                <a:gd name="connsiteY107" fmla="*/ 85344 h 105790"/>
                <a:gd name="connsiteX108" fmla="*/ 38608 w 108330"/>
                <a:gd name="connsiteY108" fmla="*/ 85471 h 105790"/>
                <a:gd name="connsiteX109" fmla="*/ 38735 w 108330"/>
                <a:gd name="connsiteY109" fmla="*/ 85471 h 105790"/>
                <a:gd name="connsiteX110" fmla="*/ 38989 w 108330"/>
                <a:gd name="connsiteY110" fmla="*/ 85471 h 105790"/>
                <a:gd name="connsiteX111" fmla="*/ 39116 w 108330"/>
                <a:gd name="connsiteY111" fmla="*/ 85471 h 105790"/>
                <a:gd name="connsiteX112" fmla="*/ 39370 w 108330"/>
                <a:gd name="connsiteY112" fmla="*/ 85344 h 105790"/>
                <a:gd name="connsiteX113" fmla="*/ 39370 w 108330"/>
                <a:gd name="connsiteY113" fmla="*/ 85344 h 105790"/>
                <a:gd name="connsiteX114" fmla="*/ 39497 w 108330"/>
                <a:gd name="connsiteY114" fmla="*/ 85344 h 105790"/>
                <a:gd name="connsiteX115" fmla="*/ 39751 w 108330"/>
                <a:gd name="connsiteY115" fmla="*/ 85217 h 105790"/>
                <a:gd name="connsiteX116" fmla="*/ 39878 w 108330"/>
                <a:gd name="connsiteY116" fmla="*/ 85217 h 105790"/>
                <a:gd name="connsiteX117" fmla="*/ 40005 w 108330"/>
                <a:gd name="connsiteY117" fmla="*/ 85090 h 105790"/>
                <a:gd name="connsiteX118" fmla="*/ 40132 w 108330"/>
                <a:gd name="connsiteY118" fmla="*/ 84963 h 105790"/>
                <a:gd name="connsiteX119" fmla="*/ 40132 w 108330"/>
                <a:gd name="connsiteY119" fmla="*/ 84963 h 105790"/>
                <a:gd name="connsiteX120" fmla="*/ 40259 w 108330"/>
                <a:gd name="connsiteY120" fmla="*/ 84836 h 105790"/>
                <a:gd name="connsiteX121" fmla="*/ 40259 w 108330"/>
                <a:gd name="connsiteY121" fmla="*/ 84709 h 105790"/>
                <a:gd name="connsiteX122" fmla="*/ 40259 w 108330"/>
                <a:gd name="connsiteY122" fmla="*/ 84582 h 105790"/>
                <a:gd name="connsiteX123" fmla="*/ 40259 w 108330"/>
                <a:gd name="connsiteY123" fmla="*/ 84455 h 105790"/>
                <a:gd name="connsiteX124" fmla="*/ 40259 w 108330"/>
                <a:gd name="connsiteY124" fmla="*/ 84455 h 105790"/>
                <a:gd name="connsiteX125" fmla="*/ 40259 w 108330"/>
                <a:gd name="connsiteY125" fmla="*/ 84328 h 105790"/>
                <a:gd name="connsiteX126" fmla="*/ 40132 w 108330"/>
                <a:gd name="connsiteY126" fmla="*/ 84201 h 105790"/>
                <a:gd name="connsiteX127" fmla="*/ 40005 w 108330"/>
                <a:gd name="connsiteY127" fmla="*/ 84074 h 105790"/>
                <a:gd name="connsiteX128" fmla="*/ 40005 w 108330"/>
                <a:gd name="connsiteY128" fmla="*/ 84074 h 105790"/>
                <a:gd name="connsiteX129" fmla="*/ 39878 w 108330"/>
                <a:gd name="connsiteY129" fmla="*/ 83947 h 105790"/>
                <a:gd name="connsiteX130" fmla="*/ 39751 w 108330"/>
                <a:gd name="connsiteY130" fmla="*/ 83820 h 105790"/>
                <a:gd name="connsiteX131" fmla="*/ 39497 w 108330"/>
                <a:gd name="connsiteY131" fmla="*/ 83820 h 105790"/>
                <a:gd name="connsiteX132" fmla="*/ 39370 w 108330"/>
                <a:gd name="connsiteY132" fmla="*/ 83820 h 105790"/>
                <a:gd name="connsiteX133" fmla="*/ 39243 w 108330"/>
                <a:gd name="connsiteY133" fmla="*/ 83820 h 105790"/>
                <a:gd name="connsiteX134" fmla="*/ 39116 w 108330"/>
                <a:gd name="connsiteY134" fmla="*/ 83820 h 105790"/>
                <a:gd name="connsiteX135" fmla="*/ 53340 w 108330"/>
                <a:gd name="connsiteY135" fmla="*/ 0 h 105790"/>
                <a:gd name="connsiteX136" fmla="*/ 53340 w 108330"/>
                <a:gd name="connsiteY136" fmla="*/ 0 h 105790"/>
                <a:gd name="connsiteX137" fmla="*/ 44450 w 108330"/>
                <a:gd name="connsiteY137" fmla="*/ 762 h 105790"/>
                <a:gd name="connsiteX138" fmla="*/ 36195 w 108330"/>
                <a:gd name="connsiteY138" fmla="*/ 2667 h 105790"/>
                <a:gd name="connsiteX139" fmla="*/ 28575 w 108330"/>
                <a:gd name="connsiteY139" fmla="*/ 5842 h 105790"/>
                <a:gd name="connsiteX140" fmla="*/ 21590 w 108330"/>
                <a:gd name="connsiteY140" fmla="*/ 10033 h 105790"/>
                <a:gd name="connsiteX141" fmla="*/ 15367 w 108330"/>
                <a:gd name="connsiteY141" fmla="*/ 15367 h 105790"/>
                <a:gd name="connsiteX142" fmla="*/ 10160 w 108330"/>
                <a:gd name="connsiteY142" fmla="*/ 21463 h 105790"/>
                <a:gd name="connsiteX143" fmla="*/ 5842 w 108330"/>
                <a:gd name="connsiteY143" fmla="*/ 28448 h 105790"/>
                <a:gd name="connsiteX144" fmla="*/ 2667 w 108330"/>
                <a:gd name="connsiteY144" fmla="*/ 36195 h 105790"/>
                <a:gd name="connsiteX145" fmla="*/ 762 w 108330"/>
                <a:gd name="connsiteY145" fmla="*/ 44450 h 105790"/>
                <a:gd name="connsiteX146" fmla="*/ 0 w 108330"/>
                <a:gd name="connsiteY146" fmla="*/ 53340 h 105790"/>
                <a:gd name="connsiteX147" fmla="*/ 0 w 108330"/>
                <a:gd name="connsiteY147" fmla="*/ 53340 h 105790"/>
                <a:gd name="connsiteX148" fmla="*/ 508 w 108330"/>
                <a:gd name="connsiteY148" fmla="*/ 60452 h 105790"/>
                <a:gd name="connsiteX149" fmla="*/ 1778 w 108330"/>
                <a:gd name="connsiteY149" fmla="*/ 67310 h 105790"/>
                <a:gd name="connsiteX150" fmla="*/ 3937 w 108330"/>
                <a:gd name="connsiteY150" fmla="*/ 73914 h 105790"/>
                <a:gd name="connsiteX151" fmla="*/ 6731 w 108330"/>
                <a:gd name="connsiteY151" fmla="*/ 80010 h 105790"/>
                <a:gd name="connsiteX152" fmla="*/ 10287 w 108330"/>
                <a:gd name="connsiteY152" fmla="*/ 85725 h 105790"/>
                <a:gd name="connsiteX153" fmla="*/ 14478 w 108330"/>
                <a:gd name="connsiteY153" fmla="*/ 91059 h 105790"/>
                <a:gd name="connsiteX154" fmla="*/ 19304 w 108330"/>
                <a:gd name="connsiteY154" fmla="*/ 95631 h 105790"/>
                <a:gd name="connsiteX155" fmla="*/ 24765 w 108330"/>
                <a:gd name="connsiteY155" fmla="*/ 99695 h 105790"/>
                <a:gd name="connsiteX156" fmla="*/ 30607 w 108330"/>
                <a:gd name="connsiteY156" fmla="*/ 102997 h 105790"/>
                <a:gd name="connsiteX157" fmla="*/ 36957 w 108330"/>
                <a:gd name="connsiteY157" fmla="*/ 105664 h 105790"/>
                <a:gd name="connsiteX158" fmla="*/ 36957 w 108330"/>
                <a:gd name="connsiteY158" fmla="*/ 105664 h 105790"/>
                <a:gd name="connsiteX159" fmla="*/ 37719 w 108330"/>
                <a:gd name="connsiteY159" fmla="*/ 105791 h 105790"/>
                <a:gd name="connsiteX160" fmla="*/ 38481 w 108330"/>
                <a:gd name="connsiteY160" fmla="*/ 105664 h 105790"/>
                <a:gd name="connsiteX161" fmla="*/ 38989 w 108330"/>
                <a:gd name="connsiteY161" fmla="*/ 105537 h 105790"/>
                <a:gd name="connsiteX162" fmla="*/ 39497 w 108330"/>
                <a:gd name="connsiteY162" fmla="*/ 105283 h 105790"/>
                <a:gd name="connsiteX163" fmla="*/ 39878 w 108330"/>
                <a:gd name="connsiteY163" fmla="*/ 105029 h 105790"/>
                <a:gd name="connsiteX164" fmla="*/ 40132 w 108330"/>
                <a:gd name="connsiteY164" fmla="*/ 104648 h 105790"/>
                <a:gd name="connsiteX165" fmla="*/ 40386 w 108330"/>
                <a:gd name="connsiteY165" fmla="*/ 104267 h 105790"/>
                <a:gd name="connsiteX166" fmla="*/ 40513 w 108330"/>
                <a:gd name="connsiteY166" fmla="*/ 103886 h 105790"/>
                <a:gd name="connsiteX167" fmla="*/ 40640 w 108330"/>
                <a:gd name="connsiteY167" fmla="*/ 103505 h 105790"/>
                <a:gd name="connsiteX168" fmla="*/ 40640 w 108330"/>
                <a:gd name="connsiteY168" fmla="*/ 102997 h 105790"/>
                <a:gd name="connsiteX169" fmla="*/ 40640 w 108330"/>
                <a:gd name="connsiteY169" fmla="*/ 102997 h 105790"/>
                <a:gd name="connsiteX170" fmla="*/ 40640 w 108330"/>
                <a:gd name="connsiteY170" fmla="*/ 102362 h 105790"/>
                <a:gd name="connsiteX171" fmla="*/ 40640 w 108330"/>
                <a:gd name="connsiteY171" fmla="*/ 101473 h 105790"/>
                <a:gd name="connsiteX172" fmla="*/ 40640 w 108330"/>
                <a:gd name="connsiteY172" fmla="*/ 100330 h 105790"/>
                <a:gd name="connsiteX173" fmla="*/ 40640 w 108330"/>
                <a:gd name="connsiteY173" fmla="*/ 98933 h 105790"/>
                <a:gd name="connsiteX174" fmla="*/ 40640 w 108330"/>
                <a:gd name="connsiteY174" fmla="*/ 97409 h 105790"/>
                <a:gd name="connsiteX175" fmla="*/ 40640 w 108330"/>
                <a:gd name="connsiteY175" fmla="*/ 95885 h 105790"/>
                <a:gd name="connsiteX176" fmla="*/ 40640 w 108330"/>
                <a:gd name="connsiteY176" fmla="*/ 94234 h 105790"/>
                <a:gd name="connsiteX177" fmla="*/ 40640 w 108330"/>
                <a:gd name="connsiteY177" fmla="*/ 92583 h 105790"/>
                <a:gd name="connsiteX178" fmla="*/ 40640 w 108330"/>
                <a:gd name="connsiteY178" fmla="*/ 90932 h 105790"/>
                <a:gd name="connsiteX179" fmla="*/ 40640 w 108330"/>
                <a:gd name="connsiteY179" fmla="*/ 89535 h 105790"/>
                <a:gd name="connsiteX180" fmla="*/ 40640 w 108330"/>
                <a:gd name="connsiteY180" fmla="*/ 89535 h 105790"/>
                <a:gd name="connsiteX181" fmla="*/ 40259 w 108330"/>
                <a:gd name="connsiteY181" fmla="*/ 89662 h 105790"/>
                <a:gd name="connsiteX182" fmla="*/ 38989 w 108330"/>
                <a:gd name="connsiteY182" fmla="*/ 89789 h 105790"/>
                <a:gd name="connsiteX183" fmla="*/ 37211 w 108330"/>
                <a:gd name="connsiteY183" fmla="*/ 89916 h 105790"/>
                <a:gd name="connsiteX184" fmla="*/ 35052 w 108330"/>
                <a:gd name="connsiteY184" fmla="*/ 90043 h 105790"/>
                <a:gd name="connsiteX185" fmla="*/ 32639 w 108330"/>
                <a:gd name="connsiteY185" fmla="*/ 89916 h 105790"/>
                <a:gd name="connsiteX186" fmla="*/ 30099 w 108330"/>
                <a:gd name="connsiteY186" fmla="*/ 89535 h 105790"/>
                <a:gd name="connsiteX187" fmla="*/ 27559 w 108330"/>
                <a:gd name="connsiteY187" fmla="*/ 88773 h 105790"/>
                <a:gd name="connsiteX188" fmla="*/ 25273 w 108330"/>
                <a:gd name="connsiteY188" fmla="*/ 87376 h 105790"/>
                <a:gd name="connsiteX189" fmla="*/ 23368 w 108330"/>
                <a:gd name="connsiteY189" fmla="*/ 85598 h 105790"/>
                <a:gd name="connsiteX190" fmla="*/ 22098 w 108330"/>
                <a:gd name="connsiteY190" fmla="*/ 82931 h 105790"/>
                <a:gd name="connsiteX191" fmla="*/ 22098 w 108330"/>
                <a:gd name="connsiteY191" fmla="*/ 82931 h 105790"/>
                <a:gd name="connsiteX192" fmla="*/ 21971 w 108330"/>
                <a:gd name="connsiteY192" fmla="*/ 82804 h 105790"/>
                <a:gd name="connsiteX193" fmla="*/ 21844 w 108330"/>
                <a:gd name="connsiteY193" fmla="*/ 82296 h 105790"/>
                <a:gd name="connsiteX194" fmla="*/ 21463 w 108330"/>
                <a:gd name="connsiteY194" fmla="*/ 81534 h 105790"/>
                <a:gd name="connsiteX195" fmla="*/ 21082 w 108330"/>
                <a:gd name="connsiteY195" fmla="*/ 80645 h 105790"/>
                <a:gd name="connsiteX196" fmla="*/ 20447 w 108330"/>
                <a:gd name="connsiteY196" fmla="*/ 79629 h 105790"/>
                <a:gd name="connsiteX197" fmla="*/ 19812 w 108330"/>
                <a:gd name="connsiteY197" fmla="*/ 78486 h 105790"/>
                <a:gd name="connsiteX198" fmla="*/ 19050 w 108330"/>
                <a:gd name="connsiteY198" fmla="*/ 77470 h 105790"/>
                <a:gd name="connsiteX199" fmla="*/ 18161 w 108330"/>
                <a:gd name="connsiteY199" fmla="*/ 76454 h 105790"/>
                <a:gd name="connsiteX200" fmla="*/ 17272 w 108330"/>
                <a:gd name="connsiteY200" fmla="*/ 75692 h 105790"/>
                <a:gd name="connsiteX201" fmla="*/ 16256 w 108330"/>
                <a:gd name="connsiteY201" fmla="*/ 75057 h 105790"/>
                <a:gd name="connsiteX202" fmla="*/ 16256 w 108330"/>
                <a:gd name="connsiteY202" fmla="*/ 75057 h 105790"/>
                <a:gd name="connsiteX203" fmla="*/ 16129 w 108330"/>
                <a:gd name="connsiteY203" fmla="*/ 75057 h 105790"/>
                <a:gd name="connsiteX204" fmla="*/ 15748 w 108330"/>
                <a:gd name="connsiteY204" fmla="*/ 74803 h 105790"/>
                <a:gd name="connsiteX205" fmla="*/ 15240 w 108330"/>
                <a:gd name="connsiteY205" fmla="*/ 74295 h 105790"/>
                <a:gd name="connsiteX206" fmla="*/ 14732 w 108330"/>
                <a:gd name="connsiteY206" fmla="*/ 73914 h 105790"/>
                <a:gd name="connsiteX207" fmla="*/ 14351 w 108330"/>
                <a:gd name="connsiteY207" fmla="*/ 73406 h 105790"/>
                <a:gd name="connsiteX208" fmla="*/ 14097 w 108330"/>
                <a:gd name="connsiteY208" fmla="*/ 72898 h 105790"/>
                <a:gd name="connsiteX209" fmla="*/ 14097 w 108330"/>
                <a:gd name="connsiteY209" fmla="*/ 72390 h 105790"/>
                <a:gd name="connsiteX210" fmla="*/ 14351 w 108330"/>
                <a:gd name="connsiteY210" fmla="*/ 72009 h 105790"/>
                <a:gd name="connsiteX211" fmla="*/ 15113 w 108330"/>
                <a:gd name="connsiteY211" fmla="*/ 71755 h 105790"/>
                <a:gd name="connsiteX212" fmla="*/ 16383 w 108330"/>
                <a:gd name="connsiteY212" fmla="*/ 71628 h 105790"/>
                <a:gd name="connsiteX213" fmla="*/ 16383 w 108330"/>
                <a:gd name="connsiteY213" fmla="*/ 71628 h 105790"/>
                <a:gd name="connsiteX214" fmla="*/ 16637 w 108330"/>
                <a:gd name="connsiteY214" fmla="*/ 71628 h 105790"/>
                <a:gd name="connsiteX215" fmla="*/ 17018 w 108330"/>
                <a:gd name="connsiteY215" fmla="*/ 71755 h 105790"/>
                <a:gd name="connsiteX216" fmla="*/ 17653 w 108330"/>
                <a:gd name="connsiteY216" fmla="*/ 71882 h 105790"/>
                <a:gd name="connsiteX217" fmla="*/ 18542 w 108330"/>
                <a:gd name="connsiteY217" fmla="*/ 72136 h 105790"/>
                <a:gd name="connsiteX218" fmla="*/ 19558 w 108330"/>
                <a:gd name="connsiteY218" fmla="*/ 72517 h 105790"/>
                <a:gd name="connsiteX219" fmla="*/ 20574 w 108330"/>
                <a:gd name="connsiteY219" fmla="*/ 73025 h 105790"/>
                <a:gd name="connsiteX220" fmla="*/ 21717 w 108330"/>
                <a:gd name="connsiteY220" fmla="*/ 73787 h 105790"/>
                <a:gd name="connsiteX221" fmla="*/ 22860 w 108330"/>
                <a:gd name="connsiteY221" fmla="*/ 74676 h 105790"/>
                <a:gd name="connsiteX222" fmla="*/ 24003 w 108330"/>
                <a:gd name="connsiteY222" fmla="*/ 75819 h 105790"/>
                <a:gd name="connsiteX223" fmla="*/ 24892 w 108330"/>
                <a:gd name="connsiteY223" fmla="*/ 77343 h 105790"/>
                <a:gd name="connsiteX224" fmla="*/ 24892 w 108330"/>
                <a:gd name="connsiteY224" fmla="*/ 77343 h 105790"/>
                <a:gd name="connsiteX225" fmla="*/ 26416 w 108330"/>
                <a:gd name="connsiteY225" fmla="*/ 79502 h 105790"/>
                <a:gd name="connsiteX226" fmla="*/ 28067 w 108330"/>
                <a:gd name="connsiteY226" fmla="*/ 81153 h 105790"/>
                <a:gd name="connsiteX227" fmla="*/ 29845 w 108330"/>
                <a:gd name="connsiteY227" fmla="*/ 82296 h 105790"/>
                <a:gd name="connsiteX228" fmla="*/ 31623 w 108330"/>
                <a:gd name="connsiteY228" fmla="*/ 83058 h 105790"/>
                <a:gd name="connsiteX229" fmla="*/ 33528 w 108330"/>
                <a:gd name="connsiteY229" fmla="*/ 83312 h 105790"/>
                <a:gd name="connsiteX230" fmla="*/ 35179 w 108330"/>
                <a:gd name="connsiteY230" fmla="*/ 83439 h 105790"/>
                <a:gd name="connsiteX231" fmla="*/ 36957 w 108330"/>
                <a:gd name="connsiteY231" fmla="*/ 83185 h 105790"/>
                <a:gd name="connsiteX232" fmla="*/ 38481 w 108330"/>
                <a:gd name="connsiteY232" fmla="*/ 82804 h 105790"/>
                <a:gd name="connsiteX233" fmla="*/ 39751 w 108330"/>
                <a:gd name="connsiteY233" fmla="*/ 82296 h 105790"/>
                <a:gd name="connsiteX234" fmla="*/ 40894 w 108330"/>
                <a:gd name="connsiteY234" fmla="*/ 81915 h 105790"/>
                <a:gd name="connsiteX235" fmla="*/ 40894 w 108330"/>
                <a:gd name="connsiteY235" fmla="*/ 81915 h 105790"/>
                <a:gd name="connsiteX236" fmla="*/ 41021 w 108330"/>
                <a:gd name="connsiteY236" fmla="*/ 80899 h 105790"/>
                <a:gd name="connsiteX237" fmla="*/ 41275 w 108330"/>
                <a:gd name="connsiteY237" fmla="*/ 79883 h 105790"/>
                <a:gd name="connsiteX238" fmla="*/ 41529 w 108330"/>
                <a:gd name="connsiteY238" fmla="*/ 78994 h 105790"/>
                <a:gd name="connsiteX239" fmla="*/ 41783 w 108330"/>
                <a:gd name="connsiteY239" fmla="*/ 78232 h 105790"/>
                <a:gd name="connsiteX240" fmla="*/ 42164 w 108330"/>
                <a:gd name="connsiteY240" fmla="*/ 77470 h 105790"/>
                <a:gd name="connsiteX241" fmla="*/ 42545 w 108330"/>
                <a:gd name="connsiteY241" fmla="*/ 76708 h 105790"/>
                <a:gd name="connsiteX242" fmla="*/ 42926 w 108330"/>
                <a:gd name="connsiteY242" fmla="*/ 76073 h 105790"/>
                <a:gd name="connsiteX243" fmla="*/ 43434 w 108330"/>
                <a:gd name="connsiteY243" fmla="*/ 75438 h 105790"/>
                <a:gd name="connsiteX244" fmla="*/ 43815 w 108330"/>
                <a:gd name="connsiteY244" fmla="*/ 74930 h 105790"/>
                <a:gd name="connsiteX245" fmla="*/ 44323 w 108330"/>
                <a:gd name="connsiteY245" fmla="*/ 74422 h 105790"/>
                <a:gd name="connsiteX246" fmla="*/ 44323 w 108330"/>
                <a:gd name="connsiteY246" fmla="*/ 74422 h 105790"/>
                <a:gd name="connsiteX247" fmla="*/ 40767 w 108330"/>
                <a:gd name="connsiteY247" fmla="*/ 74041 h 105790"/>
                <a:gd name="connsiteX248" fmla="*/ 37084 w 108330"/>
                <a:gd name="connsiteY248" fmla="*/ 73406 h 105790"/>
                <a:gd name="connsiteX249" fmla="*/ 33655 w 108330"/>
                <a:gd name="connsiteY249" fmla="*/ 72644 h 105790"/>
                <a:gd name="connsiteX250" fmla="*/ 30353 w 108330"/>
                <a:gd name="connsiteY250" fmla="*/ 71501 h 105790"/>
                <a:gd name="connsiteX251" fmla="*/ 27432 w 108330"/>
                <a:gd name="connsiteY251" fmla="*/ 69850 h 105790"/>
                <a:gd name="connsiteX252" fmla="*/ 24892 w 108330"/>
                <a:gd name="connsiteY252" fmla="*/ 67564 h 105790"/>
                <a:gd name="connsiteX253" fmla="*/ 22733 w 108330"/>
                <a:gd name="connsiteY253" fmla="*/ 64643 h 105790"/>
                <a:gd name="connsiteX254" fmla="*/ 21082 w 108330"/>
                <a:gd name="connsiteY254" fmla="*/ 60833 h 105790"/>
                <a:gd name="connsiteX255" fmla="*/ 20066 w 108330"/>
                <a:gd name="connsiteY255" fmla="*/ 56134 h 105790"/>
                <a:gd name="connsiteX256" fmla="*/ 19685 w 108330"/>
                <a:gd name="connsiteY256" fmla="*/ 50419 h 105790"/>
                <a:gd name="connsiteX257" fmla="*/ 19685 w 108330"/>
                <a:gd name="connsiteY257" fmla="*/ 50419 h 105790"/>
                <a:gd name="connsiteX258" fmla="*/ 19812 w 108330"/>
                <a:gd name="connsiteY258" fmla="*/ 48768 h 105790"/>
                <a:gd name="connsiteX259" fmla="*/ 19939 w 108330"/>
                <a:gd name="connsiteY259" fmla="*/ 47117 h 105790"/>
                <a:gd name="connsiteX260" fmla="*/ 20193 w 108330"/>
                <a:gd name="connsiteY260" fmla="*/ 45720 h 105790"/>
                <a:gd name="connsiteX261" fmla="*/ 20574 w 108330"/>
                <a:gd name="connsiteY261" fmla="*/ 44450 h 105790"/>
                <a:gd name="connsiteX262" fmla="*/ 20955 w 108330"/>
                <a:gd name="connsiteY262" fmla="*/ 43180 h 105790"/>
                <a:gd name="connsiteX263" fmla="*/ 21590 w 108330"/>
                <a:gd name="connsiteY263" fmla="*/ 42037 h 105790"/>
                <a:gd name="connsiteX264" fmla="*/ 22225 w 108330"/>
                <a:gd name="connsiteY264" fmla="*/ 40894 h 105790"/>
                <a:gd name="connsiteX265" fmla="*/ 23114 w 108330"/>
                <a:gd name="connsiteY265" fmla="*/ 39878 h 105790"/>
                <a:gd name="connsiteX266" fmla="*/ 24003 w 108330"/>
                <a:gd name="connsiteY266" fmla="*/ 38735 h 105790"/>
                <a:gd name="connsiteX267" fmla="*/ 24892 w 108330"/>
                <a:gd name="connsiteY267" fmla="*/ 37592 h 105790"/>
                <a:gd name="connsiteX268" fmla="*/ 24892 w 108330"/>
                <a:gd name="connsiteY268" fmla="*/ 37592 h 105790"/>
                <a:gd name="connsiteX269" fmla="*/ 24765 w 108330"/>
                <a:gd name="connsiteY269" fmla="*/ 36957 h 105790"/>
                <a:gd name="connsiteX270" fmla="*/ 24511 w 108330"/>
                <a:gd name="connsiteY270" fmla="*/ 36195 h 105790"/>
                <a:gd name="connsiteX271" fmla="*/ 24257 w 108330"/>
                <a:gd name="connsiteY271" fmla="*/ 35179 h 105790"/>
                <a:gd name="connsiteX272" fmla="*/ 24003 w 108330"/>
                <a:gd name="connsiteY272" fmla="*/ 33909 h 105790"/>
                <a:gd name="connsiteX273" fmla="*/ 23876 w 108330"/>
                <a:gd name="connsiteY273" fmla="*/ 32385 h 105790"/>
                <a:gd name="connsiteX274" fmla="*/ 23876 w 108330"/>
                <a:gd name="connsiteY274" fmla="*/ 30861 h 105790"/>
                <a:gd name="connsiteX275" fmla="*/ 24003 w 108330"/>
                <a:gd name="connsiteY275" fmla="*/ 28956 h 105790"/>
                <a:gd name="connsiteX276" fmla="*/ 24257 w 108330"/>
                <a:gd name="connsiteY276" fmla="*/ 27051 h 105790"/>
                <a:gd name="connsiteX277" fmla="*/ 24765 w 108330"/>
                <a:gd name="connsiteY277" fmla="*/ 24892 h 105790"/>
                <a:gd name="connsiteX278" fmla="*/ 25654 w 108330"/>
                <a:gd name="connsiteY278" fmla="*/ 22733 h 105790"/>
                <a:gd name="connsiteX279" fmla="*/ 25654 w 108330"/>
                <a:gd name="connsiteY279" fmla="*/ 22733 h 105790"/>
                <a:gd name="connsiteX280" fmla="*/ 27051 w 108330"/>
                <a:gd name="connsiteY280" fmla="*/ 22606 h 105790"/>
                <a:gd name="connsiteX281" fmla="*/ 28829 w 108330"/>
                <a:gd name="connsiteY281" fmla="*/ 22860 h 105790"/>
                <a:gd name="connsiteX282" fmla="*/ 30734 w 108330"/>
                <a:gd name="connsiteY282" fmla="*/ 23368 h 105790"/>
                <a:gd name="connsiteX283" fmla="*/ 32766 w 108330"/>
                <a:gd name="connsiteY283" fmla="*/ 24257 h 105790"/>
                <a:gd name="connsiteX284" fmla="*/ 34798 w 108330"/>
                <a:gd name="connsiteY284" fmla="*/ 25146 h 105790"/>
                <a:gd name="connsiteX285" fmla="*/ 36576 w 108330"/>
                <a:gd name="connsiteY285" fmla="*/ 26162 h 105790"/>
                <a:gd name="connsiteX286" fmla="*/ 38227 w 108330"/>
                <a:gd name="connsiteY286" fmla="*/ 27051 h 105790"/>
                <a:gd name="connsiteX287" fmla="*/ 39497 w 108330"/>
                <a:gd name="connsiteY287" fmla="*/ 27940 h 105790"/>
                <a:gd name="connsiteX288" fmla="*/ 40386 w 108330"/>
                <a:gd name="connsiteY288" fmla="*/ 28448 h 105790"/>
                <a:gd name="connsiteX289" fmla="*/ 40640 w 108330"/>
                <a:gd name="connsiteY289" fmla="*/ 28575 h 105790"/>
                <a:gd name="connsiteX290" fmla="*/ 40640 w 108330"/>
                <a:gd name="connsiteY290" fmla="*/ 28575 h 105790"/>
                <a:gd name="connsiteX291" fmla="*/ 41910 w 108330"/>
                <a:gd name="connsiteY291" fmla="*/ 28194 h 105790"/>
                <a:gd name="connsiteX292" fmla="*/ 43307 w 108330"/>
                <a:gd name="connsiteY292" fmla="*/ 27940 h 105790"/>
                <a:gd name="connsiteX293" fmla="*/ 44577 w 108330"/>
                <a:gd name="connsiteY293" fmla="*/ 27686 h 105790"/>
                <a:gd name="connsiteX294" fmla="*/ 45974 w 108330"/>
                <a:gd name="connsiteY294" fmla="*/ 27432 h 105790"/>
                <a:gd name="connsiteX295" fmla="*/ 47371 w 108330"/>
                <a:gd name="connsiteY295" fmla="*/ 27305 h 105790"/>
                <a:gd name="connsiteX296" fmla="*/ 48641 w 108330"/>
                <a:gd name="connsiteY296" fmla="*/ 27051 h 105790"/>
                <a:gd name="connsiteX297" fmla="*/ 50038 w 108330"/>
                <a:gd name="connsiteY297" fmla="*/ 27051 h 105790"/>
                <a:gd name="connsiteX298" fmla="*/ 51435 w 108330"/>
                <a:gd name="connsiteY298" fmla="*/ 26924 h 105790"/>
                <a:gd name="connsiteX299" fmla="*/ 52832 w 108330"/>
                <a:gd name="connsiteY299" fmla="*/ 26924 h 105790"/>
                <a:gd name="connsiteX300" fmla="*/ 54229 w 108330"/>
                <a:gd name="connsiteY300" fmla="*/ 26924 h 105790"/>
                <a:gd name="connsiteX301" fmla="*/ 54229 w 108330"/>
                <a:gd name="connsiteY301" fmla="*/ 26924 h 105790"/>
                <a:gd name="connsiteX302" fmla="*/ 55626 w 108330"/>
                <a:gd name="connsiteY302" fmla="*/ 26924 h 105790"/>
                <a:gd name="connsiteX303" fmla="*/ 57023 w 108330"/>
                <a:gd name="connsiteY303" fmla="*/ 26924 h 105790"/>
                <a:gd name="connsiteX304" fmla="*/ 58420 w 108330"/>
                <a:gd name="connsiteY304" fmla="*/ 27051 h 105790"/>
                <a:gd name="connsiteX305" fmla="*/ 59817 w 108330"/>
                <a:gd name="connsiteY305" fmla="*/ 27051 h 105790"/>
                <a:gd name="connsiteX306" fmla="*/ 61214 w 108330"/>
                <a:gd name="connsiteY306" fmla="*/ 27305 h 105790"/>
                <a:gd name="connsiteX307" fmla="*/ 62611 w 108330"/>
                <a:gd name="connsiteY307" fmla="*/ 27432 h 105790"/>
                <a:gd name="connsiteX308" fmla="*/ 64008 w 108330"/>
                <a:gd name="connsiteY308" fmla="*/ 27686 h 105790"/>
                <a:gd name="connsiteX309" fmla="*/ 65278 w 108330"/>
                <a:gd name="connsiteY309" fmla="*/ 27940 h 105790"/>
                <a:gd name="connsiteX310" fmla="*/ 66675 w 108330"/>
                <a:gd name="connsiteY310" fmla="*/ 28194 h 105790"/>
                <a:gd name="connsiteX311" fmla="*/ 67945 w 108330"/>
                <a:gd name="connsiteY311" fmla="*/ 28575 h 105790"/>
                <a:gd name="connsiteX312" fmla="*/ 67945 w 108330"/>
                <a:gd name="connsiteY312" fmla="*/ 28575 h 105790"/>
                <a:gd name="connsiteX313" fmla="*/ 68199 w 108330"/>
                <a:gd name="connsiteY313" fmla="*/ 28448 h 105790"/>
                <a:gd name="connsiteX314" fmla="*/ 69088 w 108330"/>
                <a:gd name="connsiteY314" fmla="*/ 27813 h 105790"/>
                <a:gd name="connsiteX315" fmla="*/ 70358 w 108330"/>
                <a:gd name="connsiteY315" fmla="*/ 27051 h 105790"/>
                <a:gd name="connsiteX316" fmla="*/ 71882 w 108330"/>
                <a:gd name="connsiteY316" fmla="*/ 26162 h 105790"/>
                <a:gd name="connsiteX317" fmla="*/ 73787 w 108330"/>
                <a:gd name="connsiteY317" fmla="*/ 25146 h 105790"/>
                <a:gd name="connsiteX318" fmla="*/ 75692 w 108330"/>
                <a:gd name="connsiteY318" fmla="*/ 24130 h 105790"/>
                <a:gd name="connsiteX319" fmla="*/ 77724 w 108330"/>
                <a:gd name="connsiteY319" fmla="*/ 23368 h 105790"/>
                <a:gd name="connsiteX320" fmla="*/ 79629 w 108330"/>
                <a:gd name="connsiteY320" fmla="*/ 22733 h 105790"/>
                <a:gd name="connsiteX321" fmla="*/ 81407 w 108330"/>
                <a:gd name="connsiteY321" fmla="*/ 22479 h 105790"/>
                <a:gd name="connsiteX322" fmla="*/ 83058 w 108330"/>
                <a:gd name="connsiteY322" fmla="*/ 22733 h 105790"/>
                <a:gd name="connsiteX323" fmla="*/ 83058 w 108330"/>
                <a:gd name="connsiteY323" fmla="*/ 22733 h 105790"/>
                <a:gd name="connsiteX324" fmla="*/ 83820 w 108330"/>
                <a:gd name="connsiteY324" fmla="*/ 24892 h 105790"/>
                <a:gd name="connsiteX325" fmla="*/ 84328 w 108330"/>
                <a:gd name="connsiteY325" fmla="*/ 27051 h 105790"/>
                <a:gd name="connsiteX326" fmla="*/ 84582 w 108330"/>
                <a:gd name="connsiteY326" fmla="*/ 28956 h 105790"/>
                <a:gd name="connsiteX327" fmla="*/ 84709 w 108330"/>
                <a:gd name="connsiteY327" fmla="*/ 30861 h 105790"/>
                <a:gd name="connsiteX328" fmla="*/ 84582 w 108330"/>
                <a:gd name="connsiteY328" fmla="*/ 32385 h 105790"/>
                <a:gd name="connsiteX329" fmla="*/ 84455 w 108330"/>
                <a:gd name="connsiteY329" fmla="*/ 33909 h 105790"/>
                <a:gd name="connsiteX330" fmla="*/ 84328 w 108330"/>
                <a:gd name="connsiteY330" fmla="*/ 35179 h 105790"/>
                <a:gd name="connsiteX331" fmla="*/ 84074 w 108330"/>
                <a:gd name="connsiteY331" fmla="*/ 36195 h 105790"/>
                <a:gd name="connsiteX332" fmla="*/ 83820 w 108330"/>
                <a:gd name="connsiteY332" fmla="*/ 36957 h 105790"/>
                <a:gd name="connsiteX333" fmla="*/ 83693 w 108330"/>
                <a:gd name="connsiteY333" fmla="*/ 37592 h 105790"/>
                <a:gd name="connsiteX334" fmla="*/ 83693 w 108330"/>
                <a:gd name="connsiteY334" fmla="*/ 37592 h 105790"/>
                <a:gd name="connsiteX335" fmla="*/ 84709 w 108330"/>
                <a:gd name="connsiteY335" fmla="*/ 38735 h 105790"/>
                <a:gd name="connsiteX336" fmla="*/ 85598 w 108330"/>
                <a:gd name="connsiteY336" fmla="*/ 39878 h 105790"/>
                <a:gd name="connsiteX337" fmla="*/ 86360 w 108330"/>
                <a:gd name="connsiteY337" fmla="*/ 40894 h 105790"/>
                <a:gd name="connsiteX338" fmla="*/ 87122 w 108330"/>
                <a:gd name="connsiteY338" fmla="*/ 42037 h 105790"/>
                <a:gd name="connsiteX339" fmla="*/ 87757 w 108330"/>
                <a:gd name="connsiteY339" fmla="*/ 43180 h 105790"/>
                <a:gd name="connsiteX340" fmla="*/ 88392 w 108330"/>
                <a:gd name="connsiteY340" fmla="*/ 44450 h 105790"/>
                <a:gd name="connsiteX341" fmla="*/ 88773 w 108330"/>
                <a:gd name="connsiteY341" fmla="*/ 45720 h 105790"/>
                <a:gd name="connsiteX342" fmla="*/ 89027 w 108330"/>
                <a:gd name="connsiteY342" fmla="*/ 47117 h 105790"/>
                <a:gd name="connsiteX343" fmla="*/ 89281 w 108330"/>
                <a:gd name="connsiteY343" fmla="*/ 48768 h 105790"/>
                <a:gd name="connsiteX344" fmla="*/ 89281 w 108330"/>
                <a:gd name="connsiteY344" fmla="*/ 50419 h 105790"/>
                <a:gd name="connsiteX345" fmla="*/ 89281 w 108330"/>
                <a:gd name="connsiteY345" fmla="*/ 50419 h 105790"/>
                <a:gd name="connsiteX346" fmla="*/ 88900 w 108330"/>
                <a:gd name="connsiteY346" fmla="*/ 56134 h 105790"/>
                <a:gd name="connsiteX347" fmla="*/ 87884 w 108330"/>
                <a:gd name="connsiteY347" fmla="*/ 60833 h 105790"/>
                <a:gd name="connsiteX348" fmla="*/ 86233 w 108330"/>
                <a:gd name="connsiteY348" fmla="*/ 64643 h 105790"/>
                <a:gd name="connsiteX349" fmla="*/ 84074 w 108330"/>
                <a:gd name="connsiteY349" fmla="*/ 67564 h 105790"/>
                <a:gd name="connsiteX350" fmla="*/ 81407 w 108330"/>
                <a:gd name="connsiteY350" fmla="*/ 69850 h 105790"/>
                <a:gd name="connsiteX351" fmla="*/ 78359 w 108330"/>
                <a:gd name="connsiteY351" fmla="*/ 71501 h 105790"/>
                <a:gd name="connsiteX352" fmla="*/ 75057 w 108330"/>
                <a:gd name="connsiteY352" fmla="*/ 72644 h 105790"/>
                <a:gd name="connsiteX353" fmla="*/ 71501 w 108330"/>
                <a:gd name="connsiteY353" fmla="*/ 73406 h 105790"/>
                <a:gd name="connsiteX354" fmla="*/ 67945 w 108330"/>
                <a:gd name="connsiteY354" fmla="*/ 74041 h 105790"/>
                <a:gd name="connsiteX355" fmla="*/ 64262 w 108330"/>
                <a:gd name="connsiteY355" fmla="*/ 74422 h 105790"/>
                <a:gd name="connsiteX356" fmla="*/ 64262 w 108330"/>
                <a:gd name="connsiteY356" fmla="*/ 74422 h 105790"/>
                <a:gd name="connsiteX357" fmla="*/ 64770 w 108330"/>
                <a:gd name="connsiteY357" fmla="*/ 75057 h 105790"/>
                <a:gd name="connsiteX358" fmla="*/ 65405 w 108330"/>
                <a:gd name="connsiteY358" fmla="*/ 75692 h 105790"/>
                <a:gd name="connsiteX359" fmla="*/ 65913 w 108330"/>
                <a:gd name="connsiteY359" fmla="*/ 76454 h 105790"/>
                <a:gd name="connsiteX360" fmla="*/ 66421 w 108330"/>
                <a:gd name="connsiteY360" fmla="*/ 77343 h 105790"/>
                <a:gd name="connsiteX361" fmla="*/ 66802 w 108330"/>
                <a:gd name="connsiteY361" fmla="*/ 78232 h 105790"/>
                <a:gd name="connsiteX362" fmla="*/ 67183 w 108330"/>
                <a:gd name="connsiteY362" fmla="*/ 79375 h 105790"/>
                <a:gd name="connsiteX363" fmla="*/ 67564 w 108330"/>
                <a:gd name="connsiteY363" fmla="*/ 80518 h 105790"/>
                <a:gd name="connsiteX364" fmla="*/ 67691 w 108330"/>
                <a:gd name="connsiteY364" fmla="*/ 81788 h 105790"/>
                <a:gd name="connsiteX365" fmla="*/ 67945 w 108330"/>
                <a:gd name="connsiteY365" fmla="*/ 83185 h 105790"/>
                <a:gd name="connsiteX366" fmla="*/ 67945 w 108330"/>
                <a:gd name="connsiteY366" fmla="*/ 84709 h 105790"/>
                <a:gd name="connsiteX367" fmla="*/ 67945 w 108330"/>
                <a:gd name="connsiteY367" fmla="*/ 84709 h 105790"/>
                <a:gd name="connsiteX368" fmla="*/ 67945 w 108330"/>
                <a:gd name="connsiteY368" fmla="*/ 86868 h 105790"/>
                <a:gd name="connsiteX369" fmla="*/ 67945 w 108330"/>
                <a:gd name="connsiteY369" fmla="*/ 89154 h 105790"/>
                <a:gd name="connsiteX370" fmla="*/ 67945 w 108330"/>
                <a:gd name="connsiteY370" fmla="*/ 91440 h 105790"/>
                <a:gd name="connsiteX371" fmla="*/ 67818 w 108330"/>
                <a:gd name="connsiteY371" fmla="*/ 93726 h 105790"/>
                <a:gd name="connsiteX372" fmla="*/ 67818 w 108330"/>
                <a:gd name="connsiteY372" fmla="*/ 95758 h 105790"/>
                <a:gd name="connsiteX373" fmla="*/ 67818 w 108330"/>
                <a:gd name="connsiteY373" fmla="*/ 97790 h 105790"/>
                <a:gd name="connsiteX374" fmla="*/ 67818 w 108330"/>
                <a:gd name="connsiteY374" fmla="*/ 99568 h 105790"/>
                <a:gd name="connsiteX375" fmla="*/ 67691 w 108330"/>
                <a:gd name="connsiteY375" fmla="*/ 100965 h 105790"/>
                <a:gd name="connsiteX376" fmla="*/ 67691 w 108330"/>
                <a:gd name="connsiteY376" fmla="*/ 102108 h 105790"/>
                <a:gd name="connsiteX377" fmla="*/ 67691 w 108330"/>
                <a:gd name="connsiteY377" fmla="*/ 102870 h 105790"/>
                <a:gd name="connsiteX378" fmla="*/ 67691 w 108330"/>
                <a:gd name="connsiteY378" fmla="*/ 102870 h 105790"/>
                <a:gd name="connsiteX379" fmla="*/ 67818 w 108330"/>
                <a:gd name="connsiteY379" fmla="*/ 103251 h 105790"/>
                <a:gd name="connsiteX380" fmla="*/ 67818 w 108330"/>
                <a:gd name="connsiteY380" fmla="*/ 103759 h 105790"/>
                <a:gd name="connsiteX381" fmla="*/ 68072 w 108330"/>
                <a:gd name="connsiteY381" fmla="*/ 104140 h 105790"/>
                <a:gd name="connsiteX382" fmla="*/ 68326 w 108330"/>
                <a:gd name="connsiteY382" fmla="*/ 104648 h 105790"/>
                <a:gd name="connsiteX383" fmla="*/ 68580 w 108330"/>
                <a:gd name="connsiteY383" fmla="*/ 104902 h 105790"/>
                <a:gd name="connsiteX384" fmla="*/ 69088 w 108330"/>
                <a:gd name="connsiteY384" fmla="*/ 105283 h 105790"/>
                <a:gd name="connsiteX385" fmla="*/ 69596 w 108330"/>
                <a:gd name="connsiteY385" fmla="*/ 105410 h 105790"/>
                <a:gd name="connsiteX386" fmla="*/ 70104 w 108330"/>
                <a:gd name="connsiteY386" fmla="*/ 105537 h 105790"/>
                <a:gd name="connsiteX387" fmla="*/ 70866 w 108330"/>
                <a:gd name="connsiteY387" fmla="*/ 105537 h 105790"/>
                <a:gd name="connsiteX388" fmla="*/ 71628 w 108330"/>
                <a:gd name="connsiteY388" fmla="*/ 105410 h 105790"/>
                <a:gd name="connsiteX389" fmla="*/ 71628 w 108330"/>
                <a:gd name="connsiteY389" fmla="*/ 105410 h 105790"/>
                <a:gd name="connsiteX390" fmla="*/ 77978 w 108330"/>
                <a:gd name="connsiteY390" fmla="*/ 102870 h 105790"/>
                <a:gd name="connsiteX391" fmla="*/ 83820 w 108330"/>
                <a:gd name="connsiteY391" fmla="*/ 99568 h 105790"/>
                <a:gd name="connsiteX392" fmla="*/ 89154 w 108330"/>
                <a:gd name="connsiteY392" fmla="*/ 95631 h 105790"/>
                <a:gd name="connsiteX393" fmla="*/ 93980 w 108330"/>
                <a:gd name="connsiteY393" fmla="*/ 90932 h 105790"/>
                <a:gd name="connsiteX394" fmla="*/ 98171 w 108330"/>
                <a:gd name="connsiteY394" fmla="*/ 85725 h 105790"/>
                <a:gd name="connsiteX395" fmla="*/ 101727 w 108330"/>
                <a:gd name="connsiteY395" fmla="*/ 80010 h 105790"/>
                <a:gd name="connsiteX396" fmla="*/ 104521 w 108330"/>
                <a:gd name="connsiteY396" fmla="*/ 73914 h 105790"/>
                <a:gd name="connsiteX397" fmla="*/ 106553 w 108330"/>
                <a:gd name="connsiteY397" fmla="*/ 67310 h 105790"/>
                <a:gd name="connsiteX398" fmla="*/ 107823 w 108330"/>
                <a:gd name="connsiteY398" fmla="*/ 60452 h 105790"/>
                <a:gd name="connsiteX399" fmla="*/ 108331 w 108330"/>
                <a:gd name="connsiteY399" fmla="*/ 53340 h 105790"/>
                <a:gd name="connsiteX400" fmla="*/ 108331 w 108330"/>
                <a:gd name="connsiteY400" fmla="*/ 53340 h 105790"/>
                <a:gd name="connsiteX401" fmla="*/ 107569 w 108330"/>
                <a:gd name="connsiteY401" fmla="*/ 44450 h 105790"/>
                <a:gd name="connsiteX402" fmla="*/ 105537 w 108330"/>
                <a:gd name="connsiteY402" fmla="*/ 36195 h 105790"/>
                <a:gd name="connsiteX403" fmla="*/ 102235 w 108330"/>
                <a:gd name="connsiteY403" fmla="*/ 28448 h 105790"/>
                <a:gd name="connsiteX404" fmla="*/ 97663 w 108330"/>
                <a:gd name="connsiteY404" fmla="*/ 21463 h 105790"/>
                <a:gd name="connsiteX405" fmla="*/ 92202 w 108330"/>
                <a:gd name="connsiteY405" fmla="*/ 15367 h 105790"/>
                <a:gd name="connsiteX406" fmla="*/ 85725 w 108330"/>
                <a:gd name="connsiteY406" fmla="*/ 10033 h 105790"/>
                <a:gd name="connsiteX407" fmla="*/ 78613 w 108330"/>
                <a:gd name="connsiteY407" fmla="*/ 5842 h 105790"/>
                <a:gd name="connsiteX408" fmla="*/ 70739 w 108330"/>
                <a:gd name="connsiteY408" fmla="*/ 2667 h 105790"/>
                <a:gd name="connsiteX409" fmla="*/ 62230 w 108330"/>
                <a:gd name="connsiteY409" fmla="*/ 762 h 105790"/>
                <a:gd name="connsiteX410" fmla="*/ 53340 w 108330"/>
                <a:gd name="connsiteY410" fmla="*/ 0 h 105790"/>
                <a:gd name="connsiteX411" fmla="*/ 21209 w 108330"/>
                <a:gd name="connsiteY411" fmla="*/ 75311 h 105790"/>
                <a:gd name="connsiteX412" fmla="*/ 21209 w 108330"/>
                <a:gd name="connsiteY412" fmla="*/ 75311 h 105790"/>
                <a:gd name="connsiteX413" fmla="*/ 21082 w 108330"/>
                <a:gd name="connsiteY413" fmla="*/ 75438 h 105790"/>
                <a:gd name="connsiteX414" fmla="*/ 21082 w 108330"/>
                <a:gd name="connsiteY414" fmla="*/ 75565 h 105790"/>
                <a:gd name="connsiteX415" fmla="*/ 20955 w 108330"/>
                <a:gd name="connsiteY415" fmla="*/ 75565 h 105790"/>
                <a:gd name="connsiteX416" fmla="*/ 20955 w 108330"/>
                <a:gd name="connsiteY416" fmla="*/ 75819 h 105790"/>
                <a:gd name="connsiteX417" fmla="*/ 20955 w 108330"/>
                <a:gd name="connsiteY417" fmla="*/ 75946 h 105790"/>
                <a:gd name="connsiteX418" fmla="*/ 20955 w 108330"/>
                <a:gd name="connsiteY418" fmla="*/ 76073 h 105790"/>
                <a:gd name="connsiteX419" fmla="*/ 21082 w 108330"/>
                <a:gd name="connsiteY419" fmla="*/ 76200 h 105790"/>
                <a:gd name="connsiteX420" fmla="*/ 21082 w 108330"/>
                <a:gd name="connsiteY420" fmla="*/ 76327 h 105790"/>
                <a:gd name="connsiteX421" fmla="*/ 21209 w 108330"/>
                <a:gd name="connsiteY421" fmla="*/ 76454 h 105790"/>
                <a:gd name="connsiteX422" fmla="*/ 21209 w 108330"/>
                <a:gd name="connsiteY422" fmla="*/ 76581 h 105790"/>
                <a:gd name="connsiteX423" fmla="*/ 21209 w 108330"/>
                <a:gd name="connsiteY423" fmla="*/ 76581 h 105790"/>
                <a:gd name="connsiteX424" fmla="*/ 21336 w 108330"/>
                <a:gd name="connsiteY424" fmla="*/ 76708 h 105790"/>
                <a:gd name="connsiteX425" fmla="*/ 21463 w 108330"/>
                <a:gd name="connsiteY425" fmla="*/ 76708 h 105790"/>
                <a:gd name="connsiteX426" fmla="*/ 21590 w 108330"/>
                <a:gd name="connsiteY426" fmla="*/ 76835 h 105790"/>
                <a:gd name="connsiteX427" fmla="*/ 21717 w 108330"/>
                <a:gd name="connsiteY427" fmla="*/ 76835 h 105790"/>
                <a:gd name="connsiteX428" fmla="*/ 21844 w 108330"/>
                <a:gd name="connsiteY428" fmla="*/ 76962 h 105790"/>
                <a:gd name="connsiteX429" fmla="*/ 21971 w 108330"/>
                <a:gd name="connsiteY429" fmla="*/ 76962 h 105790"/>
                <a:gd name="connsiteX430" fmla="*/ 22098 w 108330"/>
                <a:gd name="connsiteY430" fmla="*/ 76962 h 105790"/>
                <a:gd name="connsiteX431" fmla="*/ 22225 w 108330"/>
                <a:gd name="connsiteY431" fmla="*/ 76962 h 105790"/>
                <a:gd name="connsiteX432" fmla="*/ 22352 w 108330"/>
                <a:gd name="connsiteY432" fmla="*/ 76962 h 105790"/>
                <a:gd name="connsiteX433" fmla="*/ 22479 w 108330"/>
                <a:gd name="connsiteY433" fmla="*/ 76835 h 105790"/>
                <a:gd name="connsiteX434" fmla="*/ 22479 w 108330"/>
                <a:gd name="connsiteY434" fmla="*/ 76835 h 105790"/>
                <a:gd name="connsiteX435" fmla="*/ 22606 w 108330"/>
                <a:gd name="connsiteY435" fmla="*/ 76835 h 105790"/>
                <a:gd name="connsiteX436" fmla="*/ 22606 w 108330"/>
                <a:gd name="connsiteY436" fmla="*/ 76708 h 105790"/>
                <a:gd name="connsiteX437" fmla="*/ 22733 w 108330"/>
                <a:gd name="connsiteY437" fmla="*/ 76581 h 105790"/>
                <a:gd name="connsiteX438" fmla="*/ 22733 w 108330"/>
                <a:gd name="connsiteY438" fmla="*/ 76454 h 105790"/>
                <a:gd name="connsiteX439" fmla="*/ 22733 w 108330"/>
                <a:gd name="connsiteY439" fmla="*/ 76327 h 105790"/>
                <a:gd name="connsiteX440" fmla="*/ 22606 w 108330"/>
                <a:gd name="connsiteY440" fmla="*/ 76073 h 105790"/>
                <a:gd name="connsiteX441" fmla="*/ 22606 w 108330"/>
                <a:gd name="connsiteY441" fmla="*/ 75946 h 105790"/>
                <a:gd name="connsiteX442" fmla="*/ 22479 w 108330"/>
                <a:gd name="connsiteY442" fmla="*/ 75819 h 105790"/>
                <a:gd name="connsiteX443" fmla="*/ 22479 w 108330"/>
                <a:gd name="connsiteY443" fmla="*/ 75692 h 105790"/>
                <a:gd name="connsiteX444" fmla="*/ 22352 w 108330"/>
                <a:gd name="connsiteY444" fmla="*/ 75565 h 105790"/>
                <a:gd name="connsiteX445" fmla="*/ 22352 w 108330"/>
                <a:gd name="connsiteY445" fmla="*/ 75565 h 105790"/>
                <a:gd name="connsiteX446" fmla="*/ 22225 w 108330"/>
                <a:gd name="connsiteY446" fmla="*/ 75438 h 105790"/>
                <a:gd name="connsiteX447" fmla="*/ 22098 w 108330"/>
                <a:gd name="connsiteY447" fmla="*/ 75438 h 105790"/>
                <a:gd name="connsiteX448" fmla="*/ 21971 w 108330"/>
                <a:gd name="connsiteY448" fmla="*/ 75311 h 105790"/>
                <a:gd name="connsiteX449" fmla="*/ 21844 w 108330"/>
                <a:gd name="connsiteY449" fmla="*/ 75311 h 105790"/>
                <a:gd name="connsiteX450" fmla="*/ 21717 w 108330"/>
                <a:gd name="connsiteY450" fmla="*/ 75311 h 105790"/>
                <a:gd name="connsiteX451" fmla="*/ 21590 w 108330"/>
                <a:gd name="connsiteY451" fmla="*/ 75311 h 105790"/>
                <a:gd name="connsiteX452" fmla="*/ 21463 w 108330"/>
                <a:gd name="connsiteY452" fmla="*/ 75184 h 105790"/>
                <a:gd name="connsiteX453" fmla="*/ 21336 w 108330"/>
                <a:gd name="connsiteY453" fmla="*/ 75311 h 105790"/>
                <a:gd name="connsiteX454" fmla="*/ 21336 w 108330"/>
                <a:gd name="connsiteY454" fmla="*/ 75311 h 105790"/>
                <a:gd name="connsiteX455" fmla="*/ 21209 w 108330"/>
                <a:gd name="connsiteY455" fmla="*/ 75311 h 105790"/>
                <a:gd name="connsiteX456" fmla="*/ 18796 w 108330"/>
                <a:gd name="connsiteY456" fmla="*/ 73533 h 105790"/>
                <a:gd name="connsiteX457" fmla="*/ 18796 w 108330"/>
                <a:gd name="connsiteY457" fmla="*/ 73533 h 105790"/>
                <a:gd name="connsiteX458" fmla="*/ 18796 w 108330"/>
                <a:gd name="connsiteY458" fmla="*/ 73660 h 105790"/>
                <a:gd name="connsiteX459" fmla="*/ 18796 w 108330"/>
                <a:gd name="connsiteY459" fmla="*/ 73787 h 105790"/>
                <a:gd name="connsiteX460" fmla="*/ 18796 w 108330"/>
                <a:gd name="connsiteY460" fmla="*/ 73914 h 105790"/>
                <a:gd name="connsiteX461" fmla="*/ 18796 w 108330"/>
                <a:gd name="connsiteY461" fmla="*/ 74041 h 105790"/>
                <a:gd name="connsiteX462" fmla="*/ 18796 w 108330"/>
                <a:gd name="connsiteY462" fmla="*/ 74041 h 105790"/>
                <a:gd name="connsiteX463" fmla="*/ 18796 w 108330"/>
                <a:gd name="connsiteY463" fmla="*/ 74168 h 105790"/>
                <a:gd name="connsiteX464" fmla="*/ 18923 w 108330"/>
                <a:gd name="connsiteY464" fmla="*/ 74295 h 105790"/>
                <a:gd name="connsiteX465" fmla="*/ 19050 w 108330"/>
                <a:gd name="connsiteY465" fmla="*/ 74295 h 105790"/>
                <a:gd name="connsiteX466" fmla="*/ 19177 w 108330"/>
                <a:gd name="connsiteY466" fmla="*/ 74422 h 105790"/>
                <a:gd name="connsiteX467" fmla="*/ 19304 w 108330"/>
                <a:gd name="connsiteY467" fmla="*/ 74422 h 105790"/>
                <a:gd name="connsiteX468" fmla="*/ 19304 w 108330"/>
                <a:gd name="connsiteY468" fmla="*/ 74422 h 105790"/>
                <a:gd name="connsiteX469" fmla="*/ 19431 w 108330"/>
                <a:gd name="connsiteY469" fmla="*/ 74549 h 105790"/>
                <a:gd name="connsiteX470" fmla="*/ 19558 w 108330"/>
                <a:gd name="connsiteY470" fmla="*/ 74549 h 105790"/>
                <a:gd name="connsiteX471" fmla="*/ 19685 w 108330"/>
                <a:gd name="connsiteY471" fmla="*/ 74549 h 105790"/>
                <a:gd name="connsiteX472" fmla="*/ 19812 w 108330"/>
                <a:gd name="connsiteY472" fmla="*/ 74549 h 105790"/>
                <a:gd name="connsiteX473" fmla="*/ 19939 w 108330"/>
                <a:gd name="connsiteY473" fmla="*/ 74549 h 105790"/>
                <a:gd name="connsiteX474" fmla="*/ 20066 w 108330"/>
                <a:gd name="connsiteY474" fmla="*/ 74549 h 105790"/>
                <a:gd name="connsiteX475" fmla="*/ 20066 w 108330"/>
                <a:gd name="connsiteY475" fmla="*/ 74549 h 105790"/>
                <a:gd name="connsiteX476" fmla="*/ 20193 w 108330"/>
                <a:gd name="connsiteY476" fmla="*/ 74422 h 105790"/>
                <a:gd name="connsiteX477" fmla="*/ 20320 w 108330"/>
                <a:gd name="connsiteY477" fmla="*/ 74295 h 105790"/>
                <a:gd name="connsiteX478" fmla="*/ 20320 w 108330"/>
                <a:gd name="connsiteY478" fmla="*/ 74295 h 105790"/>
                <a:gd name="connsiteX479" fmla="*/ 20320 w 108330"/>
                <a:gd name="connsiteY479" fmla="*/ 74295 h 105790"/>
                <a:gd name="connsiteX480" fmla="*/ 20320 w 108330"/>
                <a:gd name="connsiteY480" fmla="*/ 74168 h 105790"/>
                <a:gd name="connsiteX481" fmla="*/ 20320 w 108330"/>
                <a:gd name="connsiteY481" fmla="*/ 74168 h 105790"/>
                <a:gd name="connsiteX482" fmla="*/ 20320 w 108330"/>
                <a:gd name="connsiteY482" fmla="*/ 74041 h 105790"/>
                <a:gd name="connsiteX483" fmla="*/ 20193 w 108330"/>
                <a:gd name="connsiteY483" fmla="*/ 73914 h 105790"/>
                <a:gd name="connsiteX484" fmla="*/ 20193 w 108330"/>
                <a:gd name="connsiteY484" fmla="*/ 73914 h 105790"/>
                <a:gd name="connsiteX485" fmla="*/ 20066 w 108330"/>
                <a:gd name="connsiteY485" fmla="*/ 73787 h 105790"/>
                <a:gd name="connsiteX486" fmla="*/ 20066 w 108330"/>
                <a:gd name="connsiteY486" fmla="*/ 73787 h 105790"/>
                <a:gd name="connsiteX487" fmla="*/ 19939 w 108330"/>
                <a:gd name="connsiteY487" fmla="*/ 73660 h 105790"/>
                <a:gd name="connsiteX488" fmla="*/ 19812 w 108330"/>
                <a:gd name="connsiteY488" fmla="*/ 73660 h 105790"/>
                <a:gd name="connsiteX489" fmla="*/ 19685 w 108330"/>
                <a:gd name="connsiteY489" fmla="*/ 73533 h 105790"/>
                <a:gd name="connsiteX490" fmla="*/ 19685 w 108330"/>
                <a:gd name="connsiteY490" fmla="*/ 73533 h 105790"/>
                <a:gd name="connsiteX491" fmla="*/ 19558 w 108330"/>
                <a:gd name="connsiteY491" fmla="*/ 73533 h 105790"/>
                <a:gd name="connsiteX492" fmla="*/ 19431 w 108330"/>
                <a:gd name="connsiteY492" fmla="*/ 73533 h 105790"/>
                <a:gd name="connsiteX493" fmla="*/ 19304 w 108330"/>
                <a:gd name="connsiteY493" fmla="*/ 73406 h 105790"/>
                <a:gd name="connsiteX494" fmla="*/ 19304 w 108330"/>
                <a:gd name="connsiteY494" fmla="*/ 73406 h 105790"/>
                <a:gd name="connsiteX495" fmla="*/ 19177 w 108330"/>
                <a:gd name="connsiteY495" fmla="*/ 73406 h 105790"/>
                <a:gd name="connsiteX496" fmla="*/ 19050 w 108330"/>
                <a:gd name="connsiteY496" fmla="*/ 73406 h 105790"/>
                <a:gd name="connsiteX497" fmla="*/ 19050 w 108330"/>
                <a:gd name="connsiteY497" fmla="*/ 73406 h 105790"/>
                <a:gd name="connsiteX498" fmla="*/ 18923 w 108330"/>
                <a:gd name="connsiteY498" fmla="*/ 73533 h 105790"/>
                <a:gd name="connsiteX499" fmla="*/ 18923 w 108330"/>
                <a:gd name="connsiteY499" fmla="*/ 73533 h 105790"/>
                <a:gd name="connsiteX500" fmla="*/ 18796 w 108330"/>
                <a:gd name="connsiteY500" fmla="*/ 73533 h 105790"/>
                <a:gd name="connsiteX501" fmla="*/ 25781 w 108330"/>
                <a:gd name="connsiteY501" fmla="*/ 81407 h 105790"/>
                <a:gd name="connsiteX502" fmla="*/ 25781 w 108330"/>
                <a:gd name="connsiteY502" fmla="*/ 81407 h 105790"/>
                <a:gd name="connsiteX503" fmla="*/ 25781 w 108330"/>
                <a:gd name="connsiteY503" fmla="*/ 81534 h 105790"/>
                <a:gd name="connsiteX504" fmla="*/ 25654 w 108330"/>
                <a:gd name="connsiteY504" fmla="*/ 81661 h 105790"/>
                <a:gd name="connsiteX505" fmla="*/ 25654 w 108330"/>
                <a:gd name="connsiteY505" fmla="*/ 81788 h 105790"/>
                <a:gd name="connsiteX506" fmla="*/ 25654 w 108330"/>
                <a:gd name="connsiteY506" fmla="*/ 81915 h 105790"/>
                <a:gd name="connsiteX507" fmla="*/ 25654 w 108330"/>
                <a:gd name="connsiteY507" fmla="*/ 82042 h 105790"/>
                <a:gd name="connsiteX508" fmla="*/ 25781 w 108330"/>
                <a:gd name="connsiteY508" fmla="*/ 82169 h 105790"/>
                <a:gd name="connsiteX509" fmla="*/ 25781 w 108330"/>
                <a:gd name="connsiteY509" fmla="*/ 82296 h 105790"/>
                <a:gd name="connsiteX510" fmla="*/ 25908 w 108330"/>
                <a:gd name="connsiteY510" fmla="*/ 82423 h 105790"/>
                <a:gd name="connsiteX511" fmla="*/ 26035 w 108330"/>
                <a:gd name="connsiteY511" fmla="*/ 82677 h 105790"/>
                <a:gd name="connsiteX512" fmla="*/ 26289 w 108330"/>
                <a:gd name="connsiteY512" fmla="*/ 82804 h 105790"/>
                <a:gd name="connsiteX513" fmla="*/ 26289 w 108330"/>
                <a:gd name="connsiteY513" fmla="*/ 82804 h 105790"/>
                <a:gd name="connsiteX514" fmla="*/ 26416 w 108330"/>
                <a:gd name="connsiteY514" fmla="*/ 82931 h 105790"/>
                <a:gd name="connsiteX515" fmla="*/ 26543 w 108330"/>
                <a:gd name="connsiteY515" fmla="*/ 82931 h 105790"/>
                <a:gd name="connsiteX516" fmla="*/ 26670 w 108330"/>
                <a:gd name="connsiteY516" fmla="*/ 83058 h 105790"/>
                <a:gd name="connsiteX517" fmla="*/ 26797 w 108330"/>
                <a:gd name="connsiteY517" fmla="*/ 83185 h 105790"/>
                <a:gd name="connsiteX518" fmla="*/ 26924 w 108330"/>
                <a:gd name="connsiteY518" fmla="*/ 83185 h 105790"/>
                <a:gd name="connsiteX519" fmla="*/ 27178 w 108330"/>
                <a:gd name="connsiteY519" fmla="*/ 83185 h 105790"/>
                <a:gd name="connsiteX520" fmla="*/ 27305 w 108330"/>
                <a:gd name="connsiteY520" fmla="*/ 83185 h 105790"/>
                <a:gd name="connsiteX521" fmla="*/ 27432 w 108330"/>
                <a:gd name="connsiteY521" fmla="*/ 83185 h 105790"/>
                <a:gd name="connsiteX522" fmla="*/ 27432 w 108330"/>
                <a:gd name="connsiteY522" fmla="*/ 83058 h 105790"/>
                <a:gd name="connsiteX523" fmla="*/ 27559 w 108330"/>
                <a:gd name="connsiteY523" fmla="*/ 82931 h 105790"/>
                <a:gd name="connsiteX524" fmla="*/ 27559 w 108330"/>
                <a:gd name="connsiteY524" fmla="*/ 82931 h 105790"/>
                <a:gd name="connsiteX525" fmla="*/ 27559 w 108330"/>
                <a:gd name="connsiteY525" fmla="*/ 82931 h 105790"/>
                <a:gd name="connsiteX526" fmla="*/ 27686 w 108330"/>
                <a:gd name="connsiteY526" fmla="*/ 82804 h 105790"/>
                <a:gd name="connsiteX527" fmla="*/ 27686 w 108330"/>
                <a:gd name="connsiteY527" fmla="*/ 82677 h 105790"/>
                <a:gd name="connsiteX528" fmla="*/ 27686 w 108330"/>
                <a:gd name="connsiteY528" fmla="*/ 82550 h 105790"/>
                <a:gd name="connsiteX529" fmla="*/ 27686 w 108330"/>
                <a:gd name="connsiteY529" fmla="*/ 82423 h 105790"/>
                <a:gd name="connsiteX530" fmla="*/ 27686 w 108330"/>
                <a:gd name="connsiteY530" fmla="*/ 82296 h 105790"/>
                <a:gd name="connsiteX531" fmla="*/ 27559 w 108330"/>
                <a:gd name="connsiteY531" fmla="*/ 82042 h 105790"/>
                <a:gd name="connsiteX532" fmla="*/ 27559 w 108330"/>
                <a:gd name="connsiteY532" fmla="*/ 81915 h 105790"/>
                <a:gd name="connsiteX533" fmla="*/ 27432 w 108330"/>
                <a:gd name="connsiteY533" fmla="*/ 81788 h 105790"/>
                <a:gd name="connsiteX534" fmla="*/ 27305 w 108330"/>
                <a:gd name="connsiteY534" fmla="*/ 81661 h 105790"/>
                <a:gd name="connsiteX535" fmla="*/ 27305 w 108330"/>
                <a:gd name="connsiteY535" fmla="*/ 81661 h 105790"/>
                <a:gd name="connsiteX536" fmla="*/ 27178 w 108330"/>
                <a:gd name="connsiteY536" fmla="*/ 81534 h 105790"/>
                <a:gd name="connsiteX537" fmla="*/ 27051 w 108330"/>
                <a:gd name="connsiteY537" fmla="*/ 81407 h 105790"/>
                <a:gd name="connsiteX538" fmla="*/ 26924 w 108330"/>
                <a:gd name="connsiteY538" fmla="*/ 81280 h 105790"/>
                <a:gd name="connsiteX539" fmla="*/ 26797 w 108330"/>
                <a:gd name="connsiteY539" fmla="*/ 81280 h 105790"/>
                <a:gd name="connsiteX540" fmla="*/ 26543 w 108330"/>
                <a:gd name="connsiteY540" fmla="*/ 81280 h 105790"/>
                <a:gd name="connsiteX541" fmla="*/ 26416 w 108330"/>
                <a:gd name="connsiteY541" fmla="*/ 81153 h 105790"/>
                <a:gd name="connsiteX542" fmla="*/ 26289 w 108330"/>
                <a:gd name="connsiteY542" fmla="*/ 81153 h 105790"/>
                <a:gd name="connsiteX543" fmla="*/ 26035 w 108330"/>
                <a:gd name="connsiteY543" fmla="*/ 81280 h 105790"/>
                <a:gd name="connsiteX544" fmla="*/ 25908 w 108330"/>
                <a:gd name="connsiteY544" fmla="*/ 81280 h 105790"/>
                <a:gd name="connsiteX545" fmla="*/ 25781 w 108330"/>
                <a:gd name="connsiteY545" fmla="*/ 81407 h 105790"/>
                <a:gd name="connsiteX546" fmla="*/ 23368 w 108330"/>
                <a:gd name="connsiteY546" fmla="*/ 78105 h 105790"/>
                <a:gd name="connsiteX547" fmla="*/ 23368 w 108330"/>
                <a:gd name="connsiteY547" fmla="*/ 78105 h 105790"/>
                <a:gd name="connsiteX548" fmla="*/ 23241 w 108330"/>
                <a:gd name="connsiteY548" fmla="*/ 78232 h 105790"/>
                <a:gd name="connsiteX549" fmla="*/ 23241 w 108330"/>
                <a:gd name="connsiteY549" fmla="*/ 78359 h 105790"/>
                <a:gd name="connsiteX550" fmla="*/ 23114 w 108330"/>
                <a:gd name="connsiteY550" fmla="*/ 78486 h 105790"/>
                <a:gd name="connsiteX551" fmla="*/ 23114 w 108330"/>
                <a:gd name="connsiteY551" fmla="*/ 78613 h 105790"/>
                <a:gd name="connsiteX552" fmla="*/ 23114 w 108330"/>
                <a:gd name="connsiteY552" fmla="*/ 78740 h 105790"/>
                <a:gd name="connsiteX553" fmla="*/ 23114 w 108330"/>
                <a:gd name="connsiteY553" fmla="*/ 78867 h 105790"/>
                <a:gd name="connsiteX554" fmla="*/ 23114 w 108330"/>
                <a:gd name="connsiteY554" fmla="*/ 78994 h 105790"/>
                <a:gd name="connsiteX555" fmla="*/ 23241 w 108330"/>
                <a:gd name="connsiteY555" fmla="*/ 79248 h 105790"/>
                <a:gd name="connsiteX556" fmla="*/ 23241 w 108330"/>
                <a:gd name="connsiteY556" fmla="*/ 79375 h 105790"/>
                <a:gd name="connsiteX557" fmla="*/ 23368 w 108330"/>
                <a:gd name="connsiteY557" fmla="*/ 79502 h 105790"/>
                <a:gd name="connsiteX558" fmla="*/ 23368 w 108330"/>
                <a:gd name="connsiteY558" fmla="*/ 79502 h 105790"/>
                <a:gd name="connsiteX559" fmla="*/ 23495 w 108330"/>
                <a:gd name="connsiteY559" fmla="*/ 79629 h 105790"/>
                <a:gd name="connsiteX560" fmla="*/ 23622 w 108330"/>
                <a:gd name="connsiteY560" fmla="*/ 79756 h 105790"/>
                <a:gd name="connsiteX561" fmla="*/ 23749 w 108330"/>
                <a:gd name="connsiteY561" fmla="*/ 79756 h 105790"/>
                <a:gd name="connsiteX562" fmla="*/ 23876 w 108330"/>
                <a:gd name="connsiteY562" fmla="*/ 79883 h 105790"/>
                <a:gd name="connsiteX563" fmla="*/ 24130 w 108330"/>
                <a:gd name="connsiteY563" fmla="*/ 79883 h 105790"/>
                <a:gd name="connsiteX564" fmla="*/ 24257 w 108330"/>
                <a:gd name="connsiteY564" fmla="*/ 80010 h 105790"/>
                <a:gd name="connsiteX565" fmla="*/ 24384 w 108330"/>
                <a:gd name="connsiteY565" fmla="*/ 80010 h 105790"/>
                <a:gd name="connsiteX566" fmla="*/ 24511 w 108330"/>
                <a:gd name="connsiteY566" fmla="*/ 80010 h 105790"/>
                <a:gd name="connsiteX567" fmla="*/ 24638 w 108330"/>
                <a:gd name="connsiteY567" fmla="*/ 80010 h 105790"/>
                <a:gd name="connsiteX568" fmla="*/ 24765 w 108330"/>
                <a:gd name="connsiteY568" fmla="*/ 79883 h 105790"/>
                <a:gd name="connsiteX569" fmla="*/ 24765 w 108330"/>
                <a:gd name="connsiteY569" fmla="*/ 79883 h 105790"/>
                <a:gd name="connsiteX570" fmla="*/ 24765 w 108330"/>
                <a:gd name="connsiteY570" fmla="*/ 79883 h 105790"/>
                <a:gd name="connsiteX571" fmla="*/ 24765 w 108330"/>
                <a:gd name="connsiteY571" fmla="*/ 79756 h 105790"/>
                <a:gd name="connsiteX572" fmla="*/ 24892 w 108330"/>
                <a:gd name="connsiteY572" fmla="*/ 79629 h 105790"/>
                <a:gd name="connsiteX573" fmla="*/ 24892 w 108330"/>
                <a:gd name="connsiteY573" fmla="*/ 79502 h 105790"/>
                <a:gd name="connsiteX574" fmla="*/ 24892 w 108330"/>
                <a:gd name="connsiteY574" fmla="*/ 79375 h 105790"/>
                <a:gd name="connsiteX575" fmla="*/ 24892 w 108330"/>
                <a:gd name="connsiteY575" fmla="*/ 79248 h 105790"/>
                <a:gd name="connsiteX576" fmla="*/ 24892 w 108330"/>
                <a:gd name="connsiteY576" fmla="*/ 78994 h 105790"/>
                <a:gd name="connsiteX577" fmla="*/ 24765 w 108330"/>
                <a:gd name="connsiteY577" fmla="*/ 78867 h 105790"/>
                <a:gd name="connsiteX578" fmla="*/ 24765 w 108330"/>
                <a:gd name="connsiteY578" fmla="*/ 78740 h 105790"/>
                <a:gd name="connsiteX579" fmla="*/ 24765 w 108330"/>
                <a:gd name="connsiteY579" fmla="*/ 78613 h 105790"/>
                <a:gd name="connsiteX580" fmla="*/ 24765 w 108330"/>
                <a:gd name="connsiteY580" fmla="*/ 78613 h 105790"/>
                <a:gd name="connsiteX581" fmla="*/ 24638 w 108330"/>
                <a:gd name="connsiteY581" fmla="*/ 78486 h 105790"/>
                <a:gd name="connsiteX582" fmla="*/ 24511 w 108330"/>
                <a:gd name="connsiteY582" fmla="*/ 78359 h 105790"/>
                <a:gd name="connsiteX583" fmla="*/ 24384 w 108330"/>
                <a:gd name="connsiteY583" fmla="*/ 78232 h 105790"/>
                <a:gd name="connsiteX584" fmla="*/ 24257 w 108330"/>
                <a:gd name="connsiteY584" fmla="*/ 78232 h 105790"/>
                <a:gd name="connsiteX585" fmla="*/ 24130 w 108330"/>
                <a:gd name="connsiteY585" fmla="*/ 78105 h 105790"/>
                <a:gd name="connsiteX586" fmla="*/ 23876 w 108330"/>
                <a:gd name="connsiteY586" fmla="*/ 78105 h 105790"/>
                <a:gd name="connsiteX587" fmla="*/ 23749 w 108330"/>
                <a:gd name="connsiteY587" fmla="*/ 78105 h 105790"/>
                <a:gd name="connsiteX588" fmla="*/ 23622 w 108330"/>
                <a:gd name="connsiteY588" fmla="*/ 78105 h 105790"/>
                <a:gd name="connsiteX589" fmla="*/ 23495 w 108330"/>
                <a:gd name="connsiteY589" fmla="*/ 78105 h 105790"/>
                <a:gd name="connsiteX590" fmla="*/ 23368 w 108330"/>
                <a:gd name="connsiteY590" fmla="*/ 78105 h 10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</a:cxnLst>
              <a:rect l="l" t="t" r="r" b="b"/>
              <a:pathLst>
                <a:path w="108330" h="105790">
                  <a:moveTo>
                    <a:pt x="36068" y="85090"/>
                  </a:moveTo>
                  <a:lnTo>
                    <a:pt x="36068" y="85090"/>
                  </a:lnTo>
                  <a:lnTo>
                    <a:pt x="36068" y="85217"/>
                  </a:lnTo>
                  <a:lnTo>
                    <a:pt x="36068" y="85344"/>
                  </a:lnTo>
                  <a:lnTo>
                    <a:pt x="35941" y="85471"/>
                  </a:lnTo>
                  <a:lnTo>
                    <a:pt x="35814" y="85598"/>
                  </a:lnTo>
                  <a:lnTo>
                    <a:pt x="35814" y="85598"/>
                  </a:lnTo>
                  <a:lnTo>
                    <a:pt x="35687" y="85725"/>
                  </a:lnTo>
                  <a:lnTo>
                    <a:pt x="35560" y="85725"/>
                  </a:lnTo>
                  <a:lnTo>
                    <a:pt x="35306" y="85725"/>
                  </a:lnTo>
                  <a:lnTo>
                    <a:pt x="35179" y="85852"/>
                  </a:lnTo>
                  <a:lnTo>
                    <a:pt x="34925" y="85852"/>
                  </a:lnTo>
                  <a:lnTo>
                    <a:pt x="34925" y="85852"/>
                  </a:lnTo>
                  <a:lnTo>
                    <a:pt x="34798" y="85852"/>
                  </a:lnTo>
                  <a:lnTo>
                    <a:pt x="34671" y="85852"/>
                  </a:lnTo>
                  <a:lnTo>
                    <a:pt x="34417" y="85852"/>
                  </a:lnTo>
                  <a:lnTo>
                    <a:pt x="34290" y="85852"/>
                  </a:lnTo>
                  <a:lnTo>
                    <a:pt x="34163" y="85725"/>
                  </a:lnTo>
                  <a:lnTo>
                    <a:pt x="34036" y="85598"/>
                  </a:lnTo>
                  <a:lnTo>
                    <a:pt x="34036" y="85471"/>
                  </a:lnTo>
                  <a:lnTo>
                    <a:pt x="33909" y="85471"/>
                  </a:lnTo>
                  <a:lnTo>
                    <a:pt x="33909" y="85344"/>
                  </a:lnTo>
                  <a:lnTo>
                    <a:pt x="33909" y="85090"/>
                  </a:lnTo>
                  <a:lnTo>
                    <a:pt x="33909" y="85090"/>
                  </a:lnTo>
                  <a:lnTo>
                    <a:pt x="33909" y="84963"/>
                  </a:lnTo>
                  <a:lnTo>
                    <a:pt x="33909" y="84836"/>
                  </a:lnTo>
                  <a:lnTo>
                    <a:pt x="34036" y="84709"/>
                  </a:lnTo>
                  <a:lnTo>
                    <a:pt x="34036" y="84709"/>
                  </a:lnTo>
                  <a:lnTo>
                    <a:pt x="34163" y="84582"/>
                  </a:lnTo>
                  <a:lnTo>
                    <a:pt x="34290" y="84455"/>
                  </a:lnTo>
                  <a:lnTo>
                    <a:pt x="34417" y="84328"/>
                  </a:lnTo>
                  <a:lnTo>
                    <a:pt x="34671" y="84328"/>
                  </a:lnTo>
                  <a:lnTo>
                    <a:pt x="34798" y="84328"/>
                  </a:lnTo>
                  <a:lnTo>
                    <a:pt x="34925" y="84328"/>
                  </a:lnTo>
                  <a:lnTo>
                    <a:pt x="34925" y="84328"/>
                  </a:lnTo>
                  <a:lnTo>
                    <a:pt x="35179" y="84328"/>
                  </a:lnTo>
                  <a:lnTo>
                    <a:pt x="35306" y="84328"/>
                  </a:lnTo>
                  <a:lnTo>
                    <a:pt x="35560" y="84328"/>
                  </a:lnTo>
                  <a:lnTo>
                    <a:pt x="35687" y="84455"/>
                  </a:lnTo>
                  <a:lnTo>
                    <a:pt x="35814" y="84582"/>
                  </a:lnTo>
                  <a:lnTo>
                    <a:pt x="35814" y="84709"/>
                  </a:lnTo>
                  <a:lnTo>
                    <a:pt x="35941" y="84709"/>
                  </a:lnTo>
                  <a:lnTo>
                    <a:pt x="36068" y="84836"/>
                  </a:lnTo>
                  <a:lnTo>
                    <a:pt x="36068" y="84963"/>
                  </a:lnTo>
                  <a:lnTo>
                    <a:pt x="36068" y="85090"/>
                  </a:lnTo>
                  <a:close/>
                  <a:moveTo>
                    <a:pt x="29337" y="84074"/>
                  </a:moveTo>
                  <a:lnTo>
                    <a:pt x="29337" y="84074"/>
                  </a:lnTo>
                  <a:lnTo>
                    <a:pt x="29337" y="84201"/>
                  </a:lnTo>
                  <a:lnTo>
                    <a:pt x="29337" y="84328"/>
                  </a:lnTo>
                  <a:lnTo>
                    <a:pt x="29464" y="84455"/>
                  </a:lnTo>
                  <a:lnTo>
                    <a:pt x="29464" y="84582"/>
                  </a:lnTo>
                  <a:lnTo>
                    <a:pt x="29591" y="84709"/>
                  </a:lnTo>
                  <a:lnTo>
                    <a:pt x="29718" y="84836"/>
                  </a:lnTo>
                  <a:lnTo>
                    <a:pt x="29845" y="84963"/>
                  </a:lnTo>
                  <a:lnTo>
                    <a:pt x="29972" y="85090"/>
                  </a:lnTo>
                  <a:lnTo>
                    <a:pt x="30226" y="85090"/>
                  </a:lnTo>
                  <a:lnTo>
                    <a:pt x="30353" y="85090"/>
                  </a:lnTo>
                  <a:lnTo>
                    <a:pt x="30353" y="85090"/>
                  </a:lnTo>
                  <a:lnTo>
                    <a:pt x="30480" y="85217"/>
                  </a:lnTo>
                  <a:lnTo>
                    <a:pt x="30734" y="85217"/>
                  </a:lnTo>
                  <a:lnTo>
                    <a:pt x="30861" y="85217"/>
                  </a:lnTo>
                  <a:lnTo>
                    <a:pt x="30988" y="85217"/>
                  </a:lnTo>
                  <a:lnTo>
                    <a:pt x="31115" y="85217"/>
                  </a:lnTo>
                  <a:lnTo>
                    <a:pt x="31242" y="85090"/>
                  </a:lnTo>
                  <a:lnTo>
                    <a:pt x="31369" y="85090"/>
                  </a:lnTo>
                  <a:lnTo>
                    <a:pt x="31496" y="84963"/>
                  </a:lnTo>
                  <a:lnTo>
                    <a:pt x="31623" y="84836"/>
                  </a:lnTo>
                  <a:lnTo>
                    <a:pt x="31750" y="84709"/>
                  </a:lnTo>
                  <a:lnTo>
                    <a:pt x="31750" y="84709"/>
                  </a:lnTo>
                  <a:lnTo>
                    <a:pt x="31750" y="84582"/>
                  </a:lnTo>
                  <a:lnTo>
                    <a:pt x="31623" y="84455"/>
                  </a:lnTo>
                  <a:lnTo>
                    <a:pt x="31623" y="84328"/>
                  </a:lnTo>
                  <a:lnTo>
                    <a:pt x="31623" y="84201"/>
                  </a:lnTo>
                  <a:lnTo>
                    <a:pt x="31496" y="84074"/>
                  </a:lnTo>
                  <a:lnTo>
                    <a:pt x="31369" y="83947"/>
                  </a:lnTo>
                  <a:lnTo>
                    <a:pt x="31369" y="83820"/>
                  </a:lnTo>
                  <a:lnTo>
                    <a:pt x="31115" y="83820"/>
                  </a:lnTo>
                  <a:lnTo>
                    <a:pt x="30988" y="83693"/>
                  </a:lnTo>
                  <a:lnTo>
                    <a:pt x="30861" y="83566"/>
                  </a:lnTo>
                  <a:lnTo>
                    <a:pt x="30861" y="83566"/>
                  </a:lnTo>
                  <a:lnTo>
                    <a:pt x="30607" y="83566"/>
                  </a:lnTo>
                  <a:lnTo>
                    <a:pt x="30480" y="83566"/>
                  </a:lnTo>
                  <a:lnTo>
                    <a:pt x="30226" y="83566"/>
                  </a:lnTo>
                  <a:lnTo>
                    <a:pt x="30099" y="83566"/>
                  </a:lnTo>
                  <a:lnTo>
                    <a:pt x="29845" y="83566"/>
                  </a:lnTo>
                  <a:lnTo>
                    <a:pt x="29718" y="83693"/>
                  </a:lnTo>
                  <a:lnTo>
                    <a:pt x="29591" y="83693"/>
                  </a:lnTo>
                  <a:lnTo>
                    <a:pt x="29464" y="83820"/>
                  </a:lnTo>
                  <a:lnTo>
                    <a:pt x="29337" y="83947"/>
                  </a:lnTo>
                  <a:lnTo>
                    <a:pt x="29337" y="84074"/>
                  </a:lnTo>
                  <a:close/>
                  <a:moveTo>
                    <a:pt x="39116" y="83820"/>
                  </a:moveTo>
                  <a:lnTo>
                    <a:pt x="39116" y="83820"/>
                  </a:lnTo>
                  <a:lnTo>
                    <a:pt x="38989" y="83820"/>
                  </a:lnTo>
                  <a:lnTo>
                    <a:pt x="38735" y="83947"/>
                  </a:lnTo>
                  <a:lnTo>
                    <a:pt x="38608" y="83947"/>
                  </a:lnTo>
                  <a:lnTo>
                    <a:pt x="38481" y="84074"/>
                  </a:lnTo>
                  <a:lnTo>
                    <a:pt x="38354" y="84201"/>
                  </a:lnTo>
                  <a:lnTo>
                    <a:pt x="38227" y="84328"/>
                  </a:lnTo>
                  <a:lnTo>
                    <a:pt x="38100" y="84455"/>
                  </a:lnTo>
                  <a:lnTo>
                    <a:pt x="38100" y="84582"/>
                  </a:lnTo>
                  <a:lnTo>
                    <a:pt x="38100" y="84709"/>
                  </a:lnTo>
                  <a:lnTo>
                    <a:pt x="38100" y="84963"/>
                  </a:lnTo>
                  <a:lnTo>
                    <a:pt x="38100" y="84963"/>
                  </a:lnTo>
                  <a:lnTo>
                    <a:pt x="38100" y="85090"/>
                  </a:lnTo>
                  <a:lnTo>
                    <a:pt x="38100" y="85217"/>
                  </a:lnTo>
                  <a:lnTo>
                    <a:pt x="38227" y="85217"/>
                  </a:lnTo>
                  <a:lnTo>
                    <a:pt x="38354" y="85344"/>
                  </a:lnTo>
                  <a:lnTo>
                    <a:pt x="38481" y="85344"/>
                  </a:lnTo>
                  <a:lnTo>
                    <a:pt x="38608" y="85471"/>
                  </a:lnTo>
                  <a:lnTo>
                    <a:pt x="38735" y="85471"/>
                  </a:lnTo>
                  <a:lnTo>
                    <a:pt x="38989" y="85471"/>
                  </a:lnTo>
                  <a:lnTo>
                    <a:pt x="39116" y="85471"/>
                  </a:lnTo>
                  <a:lnTo>
                    <a:pt x="39370" y="85344"/>
                  </a:lnTo>
                  <a:lnTo>
                    <a:pt x="39370" y="85344"/>
                  </a:lnTo>
                  <a:lnTo>
                    <a:pt x="39497" y="85344"/>
                  </a:lnTo>
                  <a:lnTo>
                    <a:pt x="39751" y="85217"/>
                  </a:lnTo>
                  <a:lnTo>
                    <a:pt x="39878" y="85217"/>
                  </a:lnTo>
                  <a:lnTo>
                    <a:pt x="40005" y="85090"/>
                  </a:lnTo>
                  <a:lnTo>
                    <a:pt x="40132" y="84963"/>
                  </a:lnTo>
                  <a:lnTo>
                    <a:pt x="40132" y="84963"/>
                  </a:lnTo>
                  <a:lnTo>
                    <a:pt x="40259" y="84836"/>
                  </a:lnTo>
                  <a:lnTo>
                    <a:pt x="40259" y="84709"/>
                  </a:lnTo>
                  <a:lnTo>
                    <a:pt x="40259" y="84582"/>
                  </a:lnTo>
                  <a:lnTo>
                    <a:pt x="40259" y="84455"/>
                  </a:lnTo>
                  <a:lnTo>
                    <a:pt x="40259" y="84455"/>
                  </a:lnTo>
                  <a:lnTo>
                    <a:pt x="40259" y="84328"/>
                  </a:lnTo>
                  <a:lnTo>
                    <a:pt x="40132" y="84201"/>
                  </a:lnTo>
                  <a:lnTo>
                    <a:pt x="40005" y="84074"/>
                  </a:lnTo>
                  <a:lnTo>
                    <a:pt x="40005" y="84074"/>
                  </a:lnTo>
                  <a:lnTo>
                    <a:pt x="39878" y="83947"/>
                  </a:lnTo>
                  <a:lnTo>
                    <a:pt x="39751" y="83820"/>
                  </a:lnTo>
                  <a:lnTo>
                    <a:pt x="39497" y="83820"/>
                  </a:lnTo>
                  <a:lnTo>
                    <a:pt x="39370" y="83820"/>
                  </a:lnTo>
                  <a:lnTo>
                    <a:pt x="39243" y="83820"/>
                  </a:lnTo>
                  <a:lnTo>
                    <a:pt x="39116" y="83820"/>
                  </a:lnTo>
                  <a:close/>
                  <a:moveTo>
                    <a:pt x="53340" y="0"/>
                  </a:moveTo>
                  <a:lnTo>
                    <a:pt x="53340" y="0"/>
                  </a:lnTo>
                  <a:lnTo>
                    <a:pt x="44450" y="762"/>
                  </a:lnTo>
                  <a:lnTo>
                    <a:pt x="36195" y="2667"/>
                  </a:lnTo>
                  <a:lnTo>
                    <a:pt x="28575" y="5842"/>
                  </a:lnTo>
                  <a:lnTo>
                    <a:pt x="21590" y="10033"/>
                  </a:lnTo>
                  <a:lnTo>
                    <a:pt x="15367" y="15367"/>
                  </a:lnTo>
                  <a:lnTo>
                    <a:pt x="10160" y="21463"/>
                  </a:lnTo>
                  <a:lnTo>
                    <a:pt x="5842" y="28448"/>
                  </a:lnTo>
                  <a:lnTo>
                    <a:pt x="2667" y="36195"/>
                  </a:lnTo>
                  <a:lnTo>
                    <a:pt x="762" y="44450"/>
                  </a:lnTo>
                  <a:lnTo>
                    <a:pt x="0" y="53340"/>
                  </a:lnTo>
                  <a:lnTo>
                    <a:pt x="0" y="53340"/>
                  </a:lnTo>
                  <a:lnTo>
                    <a:pt x="508" y="60452"/>
                  </a:lnTo>
                  <a:lnTo>
                    <a:pt x="1778" y="67310"/>
                  </a:lnTo>
                  <a:lnTo>
                    <a:pt x="3937" y="73914"/>
                  </a:lnTo>
                  <a:lnTo>
                    <a:pt x="6731" y="80010"/>
                  </a:lnTo>
                  <a:lnTo>
                    <a:pt x="10287" y="85725"/>
                  </a:lnTo>
                  <a:lnTo>
                    <a:pt x="14478" y="91059"/>
                  </a:lnTo>
                  <a:lnTo>
                    <a:pt x="19304" y="95631"/>
                  </a:lnTo>
                  <a:lnTo>
                    <a:pt x="24765" y="99695"/>
                  </a:lnTo>
                  <a:lnTo>
                    <a:pt x="30607" y="102997"/>
                  </a:lnTo>
                  <a:lnTo>
                    <a:pt x="36957" y="105664"/>
                  </a:lnTo>
                  <a:lnTo>
                    <a:pt x="36957" y="105664"/>
                  </a:lnTo>
                  <a:lnTo>
                    <a:pt x="37719" y="105791"/>
                  </a:lnTo>
                  <a:lnTo>
                    <a:pt x="38481" y="105664"/>
                  </a:lnTo>
                  <a:lnTo>
                    <a:pt x="38989" y="105537"/>
                  </a:lnTo>
                  <a:lnTo>
                    <a:pt x="39497" y="105283"/>
                  </a:lnTo>
                  <a:lnTo>
                    <a:pt x="39878" y="105029"/>
                  </a:lnTo>
                  <a:lnTo>
                    <a:pt x="40132" y="104648"/>
                  </a:lnTo>
                  <a:lnTo>
                    <a:pt x="40386" y="104267"/>
                  </a:lnTo>
                  <a:lnTo>
                    <a:pt x="40513" y="103886"/>
                  </a:lnTo>
                  <a:lnTo>
                    <a:pt x="40640" y="103505"/>
                  </a:lnTo>
                  <a:lnTo>
                    <a:pt x="40640" y="102997"/>
                  </a:lnTo>
                  <a:lnTo>
                    <a:pt x="40640" y="102997"/>
                  </a:lnTo>
                  <a:lnTo>
                    <a:pt x="40640" y="102362"/>
                  </a:lnTo>
                  <a:lnTo>
                    <a:pt x="40640" y="101473"/>
                  </a:lnTo>
                  <a:lnTo>
                    <a:pt x="40640" y="100330"/>
                  </a:lnTo>
                  <a:lnTo>
                    <a:pt x="40640" y="98933"/>
                  </a:lnTo>
                  <a:lnTo>
                    <a:pt x="40640" y="97409"/>
                  </a:lnTo>
                  <a:lnTo>
                    <a:pt x="40640" y="95885"/>
                  </a:lnTo>
                  <a:lnTo>
                    <a:pt x="40640" y="94234"/>
                  </a:lnTo>
                  <a:lnTo>
                    <a:pt x="40640" y="92583"/>
                  </a:lnTo>
                  <a:lnTo>
                    <a:pt x="40640" y="90932"/>
                  </a:lnTo>
                  <a:lnTo>
                    <a:pt x="40640" y="89535"/>
                  </a:lnTo>
                  <a:lnTo>
                    <a:pt x="40640" y="89535"/>
                  </a:lnTo>
                  <a:lnTo>
                    <a:pt x="40259" y="89662"/>
                  </a:lnTo>
                  <a:lnTo>
                    <a:pt x="38989" y="89789"/>
                  </a:lnTo>
                  <a:lnTo>
                    <a:pt x="37211" y="89916"/>
                  </a:lnTo>
                  <a:lnTo>
                    <a:pt x="35052" y="90043"/>
                  </a:lnTo>
                  <a:lnTo>
                    <a:pt x="32639" y="89916"/>
                  </a:lnTo>
                  <a:lnTo>
                    <a:pt x="30099" y="89535"/>
                  </a:lnTo>
                  <a:lnTo>
                    <a:pt x="27559" y="88773"/>
                  </a:lnTo>
                  <a:lnTo>
                    <a:pt x="25273" y="87376"/>
                  </a:lnTo>
                  <a:lnTo>
                    <a:pt x="23368" y="85598"/>
                  </a:lnTo>
                  <a:lnTo>
                    <a:pt x="22098" y="82931"/>
                  </a:lnTo>
                  <a:lnTo>
                    <a:pt x="22098" y="82931"/>
                  </a:lnTo>
                  <a:lnTo>
                    <a:pt x="21971" y="82804"/>
                  </a:lnTo>
                  <a:lnTo>
                    <a:pt x="21844" y="82296"/>
                  </a:lnTo>
                  <a:lnTo>
                    <a:pt x="21463" y="81534"/>
                  </a:lnTo>
                  <a:lnTo>
                    <a:pt x="21082" y="80645"/>
                  </a:lnTo>
                  <a:lnTo>
                    <a:pt x="20447" y="79629"/>
                  </a:lnTo>
                  <a:lnTo>
                    <a:pt x="19812" y="78486"/>
                  </a:lnTo>
                  <a:lnTo>
                    <a:pt x="19050" y="77470"/>
                  </a:lnTo>
                  <a:lnTo>
                    <a:pt x="18161" y="76454"/>
                  </a:lnTo>
                  <a:lnTo>
                    <a:pt x="17272" y="75692"/>
                  </a:lnTo>
                  <a:lnTo>
                    <a:pt x="16256" y="75057"/>
                  </a:lnTo>
                  <a:lnTo>
                    <a:pt x="16256" y="75057"/>
                  </a:lnTo>
                  <a:lnTo>
                    <a:pt x="16129" y="75057"/>
                  </a:lnTo>
                  <a:lnTo>
                    <a:pt x="15748" y="74803"/>
                  </a:lnTo>
                  <a:lnTo>
                    <a:pt x="15240" y="74295"/>
                  </a:lnTo>
                  <a:lnTo>
                    <a:pt x="14732" y="73914"/>
                  </a:lnTo>
                  <a:lnTo>
                    <a:pt x="14351" y="73406"/>
                  </a:lnTo>
                  <a:lnTo>
                    <a:pt x="14097" y="72898"/>
                  </a:lnTo>
                  <a:lnTo>
                    <a:pt x="14097" y="72390"/>
                  </a:lnTo>
                  <a:lnTo>
                    <a:pt x="14351" y="72009"/>
                  </a:lnTo>
                  <a:lnTo>
                    <a:pt x="15113" y="71755"/>
                  </a:lnTo>
                  <a:lnTo>
                    <a:pt x="16383" y="71628"/>
                  </a:lnTo>
                  <a:lnTo>
                    <a:pt x="16383" y="71628"/>
                  </a:lnTo>
                  <a:lnTo>
                    <a:pt x="16637" y="71628"/>
                  </a:lnTo>
                  <a:lnTo>
                    <a:pt x="17018" y="71755"/>
                  </a:lnTo>
                  <a:lnTo>
                    <a:pt x="17653" y="71882"/>
                  </a:lnTo>
                  <a:lnTo>
                    <a:pt x="18542" y="72136"/>
                  </a:lnTo>
                  <a:lnTo>
                    <a:pt x="19558" y="72517"/>
                  </a:lnTo>
                  <a:lnTo>
                    <a:pt x="20574" y="73025"/>
                  </a:lnTo>
                  <a:lnTo>
                    <a:pt x="21717" y="73787"/>
                  </a:lnTo>
                  <a:lnTo>
                    <a:pt x="22860" y="74676"/>
                  </a:lnTo>
                  <a:lnTo>
                    <a:pt x="24003" y="75819"/>
                  </a:lnTo>
                  <a:lnTo>
                    <a:pt x="24892" y="77343"/>
                  </a:lnTo>
                  <a:lnTo>
                    <a:pt x="24892" y="77343"/>
                  </a:lnTo>
                  <a:lnTo>
                    <a:pt x="26416" y="79502"/>
                  </a:lnTo>
                  <a:lnTo>
                    <a:pt x="28067" y="81153"/>
                  </a:lnTo>
                  <a:lnTo>
                    <a:pt x="29845" y="82296"/>
                  </a:lnTo>
                  <a:lnTo>
                    <a:pt x="31623" y="83058"/>
                  </a:lnTo>
                  <a:lnTo>
                    <a:pt x="33528" y="83312"/>
                  </a:lnTo>
                  <a:lnTo>
                    <a:pt x="35179" y="83439"/>
                  </a:lnTo>
                  <a:lnTo>
                    <a:pt x="36957" y="83185"/>
                  </a:lnTo>
                  <a:lnTo>
                    <a:pt x="38481" y="82804"/>
                  </a:lnTo>
                  <a:lnTo>
                    <a:pt x="39751" y="82296"/>
                  </a:lnTo>
                  <a:lnTo>
                    <a:pt x="40894" y="81915"/>
                  </a:lnTo>
                  <a:lnTo>
                    <a:pt x="40894" y="81915"/>
                  </a:lnTo>
                  <a:lnTo>
                    <a:pt x="41021" y="80899"/>
                  </a:lnTo>
                  <a:lnTo>
                    <a:pt x="41275" y="79883"/>
                  </a:lnTo>
                  <a:lnTo>
                    <a:pt x="41529" y="78994"/>
                  </a:lnTo>
                  <a:lnTo>
                    <a:pt x="41783" y="78232"/>
                  </a:lnTo>
                  <a:lnTo>
                    <a:pt x="42164" y="77470"/>
                  </a:lnTo>
                  <a:lnTo>
                    <a:pt x="42545" y="76708"/>
                  </a:lnTo>
                  <a:lnTo>
                    <a:pt x="42926" y="76073"/>
                  </a:lnTo>
                  <a:lnTo>
                    <a:pt x="43434" y="75438"/>
                  </a:lnTo>
                  <a:lnTo>
                    <a:pt x="43815" y="74930"/>
                  </a:lnTo>
                  <a:lnTo>
                    <a:pt x="44323" y="74422"/>
                  </a:lnTo>
                  <a:lnTo>
                    <a:pt x="44323" y="74422"/>
                  </a:lnTo>
                  <a:lnTo>
                    <a:pt x="40767" y="74041"/>
                  </a:lnTo>
                  <a:lnTo>
                    <a:pt x="37084" y="73406"/>
                  </a:lnTo>
                  <a:lnTo>
                    <a:pt x="33655" y="72644"/>
                  </a:lnTo>
                  <a:lnTo>
                    <a:pt x="30353" y="71501"/>
                  </a:lnTo>
                  <a:lnTo>
                    <a:pt x="27432" y="69850"/>
                  </a:lnTo>
                  <a:lnTo>
                    <a:pt x="24892" y="67564"/>
                  </a:lnTo>
                  <a:lnTo>
                    <a:pt x="22733" y="64643"/>
                  </a:lnTo>
                  <a:lnTo>
                    <a:pt x="21082" y="60833"/>
                  </a:lnTo>
                  <a:lnTo>
                    <a:pt x="20066" y="56134"/>
                  </a:lnTo>
                  <a:lnTo>
                    <a:pt x="19685" y="50419"/>
                  </a:lnTo>
                  <a:lnTo>
                    <a:pt x="19685" y="50419"/>
                  </a:lnTo>
                  <a:lnTo>
                    <a:pt x="19812" y="48768"/>
                  </a:lnTo>
                  <a:lnTo>
                    <a:pt x="19939" y="47117"/>
                  </a:lnTo>
                  <a:lnTo>
                    <a:pt x="20193" y="45720"/>
                  </a:lnTo>
                  <a:lnTo>
                    <a:pt x="20574" y="44450"/>
                  </a:lnTo>
                  <a:lnTo>
                    <a:pt x="20955" y="43180"/>
                  </a:lnTo>
                  <a:lnTo>
                    <a:pt x="21590" y="42037"/>
                  </a:lnTo>
                  <a:lnTo>
                    <a:pt x="22225" y="40894"/>
                  </a:lnTo>
                  <a:lnTo>
                    <a:pt x="23114" y="39878"/>
                  </a:lnTo>
                  <a:lnTo>
                    <a:pt x="24003" y="38735"/>
                  </a:lnTo>
                  <a:lnTo>
                    <a:pt x="24892" y="37592"/>
                  </a:lnTo>
                  <a:lnTo>
                    <a:pt x="24892" y="37592"/>
                  </a:lnTo>
                  <a:lnTo>
                    <a:pt x="24765" y="36957"/>
                  </a:lnTo>
                  <a:lnTo>
                    <a:pt x="24511" y="36195"/>
                  </a:lnTo>
                  <a:lnTo>
                    <a:pt x="24257" y="35179"/>
                  </a:lnTo>
                  <a:lnTo>
                    <a:pt x="24003" y="33909"/>
                  </a:lnTo>
                  <a:lnTo>
                    <a:pt x="23876" y="32385"/>
                  </a:lnTo>
                  <a:lnTo>
                    <a:pt x="23876" y="30861"/>
                  </a:lnTo>
                  <a:lnTo>
                    <a:pt x="24003" y="28956"/>
                  </a:lnTo>
                  <a:lnTo>
                    <a:pt x="24257" y="27051"/>
                  </a:lnTo>
                  <a:lnTo>
                    <a:pt x="24765" y="24892"/>
                  </a:lnTo>
                  <a:lnTo>
                    <a:pt x="25654" y="22733"/>
                  </a:lnTo>
                  <a:lnTo>
                    <a:pt x="25654" y="22733"/>
                  </a:lnTo>
                  <a:lnTo>
                    <a:pt x="27051" y="22606"/>
                  </a:lnTo>
                  <a:lnTo>
                    <a:pt x="28829" y="22860"/>
                  </a:lnTo>
                  <a:lnTo>
                    <a:pt x="30734" y="23368"/>
                  </a:lnTo>
                  <a:lnTo>
                    <a:pt x="32766" y="24257"/>
                  </a:lnTo>
                  <a:lnTo>
                    <a:pt x="34798" y="25146"/>
                  </a:lnTo>
                  <a:lnTo>
                    <a:pt x="36576" y="26162"/>
                  </a:lnTo>
                  <a:lnTo>
                    <a:pt x="38227" y="27051"/>
                  </a:lnTo>
                  <a:lnTo>
                    <a:pt x="39497" y="27940"/>
                  </a:lnTo>
                  <a:lnTo>
                    <a:pt x="40386" y="28448"/>
                  </a:lnTo>
                  <a:lnTo>
                    <a:pt x="40640" y="28575"/>
                  </a:lnTo>
                  <a:lnTo>
                    <a:pt x="40640" y="28575"/>
                  </a:lnTo>
                  <a:lnTo>
                    <a:pt x="41910" y="28194"/>
                  </a:lnTo>
                  <a:lnTo>
                    <a:pt x="43307" y="27940"/>
                  </a:lnTo>
                  <a:lnTo>
                    <a:pt x="44577" y="27686"/>
                  </a:lnTo>
                  <a:lnTo>
                    <a:pt x="45974" y="27432"/>
                  </a:lnTo>
                  <a:lnTo>
                    <a:pt x="47371" y="27305"/>
                  </a:lnTo>
                  <a:lnTo>
                    <a:pt x="48641" y="27051"/>
                  </a:lnTo>
                  <a:lnTo>
                    <a:pt x="50038" y="27051"/>
                  </a:lnTo>
                  <a:lnTo>
                    <a:pt x="51435" y="26924"/>
                  </a:lnTo>
                  <a:lnTo>
                    <a:pt x="52832" y="26924"/>
                  </a:lnTo>
                  <a:lnTo>
                    <a:pt x="54229" y="26924"/>
                  </a:lnTo>
                  <a:lnTo>
                    <a:pt x="54229" y="26924"/>
                  </a:lnTo>
                  <a:lnTo>
                    <a:pt x="55626" y="26924"/>
                  </a:lnTo>
                  <a:lnTo>
                    <a:pt x="57023" y="26924"/>
                  </a:lnTo>
                  <a:lnTo>
                    <a:pt x="58420" y="27051"/>
                  </a:lnTo>
                  <a:lnTo>
                    <a:pt x="59817" y="27051"/>
                  </a:lnTo>
                  <a:lnTo>
                    <a:pt x="61214" y="27305"/>
                  </a:lnTo>
                  <a:lnTo>
                    <a:pt x="62611" y="27432"/>
                  </a:lnTo>
                  <a:lnTo>
                    <a:pt x="64008" y="27686"/>
                  </a:lnTo>
                  <a:lnTo>
                    <a:pt x="65278" y="27940"/>
                  </a:lnTo>
                  <a:lnTo>
                    <a:pt x="66675" y="28194"/>
                  </a:lnTo>
                  <a:lnTo>
                    <a:pt x="67945" y="28575"/>
                  </a:lnTo>
                  <a:lnTo>
                    <a:pt x="67945" y="28575"/>
                  </a:lnTo>
                  <a:lnTo>
                    <a:pt x="68199" y="28448"/>
                  </a:lnTo>
                  <a:lnTo>
                    <a:pt x="69088" y="27813"/>
                  </a:lnTo>
                  <a:lnTo>
                    <a:pt x="70358" y="27051"/>
                  </a:lnTo>
                  <a:lnTo>
                    <a:pt x="71882" y="26162"/>
                  </a:lnTo>
                  <a:lnTo>
                    <a:pt x="73787" y="25146"/>
                  </a:lnTo>
                  <a:lnTo>
                    <a:pt x="75692" y="24130"/>
                  </a:lnTo>
                  <a:lnTo>
                    <a:pt x="77724" y="23368"/>
                  </a:lnTo>
                  <a:lnTo>
                    <a:pt x="79629" y="22733"/>
                  </a:lnTo>
                  <a:lnTo>
                    <a:pt x="81407" y="22479"/>
                  </a:lnTo>
                  <a:lnTo>
                    <a:pt x="83058" y="22733"/>
                  </a:lnTo>
                  <a:lnTo>
                    <a:pt x="83058" y="22733"/>
                  </a:lnTo>
                  <a:lnTo>
                    <a:pt x="83820" y="24892"/>
                  </a:lnTo>
                  <a:lnTo>
                    <a:pt x="84328" y="27051"/>
                  </a:lnTo>
                  <a:lnTo>
                    <a:pt x="84582" y="28956"/>
                  </a:lnTo>
                  <a:lnTo>
                    <a:pt x="84709" y="30861"/>
                  </a:lnTo>
                  <a:lnTo>
                    <a:pt x="84582" y="32385"/>
                  </a:lnTo>
                  <a:lnTo>
                    <a:pt x="84455" y="33909"/>
                  </a:lnTo>
                  <a:lnTo>
                    <a:pt x="84328" y="35179"/>
                  </a:lnTo>
                  <a:lnTo>
                    <a:pt x="84074" y="36195"/>
                  </a:lnTo>
                  <a:lnTo>
                    <a:pt x="83820" y="36957"/>
                  </a:lnTo>
                  <a:lnTo>
                    <a:pt x="83693" y="37592"/>
                  </a:lnTo>
                  <a:lnTo>
                    <a:pt x="83693" y="37592"/>
                  </a:lnTo>
                  <a:lnTo>
                    <a:pt x="84709" y="38735"/>
                  </a:lnTo>
                  <a:lnTo>
                    <a:pt x="85598" y="39878"/>
                  </a:lnTo>
                  <a:lnTo>
                    <a:pt x="86360" y="40894"/>
                  </a:lnTo>
                  <a:lnTo>
                    <a:pt x="87122" y="42037"/>
                  </a:lnTo>
                  <a:lnTo>
                    <a:pt x="87757" y="43180"/>
                  </a:lnTo>
                  <a:lnTo>
                    <a:pt x="88392" y="44450"/>
                  </a:lnTo>
                  <a:lnTo>
                    <a:pt x="88773" y="45720"/>
                  </a:lnTo>
                  <a:lnTo>
                    <a:pt x="89027" y="47117"/>
                  </a:lnTo>
                  <a:lnTo>
                    <a:pt x="89281" y="48768"/>
                  </a:lnTo>
                  <a:lnTo>
                    <a:pt x="89281" y="50419"/>
                  </a:lnTo>
                  <a:lnTo>
                    <a:pt x="89281" y="50419"/>
                  </a:lnTo>
                  <a:lnTo>
                    <a:pt x="88900" y="56134"/>
                  </a:lnTo>
                  <a:lnTo>
                    <a:pt x="87884" y="60833"/>
                  </a:lnTo>
                  <a:lnTo>
                    <a:pt x="86233" y="64643"/>
                  </a:lnTo>
                  <a:lnTo>
                    <a:pt x="84074" y="67564"/>
                  </a:lnTo>
                  <a:lnTo>
                    <a:pt x="81407" y="69850"/>
                  </a:lnTo>
                  <a:lnTo>
                    <a:pt x="78359" y="71501"/>
                  </a:lnTo>
                  <a:lnTo>
                    <a:pt x="75057" y="72644"/>
                  </a:lnTo>
                  <a:lnTo>
                    <a:pt x="71501" y="73406"/>
                  </a:lnTo>
                  <a:lnTo>
                    <a:pt x="67945" y="74041"/>
                  </a:lnTo>
                  <a:lnTo>
                    <a:pt x="64262" y="74422"/>
                  </a:lnTo>
                  <a:lnTo>
                    <a:pt x="64262" y="74422"/>
                  </a:lnTo>
                  <a:lnTo>
                    <a:pt x="64770" y="75057"/>
                  </a:lnTo>
                  <a:lnTo>
                    <a:pt x="65405" y="75692"/>
                  </a:lnTo>
                  <a:lnTo>
                    <a:pt x="65913" y="76454"/>
                  </a:lnTo>
                  <a:lnTo>
                    <a:pt x="66421" y="77343"/>
                  </a:lnTo>
                  <a:lnTo>
                    <a:pt x="66802" y="78232"/>
                  </a:lnTo>
                  <a:lnTo>
                    <a:pt x="67183" y="79375"/>
                  </a:lnTo>
                  <a:lnTo>
                    <a:pt x="67564" y="80518"/>
                  </a:lnTo>
                  <a:lnTo>
                    <a:pt x="67691" y="81788"/>
                  </a:lnTo>
                  <a:lnTo>
                    <a:pt x="67945" y="83185"/>
                  </a:lnTo>
                  <a:lnTo>
                    <a:pt x="67945" y="84709"/>
                  </a:lnTo>
                  <a:lnTo>
                    <a:pt x="67945" y="84709"/>
                  </a:lnTo>
                  <a:lnTo>
                    <a:pt x="67945" y="86868"/>
                  </a:lnTo>
                  <a:lnTo>
                    <a:pt x="67945" y="89154"/>
                  </a:lnTo>
                  <a:lnTo>
                    <a:pt x="67945" y="91440"/>
                  </a:lnTo>
                  <a:lnTo>
                    <a:pt x="67818" y="93726"/>
                  </a:lnTo>
                  <a:lnTo>
                    <a:pt x="67818" y="95758"/>
                  </a:lnTo>
                  <a:lnTo>
                    <a:pt x="67818" y="97790"/>
                  </a:lnTo>
                  <a:lnTo>
                    <a:pt x="67818" y="99568"/>
                  </a:lnTo>
                  <a:lnTo>
                    <a:pt x="67691" y="100965"/>
                  </a:lnTo>
                  <a:lnTo>
                    <a:pt x="67691" y="102108"/>
                  </a:lnTo>
                  <a:lnTo>
                    <a:pt x="67691" y="102870"/>
                  </a:lnTo>
                  <a:lnTo>
                    <a:pt x="67691" y="102870"/>
                  </a:lnTo>
                  <a:lnTo>
                    <a:pt x="67818" y="103251"/>
                  </a:lnTo>
                  <a:lnTo>
                    <a:pt x="67818" y="103759"/>
                  </a:lnTo>
                  <a:lnTo>
                    <a:pt x="68072" y="104140"/>
                  </a:lnTo>
                  <a:lnTo>
                    <a:pt x="68326" y="104648"/>
                  </a:lnTo>
                  <a:lnTo>
                    <a:pt x="68580" y="104902"/>
                  </a:lnTo>
                  <a:lnTo>
                    <a:pt x="69088" y="105283"/>
                  </a:lnTo>
                  <a:lnTo>
                    <a:pt x="69596" y="105410"/>
                  </a:lnTo>
                  <a:lnTo>
                    <a:pt x="70104" y="105537"/>
                  </a:lnTo>
                  <a:lnTo>
                    <a:pt x="70866" y="105537"/>
                  </a:lnTo>
                  <a:lnTo>
                    <a:pt x="71628" y="105410"/>
                  </a:lnTo>
                  <a:lnTo>
                    <a:pt x="71628" y="105410"/>
                  </a:lnTo>
                  <a:lnTo>
                    <a:pt x="77978" y="102870"/>
                  </a:lnTo>
                  <a:lnTo>
                    <a:pt x="83820" y="99568"/>
                  </a:lnTo>
                  <a:lnTo>
                    <a:pt x="89154" y="95631"/>
                  </a:lnTo>
                  <a:lnTo>
                    <a:pt x="93980" y="90932"/>
                  </a:lnTo>
                  <a:lnTo>
                    <a:pt x="98171" y="85725"/>
                  </a:lnTo>
                  <a:lnTo>
                    <a:pt x="101727" y="80010"/>
                  </a:lnTo>
                  <a:lnTo>
                    <a:pt x="104521" y="73914"/>
                  </a:lnTo>
                  <a:lnTo>
                    <a:pt x="106553" y="67310"/>
                  </a:lnTo>
                  <a:lnTo>
                    <a:pt x="107823" y="60452"/>
                  </a:lnTo>
                  <a:lnTo>
                    <a:pt x="108331" y="53340"/>
                  </a:lnTo>
                  <a:lnTo>
                    <a:pt x="108331" y="53340"/>
                  </a:lnTo>
                  <a:lnTo>
                    <a:pt x="107569" y="44450"/>
                  </a:lnTo>
                  <a:lnTo>
                    <a:pt x="105537" y="36195"/>
                  </a:lnTo>
                  <a:lnTo>
                    <a:pt x="102235" y="28448"/>
                  </a:lnTo>
                  <a:lnTo>
                    <a:pt x="97663" y="21463"/>
                  </a:lnTo>
                  <a:lnTo>
                    <a:pt x="92202" y="15367"/>
                  </a:lnTo>
                  <a:lnTo>
                    <a:pt x="85725" y="10033"/>
                  </a:lnTo>
                  <a:lnTo>
                    <a:pt x="78613" y="5842"/>
                  </a:lnTo>
                  <a:lnTo>
                    <a:pt x="70739" y="2667"/>
                  </a:lnTo>
                  <a:lnTo>
                    <a:pt x="62230" y="762"/>
                  </a:lnTo>
                  <a:lnTo>
                    <a:pt x="53340" y="0"/>
                  </a:lnTo>
                  <a:close/>
                  <a:moveTo>
                    <a:pt x="21209" y="75311"/>
                  </a:moveTo>
                  <a:lnTo>
                    <a:pt x="21209" y="75311"/>
                  </a:lnTo>
                  <a:lnTo>
                    <a:pt x="21082" y="75438"/>
                  </a:lnTo>
                  <a:lnTo>
                    <a:pt x="21082" y="75565"/>
                  </a:lnTo>
                  <a:lnTo>
                    <a:pt x="20955" y="75565"/>
                  </a:lnTo>
                  <a:lnTo>
                    <a:pt x="20955" y="75819"/>
                  </a:lnTo>
                  <a:lnTo>
                    <a:pt x="20955" y="75946"/>
                  </a:lnTo>
                  <a:lnTo>
                    <a:pt x="20955" y="76073"/>
                  </a:lnTo>
                  <a:lnTo>
                    <a:pt x="21082" y="76200"/>
                  </a:lnTo>
                  <a:lnTo>
                    <a:pt x="21082" y="76327"/>
                  </a:lnTo>
                  <a:lnTo>
                    <a:pt x="21209" y="76454"/>
                  </a:lnTo>
                  <a:lnTo>
                    <a:pt x="21209" y="76581"/>
                  </a:lnTo>
                  <a:lnTo>
                    <a:pt x="21209" y="76581"/>
                  </a:lnTo>
                  <a:lnTo>
                    <a:pt x="21336" y="76708"/>
                  </a:lnTo>
                  <a:lnTo>
                    <a:pt x="21463" y="76708"/>
                  </a:lnTo>
                  <a:lnTo>
                    <a:pt x="21590" y="76835"/>
                  </a:lnTo>
                  <a:lnTo>
                    <a:pt x="21717" y="76835"/>
                  </a:lnTo>
                  <a:lnTo>
                    <a:pt x="21844" y="76962"/>
                  </a:lnTo>
                  <a:lnTo>
                    <a:pt x="21971" y="76962"/>
                  </a:lnTo>
                  <a:lnTo>
                    <a:pt x="22098" y="76962"/>
                  </a:lnTo>
                  <a:lnTo>
                    <a:pt x="22225" y="76962"/>
                  </a:lnTo>
                  <a:lnTo>
                    <a:pt x="22352" y="76962"/>
                  </a:lnTo>
                  <a:lnTo>
                    <a:pt x="22479" y="76835"/>
                  </a:lnTo>
                  <a:lnTo>
                    <a:pt x="22479" y="76835"/>
                  </a:lnTo>
                  <a:lnTo>
                    <a:pt x="22606" y="76835"/>
                  </a:lnTo>
                  <a:lnTo>
                    <a:pt x="22606" y="76708"/>
                  </a:lnTo>
                  <a:lnTo>
                    <a:pt x="22733" y="76581"/>
                  </a:lnTo>
                  <a:lnTo>
                    <a:pt x="22733" y="76454"/>
                  </a:lnTo>
                  <a:lnTo>
                    <a:pt x="22733" y="76327"/>
                  </a:lnTo>
                  <a:lnTo>
                    <a:pt x="22606" y="76073"/>
                  </a:lnTo>
                  <a:lnTo>
                    <a:pt x="22606" y="75946"/>
                  </a:lnTo>
                  <a:lnTo>
                    <a:pt x="22479" y="75819"/>
                  </a:lnTo>
                  <a:lnTo>
                    <a:pt x="22479" y="75692"/>
                  </a:lnTo>
                  <a:lnTo>
                    <a:pt x="22352" y="75565"/>
                  </a:lnTo>
                  <a:lnTo>
                    <a:pt x="22352" y="75565"/>
                  </a:lnTo>
                  <a:lnTo>
                    <a:pt x="22225" y="75438"/>
                  </a:lnTo>
                  <a:lnTo>
                    <a:pt x="22098" y="75438"/>
                  </a:lnTo>
                  <a:lnTo>
                    <a:pt x="21971" y="75311"/>
                  </a:lnTo>
                  <a:lnTo>
                    <a:pt x="21844" y="75311"/>
                  </a:lnTo>
                  <a:lnTo>
                    <a:pt x="21717" y="75311"/>
                  </a:lnTo>
                  <a:lnTo>
                    <a:pt x="21590" y="75311"/>
                  </a:lnTo>
                  <a:lnTo>
                    <a:pt x="21463" y="75184"/>
                  </a:lnTo>
                  <a:lnTo>
                    <a:pt x="21336" y="75311"/>
                  </a:lnTo>
                  <a:lnTo>
                    <a:pt x="21336" y="75311"/>
                  </a:lnTo>
                  <a:lnTo>
                    <a:pt x="21209" y="75311"/>
                  </a:lnTo>
                  <a:close/>
                  <a:moveTo>
                    <a:pt x="18796" y="73533"/>
                  </a:moveTo>
                  <a:lnTo>
                    <a:pt x="18796" y="73533"/>
                  </a:lnTo>
                  <a:lnTo>
                    <a:pt x="18796" y="73660"/>
                  </a:lnTo>
                  <a:lnTo>
                    <a:pt x="18796" y="73787"/>
                  </a:lnTo>
                  <a:lnTo>
                    <a:pt x="18796" y="73914"/>
                  </a:lnTo>
                  <a:lnTo>
                    <a:pt x="18796" y="74041"/>
                  </a:lnTo>
                  <a:lnTo>
                    <a:pt x="18796" y="74041"/>
                  </a:lnTo>
                  <a:lnTo>
                    <a:pt x="18796" y="74168"/>
                  </a:lnTo>
                  <a:lnTo>
                    <a:pt x="18923" y="74295"/>
                  </a:lnTo>
                  <a:lnTo>
                    <a:pt x="19050" y="74295"/>
                  </a:lnTo>
                  <a:lnTo>
                    <a:pt x="19177" y="74422"/>
                  </a:lnTo>
                  <a:lnTo>
                    <a:pt x="19304" y="74422"/>
                  </a:lnTo>
                  <a:lnTo>
                    <a:pt x="19304" y="74422"/>
                  </a:lnTo>
                  <a:lnTo>
                    <a:pt x="19431" y="74549"/>
                  </a:lnTo>
                  <a:lnTo>
                    <a:pt x="19558" y="74549"/>
                  </a:lnTo>
                  <a:lnTo>
                    <a:pt x="19685" y="74549"/>
                  </a:lnTo>
                  <a:lnTo>
                    <a:pt x="19812" y="74549"/>
                  </a:lnTo>
                  <a:lnTo>
                    <a:pt x="19939" y="74549"/>
                  </a:lnTo>
                  <a:lnTo>
                    <a:pt x="20066" y="74549"/>
                  </a:lnTo>
                  <a:lnTo>
                    <a:pt x="20066" y="74549"/>
                  </a:lnTo>
                  <a:lnTo>
                    <a:pt x="20193" y="74422"/>
                  </a:lnTo>
                  <a:lnTo>
                    <a:pt x="20320" y="74295"/>
                  </a:lnTo>
                  <a:lnTo>
                    <a:pt x="20320" y="74295"/>
                  </a:lnTo>
                  <a:lnTo>
                    <a:pt x="20320" y="74295"/>
                  </a:lnTo>
                  <a:lnTo>
                    <a:pt x="20320" y="74168"/>
                  </a:lnTo>
                  <a:lnTo>
                    <a:pt x="20320" y="74168"/>
                  </a:lnTo>
                  <a:lnTo>
                    <a:pt x="20320" y="74041"/>
                  </a:lnTo>
                  <a:lnTo>
                    <a:pt x="20193" y="73914"/>
                  </a:lnTo>
                  <a:lnTo>
                    <a:pt x="20193" y="73914"/>
                  </a:lnTo>
                  <a:lnTo>
                    <a:pt x="20066" y="73787"/>
                  </a:lnTo>
                  <a:lnTo>
                    <a:pt x="20066" y="73787"/>
                  </a:lnTo>
                  <a:lnTo>
                    <a:pt x="19939" y="73660"/>
                  </a:lnTo>
                  <a:lnTo>
                    <a:pt x="19812" y="73660"/>
                  </a:lnTo>
                  <a:lnTo>
                    <a:pt x="19685" y="73533"/>
                  </a:lnTo>
                  <a:lnTo>
                    <a:pt x="19685" y="73533"/>
                  </a:lnTo>
                  <a:lnTo>
                    <a:pt x="19558" y="73533"/>
                  </a:lnTo>
                  <a:lnTo>
                    <a:pt x="19431" y="73533"/>
                  </a:lnTo>
                  <a:lnTo>
                    <a:pt x="19304" y="73406"/>
                  </a:lnTo>
                  <a:lnTo>
                    <a:pt x="19304" y="73406"/>
                  </a:lnTo>
                  <a:lnTo>
                    <a:pt x="19177" y="73406"/>
                  </a:lnTo>
                  <a:lnTo>
                    <a:pt x="19050" y="73406"/>
                  </a:lnTo>
                  <a:lnTo>
                    <a:pt x="19050" y="73406"/>
                  </a:lnTo>
                  <a:lnTo>
                    <a:pt x="18923" y="73533"/>
                  </a:lnTo>
                  <a:lnTo>
                    <a:pt x="18923" y="73533"/>
                  </a:lnTo>
                  <a:lnTo>
                    <a:pt x="18796" y="73533"/>
                  </a:lnTo>
                  <a:close/>
                  <a:moveTo>
                    <a:pt x="25781" y="81407"/>
                  </a:moveTo>
                  <a:lnTo>
                    <a:pt x="25781" y="81407"/>
                  </a:lnTo>
                  <a:lnTo>
                    <a:pt x="25781" y="81534"/>
                  </a:lnTo>
                  <a:lnTo>
                    <a:pt x="25654" y="81661"/>
                  </a:lnTo>
                  <a:lnTo>
                    <a:pt x="25654" y="81788"/>
                  </a:lnTo>
                  <a:lnTo>
                    <a:pt x="25654" y="81915"/>
                  </a:lnTo>
                  <a:lnTo>
                    <a:pt x="25654" y="82042"/>
                  </a:lnTo>
                  <a:lnTo>
                    <a:pt x="25781" y="82169"/>
                  </a:lnTo>
                  <a:lnTo>
                    <a:pt x="25781" y="82296"/>
                  </a:lnTo>
                  <a:lnTo>
                    <a:pt x="25908" y="82423"/>
                  </a:lnTo>
                  <a:lnTo>
                    <a:pt x="26035" y="82677"/>
                  </a:lnTo>
                  <a:lnTo>
                    <a:pt x="26289" y="82804"/>
                  </a:lnTo>
                  <a:lnTo>
                    <a:pt x="26289" y="82804"/>
                  </a:lnTo>
                  <a:lnTo>
                    <a:pt x="26416" y="82931"/>
                  </a:lnTo>
                  <a:lnTo>
                    <a:pt x="26543" y="82931"/>
                  </a:lnTo>
                  <a:lnTo>
                    <a:pt x="26670" y="83058"/>
                  </a:lnTo>
                  <a:lnTo>
                    <a:pt x="26797" y="83185"/>
                  </a:lnTo>
                  <a:lnTo>
                    <a:pt x="26924" y="83185"/>
                  </a:lnTo>
                  <a:lnTo>
                    <a:pt x="27178" y="83185"/>
                  </a:lnTo>
                  <a:lnTo>
                    <a:pt x="27305" y="83185"/>
                  </a:lnTo>
                  <a:lnTo>
                    <a:pt x="27432" y="83185"/>
                  </a:lnTo>
                  <a:lnTo>
                    <a:pt x="27432" y="83058"/>
                  </a:lnTo>
                  <a:lnTo>
                    <a:pt x="27559" y="82931"/>
                  </a:lnTo>
                  <a:lnTo>
                    <a:pt x="27559" y="82931"/>
                  </a:lnTo>
                  <a:lnTo>
                    <a:pt x="27559" y="82931"/>
                  </a:lnTo>
                  <a:lnTo>
                    <a:pt x="27686" y="82804"/>
                  </a:lnTo>
                  <a:lnTo>
                    <a:pt x="27686" y="82677"/>
                  </a:lnTo>
                  <a:lnTo>
                    <a:pt x="27686" y="82550"/>
                  </a:lnTo>
                  <a:lnTo>
                    <a:pt x="27686" y="82423"/>
                  </a:lnTo>
                  <a:lnTo>
                    <a:pt x="27686" y="82296"/>
                  </a:lnTo>
                  <a:lnTo>
                    <a:pt x="27559" y="82042"/>
                  </a:lnTo>
                  <a:lnTo>
                    <a:pt x="27559" y="81915"/>
                  </a:lnTo>
                  <a:lnTo>
                    <a:pt x="27432" y="81788"/>
                  </a:lnTo>
                  <a:lnTo>
                    <a:pt x="27305" y="81661"/>
                  </a:lnTo>
                  <a:lnTo>
                    <a:pt x="27305" y="81661"/>
                  </a:lnTo>
                  <a:lnTo>
                    <a:pt x="27178" y="81534"/>
                  </a:lnTo>
                  <a:lnTo>
                    <a:pt x="27051" y="81407"/>
                  </a:lnTo>
                  <a:lnTo>
                    <a:pt x="26924" y="81280"/>
                  </a:lnTo>
                  <a:lnTo>
                    <a:pt x="26797" y="81280"/>
                  </a:lnTo>
                  <a:lnTo>
                    <a:pt x="26543" y="81280"/>
                  </a:lnTo>
                  <a:lnTo>
                    <a:pt x="26416" y="81153"/>
                  </a:lnTo>
                  <a:lnTo>
                    <a:pt x="26289" y="81153"/>
                  </a:lnTo>
                  <a:lnTo>
                    <a:pt x="26035" y="81280"/>
                  </a:lnTo>
                  <a:lnTo>
                    <a:pt x="25908" y="81280"/>
                  </a:lnTo>
                  <a:lnTo>
                    <a:pt x="25781" y="81407"/>
                  </a:lnTo>
                  <a:close/>
                  <a:moveTo>
                    <a:pt x="23368" y="78105"/>
                  </a:moveTo>
                  <a:lnTo>
                    <a:pt x="23368" y="78105"/>
                  </a:lnTo>
                  <a:lnTo>
                    <a:pt x="23241" y="78232"/>
                  </a:lnTo>
                  <a:lnTo>
                    <a:pt x="23241" y="78359"/>
                  </a:lnTo>
                  <a:lnTo>
                    <a:pt x="23114" y="78486"/>
                  </a:lnTo>
                  <a:lnTo>
                    <a:pt x="23114" y="78613"/>
                  </a:lnTo>
                  <a:lnTo>
                    <a:pt x="23114" y="78740"/>
                  </a:lnTo>
                  <a:lnTo>
                    <a:pt x="23114" y="78867"/>
                  </a:lnTo>
                  <a:lnTo>
                    <a:pt x="23114" y="78994"/>
                  </a:lnTo>
                  <a:lnTo>
                    <a:pt x="23241" y="79248"/>
                  </a:lnTo>
                  <a:lnTo>
                    <a:pt x="23241" y="79375"/>
                  </a:lnTo>
                  <a:lnTo>
                    <a:pt x="23368" y="79502"/>
                  </a:lnTo>
                  <a:lnTo>
                    <a:pt x="23368" y="79502"/>
                  </a:lnTo>
                  <a:lnTo>
                    <a:pt x="23495" y="79629"/>
                  </a:lnTo>
                  <a:lnTo>
                    <a:pt x="23622" y="79756"/>
                  </a:lnTo>
                  <a:lnTo>
                    <a:pt x="23749" y="79756"/>
                  </a:lnTo>
                  <a:lnTo>
                    <a:pt x="23876" y="79883"/>
                  </a:lnTo>
                  <a:lnTo>
                    <a:pt x="24130" y="79883"/>
                  </a:lnTo>
                  <a:lnTo>
                    <a:pt x="24257" y="80010"/>
                  </a:lnTo>
                  <a:lnTo>
                    <a:pt x="24384" y="80010"/>
                  </a:lnTo>
                  <a:lnTo>
                    <a:pt x="24511" y="80010"/>
                  </a:lnTo>
                  <a:lnTo>
                    <a:pt x="24638" y="80010"/>
                  </a:lnTo>
                  <a:lnTo>
                    <a:pt x="24765" y="79883"/>
                  </a:lnTo>
                  <a:lnTo>
                    <a:pt x="24765" y="79883"/>
                  </a:lnTo>
                  <a:lnTo>
                    <a:pt x="24765" y="79883"/>
                  </a:lnTo>
                  <a:lnTo>
                    <a:pt x="24765" y="79756"/>
                  </a:lnTo>
                  <a:lnTo>
                    <a:pt x="24892" y="79629"/>
                  </a:lnTo>
                  <a:lnTo>
                    <a:pt x="24892" y="79502"/>
                  </a:lnTo>
                  <a:lnTo>
                    <a:pt x="24892" y="79375"/>
                  </a:lnTo>
                  <a:lnTo>
                    <a:pt x="24892" y="79248"/>
                  </a:lnTo>
                  <a:lnTo>
                    <a:pt x="24892" y="78994"/>
                  </a:lnTo>
                  <a:lnTo>
                    <a:pt x="24765" y="78867"/>
                  </a:lnTo>
                  <a:lnTo>
                    <a:pt x="24765" y="78740"/>
                  </a:lnTo>
                  <a:lnTo>
                    <a:pt x="24765" y="78613"/>
                  </a:lnTo>
                  <a:lnTo>
                    <a:pt x="24765" y="78613"/>
                  </a:lnTo>
                  <a:lnTo>
                    <a:pt x="24638" y="78486"/>
                  </a:lnTo>
                  <a:lnTo>
                    <a:pt x="24511" y="78359"/>
                  </a:lnTo>
                  <a:lnTo>
                    <a:pt x="24384" y="78232"/>
                  </a:lnTo>
                  <a:lnTo>
                    <a:pt x="24257" y="78232"/>
                  </a:lnTo>
                  <a:lnTo>
                    <a:pt x="24130" y="78105"/>
                  </a:lnTo>
                  <a:lnTo>
                    <a:pt x="23876" y="78105"/>
                  </a:lnTo>
                  <a:lnTo>
                    <a:pt x="23749" y="78105"/>
                  </a:lnTo>
                  <a:lnTo>
                    <a:pt x="23622" y="78105"/>
                  </a:lnTo>
                  <a:lnTo>
                    <a:pt x="23495" y="78105"/>
                  </a:lnTo>
                  <a:lnTo>
                    <a:pt x="23368" y="78105"/>
                  </a:lnTo>
                  <a:close/>
                </a:path>
              </a:pathLst>
            </a:custGeom>
            <a:solidFill>
              <a:srgbClr val="E30B5C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210EAAF1-7E64-C015-0BB0-10D5DF85E6E9}"/>
                </a:ext>
              </a:extLst>
            </p:cNvPr>
            <p:cNvSpPr/>
            <p:nvPr/>
          </p:nvSpPr>
          <p:spPr>
            <a:xfrm>
              <a:off x="3171062" y="4953508"/>
              <a:ext cx="55753" cy="90170"/>
            </a:xfrm>
            <a:custGeom>
              <a:avLst/>
              <a:gdLst>
                <a:gd name="connsiteX0" fmla="*/ 25019 w 55753"/>
                <a:gd name="connsiteY0" fmla="*/ 90170 h 90170"/>
                <a:gd name="connsiteX1" fmla="*/ 25019 w 55753"/>
                <a:gd name="connsiteY1" fmla="*/ 90170 h 90170"/>
                <a:gd name="connsiteX2" fmla="*/ 30480 w 55753"/>
                <a:gd name="connsiteY2" fmla="*/ 89916 h 90170"/>
                <a:gd name="connsiteX3" fmla="*/ 35433 w 55753"/>
                <a:gd name="connsiteY3" fmla="*/ 89154 h 90170"/>
                <a:gd name="connsiteX4" fmla="*/ 40005 w 55753"/>
                <a:gd name="connsiteY4" fmla="*/ 87757 h 90170"/>
                <a:gd name="connsiteX5" fmla="*/ 43942 w 55753"/>
                <a:gd name="connsiteY5" fmla="*/ 86106 h 90170"/>
                <a:gd name="connsiteX6" fmla="*/ 47498 w 55753"/>
                <a:gd name="connsiteY6" fmla="*/ 83947 h 90170"/>
                <a:gd name="connsiteX7" fmla="*/ 50419 w 55753"/>
                <a:gd name="connsiteY7" fmla="*/ 81534 h 90170"/>
                <a:gd name="connsiteX8" fmla="*/ 52705 w 55753"/>
                <a:gd name="connsiteY8" fmla="*/ 78740 h 90170"/>
                <a:gd name="connsiteX9" fmla="*/ 54356 w 55753"/>
                <a:gd name="connsiteY9" fmla="*/ 75692 h 90170"/>
                <a:gd name="connsiteX10" fmla="*/ 55372 w 55753"/>
                <a:gd name="connsiteY10" fmla="*/ 72517 h 90170"/>
                <a:gd name="connsiteX11" fmla="*/ 55753 w 55753"/>
                <a:gd name="connsiteY11" fmla="*/ 69215 h 90170"/>
                <a:gd name="connsiteX12" fmla="*/ 55753 w 55753"/>
                <a:gd name="connsiteY12" fmla="*/ 69215 h 90170"/>
                <a:gd name="connsiteX13" fmla="*/ 55499 w 55753"/>
                <a:gd name="connsiteY13" fmla="*/ 66421 h 90170"/>
                <a:gd name="connsiteX14" fmla="*/ 54864 w 55753"/>
                <a:gd name="connsiteY14" fmla="*/ 63881 h 90170"/>
                <a:gd name="connsiteX15" fmla="*/ 53848 w 55753"/>
                <a:gd name="connsiteY15" fmla="*/ 61722 h 90170"/>
                <a:gd name="connsiteX16" fmla="*/ 52324 w 55753"/>
                <a:gd name="connsiteY16" fmla="*/ 59817 h 90170"/>
                <a:gd name="connsiteX17" fmla="*/ 50419 w 55753"/>
                <a:gd name="connsiteY17" fmla="*/ 58293 h 90170"/>
                <a:gd name="connsiteX18" fmla="*/ 48133 w 55753"/>
                <a:gd name="connsiteY18" fmla="*/ 57023 h 90170"/>
                <a:gd name="connsiteX19" fmla="*/ 45339 w 55753"/>
                <a:gd name="connsiteY19" fmla="*/ 56007 h 90170"/>
                <a:gd name="connsiteX20" fmla="*/ 42164 w 55753"/>
                <a:gd name="connsiteY20" fmla="*/ 55372 h 90170"/>
                <a:gd name="connsiteX21" fmla="*/ 38608 w 55753"/>
                <a:gd name="connsiteY21" fmla="*/ 54991 h 90170"/>
                <a:gd name="connsiteX22" fmla="*/ 34544 w 55753"/>
                <a:gd name="connsiteY22" fmla="*/ 54737 h 90170"/>
                <a:gd name="connsiteX23" fmla="*/ 22733 w 55753"/>
                <a:gd name="connsiteY23" fmla="*/ 54737 h 90170"/>
                <a:gd name="connsiteX24" fmla="*/ 22733 w 55753"/>
                <a:gd name="connsiteY24" fmla="*/ 54737 h 90170"/>
                <a:gd name="connsiteX25" fmla="*/ 20447 w 55753"/>
                <a:gd name="connsiteY25" fmla="*/ 54737 h 90170"/>
                <a:gd name="connsiteX26" fmla="*/ 18415 w 55753"/>
                <a:gd name="connsiteY26" fmla="*/ 54483 h 90170"/>
                <a:gd name="connsiteX27" fmla="*/ 16764 w 55753"/>
                <a:gd name="connsiteY27" fmla="*/ 54102 h 90170"/>
                <a:gd name="connsiteX28" fmla="*/ 15494 w 55753"/>
                <a:gd name="connsiteY28" fmla="*/ 53594 h 90170"/>
                <a:gd name="connsiteX29" fmla="*/ 14351 w 55753"/>
                <a:gd name="connsiteY29" fmla="*/ 52959 h 90170"/>
                <a:gd name="connsiteX30" fmla="*/ 13462 w 55753"/>
                <a:gd name="connsiteY30" fmla="*/ 52197 h 90170"/>
                <a:gd name="connsiteX31" fmla="*/ 12827 w 55753"/>
                <a:gd name="connsiteY31" fmla="*/ 51308 h 90170"/>
                <a:gd name="connsiteX32" fmla="*/ 12446 w 55753"/>
                <a:gd name="connsiteY32" fmla="*/ 50419 h 90170"/>
                <a:gd name="connsiteX33" fmla="*/ 12192 w 55753"/>
                <a:gd name="connsiteY33" fmla="*/ 49276 h 90170"/>
                <a:gd name="connsiteX34" fmla="*/ 12065 w 55753"/>
                <a:gd name="connsiteY34" fmla="*/ 48260 h 90170"/>
                <a:gd name="connsiteX35" fmla="*/ 12065 w 55753"/>
                <a:gd name="connsiteY35" fmla="*/ 48260 h 90170"/>
                <a:gd name="connsiteX36" fmla="*/ 12065 w 55753"/>
                <a:gd name="connsiteY36" fmla="*/ 47244 h 90170"/>
                <a:gd name="connsiteX37" fmla="*/ 12319 w 55753"/>
                <a:gd name="connsiteY37" fmla="*/ 46355 h 90170"/>
                <a:gd name="connsiteX38" fmla="*/ 12446 w 55753"/>
                <a:gd name="connsiteY38" fmla="*/ 45466 h 90170"/>
                <a:gd name="connsiteX39" fmla="*/ 12827 w 55753"/>
                <a:gd name="connsiteY39" fmla="*/ 44704 h 90170"/>
                <a:gd name="connsiteX40" fmla="*/ 13208 w 55753"/>
                <a:gd name="connsiteY40" fmla="*/ 44069 h 90170"/>
                <a:gd name="connsiteX41" fmla="*/ 13589 w 55753"/>
                <a:gd name="connsiteY41" fmla="*/ 43307 h 90170"/>
                <a:gd name="connsiteX42" fmla="*/ 14097 w 55753"/>
                <a:gd name="connsiteY42" fmla="*/ 42672 h 90170"/>
                <a:gd name="connsiteX43" fmla="*/ 14732 w 55753"/>
                <a:gd name="connsiteY43" fmla="*/ 42164 h 90170"/>
                <a:gd name="connsiteX44" fmla="*/ 15367 w 55753"/>
                <a:gd name="connsiteY44" fmla="*/ 41529 h 90170"/>
                <a:gd name="connsiteX45" fmla="*/ 16002 w 55753"/>
                <a:gd name="connsiteY45" fmla="*/ 40894 h 90170"/>
                <a:gd name="connsiteX46" fmla="*/ 16002 w 55753"/>
                <a:gd name="connsiteY46" fmla="*/ 40894 h 90170"/>
                <a:gd name="connsiteX47" fmla="*/ 16764 w 55753"/>
                <a:gd name="connsiteY47" fmla="*/ 41275 h 90170"/>
                <a:gd name="connsiteX48" fmla="*/ 17653 w 55753"/>
                <a:gd name="connsiteY48" fmla="*/ 41656 h 90170"/>
                <a:gd name="connsiteX49" fmla="*/ 18542 w 55753"/>
                <a:gd name="connsiteY49" fmla="*/ 42037 h 90170"/>
                <a:gd name="connsiteX50" fmla="*/ 19431 w 55753"/>
                <a:gd name="connsiteY50" fmla="*/ 42291 h 90170"/>
                <a:gd name="connsiteX51" fmla="*/ 20447 w 55753"/>
                <a:gd name="connsiteY51" fmla="*/ 42545 h 90170"/>
                <a:gd name="connsiteX52" fmla="*/ 21336 w 55753"/>
                <a:gd name="connsiteY52" fmla="*/ 42672 h 90170"/>
                <a:gd name="connsiteX53" fmla="*/ 22225 w 55753"/>
                <a:gd name="connsiteY53" fmla="*/ 42799 h 90170"/>
                <a:gd name="connsiteX54" fmla="*/ 23241 w 55753"/>
                <a:gd name="connsiteY54" fmla="*/ 42926 h 90170"/>
                <a:gd name="connsiteX55" fmla="*/ 24130 w 55753"/>
                <a:gd name="connsiteY55" fmla="*/ 43053 h 90170"/>
                <a:gd name="connsiteX56" fmla="*/ 25019 w 55753"/>
                <a:gd name="connsiteY56" fmla="*/ 43053 h 90170"/>
                <a:gd name="connsiteX57" fmla="*/ 25019 w 55753"/>
                <a:gd name="connsiteY57" fmla="*/ 43053 h 90170"/>
                <a:gd name="connsiteX58" fmla="*/ 28702 w 55753"/>
                <a:gd name="connsiteY58" fmla="*/ 42799 h 90170"/>
                <a:gd name="connsiteX59" fmla="*/ 32004 w 55753"/>
                <a:gd name="connsiteY59" fmla="*/ 42164 h 90170"/>
                <a:gd name="connsiteX60" fmla="*/ 35306 w 55753"/>
                <a:gd name="connsiteY60" fmla="*/ 40894 h 90170"/>
                <a:gd name="connsiteX61" fmla="*/ 38100 w 55753"/>
                <a:gd name="connsiteY61" fmla="*/ 39370 h 90170"/>
                <a:gd name="connsiteX62" fmla="*/ 40767 w 55753"/>
                <a:gd name="connsiteY62" fmla="*/ 37338 h 90170"/>
                <a:gd name="connsiteX63" fmla="*/ 42926 w 55753"/>
                <a:gd name="connsiteY63" fmla="*/ 34925 h 90170"/>
                <a:gd name="connsiteX64" fmla="*/ 44704 w 55753"/>
                <a:gd name="connsiteY64" fmla="*/ 32258 h 90170"/>
                <a:gd name="connsiteX65" fmla="*/ 46101 w 55753"/>
                <a:gd name="connsiteY65" fmla="*/ 29083 h 90170"/>
                <a:gd name="connsiteX66" fmla="*/ 46863 w 55753"/>
                <a:gd name="connsiteY66" fmla="*/ 25654 h 90170"/>
                <a:gd name="connsiteX67" fmla="*/ 47117 w 55753"/>
                <a:gd name="connsiteY67" fmla="*/ 21971 h 90170"/>
                <a:gd name="connsiteX68" fmla="*/ 47117 w 55753"/>
                <a:gd name="connsiteY68" fmla="*/ 21971 h 90170"/>
                <a:gd name="connsiteX69" fmla="*/ 47117 w 55753"/>
                <a:gd name="connsiteY69" fmla="*/ 20447 h 90170"/>
                <a:gd name="connsiteX70" fmla="*/ 46990 w 55753"/>
                <a:gd name="connsiteY70" fmla="*/ 18923 h 90170"/>
                <a:gd name="connsiteX71" fmla="*/ 46609 w 55753"/>
                <a:gd name="connsiteY71" fmla="*/ 17399 h 90170"/>
                <a:gd name="connsiteX72" fmla="*/ 46228 w 55753"/>
                <a:gd name="connsiteY72" fmla="*/ 16129 h 90170"/>
                <a:gd name="connsiteX73" fmla="*/ 45847 w 55753"/>
                <a:gd name="connsiteY73" fmla="*/ 14732 h 90170"/>
                <a:gd name="connsiteX74" fmla="*/ 45212 w 55753"/>
                <a:gd name="connsiteY74" fmla="*/ 13462 h 90170"/>
                <a:gd name="connsiteX75" fmla="*/ 44577 w 55753"/>
                <a:gd name="connsiteY75" fmla="*/ 12319 h 90170"/>
                <a:gd name="connsiteX76" fmla="*/ 43942 w 55753"/>
                <a:gd name="connsiteY76" fmla="*/ 11303 h 90170"/>
                <a:gd name="connsiteX77" fmla="*/ 43053 w 55753"/>
                <a:gd name="connsiteY77" fmla="*/ 10287 h 90170"/>
                <a:gd name="connsiteX78" fmla="*/ 42291 w 55753"/>
                <a:gd name="connsiteY78" fmla="*/ 9398 h 90170"/>
                <a:gd name="connsiteX79" fmla="*/ 54610 w 55753"/>
                <a:gd name="connsiteY79" fmla="*/ 9398 h 90170"/>
                <a:gd name="connsiteX80" fmla="*/ 54610 w 55753"/>
                <a:gd name="connsiteY80" fmla="*/ 1651 h 90170"/>
                <a:gd name="connsiteX81" fmla="*/ 33528 w 55753"/>
                <a:gd name="connsiteY81" fmla="*/ 1651 h 90170"/>
                <a:gd name="connsiteX82" fmla="*/ 33528 w 55753"/>
                <a:gd name="connsiteY82" fmla="*/ 1651 h 90170"/>
                <a:gd name="connsiteX83" fmla="*/ 32893 w 55753"/>
                <a:gd name="connsiteY83" fmla="*/ 1397 h 90170"/>
                <a:gd name="connsiteX84" fmla="*/ 32131 w 55753"/>
                <a:gd name="connsiteY84" fmla="*/ 1143 h 90170"/>
                <a:gd name="connsiteX85" fmla="*/ 31369 w 55753"/>
                <a:gd name="connsiteY85" fmla="*/ 889 h 90170"/>
                <a:gd name="connsiteX86" fmla="*/ 30607 w 55753"/>
                <a:gd name="connsiteY86" fmla="*/ 762 h 90170"/>
                <a:gd name="connsiteX87" fmla="*/ 29718 w 55753"/>
                <a:gd name="connsiteY87" fmla="*/ 508 h 90170"/>
                <a:gd name="connsiteX88" fmla="*/ 28829 w 55753"/>
                <a:gd name="connsiteY88" fmla="*/ 381 h 90170"/>
                <a:gd name="connsiteX89" fmla="*/ 27940 w 55753"/>
                <a:gd name="connsiteY89" fmla="*/ 254 h 90170"/>
                <a:gd name="connsiteX90" fmla="*/ 27051 w 55753"/>
                <a:gd name="connsiteY90" fmla="*/ 127 h 90170"/>
                <a:gd name="connsiteX91" fmla="*/ 26035 w 55753"/>
                <a:gd name="connsiteY91" fmla="*/ 0 h 90170"/>
                <a:gd name="connsiteX92" fmla="*/ 25019 w 55753"/>
                <a:gd name="connsiteY92" fmla="*/ 0 h 90170"/>
                <a:gd name="connsiteX93" fmla="*/ 25019 w 55753"/>
                <a:gd name="connsiteY93" fmla="*/ 0 h 90170"/>
                <a:gd name="connsiteX94" fmla="*/ 21463 w 55753"/>
                <a:gd name="connsiteY94" fmla="*/ 254 h 90170"/>
                <a:gd name="connsiteX95" fmla="*/ 17907 w 55753"/>
                <a:gd name="connsiteY95" fmla="*/ 1016 h 90170"/>
                <a:gd name="connsiteX96" fmla="*/ 14732 w 55753"/>
                <a:gd name="connsiteY96" fmla="*/ 2159 h 90170"/>
                <a:gd name="connsiteX97" fmla="*/ 11684 w 55753"/>
                <a:gd name="connsiteY97" fmla="*/ 3810 h 90170"/>
                <a:gd name="connsiteX98" fmla="*/ 9017 w 55753"/>
                <a:gd name="connsiteY98" fmla="*/ 5842 h 90170"/>
                <a:gd name="connsiteX99" fmla="*/ 6731 w 55753"/>
                <a:gd name="connsiteY99" fmla="*/ 8382 h 90170"/>
                <a:gd name="connsiteX100" fmla="*/ 4826 w 55753"/>
                <a:gd name="connsiteY100" fmla="*/ 11176 h 90170"/>
                <a:gd name="connsiteX101" fmla="*/ 3429 w 55753"/>
                <a:gd name="connsiteY101" fmla="*/ 14351 h 90170"/>
                <a:gd name="connsiteX102" fmla="*/ 2540 w 55753"/>
                <a:gd name="connsiteY102" fmla="*/ 17907 h 90170"/>
                <a:gd name="connsiteX103" fmla="*/ 2286 w 55753"/>
                <a:gd name="connsiteY103" fmla="*/ 21717 h 90170"/>
                <a:gd name="connsiteX104" fmla="*/ 2286 w 55753"/>
                <a:gd name="connsiteY104" fmla="*/ 21717 h 90170"/>
                <a:gd name="connsiteX105" fmla="*/ 2413 w 55753"/>
                <a:gd name="connsiteY105" fmla="*/ 23876 h 90170"/>
                <a:gd name="connsiteX106" fmla="*/ 2667 w 55753"/>
                <a:gd name="connsiteY106" fmla="*/ 25908 h 90170"/>
                <a:gd name="connsiteX107" fmla="*/ 3175 w 55753"/>
                <a:gd name="connsiteY107" fmla="*/ 27813 h 90170"/>
                <a:gd name="connsiteX108" fmla="*/ 3937 w 55753"/>
                <a:gd name="connsiteY108" fmla="*/ 29718 h 90170"/>
                <a:gd name="connsiteX109" fmla="*/ 4699 w 55753"/>
                <a:gd name="connsiteY109" fmla="*/ 31369 h 90170"/>
                <a:gd name="connsiteX110" fmla="*/ 5588 w 55753"/>
                <a:gd name="connsiteY110" fmla="*/ 33020 h 90170"/>
                <a:gd name="connsiteX111" fmla="*/ 6731 w 55753"/>
                <a:gd name="connsiteY111" fmla="*/ 34417 h 90170"/>
                <a:gd name="connsiteX112" fmla="*/ 7747 w 55753"/>
                <a:gd name="connsiteY112" fmla="*/ 35814 h 90170"/>
                <a:gd name="connsiteX113" fmla="*/ 9017 w 55753"/>
                <a:gd name="connsiteY113" fmla="*/ 36957 h 90170"/>
                <a:gd name="connsiteX114" fmla="*/ 10160 w 55753"/>
                <a:gd name="connsiteY114" fmla="*/ 37973 h 90170"/>
                <a:gd name="connsiteX115" fmla="*/ 10160 w 55753"/>
                <a:gd name="connsiteY115" fmla="*/ 38481 h 90170"/>
                <a:gd name="connsiteX116" fmla="*/ 10160 w 55753"/>
                <a:gd name="connsiteY116" fmla="*/ 38481 h 90170"/>
                <a:gd name="connsiteX117" fmla="*/ 9271 w 55753"/>
                <a:gd name="connsiteY117" fmla="*/ 39243 h 90170"/>
                <a:gd name="connsiteX118" fmla="*/ 8255 w 55753"/>
                <a:gd name="connsiteY118" fmla="*/ 40005 h 90170"/>
                <a:gd name="connsiteX119" fmla="*/ 7366 w 55753"/>
                <a:gd name="connsiteY119" fmla="*/ 40894 h 90170"/>
                <a:gd name="connsiteX120" fmla="*/ 6477 w 55753"/>
                <a:gd name="connsiteY120" fmla="*/ 41910 h 90170"/>
                <a:gd name="connsiteX121" fmla="*/ 5588 w 55753"/>
                <a:gd name="connsiteY121" fmla="*/ 43053 h 90170"/>
                <a:gd name="connsiteX122" fmla="*/ 4826 w 55753"/>
                <a:gd name="connsiteY122" fmla="*/ 44323 h 90170"/>
                <a:gd name="connsiteX123" fmla="*/ 4191 w 55753"/>
                <a:gd name="connsiteY123" fmla="*/ 45593 h 90170"/>
                <a:gd name="connsiteX124" fmla="*/ 3810 w 55753"/>
                <a:gd name="connsiteY124" fmla="*/ 46863 h 90170"/>
                <a:gd name="connsiteX125" fmla="*/ 3429 w 55753"/>
                <a:gd name="connsiteY125" fmla="*/ 48260 h 90170"/>
                <a:gd name="connsiteX126" fmla="*/ 3302 w 55753"/>
                <a:gd name="connsiteY126" fmla="*/ 49784 h 90170"/>
                <a:gd name="connsiteX127" fmla="*/ 3302 w 55753"/>
                <a:gd name="connsiteY127" fmla="*/ 49784 h 90170"/>
                <a:gd name="connsiteX128" fmla="*/ 3429 w 55753"/>
                <a:gd name="connsiteY128" fmla="*/ 51181 h 90170"/>
                <a:gd name="connsiteX129" fmla="*/ 3683 w 55753"/>
                <a:gd name="connsiteY129" fmla="*/ 52451 h 90170"/>
                <a:gd name="connsiteX130" fmla="*/ 3937 w 55753"/>
                <a:gd name="connsiteY130" fmla="*/ 53721 h 90170"/>
                <a:gd name="connsiteX131" fmla="*/ 4445 w 55753"/>
                <a:gd name="connsiteY131" fmla="*/ 54737 h 90170"/>
                <a:gd name="connsiteX132" fmla="*/ 4953 w 55753"/>
                <a:gd name="connsiteY132" fmla="*/ 55880 h 90170"/>
                <a:gd name="connsiteX133" fmla="*/ 5588 w 55753"/>
                <a:gd name="connsiteY133" fmla="*/ 56769 h 90170"/>
                <a:gd name="connsiteX134" fmla="*/ 6350 w 55753"/>
                <a:gd name="connsiteY134" fmla="*/ 57658 h 90170"/>
                <a:gd name="connsiteX135" fmla="*/ 7112 w 55753"/>
                <a:gd name="connsiteY135" fmla="*/ 58420 h 90170"/>
                <a:gd name="connsiteX136" fmla="*/ 8001 w 55753"/>
                <a:gd name="connsiteY136" fmla="*/ 59055 h 90170"/>
                <a:gd name="connsiteX137" fmla="*/ 8890 w 55753"/>
                <a:gd name="connsiteY137" fmla="*/ 59690 h 90170"/>
                <a:gd name="connsiteX138" fmla="*/ 8890 w 55753"/>
                <a:gd name="connsiteY138" fmla="*/ 60198 h 90170"/>
                <a:gd name="connsiteX139" fmla="*/ 8890 w 55753"/>
                <a:gd name="connsiteY139" fmla="*/ 60198 h 90170"/>
                <a:gd name="connsiteX140" fmla="*/ 7366 w 55753"/>
                <a:gd name="connsiteY140" fmla="*/ 61341 h 90170"/>
                <a:gd name="connsiteX141" fmla="*/ 5842 w 55753"/>
                <a:gd name="connsiteY141" fmla="*/ 62484 h 90170"/>
                <a:gd name="connsiteX142" fmla="*/ 4445 w 55753"/>
                <a:gd name="connsiteY142" fmla="*/ 63754 h 90170"/>
                <a:gd name="connsiteX143" fmla="*/ 3302 w 55753"/>
                <a:gd name="connsiteY143" fmla="*/ 65151 h 90170"/>
                <a:gd name="connsiteX144" fmla="*/ 2286 w 55753"/>
                <a:gd name="connsiteY144" fmla="*/ 66548 h 90170"/>
                <a:gd name="connsiteX145" fmla="*/ 1524 w 55753"/>
                <a:gd name="connsiteY145" fmla="*/ 67945 h 90170"/>
                <a:gd name="connsiteX146" fmla="*/ 889 w 55753"/>
                <a:gd name="connsiteY146" fmla="*/ 69342 h 90170"/>
                <a:gd name="connsiteX147" fmla="*/ 381 w 55753"/>
                <a:gd name="connsiteY147" fmla="*/ 70866 h 90170"/>
                <a:gd name="connsiteX148" fmla="*/ 127 w 55753"/>
                <a:gd name="connsiteY148" fmla="*/ 72390 h 90170"/>
                <a:gd name="connsiteX149" fmla="*/ 0 w 55753"/>
                <a:gd name="connsiteY149" fmla="*/ 73914 h 90170"/>
                <a:gd name="connsiteX150" fmla="*/ 0 w 55753"/>
                <a:gd name="connsiteY150" fmla="*/ 73914 h 90170"/>
                <a:gd name="connsiteX151" fmla="*/ 254 w 55753"/>
                <a:gd name="connsiteY151" fmla="*/ 76962 h 90170"/>
                <a:gd name="connsiteX152" fmla="*/ 1143 w 55753"/>
                <a:gd name="connsiteY152" fmla="*/ 79629 h 90170"/>
                <a:gd name="connsiteX153" fmla="*/ 2667 w 55753"/>
                <a:gd name="connsiteY153" fmla="*/ 82042 h 90170"/>
                <a:gd name="connsiteX154" fmla="*/ 4572 w 55753"/>
                <a:gd name="connsiteY154" fmla="*/ 84201 h 90170"/>
                <a:gd name="connsiteX155" fmla="*/ 6985 w 55753"/>
                <a:gd name="connsiteY155" fmla="*/ 85979 h 90170"/>
                <a:gd name="connsiteX156" fmla="*/ 9779 w 55753"/>
                <a:gd name="connsiteY156" fmla="*/ 87503 h 90170"/>
                <a:gd name="connsiteX157" fmla="*/ 13081 w 55753"/>
                <a:gd name="connsiteY157" fmla="*/ 88646 h 90170"/>
                <a:gd name="connsiteX158" fmla="*/ 16764 w 55753"/>
                <a:gd name="connsiteY158" fmla="*/ 89535 h 90170"/>
                <a:gd name="connsiteX159" fmla="*/ 20701 w 55753"/>
                <a:gd name="connsiteY159" fmla="*/ 90043 h 90170"/>
                <a:gd name="connsiteX160" fmla="*/ 25019 w 55753"/>
                <a:gd name="connsiteY160" fmla="*/ 90170 h 90170"/>
                <a:gd name="connsiteX161" fmla="*/ 25019 w 55753"/>
                <a:gd name="connsiteY161" fmla="*/ 36195 h 90170"/>
                <a:gd name="connsiteX162" fmla="*/ 25019 w 55753"/>
                <a:gd name="connsiteY162" fmla="*/ 36195 h 90170"/>
                <a:gd name="connsiteX163" fmla="*/ 22987 w 55753"/>
                <a:gd name="connsiteY163" fmla="*/ 35941 h 90170"/>
                <a:gd name="connsiteX164" fmla="*/ 20955 w 55753"/>
                <a:gd name="connsiteY164" fmla="*/ 35433 h 90170"/>
                <a:gd name="connsiteX165" fmla="*/ 19177 w 55753"/>
                <a:gd name="connsiteY165" fmla="*/ 34671 h 90170"/>
                <a:gd name="connsiteX166" fmla="*/ 17399 w 55753"/>
                <a:gd name="connsiteY166" fmla="*/ 33655 h 90170"/>
                <a:gd name="connsiteX167" fmla="*/ 15875 w 55753"/>
                <a:gd name="connsiteY167" fmla="*/ 32258 h 90170"/>
                <a:gd name="connsiteX168" fmla="*/ 14605 w 55753"/>
                <a:gd name="connsiteY168" fmla="*/ 30607 h 90170"/>
                <a:gd name="connsiteX169" fmla="*/ 13589 w 55753"/>
                <a:gd name="connsiteY169" fmla="*/ 28702 h 90170"/>
                <a:gd name="connsiteX170" fmla="*/ 12700 w 55753"/>
                <a:gd name="connsiteY170" fmla="*/ 26543 h 90170"/>
                <a:gd name="connsiteX171" fmla="*/ 12192 w 55753"/>
                <a:gd name="connsiteY171" fmla="*/ 24257 h 90170"/>
                <a:gd name="connsiteX172" fmla="*/ 12065 w 55753"/>
                <a:gd name="connsiteY172" fmla="*/ 21717 h 90170"/>
                <a:gd name="connsiteX173" fmla="*/ 12065 w 55753"/>
                <a:gd name="connsiteY173" fmla="*/ 21717 h 90170"/>
                <a:gd name="connsiteX174" fmla="*/ 12192 w 55753"/>
                <a:gd name="connsiteY174" fmla="*/ 19177 h 90170"/>
                <a:gd name="connsiteX175" fmla="*/ 12700 w 55753"/>
                <a:gd name="connsiteY175" fmla="*/ 16764 h 90170"/>
                <a:gd name="connsiteX176" fmla="*/ 13589 w 55753"/>
                <a:gd name="connsiteY176" fmla="*/ 14732 h 90170"/>
                <a:gd name="connsiteX177" fmla="*/ 14605 w 55753"/>
                <a:gd name="connsiteY177" fmla="*/ 12827 h 90170"/>
                <a:gd name="connsiteX178" fmla="*/ 15875 w 55753"/>
                <a:gd name="connsiteY178" fmla="*/ 11303 h 90170"/>
                <a:gd name="connsiteX179" fmla="*/ 17399 w 55753"/>
                <a:gd name="connsiteY179" fmla="*/ 9906 h 90170"/>
                <a:gd name="connsiteX180" fmla="*/ 19050 w 55753"/>
                <a:gd name="connsiteY180" fmla="*/ 8890 h 90170"/>
                <a:gd name="connsiteX181" fmla="*/ 20955 w 55753"/>
                <a:gd name="connsiteY181" fmla="*/ 8128 h 90170"/>
                <a:gd name="connsiteX182" fmla="*/ 22987 w 55753"/>
                <a:gd name="connsiteY182" fmla="*/ 7620 h 90170"/>
                <a:gd name="connsiteX183" fmla="*/ 25019 w 55753"/>
                <a:gd name="connsiteY183" fmla="*/ 7493 h 90170"/>
                <a:gd name="connsiteX184" fmla="*/ 25019 w 55753"/>
                <a:gd name="connsiteY184" fmla="*/ 7493 h 90170"/>
                <a:gd name="connsiteX185" fmla="*/ 27178 w 55753"/>
                <a:gd name="connsiteY185" fmla="*/ 7620 h 90170"/>
                <a:gd name="connsiteX186" fmla="*/ 29083 w 55753"/>
                <a:gd name="connsiteY186" fmla="*/ 8128 h 90170"/>
                <a:gd name="connsiteX187" fmla="*/ 30988 w 55753"/>
                <a:gd name="connsiteY187" fmla="*/ 8890 h 90170"/>
                <a:gd name="connsiteX188" fmla="*/ 32639 w 55753"/>
                <a:gd name="connsiteY188" fmla="*/ 10033 h 90170"/>
                <a:gd name="connsiteX189" fmla="*/ 34163 w 55753"/>
                <a:gd name="connsiteY189" fmla="*/ 11303 h 90170"/>
                <a:gd name="connsiteX190" fmla="*/ 35560 w 55753"/>
                <a:gd name="connsiteY190" fmla="*/ 12954 h 90170"/>
                <a:gd name="connsiteX191" fmla="*/ 36576 w 55753"/>
                <a:gd name="connsiteY191" fmla="*/ 14732 h 90170"/>
                <a:gd name="connsiteX192" fmla="*/ 37338 w 55753"/>
                <a:gd name="connsiteY192" fmla="*/ 16891 h 90170"/>
                <a:gd name="connsiteX193" fmla="*/ 37846 w 55753"/>
                <a:gd name="connsiteY193" fmla="*/ 19177 h 90170"/>
                <a:gd name="connsiteX194" fmla="*/ 37973 w 55753"/>
                <a:gd name="connsiteY194" fmla="*/ 21717 h 90170"/>
                <a:gd name="connsiteX195" fmla="*/ 37973 w 55753"/>
                <a:gd name="connsiteY195" fmla="*/ 21717 h 90170"/>
                <a:gd name="connsiteX196" fmla="*/ 37846 w 55753"/>
                <a:gd name="connsiteY196" fmla="*/ 24257 h 90170"/>
                <a:gd name="connsiteX197" fmla="*/ 37338 w 55753"/>
                <a:gd name="connsiteY197" fmla="*/ 26543 h 90170"/>
                <a:gd name="connsiteX198" fmla="*/ 36576 w 55753"/>
                <a:gd name="connsiteY198" fmla="*/ 28702 h 90170"/>
                <a:gd name="connsiteX199" fmla="*/ 35433 w 55753"/>
                <a:gd name="connsiteY199" fmla="*/ 30607 h 90170"/>
                <a:gd name="connsiteX200" fmla="*/ 34163 w 55753"/>
                <a:gd name="connsiteY200" fmla="*/ 32258 h 90170"/>
                <a:gd name="connsiteX201" fmla="*/ 32639 w 55753"/>
                <a:gd name="connsiteY201" fmla="*/ 33655 h 90170"/>
                <a:gd name="connsiteX202" fmla="*/ 30861 w 55753"/>
                <a:gd name="connsiteY202" fmla="*/ 34671 h 90170"/>
                <a:gd name="connsiteX203" fmla="*/ 29083 w 55753"/>
                <a:gd name="connsiteY203" fmla="*/ 35433 h 90170"/>
                <a:gd name="connsiteX204" fmla="*/ 27051 w 55753"/>
                <a:gd name="connsiteY204" fmla="*/ 35941 h 90170"/>
                <a:gd name="connsiteX205" fmla="*/ 25019 w 55753"/>
                <a:gd name="connsiteY205" fmla="*/ 36195 h 90170"/>
                <a:gd name="connsiteX206" fmla="*/ 26543 w 55753"/>
                <a:gd name="connsiteY206" fmla="*/ 83312 h 90170"/>
                <a:gd name="connsiteX207" fmla="*/ 26543 w 55753"/>
                <a:gd name="connsiteY207" fmla="*/ 83312 h 90170"/>
                <a:gd name="connsiteX208" fmla="*/ 23368 w 55753"/>
                <a:gd name="connsiteY208" fmla="*/ 83185 h 90170"/>
                <a:gd name="connsiteX209" fmla="*/ 20447 w 55753"/>
                <a:gd name="connsiteY209" fmla="*/ 82804 h 90170"/>
                <a:gd name="connsiteX210" fmla="*/ 17907 w 55753"/>
                <a:gd name="connsiteY210" fmla="*/ 82169 h 90170"/>
                <a:gd name="connsiteX211" fmla="*/ 15621 w 55753"/>
                <a:gd name="connsiteY211" fmla="*/ 81407 h 90170"/>
                <a:gd name="connsiteX212" fmla="*/ 13589 w 55753"/>
                <a:gd name="connsiteY212" fmla="*/ 80391 h 90170"/>
                <a:gd name="connsiteX213" fmla="*/ 11938 w 55753"/>
                <a:gd name="connsiteY213" fmla="*/ 79121 h 90170"/>
                <a:gd name="connsiteX214" fmla="*/ 10668 w 55753"/>
                <a:gd name="connsiteY214" fmla="*/ 77724 h 90170"/>
                <a:gd name="connsiteX215" fmla="*/ 9779 w 55753"/>
                <a:gd name="connsiteY215" fmla="*/ 76200 h 90170"/>
                <a:gd name="connsiteX216" fmla="*/ 9144 w 55753"/>
                <a:gd name="connsiteY216" fmla="*/ 74422 h 90170"/>
                <a:gd name="connsiteX217" fmla="*/ 8890 w 55753"/>
                <a:gd name="connsiteY217" fmla="*/ 72517 h 90170"/>
                <a:gd name="connsiteX218" fmla="*/ 8890 w 55753"/>
                <a:gd name="connsiteY218" fmla="*/ 72517 h 90170"/>
                <a:gd name="connsiteX219" fmla="*/ 9017 w 55753"/>
                <a:gd name="connsiteY219" fmla="*/ 71501 h 90170"/>
                <a:gd name="connsiteX220" fmla="*/ 9144 w 55753"/>
                <a:gd name="connsiteY220" fmla="*/ 70485 h 90170"/>
                <a:gd name="connsiteX221" fmla="*/ 9398 w 55753"/>
                <a:gd name="connsiteY221" fmla="*/ 69342 h 90170"/>
                <a:gd name="connsiteX222" fmla="*/ 9906 w 55753"/>
                <a:gd name="connsiteY222" fmla="*/ 68326 h 90170"/>
                <a:gd name="connsiteX223" fmla="*/ 10414 w 55753"/>
                <a:gd name="connsiteY223" fmla="*/ 67310 h 90170"/>
                <a:gd name="connsiteX224" fmla="*/ 11049 w 55753"/>
                <a:gd name="connsiteY224" fmla="*/ 66167 h 90170"/>
                <a:gd name="connsiteX225" fmla="*/ 11811 w 55753"/>
                <a:gd name="connsiteY225" fmla="*/ 65151 h 90170"/>
                <a:gd name="connsiteX226" fmla="*/ 12827 w 55753"/>
                <a:gd name="connsiteY226" fmla="*/ 64262 h 90170"/>
                <a:gd name="connsiteX227" fmla="*/ 13843 w 55753"/>
                <a:gd name="connsiteY227" fmla="*/ 63246 h 90170"/>
                <a:gd name="connsiteX228" fmla="*/ 15113 w 55753"/>
                <a:gd name="connsiteY228" fmla="*/ 62230 h 90170"/>
                <a:gd name="connsiteX229" fmla="*/ 15113 w 55753"/>
                <a:gd name="connsiteY229" fmla="*/ 62230 h 90170"/>
                <a:gd name="connsiteX230" fmla="*/ 15875 w 55753"/>
                <a:gd name="connsiteY230" fmla="*/ 62484 h 90170"/>
                <a:gd name="connsiteX231" fmla="*/ 16764 w 55753"/>
                <a:gd name="connsiteY231" fmla="*/ 62611 h 90170"/>
                <a:gd name="connsiteX232" fmla="*/ 17526 w 55753"/>
                <a:gd name="connsiteY232" fmla="*/ 62738 h 90170"/>
                <a:gd name="connsiteX233" fmla="*/ 18415 w 55753"/>
                <a:gd name="connsiteY233" fmla="*/ 62865 h 90170"/>
                <a:gd name="connsiteX234" fmla="*/ 19177 w 55753"/>
                <a:gd name="connsiteY234" fmla="*/ 62992 h 90170"/>
                <a:gd name="connsiteX235" fmla="*/ 19939 w 55753"/>
                <a:gd name="connsiteY235" fmla="*/ 63119 h 90170"/>
                <a:gd name="connsiteX236" fmla="*/ 20701 w 55753"/>
                <a:gd name="connsiteY236" fmla="*/ 63246 h 90170"/>
                <a:gd name="connsiteX237" fmla="*/ 21463 w 55753"/>
                <a:gd name="connsiteY237" fmla="*/ 63246 h 90170"/>
                <a:gd name="connsiteX238" fmla="*/ 22225 w 55753"/>
                <a:gd name="connsiteY238" fmla="*/ 63246 h 90170"/>
                <a:gd name="connsiteX239" fmla="*/ 22860 w 55753"/>
                <a:gd name="connsiteY239" fmla="*/ 63246 h 90170"/>
                <a:gd name="connsiteX240" fmla="*/ 33401 w 55753"/>
                <a:gd name="connsiteY240" fmla="*/ 63246 h 90170"/>
                <a:gd name="connsiteX241" fmla="*/ 33401 w 55753"/>
                <a:gd name="connsiteY241" fmla="*/ 63246 h 90170"/>
                <a:gd name="connsiteX242" fmla="*/ 35687 w 55753"/>
                <a:gd name="connsiteY242" fmla="*/ 63373 h 90170"/>
                <a:gd name="connsiteX243" fmla="*/ 37846 w 55753"/>
                <a:gd name="connsiteY243" fmla="*/ 63500 h 90170"/>
                <a:gd name="connsiteX244" fmla="*/ 39624 w 55753"/>
                <a:gd name="connsiteY244" fmla="*/ 63881 h 90170"/>
                <a:gd name="connsiteX245" fmla="*/ 41275 w 55753"/>
                <a:gd name="connsiteY245" fmla="*/ 64262 h 90170"/>
                <a:gd name="connsiteX246" fmla="*/ 42672 w 55753"/>
                <a:gd name="connsiteY246" fmla="*/ 64897 h 90170"/>
                <a:gd name="connsiteX247" fmla="*/ 43815 w 55753"/>
                <a:gd name="connsiteY247" fmla="*/ 65786 h 90170"/>
                <a:gd name="connsiteX248" fmla="*/ 44704 w 55753"/>
                <a:gd name="connsiteY248" fmla="*/ 66675 h 90170"/>
                <a:gd name="connsiteX249" fmla="*/ 45339 w 55753"/>
                <a:gd name="connsiteY249" fmla="*/ 67818 h 90170"/>
                <a:gd name="connsiteX250" fmla="*/ 45720 w 55753"/>
                <a:gd name="connsiteY250" fmla="*/ 69215 h 90170"/>
                <a:gd name="connsiteX251" fmla="*/ 45847 w 55753"/>
                <a:gd name="connsiteY251" fmla="*/ 70739 h 90170"/>
                <a:gd name="connsiteX252" fmla="*/ 45847 w 55753"/>
                <a:gd name="connsiteY252" fmla="*/ 70739 h 90170"/>
                <a:gd name="connsiteX253" fmla="*/ 45593 w 55753"/>
                <a:gd name="connsiteY253" fmla="*/ 72644 h 90170"/>
                <a:gd name="connsiteX254" fmla="*/ 44958 w 55753"/>
                <a:gd name="connsiteY254" fmla="*/ 74549 h 90170"/>
                <a:gd name="connsiteX255" fmla="*/ 43815 w 55753"/>
                <a:gd name="connsiteY255" fmla="*/ 76327 h 90170"/>
                <a:gd name="connsiteX256" fmla="*/ 42418 w 55753"/>
                <a:gd name="connsiteY256" fmla="*/ 77978 h 90170"/>
                <a:gd name="connsiteX257" fmla="*/ 40513 w 55753"/>
                <a:gd name="connsiteY257" fmla="*/ 79375 h 90170"/>
                <a:gd name="connsiteX258" fmla="*/ 38354 w 55753"/>
                <a:gd name="connsiteY258" fmla="*/ 80772 h 90170"/>
                <a:gd name="connsiteX259" fmla="*/ 35814 w 55753"/>
                <a:gd name="connsiteY259" fmla="*/ 81788 h 90170"/>
                <a:gd name="connsiteX260" fmla="*/ 33020 w 55753"/>
                <a:gd name="connsiteY260" fmla="*/ 82550 h 90170"/>
                <a:gd name="connsiteX261" fmla="*/ 29845 w 55753"/>
                <a:gd name="connsiteY261" fmla="*/ 83058 h 90170"/>
                <a:gd name="connsiteX262" fmla="*/ 26543 w 55753"/>
                <a:gd name="connsiteY262" fmla="*/ 83312 h 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55753" h="90170">
                  <a:moveTo>
                    <a:pt x="25019" y="90170"/>
                  </a:moveTo>
                  <a:lnTo>
                    <a:pt x="25019" y="90170"/>
                  </a:lnTo>
                  <a:lnTo>
                    <a:pt x="30480" y="89916"/>
                  </a:lnTo>
                  <a:lnTo>
                    <a:pt x="35433" y="89154"/>
                  </a:lnTo>
                  <a:lnTo>
                    <a:pt x="40005" y="87757"/>
                  </a:lnTo>
                  <a:lnTo>
                    <a:pt x="43942" y="86106"/>
                  </a:lnTo>
                  <a:lnTo>
                    <a:pt x="47498" y="83947"/>
                  </a:lnTo>
                  <a:lnTo>
                    <a:pt x="50419" y="81534"/>
                  </a:lnTo>
                  <a:lnTo>
                    <a:pt x="52705" y="78740"/>
                  </a:lnTo>
                  <a:lnTo>
                    <a:pt x="54356" y="75692"/>
                  </a:lnTo>
                  <a:lnTo>
                    <a:pt x="55372" y="72517"/>
                  </a:lnTo>
                  <a:lnTo>
                    <a:pt x="55753" y="69215"/>
                  </a:lnTo>
                  <a:lnTo>
                    <a:pt x="55753" y="69215"/>
                  </a:lnTo>
                  <a:lnTo>
                    <a:pt x="55499" y="66421"/>
                  </a:lnTo>
                  <a:lnTo>
                    <a:pt x="54864" y="63881"/>
                  </a:lnTo>
                  <a:lnTo>
                    <a:pt x="53848" y="61722"/>
                  </a:lnTo>
                  <a:lnTo>
                    <a:pt x="52324" y="59817"/>
                  </a:lnTo>
                  <a:lnTo>
                    <a:pt x="50419" y="58293"/>
                  </a:lnTo>
                  <a:lnTo>
                    <a:pt x="48133" y="57023"/>
                  </a:lnTo>
                  <a:lnTo>
                    <a:pt x="45339" y="56007"/>
                  </a:lnTo>
                  <a:lnTo>
                    <a:pt x="42164" y="55372"/>
                  </a:lnTo>
                  <a:lnTo>
                    <a:pt x="38608" y="54991"/>
                  </a:lnTo>
                  <a:lnTo>
                    <a:pt x="34544" y="54737"/>
                  </a:lnTo>
                  <a:lnTo>
                    <a:pt x="22733" y="54737"/>
                  </a:lnTo>
                  <a:lnTo>
                    <a:pt x="22733" y="54737"/>
                  </a:lnTo>
                  <a:lnTo>
                    <a:pt x="20447" y="54737"/>
                  </a:lnTo>
                  <a:lnTo>
                    <a:pt x="18415" y="54483"/>
                  </a:lnTo>
                  <a:lnTo>
                    <a:pt x="16764" y="54102"/>
                  </a:lnTo>
                  <a:lnTo>
                    <a:pt x="15494" y="53594"/>
                  </a:lnTo>
                  <a:lnTo>
                    <a:pt x="14351" y="52959"/>
                  </a:lnTo>
                  <a:lnTo>
                    <a:pt x="13462" y="52197"/>
                  </a:lnTo>
                  <a:lnTo>
                    <a:pt x="12827" y="51308"/>
                  </a:lnTo>
                  <a:lnTo>
                    <a:pt x="12446" y="50419"/>
                  </a:lnTo>
                  <a:lnTo>
                    <a:pt x="12192" y="49276"/>
                  </a:lnTo>
                  <a:lnTo>
                    <a:pt x="12065" y="48260"/>
                  </a:lnTo>
                  <a:lnTo>
                    <a:pt x="12065" y="48260"/>
                  </a:lnTo>
                  <a:lnTo>
                    <a:pt x="12065" y="47244"/>
                  </a:lnTo>
                  <a:lnTo>
                    <a:pt x="12319" y="46355"/>
                  </a:lnTo>
                  <a:lnTo>
                    <a:pt x="12446" y="45466"/>
                  </a:lnTo>
                  <a:lnTo>
                    <a:pt x="12827" y="44704"/>
                  </a:lnTo>
                  <a:lnTo>
                    <a:pt x="13208" y="44069"/>
                  </a:lnTo>
                  <a:lnTo>
                    <a:pt x="13589" y="43307"/>
                  </a:lnTo>
                  <a:lnTo>
                    <a:pt x="14097" y="42672"/>
                  </a:lnTo>
                  <a:lnTo>
                    <a:pt x="14732" y="42164"/>
                  </a:lnTo>
                  <a:lnTo>
                    <a:pt x="15367" y="41529"/>
                  </a:lnTo>
                  <a:lnTo>
                    <a:pt x="16002" y="40894"/>
                  </a:lnTo>
                  <a:lnTo>
                    <a:pt x="16002" y="40894"/>
                  </a:lnTo>
                  <a:lnTo>
                    <a:pt x="16764" y="41275"/>
                  </a:lnTo>
                  <a:lnTo>
                    <a:pt x="17653" y="41656"/>
                  </a:lnTo>
                  <a:lnTo>
                    <a:pt x="18542" y="42037"/>
                  </a:lnTo>
                  <a:lnTo>
                    <a:pt x="19431" y="42291"/>
                  </a:lnTo>
                  <a:lnTo>
                    <a:pt x="20447" y="42545"/>
                  </a:lnTo>
                  <a:lnTo>
                    <a:pt x="21336" y="42672"/>
                  </a:lnTo>
                  <a:lnTo>
                    <a:pt x="22225" y="42799"/>
                  </a:lnTo>
                  <a:lnTo>
                    <a:pt x="23241" y="42926"/>
                  </a:lnTo>
                  <a:lnTo>
                    <a:pt x="24130" y="43053"/>
                  </a:lnTo>
                  <a:lnTo>
                    <a:pt x="25019" y="43053"/>
                  </a:lnTo>
                  <a:lnTo>
                    <a:pt x="25019" y="43053"/>
                  </a:lnTo>
                  <a:lnTo>
                    <a:pt x="28702" y="42799"/>
                  </a:lnTo>
                  <a:lnTo>
                    <a:pt x="32004" y="42164"/>
                  </a:lnTo>
                  <a:lnTo>
                    <a:pt x="35306" y="40894"/>
                  </a:lnTo>
                  <a:lnTo>
                    <a:pt x="38100" y="39370"/>
                  </a:lnTo>
                  <a:lnTo>
                    <a:pt x="40767" y="37338"/>
                  </a:lnTo>
                  <a:lnTo>
                    <a:pt x="42926" y="34925"/>
                  </a:lnTo>
                  <a:lnTo>
                    <a:pt x="44704" y="32258"/>
                  </a:lnTo>
                  <a:lnTo>
                    <a:pt x="46101" y="29083"/>
                  </a:lnTo>
                  <a:lnTo>
                    <a:pt x="46863" y="25654"/>
                  </a:lnTo>
                  <a:lnTo>
                    <a:pt x="47117" y="21971"/>
                  </a:lnTo>
                  <a:lnTo>
                    <a:pt x="47117" y="21971"/>
                  </a:lnTo>
                  <a:lnTo>
                    <a:pt x="47117" y="20447"/>
                  </a:lnTo>
                  <a:lnTo>
                    <a:pt x="46990" y="18923"/>
                  </a:lnTo>
                  <a:lnTo>
                    <a:pt x="46609" y="17399"/>
                  </a:lnTo>
                  <a:lnTo>
                    <a:pt x="46228" y="16129"/>
                  </a:lnTo>
                  <a:lnTo>
                    <a:pt x="45847" y="14732"/>
                  </a:lnTo>
                  <a:lnTo>
                    <a:pt x="45212" y="13462"/>
                  </a:lnTo>
                  <a:lnTo>
                    <a:pt x="44577" y="12319"/>
                  </a:lnTo>
                  <a:lnTo>
                    <a:pt x="43942" y="11303"/>
                  </a:lnTo>
                  <a:lnTo>
                    <a:pt x="43053" y="10287"/>
                  </a:lnTo>
                  <a:lnTo>
                    <a:pt x="42291" y="9398"/>
                  </a:lnTo>
                  <a:lnTo>
                    <a:pt x="54610" y="9398"/>
                  </a:lnTo>
                  <a:lnTo>
                    <a:pt x="54610" y="1651"/>
                  </a:lnTo>
                  <a:lnTo>
                    <a:pt x="33528" y="1651"/>
                  </a:lnTo>
                  <a:lnTo>
                    <a:pt x="33528" y="1651"/>
                  </a:lnTo>
                  <a:lnTo>
                    <a:pt x="32893" y="1397"/>
                  </a:lnTo>
                  <a:lnTo>
                    <a:pt x="32131" y="1143"/>
                  </a:lnTo>
                  <a:lnTo>
                    <a:pt x="31369" y="889"/>
                  </a:lnTo>
                  <a:lnTo>
                    <a:pt x="30607" y="762"/>
                  </a:lnTo>
                  <a:lnTo>
                    <a:pt x="29718" y="508"/>
                  </a:lnTo>
                  <a:lnTo>
                    <a:pt x="28829" y="381"/>
                  </a:lnTo>
                  <a:lnTo>
                    <a:pt x="27940" y="254"/>
                  </a:lnTo>
                  <a:lnTo>
                    <a:pt x="27051" y="127"/>
                  </a:lnTo>
                  <a:lnTo>
                    <a:pt x="26035" y="0"/>
                  </a:lnTo>
                  <a:lnTo>
                    <a:pt x="25019" y="0"/>
                  </a:lnTo>
                  <a:lnTo>
                    <a:pt x="25019" y="0"/>
                  </a:lnTo>
                  <a:lnTo>
                    <a:pt x="21463" y="254"/>
                  </a:lnTo>
                  <a:lnTo>
                    <a:pt x="17907" y="1016"/>
                  </a:lnTo>
                  <a:lnTo>
                    <a:pt x="14732" y="2159"/>
                  </a:lnTo>
                  <a:lnTo>
                    <a:pt x="11684" y="3810"/>
                  </a:lnTo>
                  <a:lnTo>
                    <a:pt x="9017" y="5842"/>
                  </a:lnTo>
                  <a:lnTo>
                    <a:pt x="6731" y="8382"/>
                  </a:lnTo>
                  <a:lnTo>
                    <a:pt x="4826" y="11176"/>
                  </a:lnTo>
                  <a:lnTo>
                    <a:pt x="3429" y="14351"/>
                  </a:lnTo>
                  <a:lnTo>
                    <a:pt x="2540" y="17907"/>
                  </a:lnTo>
                  <a:lnTo>
                    <a:pt x="2286" y="21717"/>
                  </a:lnTo>
                  <a:lnTo>
                    <a:pt x="2286" y="21717"/>
                  </a:lnTo>
                  <a:lnTo>
                    <a:pt x="2413" y="23876"/>
                  </a:lnTo>
                  <a:lnTo>
                    <a:pt x="2667" y="25908"/>
                  </a:lnTo>
                  <a:lnTo>
                    <a:pt x="3175" y="27813"/>
                  </a:lnTo>
                  <a:lnTo>
                    <a:pt x="3937" y="29718"/>
                  </a:lnTo>
                  <a:lnTo>
                    <a:pt x="4699" y="31369"/>
                  </a:lnTo>
                  <a:lnTo>
                    <a:pt x="5588" y="33020"/>
                  </a:lnTo>
                  <a:lnTo>
                    <a:pt x="6731" y="34417"/>
                  </a:lnTo>
                  <a:lnTo>
                    <a:pt x="7747" y="35814"/>
                  </a:lnTo>
                  <a:lnTo>
                    <a:pt x="9017" y="36957"/>
                  </a:lnTo>
                  <a:lnTo>
                    <a:pt x="10160" y="37973"/>
                  </a:lnTo>
                  <a:lnTo>
                    <a:pt x="10160" y="38481"/>
                  </a:lnTo>
                  <a:lnTo>
                    <a:pt x="10160" y="38481"/>
                  </a:lnTo>
                  <a:lnTo>
                    <a:pt x="9271" y="39243"/>
                  </a:lnTo>
                  <a:lnTo>
                    <a:pt x="8255" y="40005"/>
                  </a:lnTo>
                  <a:lnTo>
                    <a:pt x="7366" y="40894"/>
                  </a:lnTo>
                  <a:lnTo>
                    <a:pt x="6477" y="41910"/>
                  </a:lnTo>
                  <a:lnTo>
                    <a:pt x="5588" y="43053"/>
                  </a:lnTo>
                  <a:lnTo>
                    <a:pt x="4826" y="44323"/>
                  </a:lnTo>
                  <a:lnTo>
                    <a:pt x="4191" y="45593"/>
                  </a:lnTo>
                  <a:lnTo>
                    <a:pt x="3810" y="46863"/>
                  </a:lnTo>
                  <a:lnTo>
                    <a:pt x="3429" y="48260"/>
                  </a:lnTo>
                  <a:lnTo>
                    <a:pt x="3302" y="49784"/>
                  </a:lnTo>
                  <a:lnTo>
                    <a:pt x="3302" y="49784"/>
                  </a:lnTo>
                  <a:lnTo>
                    <a:pt x="3429" y="51181"/>
                  </a:lnTo>
                  <a:lnTo>
                    <a:pt x="3683" y="52451"/>
                  </a:lnTo>
                  <a:lnTo>
                    <a:pt x="3937" y="53721"/>
                  </a:lnTo>
                  <a:lnTo>
                    <a:pt x="4445" y="54737"/>
                  </a:lnTo>
                  <a:lnTo>
                    <a:pt x="4953" y="55880"/>
                  </a:lnTo>
                  <a:lnTo>
                    <a:pt x="5588" y="56769"/>
                  </a:lnTo>
                  <a:lnTo>
                    <a:pt x="6350" y="57658"/>
                  </a:lnTo>
                  <a:lnTo>
                    <a:pt x="7112" y="58420"/>
                  </a:lnTo>
                  <a:lnTo>
                    <a:pt x="8001" y="59055"/>
                  </a:lnTo>
                  <a:lnTo>
                    <a:pt x="8890" y="59690"/>
                  </a:lnTo>
                  <a:lnTo>
                    <a:pt x="8890" y="60198"/>
                  </a:lnTo>
                  <a:lnTo>
                    <a:pt x="8890" y="60198"/>
                  </a:lnTo>
                  <a:lnTo>
                    <a:pt x="7366" y="61341"/>
                  </a:lnTo>
                  <a:lnTo>
                    <a:pt x="5842" y="62484"/>
                  </a:lnTo>
                  <a:lnTo>
                    <a:pt x="4445" y="63754"/>
                  </a:lnTo>
                  <a:lnTo>
                    <a:pt x="3302" y="65151"/>
                  </a:lnTo>
                  <a:lnTo>
                    <a:pt x="2286" y="66548"/>
                  </a:lnTo>
                  <a:lnTo>
                    <a:pt x="1524" y="67945"/>
                  </a:lnTo>
                  <a:lnTo>
                    <a:pt x="889" y="69342"/>
                  </a:lnTo>
                  <a:lnTo>
                    <a:pt x="381" y="70866"/>
                  </a:lnTo>
                  <a:lnTo>
                    <a:pt x="127" y="72390"/>
                  </a:lnTo>
                  <a:lnTo>
                    <a:pt x="0" y="73914"/>
                  </a:lnTo>
                  <a:lnTo>
                    <a:pt x="0" y="73914"/>
                  </a:lnTo>
                  <a:lnTo>
                    <a:pt x="254" y="76962"/>
                  </a:lnTo>
                  <a:lnTo>
                    <a:pt x="1143" y="79629"/>
                  </a:lnTo>
                  <a:lnTo>
                    <a:pt x="2667" y="82042"/>
                  </a:lnTo>
                  <a:lnTo>
                    <a:pt x="4572" y="84201"/>
                  </a:lnTo>
                  <a:lnTo>
                    <a:pt x="6985" y="85979"/>
                  </a:lnTo>
                  <a:lnTo>
                    <a:pt x="9779" y="87503"/>
                  </a:lnTo>
                  <a:lnTo>
                    <a:pt x="13081" y="88646"/>
                  </a:lnTo>
                  <a:lnTo>
                    <a:pt x="16764" y="89535"/>
                  </a:lnTo>
                  <a:lnTo>
                    <a:pt x="20701" y="90043"/>
                  </a:lnTo>
                  <a:lnTo>
                    <a:pt x="25019" y="90170"/>
                  </a:lnTo>
                  <a:close/>
                  <a:moveTo>
                    <a:pt x="25019" y="36195"/>
                  </a:moveTo>
                  <a:lnTo>
                    <a:pt x="25019" y="36195"/>
                  </a:lnTo>
                  <a:lnTo>
                    <a:pt x="22987" y="35941"/>
                  </a:lnTo>
                  <a:lnTo>
                    <a:pt x="20955" y="35433"/>
                  </a:lnTo>
                  <a:lnTo>
                    <a:pt x="19177" y="34671"/>
                  </a:lnTo>
                  <a:lnTo>
                    <a:pt x="17399" y="33655"/>
                  </a:lnTo>
                  <a:lnTo>
                    <a:pt x="15875" y="32258"/>
                  </a:lnTo>
                  <a:lnTo>
                    <a:pt x="14605" y="30607"/>
                  </a:lnTo>
                  <a:lnTo>
                    <a:pt x="13589" y="28702"/>
                  </a:lnTo>
                  <a:lnTo>
                    <a:pt x="12700" y="26543"/>
                  </a:lnTo>
                  <a:lnTo>
                    <a:pt x="12192" y="24257"/>
                  </a:lnTo>
                  <a:lnTo>
                    <a:pt x="12065" y="21717"/>
                  </a:lnTo>
                  <a:lnTo>
                    <a:pt x="12065" y="21717"/>
                  </a:lnTo>
                  <a:lnTo>
                    <a:pt x="12192" y="19177"/>
                  </a:lnTo>
                  <a:lnTo>
                    <a:pt x="12700" y="16764"/>
                  </a:lnTo>
                  <a:lnTo>
                    <a:pt x="13589" y="14732"/>
                  </a:lnTo>
                  <a:lnTo>
                    <a:pt x="14605" y="12827"/>
                  </a:lnTo>
                  <a:lnTo>
                    <a:pt x="15875" y="11303"/>
                  </a:lnTo>
                  <a:lnTo>
                    <a:pt x="17399" y="9906"/>
                  </a:lnTo>
                  <a:lnTo>
                    <a:pt x="19050" y="8890"/>
                  </a:lnTo>
                  <a:lnTo>
                    <a:pt x="20955" y="8128"/>
                  </a:lnTo>
                  <a:lnTo>
                    <a:pt x="22987" y="7620"/>
                  </a:lnTo>
                  <a:lnTo>
                    <a:pt x="25019" y="7493"/>
                  </a:lnTo>
                  <a:lnTo>
                    <a:pt x="25019" y="7493"/>
                  </a:lnTo>
                  <a:lnTo>
                    <a:pt x="27178" y="7620"/>
                  </a:lnTo>
                  <a:lnTo>
                    <a:pt x="29083" y="8128"/>
                  </a:lnTo>
                  <a:lnTo>
                    <a:pt x="30988" y="8890"/>
                  </a:lnTo>
                  <a:lnTo>
                    <a:pt x="32639" y="10033"/>
                  </a:lnTo>
                  <a:lnTo>
                    <a:pt x="34163" y="11303"/>
                  </a:lnTo>
                  <a:lnTo>
                    <a:pt x="35560" y="12954"/>
                  </a:lnTo>
                  <a:lnTo>
                    <a:pt x="36576" y="14732"/>
                  </a:lnTo>
                  <a:lnTo>
                    <a:pt x="37338" y="16891"/>
                  </a:lnTo>
                  <a:lnTo>
                    <a:pt x="37846" y="19177"/>
                  </a:lnTo>
                  <a:lnTo>
                    <a:pt x="37973" y="21717"/>
                  </a:lnTo>
                  <a:lnTo>
                    <a:pt x="37973" y="21717"/>
                  </a:lnTo>
                  <a:lnTo>
                    <a:pt x="37846" y="24257"/>
                  </a:lnTo>
                  <a:lnTo>
                    <a:pt x="37338" y="26543"/>
                  </a:lnTo>
                  <a:lnTo>
                    <a:pt x="36576" y="28702"/>
                  </a:lnTo>
                  <a:lnTo>
                    <a:pt x="35433" y="30607"/>
                  </a:lnTo>
                  <a:lnTo>
                    <a:pt x="34163" y="32258"/>
                  </a:lnTo>
                  <a:lnTo>
                    <a:pt x="32639" y="33655"/>
                  </a:lnTo>
                  <a:lnTo>
                    <a:pt x="30861" y="34671"/>
                  </a:lnTo>
                  <a:lnTo>
                    <a:pt x="29083" y="35433"/>
                  </a:lnTo>
                  <a:lnTo>
                    <a:pt x="27051" y="35941"/>
                  </a:lnTo>
                  <a:lnTo>
                    <a:pt x="25019" y="36195"/>
                  </a:lnTo>
                  <a:close/>
                  <a:moveTo>
                    <a:pt x="26543" y="83312"/>
                  </a:moveTo>
                  <a:lnTo>
                    <a:pt x="26543" y="83312"/>
                  </a:lnTo>
                  <a:lnTo>
                    <a:pt x="23368" y="83185"/>
                  </a:lnTo>
                  <a:lnTo>
                    <a:pt x="20447" y="82804"/>
                  </a:lnTo>
                  <a:lnTo>
                    <a:pt x="17907" y="82169"/>
                  </a:lnTo>
                  <a:lnTo>
                    <a:pt x="15621" y="81407"/>
                  </a:lnTo>
                  <a:lnTo>
                    <a:pt x="13589" y="80391"/>
                  </a:lnTo>
                  <a:lnTo>
                    <a:pt x="11938" y="79121"/>
                  </a:lnTo>
                  <a:lnTo>
                    <a:pt x="10668" y="77724"/>
                  </a:lnTo>
                  <a:lnTo>
                    <a:pt x="9779" y="76200"/>
                  </a:lnTo>
                  <a:lnTo>
                    <a:pt x="9144" y="74422"/>
                  </a:lnTo>
                  <a:lnTo>
                    <a:pt x="8890" y="72517"/>
                  </a:lnTo>
                  <a:lnTo>
                    <a:pt x="8890" y="72517"/>
                  </a:lnTo>
                  <a:lnTo>
                    <a:pt x="9017" y="71501"/>
                  </a:lnTo>
                  <a:lnTo>
                    <a:pt x="9144" y="70485"/>
                  </a:lnTo>
                  <a:lnTo>
                    <a:pt x="9398" y="69342"/>
                  </a:lnTo>
                  <a:lnTo>
                    <a:pt x="9906" y="68326"/>
                  </a:lnTo>
                  <a:lnTo>
                    <a:pt x="10414" y="67310"/>
                  </a:lnTo>
                  <a:lnTo>
                    <a:pt x="11049" y="66167"/>
                  </a:lnTo>
                  <a:lnTo>
                    <a:pt x="11811" y="65151"/>
                  </a:lnTo>
                  <a:lnTo>
                    <a:pt x="12827" y="64262"/>
                  </a:lnTo>
                  <a:lnTo>
                    <a:pt x="13843" y="63246"/>
                  </a:lnTo>
                  <a:lnTo>
                    <a:pt x="15113" y="62230"/>
                  </a:lnTo>
                  <a:lnTo>
                    <a:pt x="15113" y="62230"/>
                  </a:lnTo>
                  <a:lnTo>
                    <a:pt x="15875" y="62484"/>
                  </a:lnTo>
                  <a:lnTo>
                    <a:pt x="16764" y="62611"/>
                  </a:lnTo>
                  <a:lnTo>
                    <a:pt x="17526" y="62738"/>
                  </a:lnTo>
                  <a:lnTo>
                    <a:pt x="18415" y="62865"/>
                  </a:lnTo>
                  <a:lnTo>
                    <a:pt x="19177" y="62992"/>
                  </a:lnTo>
                  <a:lnTo>
                    <a:pt x="19939" y="63119"/>
                  </a:lnTo>
                  <a:lnTo>
                    <a:pt x="20701" y="63246"/>
                  </a:lnTo>
                  <a:lnTo>
                    <a:pt x="21463" y="63246"/>
                  </a:lnTo>
                  <a:lnTo>
                    <a:pt x="22225" y="63246"/>
                  </a:lnTo>
                  <a:lnTo>
                    <a:pt x="22860" y="63246"/>
                  </a:lnTo>
                  <a:lnTo>
                    <a:pt x="33401" y="63246"/>
                  </a:lnTo>
                  <a:lnTo>
                    <a:pt x="33401" y="63246"/>
                  </a:lnTo>
                  <a:lnTo>
                    <a:pt x="35687" y="63373"/>
                  </a:lnTo>
                  <a:lnTo>
                    <a:pt x="37846" y="63500"/>
                  </a:lnTo>
                  <a:lnTo>
                    <a:pt x="39624" y="63881"/>
                  </a:lnTo>
                  <a:lnTo>
                    <a:pt x="41275" y="64262"/>
                  </a:lnTo>
                  <a:lnTo>
                    <a:pt x="42672" y="64897"/>
                  </a:lnTo>
                  <a:lnTo>
                    <a:pt x="43815" y="65786"/>
                  </a:lnTo>
                  <a:lnTo>
                    <a:pt x="44704" y="66675"/>
                  </a:lnTo>
                  <a:lnTo>
                    <a:pt x="45339" y="67818"/>
                  </a:lnTo>
                  <a:lnTo>
                    <a:pt x="45720" y="69215"/>
                  </a:lnTo>
                  <a:lnTo>
                    <a:pt x="45847" y="70739"/>
                  </a:lnTo>
                  <a:lnTo>
                    <a:pt x="45847" y="70739"/>
                  </a:lnTo>
                  <a:lnTo>
                    <a:pt x="45593" y="72644"/>
                  </a:lnTo>
                  <a:lnTo>
                    <a:pt x="44958" y="74549"/>
                  </a:lnTo>
                  <a:lnTo>
                    <a:pt x="43815" y="76327"/>
                  </a:lnTo>
                  <a:lnTo>
                    <a:pt x="42418" y="77978"/>
                  </a:lnTo>
                  <a:lnTo>
                    <a:pt x="40513" y="79375"/>
                  </a:lnTo>
                  <a:lnTo>
                    <a:pt x="38354" y="80772"/>
                  </a:lnTo>
                  <a:lnTo>
                    <a:pt x="35814" y="81788"/>
                  </a:lnTo>
                  <a:lnTo>
                    <a:pt x="33020" y="82550"/>
                  </a:lnTo>
                  <a:lnTo>
                    <a:pt x="29845" y="83058"/>
                  </a:lnTo>
                  <a:lnTo>
                    <a:pt x="26543" y="83312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E87731B0-A741-624E-93DC-A160BD8C1780}"/>
                </a:ext>
              </a:extLst>
            </p:cNvPr>
            <p:cNvSpPr/>
            <p:nvPr/>
          </p:nvSpPr>
          <p:spPr>
            <a:xfrm>
              <a:off x="3234816" y="4953508"/>
              <a:ext cx="47497" cy="63753"/>
            </a:xfrm>
            <a:custGeom>
              <a:avLst/>
              <a:gdLst>
                <a:gd name="connsiteX0" fmla="*/ 17780 w 47497"/>
                <a:gd name="connsiteY0" fmla="*/ 63754 h 63753"/>
                <a:gd name="connsiteX1" fmla="*/ 17780 w 47497"/>
                <a:gd name="connsiteY1" fmla="*/ 63754 h 63753"/>
                <a:gd name="connsiteX2" fmla="*/ 19939 w 47497"/>
                <a:gd name="connsiteY2" fmla="*/ 63627 h 63753"/>
                <a:gd name="connsiteX3" fmla="*/ 22098 w 47497"/>
                <a:gd name="connsiteY3" fmla="*/ 63246 h 63753"/>
                <a:gd name="connsiteX4" fmla="*/ 24257 w 47497"/>
                <a:gd name="connsiteY4" fmla="*/ 62738 h 63753"/>
                <a:gd name="connsiteX5" fmla="*/ 26416 w 47497"/>
                <a:gd name="connsiteY5" fmla="*/ 62103 h 63753"/>
                <a:gd name="connsiteX6" fmla="*/ 28448 w 47497"/>
                <a:gd name="connsiteY6" fmla="*/ 61214 h 63753"/>
                <a:gd name="connsiteX7" fmla="*/ 30353 w 47497"/>
                <a:gd name="connsiteY7" fmla="*/ 60198 h 63753"/>
                <a:gd name="connsiteX8" fmla="*/ 32385 w 47497"/>
                <a:gd name="connsiteY8" fmla="*/ 59055 h 63753"/>
                <a:gd name="connsiteX9" fmla="*/ 34290 w 47497"/>
                <a:gd name="connsiteY9" fmla="*/ 57785 h 63753"/>
                <a:gd name="connsiteX10" fmla="*/ 36068 w 47497"/>
                <a:gd name="connsiteY10" fmla="*/ 56388 h 63753"/>
                <a:gd name="connsiteX11" fmla="*/ 37846 w 47497"/>
                <a:gd name="connsiteY11" fmla="*/ 54991 h 63753"/>
                <a:gd name="connsiteX12" fmla="*/ 38227 w 47497"/>
                <a:gd name="connsiteY12" fmla="*/ 54991 h 63753"/>
                <a:gd name="connsiteX13" fmla="*/ 39116 w 47497"/>
                <a:gd name="connsiteY13" fmla="*/ 62230 h 63753"/>
                <a:gd name="connsiteX14" fmla="*/ 47498 w 47497"/>
                <a:gd name="connsiteY14" fmla="*/ 62230 h 63753"/>
                <a:gd name="connsiteX15" fmla="*/ 47498 w 47497"/>
                <a:gd name="connsiteY15" fmla="*/ 25019 h 63753"/>
                <a:gd name="connsiteX16" fmla="*/ 47498 w 47497"/>
                <a:gd name="connsiteY16" fmla="*/ 25019 h 63753"/>
                <a:gd name="connsiteX17" fmla="*/ 47244 w 47497"/>
                <a:gd name="connsiteY17" fmla="*/ 20574 h 63753"/>
                <a:gd name="connsiteX18" fmla="*/ 46736 w 47497"/>
                <a:gd name="connsiteY18" fmla="*/ 16637 h 63753"/>
                <a:gd name="connsiteX19" fmla="*/ 45720 w 47497"/>
                <a:gd name="connsiteY19" fmla="*/ 12954 h 63753"/>
                <a:gd name="connsiteX20" fmla="*/ 44323 w 47497"/>
                <a:gd name="connsiteY20" fmla="*/ 9652 h 63753"/>
                <a:gd name="connsiteX21" fmla="*/ 42418 w 47497"/>
                <a:gd name="connsiteY21" fmla="*/ 6858 h 63753"/>
                <a:gd name="connsiteX22" fmla="*/ 40259 w 47497"/>
                <a:gd name="connsiteY22" fmla="*/ 4445 h 63753"/>
                <a:gd name="connsiteX23" fmla="*/ 37465 w 47497"/>
                <a:gd name="connsiteY23" fmla="*/ 2540 h 63753"/>
                <a:gd name="connsiteX24" fmla="*/ 34290 w 47497"/>
                <a:gd name="connsiteY24" fmla="*/ 1143 h 63753"/>
                <a:gd name="connsiteX25" fmla="*/ 30607 w 47497"/>
                <a:gd name="connsiteY25" fmla="*/ 381 h 63753"/>
                <a:gd name="connsiteX26" fmla="*/ 26416 w 47497"/>
                <a:gd name="connsiteY26" fmla="*/ 0 h 63753"/>
                <a:gd name="connsiteX27" fmla="*/ 26416 w 47497"/>
                <a:gd name="connsiteY27" fmla="*/ 0 h 63753"/>
                <a:gd name="connsiteX28" fmla="*/ 23622 w 47497"/>
                <a:gd name="connsiteY28" fmla="*/ 127 h 63753"/>
                <a:gd name="connsiteX29" fmla="*/ 20701 w 47497"/>
                <a:gd name="connsiteY29" fmla="*/ 508 h 63753"/>
                <a:gd name="connsiteX30" fmla="*/ 18034 w 47497"/>
                <a:gd name="connsiteY30" fmla="*/ 1016 h 63753"/>
                <a:gd name="connsiteX31" fmla="*/ 15494 w 47497"/>
                <a:gd name="connsiteY31" fmla="*/ 1778 h 63753"/>
                <a:gd name="connsiteX32" fmla="*/ 12954 w 47497"/>
                <a:gd name="connsiteY32" fmla="*/ 2667 h 63753"/>
                <a:gd name="connsiteX33" fmla="*/ 10541 w 47497"/>
                <a:gd name="connsiteY33" fmla="*/ 3683 h 63753"/>
                <a:gd name="connsiteX34" fmla="*/ 8382 w 47497"/>
                <a:gd name="connsiteY34" fmla="*/ 4699 h 63753"/>
                <a:gd name="connsiteX35" fmla="*/ 6223 w 47497"/>
                <a:gd name="connsiteY35" fmla="*/ 5715 h 63753"/>
                <a:gd name="connsiteX36" fmla="*/ 4318 w 47497"/>
                <a:gd name="connsiteY36" fmla="*/ 6858 h 63753"/>
                <a:gd name="connsiteX37" fmla="*/ 2540 w 47497"/>
                <a:gd name="connsiteY37" fmla="*/ 8001 h 63753"/>
                <a:gd name="connsiteX38" fmla="*/ 6604 w 47497"/>
                <a:gd name="connsiteY38" fmla="*/ 14986 h 63753"/>
                <a:gd name="connsiteX39" fmla="*/ 6604 w 47497"/>
                <a:gd name="connsiteY39" fmla="*/ 14986 h 63753"/>
                <a:gd name="connsiteX40" fmla="*/ 8001 w 47497"/>
                <a:gd name="connsiteY40" fmla="*/ 14097 h 63753"/>
                <a:gd name="connsiteX41" fmla="*/ 9652 w 47497"/>
                <a:gd name="connsiteY41" fmla="*/ 13081 h 63753"/>
                <a:gd name="connsiteX42" fmla="*/ 11303 w 47497"/>
                <a:gd name="connsiteY42" fmla="*/ 12192 h 63753"/>
                <a:gd name="connsiteX43" fmla="*/ 12954 w 47497"/>
                <a:gd name="connsiteY43" fmla="*/ 11303 h 63753"/>
                <a:gd name="connsiteX44" fmla="*/ 14859 w 47497"/>
                <a:gd name="connsiteY44" fmla="*/ 10541 h 63753"/>
                <a:gd name="connsiteX45" fmla="*/ 16637 w 47497"/>
                <a:gd name="connsiteY45" fmla="*/ 9906 h 63753"/>
                <a:gd name="connsiteX46" fmla="*/ 18669 w 47497"/>
                <a:gd name="connsiteY46" fmla="*/ 9271 h 63753"/>
                <a:gd name="connsiteX47" fmla="*/ 20574 w 47497"/>
                <a:gd name="connsiteY47" fmla="*/ 8890 h 63753"/>
                <a:gd name="connsiteX48" fmla="*/ 22733 w 47497"/>
                <a:gd name="connsiteY48" fmla="*/ 8636 h 63753"/>
                <a:gd name="connsiteX49" fmla="*/ 24765 w 47497"/>
                <a:gd name="connsiteY49" fmla="*/ 8509 h 63753"/>
                <a:gd name="connsiteX50" fmla="*/ 24765 w 47497"/>
                <a:gd name="connsiteY50" fmla="*/ 8509 h 63753"/>
                <a:gd name="connsiteX51" fmla="*/ 27559 w 47497"/>
                <a:gd name="connsiteY51" fmla="*/ 8763 h 63753"/>
                <a:gd name="connsiteX52" fmla="*/ 29845 w 47497"/>
                <a:gd name="connsiteY52" fmla="*/ 9398 h 63753"/>
                <a:gd name="connsiteX53" fmla="*/ 31877 w 47497"/>
                <a:gd name="connsiteY53" fmla="*/ 10414 h 63753"/>
                <a:gd name="connsiteX54" fmla="*/ 33528 w 47497"/>
                <a:gd name="connsiteY54" fmla="*/ 11684 h 63753"/>
                <a:gd name="connsiteX55" fmla="*/ 34798 w 47497"/>
                <a:gd name="connsiteY55" fmla="*/ 13208 h 63753"/>
                <a:gd name="connsiteX56" fmla="*/ 35687 w 47497"/>
                <a:gd name="connsiteY56" fmla="*/ 15113 h 63753"/>
                <a:gd name="connsiteX57" fmla="*/ 36449 w 47497"/>
                <a:gd name="connsiteY57" fmla="*/ 17145 h 63753"/>
                <a:gd name="connsiteX58" fmla="*/ 36957 w 47497"/>
                <a:gd name="connsiteY58" fmla="*/ 19304 h 63753"/>
                <a:gd name="connsiteX59" fmla="*/ 37211 w 47497"/>
                <a:gd name="connsiteY59" fmla="*/ 21463 h 63753"/>
                <a:gd name="connsiteX60" fmla="*/ 37338 w 47497"/>
                <a:gd name="connsiteY60" fmla="*/ 23876 h 63753"/>
                <a:gd name="connsiteX61" fmla="*/ 37338 w 47497"/>
                <a:gd name="connsiteY61" fmla="*/ 23876 h 63753"/>
                <a:gd name="connsiteX62" fmla="*/ 29972 w 47497"/>
                <a:gd name="connsiteY62" fmla="*/ 24765 h 63753"/>
                <a:gd name="connsiteX63" fmla="*/ 23495 w 47497"/>
                <a:gd name="connsiteY63" fmla="*/ 26035 h 63753"/>
                <a:gd name="connsiteX64" fmla="*/ 17780 w 47497"/>
                <a:gd name="connsiteY64" fmla="*/ 27559 h 63753"/>
                <a:gd name="connsiteX65" fmla="*/ 12954 w 47497"/>
                <a:gd name="connsiteY65" fmla="*/ 29337 h 63753"/>
                <a:gd name="connsiteX66" fmla="*/ 8890 w 47497"/>
                <a:gd name="connsiteY66" fmla="*/ 31369 h 63753"/>
                <a:gd name="connsiteX67" fmla="*/ 5715 w 47497"/>
                <a:gd name="connsiteY67" fmla="*/ 33655 h 63753"/>
                <a:gd name="connsiteX68" fmla="*/ 3175 w 47497"/>
                <a:gd name="connsiteY68" fmla="*/ 36322 h 63753"/>
                <a:gd name="connsiteX69" fmla="*/ 1397 w 47497"/>
                <a:gd name="connsiteY69" fmla="*/ 39370 h 63753"/>
                <a:gd name="connsiteX70" fmla="*/ 254 w 47497"/>
                <a:gd name="connsiteY70" fmla="*/ 42799 h 63753"/>
                <a:gd name="connsiteX71" fmla="*/ 0 w 47497"/>
                <a:gd name="connsiteY71" fmla="*/ 46482 h 63753"/>
                <a:gd name="connsiteX72" fmla="*/ 0 w 47497"/>
                <a:gd name="connsiteY72" fmla="*/ 46482 h 63753"/>
                <a:gd name="connsiteX73" fmla="*/ 127 w 47497"/>
                <a:gd name="connsiteY73" fmla="*/ 49657 h 63753"/>
                <a:gd name="connsiteX74" fmla="*/ 889 w 47497"/>
                <a:gd name="connsiteY74" fmla="*/ 52578 h 63753"/>
                <a:gd name="connsiteX75" fmla="*/ 1905 w 47497"/>
                <a:gd name="connsiteY75" fmla="*/ 55118 h 63753"/>
                <a:gd name="connsiteX76" fmla="*/ 3302 w 47497"/>
                <a:gd name="connsiteY76" fmla="*/ 57277 h 63753"/>
                <a:gd name="connsiteX77" fmla="*/ 5080 w 47497"/>
                <a:gd name="connsiteY77" fmla="*/ 59182 h 63753"/>
                <a:gd name="connsiteX78" fmla="*/ 7112 w 47497"/>
                <a:gd name="connsiteY78" fmla="*/ 60833 h 63753"/>
                <a:gd name="connsiteX79" fmla="*/ 9398 w 47497"/>
                <a:gd name="connsiteY79" fmla="*/ 62103 h 63753"/>
                <a:gd name="connsiteX80" fmla="*/ 11938 w 47497"/>
                <a:gd name="connsiteY80" fmla="*/ 62992 h 63753"/>
                <a:gd name="connsiteX81" fmla="*/ 14732 w 47497"/>
                <a:gd name="connsiteY81" fmla="*/ 63500 h 63753"/>
                <a:gd name="connsiteX82" fmla="*/ 17780 w 47497"/>
                <a:gd name="connsiteY82" fmla="*/ 63754 h 63753"/>
                <a:gd name="connsiteX83" fmla="*/ 20574 w 47497"/>
                <a:gd name="connsiteY83" fmla="*/ 55626 h 63753"/>
                <a:gd name="connsiteX84" fmla="*/ 20574 w 47497"/>
                <a:gd name="connsiteY84" fmla="*/ 55626 h 63753"/>
                <a:gd name="connsiteX85" fmla="*/ 18923 w 47497"/>
                <a:gd name="connsiteY85" fmla="*/ 55499 h 63753"/>
                <a:gd name="connsiteX86" fmla="*/ 17145 w 47497"/>
                <a:gd name="connsiteY86" fmla="*/ 55245 h 63753"/>
                <a:gd name="connsiteX87" fmla="*/ 15621 w 47497"/>
                <a:gd name="connsiteY87" fmla="*/ 54737 h 63753"/>
                <a:gd name="connsiteX88" fmla="*/ 14224 w 47497"/>
                <a:gd name="connsiteY88" fmla="*/ 54102 h 63753"/>
                <a:gd name="connsiteX89" fmla="*/ 12954 w 47497"/>
                <a:gd name="connsiteY89" fmla="*/ 53340 h 63753"/>
                <a:gd name="connsiteX90" fmla="*/ 11938 w 47497"/>
                <a:gd name="connsiteY90" fmla="*/ 52324 h 63753"/>
                <a:gd name="connsiteX91" fmla="*/ 11049 w 47497"/>
                <a:gd name="connsiteY91" fmla="*/ 51054 h 63753"/>
                <a:gd name="connsiteX92" fmla="*/ 10414 w 47497"/>
                <a:gd name="connsiteY92" fmla="*/ 49530 h 63753"/>
                <a:gd name="connsiteX93" fmla="*/ 10033 w 47497"/>
                <a:gd name="connsiteY93" fmla="*/ 47752 h 63753"/>
                <a:gd name="connsiteX94" fmla="*/ 9906 w 47497"/>
                <a:gd name="connsiteY94" fmla="*/ 45847 h 63753"/>
                <a:gd name="connsiteX95" fmla="*/ 9906 w 47497"/>
                <a:gd name="connsiteY95" fmla="*/ 45847 h 63753"/>
                <a:gd name="connsiteX96" fmla="*/ 10160 w 47497"/>
                <a:gd name="connsiteY96" fmla="*/ 43561 h 63753"/>
                <a:gd name="connsiteX97" fmla="*/ 10795 w 47497"/>
                <a:gd name="connsiteY97" fmla="*/ 41529 h 63753"/>
                <a:gd name="connsiteX98" fmla="*/ 11938 w 47497"/>
                <a:gd name="connsiteY98" fmla="*/ 39624 h 63753"/>
                <a:gd name="connsiteX99" fmla="*/ 13589 w 47497"/>
                <a:gd name="connsiteY99" fmla="*/ 37846 h 63753"/>
                <a:gd name="connsiteX100" fmla="*/ 15875 w 47497"/>
                <a:gd name="connsiteY100" fmla="*/ 36195 h 63753"/>
                <a:gd name="connsiteX101" fmla="*/ 18796 w 47497"/>
                <a:gd name="connsiteY101" fmla="*/ 34798 h 63753"/>
                <a:gd name="connsiteX102" fmla="*/ 22352 w 47497"/>
                <a:gd name="connsiteY102" fmla="*/ 33401 h 63753"/>
                <a:gd name="connsiteX103" fmla="*/ 26543 w 47497"/>
                <a:gd name="connsiteY103" fmla="*/ 32385 h 63753"/>
                <a:gd name="connsiteX104" fmla="*/ 31496 w 47497"/>
                <a:gd name="connsiteY104" fmla="*/ 31369 h 63753"/>
                <a:gd name="connsiteX105" fmla="*/ 37338 w 47497"/>
                <a:gd name="connsiteY105" fmla="*/ 30607 h 63753"/>
                <a:gd name="connsiteX106" fmla="*/ 37338 w 47497"/>
                <a:gd name="connsiteY106" fmla="*/ 47498 h 63753"/>
                <a:gd name="connsiteX107" fmla="*/ 37338 w 47497"/>
                <a:gd name="connsiteY107" fmla="*/ 47498 h 63753"/>
                <a:gd name="connsiteX108" fmla="*/ 35560 w 47497"/>
                <a:gd name="connsiteY108" fmla="*/ 49022 h 63753"/>
                <a:gd name="connsiteX109" fmla="*/ 33909 w 47497"/>
                <a:gd name="connsiteY109" fmla="*/ 50419 h 63753"/>
                <a:gd name="connsiteX110" fmla="*/ 32258 w 47497"/>
                <a:gd name="connsiteY110" fmla="*/ 51562 h 63753"/>
                <a:gd name="connsiteX111" fmla="*/ 30607 w 47497"/>
                <a:gd name="connsiteY111" fmla="*/ 52578 h 63753"/>
                <a:gd name="connsiteX112" fmla="*/ 28956 w 47497"/>
                <a:gd name="connsiteY112" fmla="*/ 53467 h 63753"/>
                <a:gd name="connsiteX113" fmla="*/ 27305 w 47497"/>
                <a:gd name="connsiteY113" fmla="*/ 54229 h 63753"/>
                <a:gd name="connsiteX114" fmla="*/ 25781 w 47497"/>
                <a:gd name="connsiteY114" fmla="*/ 54864 h 63753"/>
                <a:gd name="connsiteX115" fmla="*/ 24130 w 47497"/>
                <a:gd name="connsiteY115" fmla="*/ 55245 h 63753"/>
                <a:gd name="connsiteX116" fmla="*/ 22352 w 47497"/>
                <a:gd name="connsiteY116" fmla="*/ 55499 h 63753"/>
                <a:gd name="connsiteX117" fmla="*/ 20574 w 47497"/>
                <a:gd name="connsiteY117" fmla="*/ 55626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7497" h="63753">
                  <a:moveTo>
                    <a:pt x="17780" y="63754"/>
                  </a:moveTo>
                  <a:lnTo>
                    <a:pt x="17780" y="63754"/>
                  </a:lnTo>
                  <a:lnTo>
                    <a:pt x="19939" y="63627"/>
                  </a:lnTo>
                  <a:lnTo>
                    <a:pt x="22098" y="63246"/>
                  </a:lnTo>
                  <a:lnTo>
                    <a:pt x="24257" y="62738"/>
                  </a:lnTo>
                  <a:lnTo>
                    <a:pt x="26416" y="62103"/>
                  </a:lnTo>
                  <a:lnTo>
                    <a:pt x="28448" y="61214"/>
                  </a:lnTo>
                  <a:lnTo>
                    <a:pt x="30353" y="60198"/>
                  </a:lnTo>
                  <a:lnTo>
                    <a:pt x="32385" y="59055"/>
                  </a:lnTo>
                  <a:lnTo>
                    <a:pt x="34290" y="57785"/>
                  </a:lnTo>
                  <a:lnTo>
                    <a:pt x="36068" y="56388"/>
                  </a:lnTo>
                  <a:lnTo>
                    <a:pt x="37846" y="54991"/>
                  </a:lnTo>
                  <a:lnTo>
                    <a:pt x="38227" y="54991"/>
                  </a:lnTo>
                  <a:lnTo>
                    <a:pt x="39116" y="62230"/>
                  </a:lnTo>
                  <a:lnTo>
                    <a:pt x="47498" y="62230"/>
                  </a:lnTo>
                  <a:lnTo>
                    <a:pt x="47498" y="25019"/>
                  </a:lnTo>
                  <a:lnTo>
                    <a:pt x="47498" y="25019"/>
                  </a:lnTo>
                  <a:lnTo>
                    <a:pt x="47244" y="20574"/>
                  </a:lnTo>
                  <a:lnTo>
                    <a:pt x="46736" y="16637"/>
                  </a:lnTo>
                  <a:lnTo>
                    <a:pt x="45720" y="12954"/>
                  </a:lnTo>
                  <a:lnTo>
                    <a:pt x="44323" y="9652"/>
                  </a:lnTo>
                  <a:lnTo>
                    <a:pt x="42418" y="6858"/>
                  </a:lnTo>
                  <a:lnTo>
                    <a:pt x="40259" y="4445"/>
                  </a:lnTo>
                  <a:lnTo>
                    <a:pt x="37465" y="2540"/>
                  </a:lnTo>
                  <a:lnTo>
                    <a:pt x="34290" y="1143"/>
                  </a:lnTo>
                  <a:lnTo>
                    <a:pt x="30607" y="381"/>
                  </a:lnTo>
                  <a:lnTo>
                    <a:pt x="26416" y="0"/>
                  </a:lnTo>
                  <a:lnTo>
                    <a:pt x="26416" y="0"/>
                  </a:lnTo>
                  <a:lnTo>
                    <a:pt x="23622" y="127"/>
                  </a:lnTo>
                  <a:lnTo>
                    <a:pt x="20701" y="508"/>
                  </a:lnTo>
                  <a:lnTo>
                    <a:pt x="18034" y="1016"/>
                  </a:lnTo>
                  <a:lnTo>
                    <a:pt x="15494" y="1778"/>
                  </a:lnTo>
                  <a:lnTo>
                    <a:pt x="12954" y="2667"/>
                  </a:lnTo>
                  <a:lnTo>
                    <a:pt x="10541" y="3683"/>
                  </a:lnTo>
                  <a:lnTo>
                    <a:pt x="8382" y="4699"/>
                  </a:lnTo>
                  <a:lnTo>
                    <a:pt x="6223" y="5715"/>
                  </a:lnTo>
                  <a:lnTo>
                    <a:pt x="4318" y="6858"/>
                  </a:lnTo>
                  <a:lnTo>
                    <a:pt x="2540" y="8001"/>
                  </a:lnTo>
                  <a:lnTo>
                    <a:pt x="6604" y="14986"/>
                  </a:lnTo>
                  <a:lnTo>
                    <a:pt x="6604" y="14986"/>
                  </a:lnTo>
                  <a:lnTo>
                    <a:pt x="8001" y="14097"/>
                  </a:lnTo>
                  <a:lnTo>
                    <a:pt x="9652" y="13081"/>
                  </a:lnTo>
                  <a:lnTo>
                    <a:pt x="11303" y="12192"/>
                  </a:lnTo>
                  <a:lnTo>
                    <a:pt x="12954" y="11303"/>
                  </a:lnTo>
                  <a:lnTo>
                    <a:pt x="14859" y="10541"/>
                  </a:lnTo>
                  <a:lnTo>
                    <a:pt x="16637" y="9906"/>
                  </a:lnTo>
                  <a:lnTo>
                    <a:pt x="18669" y="9271"/>
                  </a:lnTo>
                  <a:lnTo>
                    <a:pt x="20574" y="8890"/>
                  </a:lnTo>
                  <a:lnTo>
                    <a:pt x="22733" y="8636"/>
                  </a:lnTo>
                  <a:lnTo>
                    <a:pt x="24765" y="8509"/>
                  </a:lnTo>
                  <a:lnTo>
                    <a:pt x="24765" y="8509"/>
                  </a:lnTo>
                  <a:lnTo>
                    <a:pt x="27559" y="8763"/>
                  </a:lnTo>
                  <a:lnTo>
                    <a:pt x="29845" y="9398"/>
                  </a:lnTo>
                  <a:lnTo>
                    <a:pt x="31877" y="10414"/>
                  </a:lnTo>
                  <a:lnTo>
                    <a:pt x="33528" y="11684"/>
                  </a:lnTo>
                  <a:lnTo>
                    <a:pt x="34798" y="13208"/>
                  </a:lnTo>
                  <a:lnTo>
                    <a:pt x="35687" y="15113"/>
                  </a:lnTo>
                  <a:lnTo>
                    <a:pt x="36449" y="17145"/>
                  </a:lnTo>
                  <a:lnTo>
                    <a:pt x="36957" y="19304"/>
                  </a:lnTo>
                  <a:lnTo>
                    <a:pt x="37211" y="21463"/>
                  </a:lnTo>
                  <a:lnTo>
                    <a:pt x="37338" y="23876"/>
                  </a:lnTo>
                  <a:lnTo>
                    <a:pt x="37338" y="23876"/>
                  </a:lnTo>
                  <a:lnTo>
                    <a:pt x="29972" y="24765"/>
                  </a:lnTo>
                  <a:lnTo>
                    <a:pt x="23495" y="26035"/>
                  </a:lnTo>
                  <a:lnTo>
                    <a:pt x="17780" y="27559"/>
                  </a:lnTo>
                  <a:lnTo>
                    <a:pt x="12954" y="29337"/>
                  </a:lnTo>
                  <a:lnTo>
                    <a:pt x="8890" y="31369"/>
                  </a:lnTo>
                  <a:lnTo>
                    <a:pt x="5715" y="33655"/>
                  </a:lnTo>
                  <a:lnTo>
                    <a:pt x="3175" y="36322"/>
                  </a:lnTo>
                  <a:lnTo>
                    <a:pt x="1397" y="39370"/>
                  </a:lnTo>
                  <a:lnTo>
                    <a:pt x="254" y="42799"/>
                  </a:lnTo>
                  <a:lnTo>
                    <a:pt x="0" y="46482"/>
                  </a:lnTo>
                  <a:lnTo>
                    <a:pt x="0" y="46482"/>
                  </a:lnTo>
                  <a:lnTo>
                    <a:pt x="127" y="49657"/>
                  </a:lnTo>
                  <a:lnTo>
                    <a:pt x="889" y="52578"/>
                  </a:lnTo>
                  <a:lnTo>
                    <a:pt x="1905" y="55118"/>
                  </a:lnTo>
                  <a:lnTo>
                    <a:pt x="3302" y="57277"/>
                  </a:lnTo>
                  <a:lnTo>
                    <a:pt x="5080" y="59182"/>
                  </a:lnTo>
                  <a:lnTo>
                    <a:pt x="7112" y="60833"/>
                  </a:lnTo>
                  <a:lnTo>
                    <a:pt x="9398" y="62103"/>
                  </a:lnTo>
                  <a:lnTo>
                    <a:pt x="11938" y="62992"/>
                  </a:lnTo>
                  <a:lnTo>
                    <a:pt x="14732" y="63500"/>
                  </a:lnTo>
                  <a:lnTo>
                    <a:pt x="17780" y="63754"/>
                  </a:lnTo>
                  <a:close/>
                  <a:moveTo>
                    <a:pt x="20574" y="55626"/>
                  </a:moveTo>
                  <a:lnTo>
                    <a:pt x="20574" y="55626"/>
                  </a:lnTo>
                  <a:lnTo>
                    <a:pt x="18923" y="55499"/>
                  </a:lnTo>
                  <a:lnTo>
                    <a:pt x="17145" y="55245"/>
                  </a:lnTo>
                  <a:lnTo>
                    <a:pt x="15621" y="54737"/>
                  </a:lnTo>
                  <a:lnTo>
                    <a:pt x="14224" y="54102"/>
                  </a:lnTo>
                  <a:lnTo>
                    <a:pt x="12954" y="53340"/>
                  </a:lnTo>
                  <a:lnTo>
                    <a:pt x="11938" y="52324"/>
                  </a:lnTo>
                  <a:lnTo>
                    <a:pt x="11049" y="51054"/>
                  </a:lnTo>
                  <a:lnTo>
                    <a:pt x="10414" y="49530"/>
                  </a:lnTo>
                  <a:lnTo>
                    <a:pt x="10033" y="47752"/>
                  </a:lnTo>
                  <a:lnTo>
                    <a:pt x="9906" y="45847"/>
                  </a:lnTo>
                  <a:lnTo>
                    <a:pt x="9906" y="45847"/>
                  </a:lnTo>
                  <a:lnTo>
                    <a:pt x="10160" y="43561"/>
                  </a:lnTo>
                  <a:lnTo>
                    <a:pt x="10795" y="41529"/>
                  </a:lnTo>
                  <a:lnTo>
                    <a:pt x="11938" y="39624"/>
                  </a:lnTo>
                  <a:lnTo>
                    <a:pt x="13589" y="37846"/>
                  </a:lnTo>
                  <a:lnTo>
                    <a:pt x="15875" y="36195"/>
                  </a:lnTo>
                  <a:lnTo>
                    <a:pt x="18796" y="34798"/>
                  </a:lnTo>
                  <a:lnTo>
                    <a:pt x="22352" y="33401"/>
                  </a:lnTo>
                  <a:lnTo>
                    <a:pt x="26543" y="32385"/>
                  </a:lnTo>
                  <a:lnTo>
                    <a:pt x="31496" y="31369"/>
                  </a:lnTo>
                  <a:lnTo>
                    <a:pt x="37338" y="30607"/>
                  </a:lnTo>
                  <a:lnTo>
                    <a:pt x="37338" y="47498"/>
                  </a:lnTo>
                  <a:lnTo>
                    <a:pt x="37338" y="47498"/>
                  </a:lnTo>
                  <a:lnTo>
                    <a:pt x="35560" y="49022"/>
                  </a:lnTo>
                  <a:lnTo>
                    <a:pt x="33909" y="50419"/>
                  </a:lnTo>
                  <a:lnTo>
                    <a:pt x="32258" y="51562"/>
                  </a:lnTo>
                  <a:lnTo>
                    <a:pt x="30607" y="52578"/>
                  </a:lnTo>
                  <a:lnTo>
                    <a:pt x="28956" y="53467"/>
                  </a:lnTo>
                  <a:lnTo>
                    <a:pt x="27305" y="54229"/>
                  </a:lnTo>
                  <a:lnTo>
                    <a:pt x="25781" y="54864"/>
                  </a:lnTo>
                  <a:lnTo>
                    <a:pt x="24130" y="55245"/>
                  </a:lnTo>
                  <a:lnTo>
                    <a:pt x="22352" y="55499"/>
                  </a:lnTo>
                  <a:lnTo>
                    <a:pt x="20574" y="55626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015EAFEB-864E-77F3-FB23-08E7D49270E9}"/>
                </a:ext>
              </a:extLst>
            </p:cNvPr>
            <p:cNvSpPr/>
            <p:nvPr/>
          </p:nvSpPr>
          <p:spPr>
            <a:xfrm>
              <a:off x="3301619" y="4926838"/>
              <a:ext cx="53086" cy="90423"/>
            </a:xfrm>
            <a:custGeom>
              <a:avLst/>
              <a:gdLst>
                <a:gd name="connsiteX0" fmla="*/ 26670 w 53086"/>
                <a:gd name="connsiteY0" fmla="*/ 90424 h 90423"/>
                <a:gd name="connsiteX1" fmla="*/ 26670 w 53086"/>
                <a:gd name="connsiteY1" fmla="*/ 90424 h 90423"/>
                <a:gd name="connsiteX2" fmla="*/ 30861 w 53086"/>
                <a:gd name="connsiteY2" fmla="*/ 90043 h 90423"/>
                <a:gd name="connsiteX3" fmla="*/ 34798 w 53086"/>
                <a:gd name="connsiteY3" fmla="*/ 89027 h 90423"/>
                <a:gd name="connsiteX4" fmla="*/ 38608 w 53086"/>
                <a:gd name="connsiteY4" fmla="*/ 87249 h 90423"/>
                <a:gd name="connsiteX5" fmla="*/ 42037 w 53086"/>
                <a:gd name="connsiteY5" fmla="*/ 84836 h 90423"/>
                <a:gd name="connsiteX6" fmla="*/ 45085 w 53086"/>
                <a:gd name="connsiteY6" fmla="*/ 81788 h 90423"/>
                <a:gd name="connsiteX7" fmla="*/ 47752 w 53086"/>
                <a:gd name="connsiteY7" fmla="*/ 78105 h 90423"/>
                <a:gd name="connsiteX8" fmla="*/ 50038 w 53086"/>
                <a:gd name="connsiteY8" fmla="*/ 73914 h 90423"/>
                <a:gd name="connsiteX9" fmla="*/ 51689 w 53086"/>
                <a:gd name="connsiteY9" fmla="*/ 68961 h 90423"/>
                <a:gd name="connsiteX10" fmla="*/ 52705 w 53086"/>
                <a:gd name="connsiteY10" fmla="*/ 63500 h 90423"/>
                <a:gd name="connsiteX11" fmla="*/ 53086 w 53086"/>
                <a:gd name="connsiteY11" fmla="*/ 57531 h 90423"/>
                <a:gd name="connsiteX12" fmla="*/ 53086 w 53086"/>
                <a:gd name="connsiteY12" fmla="*/ 57531 h 90423"/>
                <a:gd name="connsiteX13" fmla="*/ 52832 w 53086"/>
                <a:gd name="connsiteY13" fmla="*/ 52197 h 90423"/>
                <a:gd name="connsiteX14" fmla="*/ 52070 w 53086"/>
                <a:gd name="connsiteY14" fmla="*/ 47244 h 90423"/>
                <a:gd name="connsiteX15" fmla="*/ 50800 w 53086"/>
                <a:gd name="connsiteY15" fmla="*/ 42672 h 90423"/>
                <a:gd name="connsiteX16" fmla="*/ 49022 w 53086"/>
                <a:gd name="connsiteY16" fmla="*/ 38735 h 90423"/>
                <a:gd name="connsiteX17" fmla="*/ 46863 w 53086"/>
                <a:gd name="connsiteY17" fmla="*/ 35179 h 90423"/>
                <a:gd name="connsiteX18" fmla="*/ 44196 w 53086"/>
                <a:gd name="connsiteY18" fmla="*/ 32258 h 90423"/>
                <a:gd name="connsiteX19" fmla="*/ 41021 w 53086"/>
                <a:gd name="connsiteY19" fmla="*/ 29845 h 90423"/>
                <a:gd name="connsiteX20" fmla="*/ 37338 w 53086"/>
                <a:gd name="connsiteY20" fmla="*/ 28194 h 90423"/>
                <a:gd name="connsiteX21" fmla="*/ 33274 w 53086"/>
                <a:gd name="connsiteY21" fmla="*/ 27051 h 90423"/>
                <a:gd name="connsiteX22" fmla="*/ 28829 w 53086"/>
                <a:gd name="connsiteY22" fmla="*/ 26670 h 90423"/>
                <a:gd name="connsiteX23" fmla="*/ 28829 w 53086"/>
                <a:gd name="connsiteY23" fmla="*/ 26670 h 90423"/>
                <a:gd name="connsiteX24" fmla="*/ 26797 w 53086"/>
                <a:gd name="connsiteY24" fmla="*/ 26797 h 90423"/>
                <a:gd name="connsiteX25" fmla="*/ 24765 w 53086"/>
                <a:gd name="connsiteY25" fmla="*/ 27178 h 90423"/>
                <a:gd name="connsiteX26" fmla="*/ 22733 w 53086"/>
                <a:gd name="connsiteY26" fmla="*/ 27686 h 90423"/>
                <a:gd name="connsiteX27" fmla="*/ 20828 w 53086"/>
                <a:gd name="connsiteY27" fmla="*/ 28321 h 90423"/>
                <a:gd name="connsiteX28" fmla="*/ 18923 w 53086"/>
                <a:gd name="connsiteY28" fmla="*/ 29210 h 90423"/>
                <a:gd name="connsiteX29" fmla="*/ 16891 w 53086"/>
                <a:gd name="connsiteY29" fmla="*/ 30226 h 90423"/>
                <a:gd name="connsiteX30" fmla="*/ 15113 w 53086"/>
                <a:gd name="connsiteY30" fmla="*/ 31369 h 90423"/>
                <a:gd name="connsiteX31" fmla="*/ 13208 w 53086"/>
                <a:gd name="connsiteY31" fmla="*/ 32512 h 90423"/>
                <a:gd name="connsiteX32" fmla="*/ 11557 w 53086"/>
                <a:gd name="connsiteY32" fmla="*/ 33909 h 90423"/>
                <a:gd name="connsiteX33" fmla="*/ 9779 w 53086"/>
                <a:gd name="connsiteY33" fmla="*/ 35306 h 90423"/>
                <a:gd name="connsiteX34" fmla="*/ 10160 w 53086"/>
                <a:gd name="connsiteY34" fmla="*/ 24384 h 90423"/>
                <a:gd name="connsiteX35" fmla="*/ 10160 w 53086"/>
                <a:gd name="connsiteY35" fmla="*/ 0 h 90423"/>
                <a:gd name="connsiteX36" fmla="*/ 0 w 53086"/>
                <a:gd name="connsiteY36" fmla="*/ 0 h 90423"/>
                <a:gd name="connsiteX37" fmla="*/ 0 w 53086"/>
                <a:gd name="connsiteY37" fmla="*/ 88900 h 90423"/>
                <a:gd name="connsiteX38" fmla="*/ 8128 w 53086"/>
                <a:gd name="connsiteY38" fmla="*/ 88900 h 90423"/>
                <a:gd name="connsiteX39" fmla="*/ 9017 w 53086"/>
                <a:gd name="connsiteY39" fmla="*/ 82677 h 90423"/>
                <a:gd name="connsiteX40" fmla="*/ 9525 w 53086"/>
                <a:gd name="connsiteY40" fmla="*/ 82677 h 90423"/>
                <a:gd name="connsiteX41" fmla="*/ 9525 w 53086"/>
                <a:gd name="connsiteY41" fmla="*/ 82677 h 90423"/>
                <a:gd name="connsiteX42" fmla="*/ 11049 w 53086"/>
                <a:gd name="connsiteY42" fmla="*/ 84074 h 90423"/>
                <a:gd name="connsiteX43" fmla="*/ 12700 w 53086"/>
                <a:gd name="connsiteY43" fmla="*/ 85344 h 90423"/>
                <a:gd name="connsiteX44" fmla="*/ 14478 w 53086"/>
                <a:gd name="connsiteY44" fmla="*/ 86487 h 90423"/>
                <a:gd name="connsiteX45" fmla="*/ 16256 w 53086"/>
                <a:gd name="connsiteY45" fmla="*/ 87503 h 90423"/>
                <a:gd name="connsiteX46" fmla="*/ 17907 w 53086"/>
                <a:gd name="connsiteY46" fmla="*/ 88392 h 90423"/>
                <a:gd name="connsiteX47" fmla="*/ 19685 w 53086"/>
                <a:gd name="connsiteY47" fmla="*/ 89027 h 90423"/>
                <a:gd name="connsiteX48" fmla="*/ 21463 w 53086"/>
                <a:gd name="connsiteY48" fmla="*/ 89662 h 90423"/>
                <a:gd name="connsiteX49" fmla="*/ 23241 w 53086"/>
                <a:gd name="connsiteY49" fmla="*/ 90043 h 90423"/>
                <a:gd name="connsiteX50" fmla="*/ 25019 w 53086"/>
                <a:gd name="connsiteY50" fmla="*/ 90297 h 90423"/>
                <a:gd name="connsiteX51" fmla="*/ 26670 w 53086"/>
                <a:gd name="connsiteY51" fmla="*/ 90424 h 90423"/>
                <a:gd name="connsiteX52" fmla="*/ 25019 w 53086"/>
                <a:gd name="connsiteY52" fmla="*/ 81915 h 90423"/>
                <a:gd name="connsiteX53" fmla="*/ 25019 w 53086"/>
                <a:gd name="connsiteY53" fmla="*/ 81915 h 90423"/>
                <a:gd name="connsiteX54" fmla="*/ 23749 w 53086"/>
                <a:gd name="connsiteY54" fmla="*/ 81915 h 90423"/>
                <a:gd name="connsiteX55" fmla="*/ 22479 w 53086"/>
                <a:gd name="connsiteY55" fmla="*/ 81661 h 90423"/>
                <a:gd name="connsiteX56" fmla="*/ 21082 w 53086"/>
                <a:gd name="connsiteY56" fmla="*/ 81407 h 90423"/>
                <a:gd name="connsiteX57" fmla="*/ 19558 w 53086"/>
                <a:gd name="connsiteY57" fmla="*/ 81026 h 90423"/>
                <a:gd name="connsiteX58" fmla="*/ 18034 w 53086"/>
                <a:gd name="connsiteY58" fmla="*/ 80518 h 90423"/>
                <a:gd name="connsiteX59" fmla="*/ 16510 w 53086"/>
                <a:gd name="connsiteY59" fmla="*/ 79756 h 90423"/>
                <a:gd name="connsiteX60" fmla="*/ 14986 w 53086"/>
                <a:gd name="connsiteY60" fmla="*/ 78994 h 90423"/>
                <a:gd name="connsiteX61" fmla="*/ 13335 w 53086"/>
                <a:gd name="connsiteY61" fmla="*/ 77978 h 90423"/>
                <a:gd name="connsiteX62" fmla="*/ 11811 w 53086"/>
                <a:gd name="connsiteY62" fmla="*/ 76835 h 90423"/>
                <a:gd name="connsiteX63" fmla="*/ 10160 w 53086"/>
                <a:gd name="connsiteY63" fmla="*/ 75565 h 90423"/>
                <a:gd name="connsiteX64" fmla="*/ 10160 w 53086"/>
                <a:gd name="connsiteY64" fmla="*/ 43688 h 90423"/>
                <a:gd name="connsiteX65" fmla="*/ 10160 w 53086"/>
                <a:gd name="connsiteY65" fmla="*/ 43688 h 90423"/>
                <a:gd name="connsiteX66" fmla="*/ 11938 w 53086"/>
                <a:gd name="connsiteY66" fmla="*/ 42164 h 90423"/>
                <a:gd name="connsiteX67" fmla="*/ 13589 w 53086"/>
                <a:gd name="connsiteY67" fmla="*/ 40767 h 90423"/>
                <a:gd name="connsiteX68" fmla="*/ 15240 w 53086"/>
                <a:gd name="connsiteY68" fmla="*/ 39497 h 90423"/>
                <a:gd name="connsiteX69" fmla="*/ 16891 w 53086"/>
                <a:gd name="connsiteY69" fmla="*/ 38354 h 90423"/>
                <a:gd name="connsiteX70" fmla="*/ 18542 w 53086"/>
                <a:gd name="connsiteY70" fmla="*/ 37465 h 90423"/>
                <a:gd name="connsiteX71" fmla="*/ 20193 w 53086"/>
                <a:gd name="connsiteY71" fmla="*/ 36703 h 90423"/>
                <a:gd name="connsiteX72" fmla="*/ 21844 w 53086"/>
                <a:gd name="connsiteY72" fmla="*/ 36068 h 90423"/>
                <a:gd name="connsiteX73" fmla="*/ 23368 w 53086"/>
                <a:gd name="connsiteY73" fmla="*/ 35687 h 90423"/>
                <a:gd name="connsiteX74" fmla="*/ 24892 w 53086"/>
                <a:gd name="connsiteY74" fmla="*/ 35433 h 90423"/>
                <a:gd name="connsiteX75" fmla="*/ 26416 w 53086"/>
                <a:gd name="connsiteY75" fmla="*/ 35306 h 90423"/>
                <a:gd name="connsiteX76" fmla="*/ 26416 w 53086"/>
                <a:gd name="connsiteY76" fmla="*/ 35306 h 90423"/>
                <a:gd name="connsiteX77" fmla="*/ 29718 w 53086"/>
                <a:gd name="connsiteY77" fmla="*/ 35560 h 90423"/>
                <a:gd name="connsiteX78" fmla="*/ 32512 w 53086"/>
                <a:gd name="connsiteY78" fmla="*/ 36322 h 90423"/>
                <a:gd name="connsiteX79" fmla="*/ 35052 w 53086"/>
                <a:gd name="connsiteY79" fmla="*/ 37592 h 90423"/>
                <a:gd name="connsiteX80" fmla="*/ 37084 w 53086"/>
                <a:gd name="connsiteY80" fmla="*/ 39370 h 90423"/>
                <a:gd name="connsiteX81" fmla="*/ 38735 w 53086"/>
                <a:gd name="connsiteY81" fmla="*/ 41529 h 90423"/>
                <a:gd name="connsiteX82" fmla="*/ 40132 w 53086"/>
                <a:gd name="connsiteY82" fmla="*/ 44069 h 90423"/>
                <a:gd name="connsiteX83" fmla="*/ 41148 w 53086"/>
                <a:gd name="connsiteY83" fmla="*/ 46990 h 90423"/>
                <a:gd name="connsiteX84" fmla="*/ 41910 w 53086"/>
                <a:gd name="connsiteY84" fmla="*/ 50292 h 90423"/>
                <a:gd name="connsiteX85" fmla="*/ 42291 w 53086"/>
                <a:gd name="connsiteY85" fmla="*/ 53848 h 90423"/>
                <a:gd name="connsiteX86" fmla="*/ 42418 w 53086"/>
                <a:gd name="connsiteY86" fmla="*/ 57785 h 90423"/>
                <a:gd name="connsiteX87" fmla="*/ 42418 w 53086"/>
                <a:gd name="connsiteY87" fmla="*/ 57785 h 90423"/>
                <a:gd name="connsiteX88" fmla="*/ 42291 w 53086"/>
                <a:gd name="connsiteY88" fmla="*/ 62103 h 90423"/>
                <a:gd name="connsiteX89" fmla="*/ 41656 w 53086"/>
                <a:gd name="connsiteY89" fmla="*/ 66040 h 90423"/>
                <a:gd name="connsiteX90" fmla="*/ 40640 w 53086"/>
                <a:gd name="connsiteY90" fmla="*/ 69596 h 90423"/>
                <a:gd name="connsiteX91" fmla="*/ 39243 w 53086"/>
                <a:gd name="connsiteY91" fmla="*/ 72771 h 90423"/>
                <a:gd name="connsiteX92" fmla="*/ 37465 w 53086"/>
                <a:gd name="connsiteY92" fmla="*/ 75438 h 90423"/>
                <a:gd name="connsiteX93" fmla="*/ 35560 w 53086"/>
                <a:gd name="connsiteY93" fmla="*/ 77724 h 90423"/>
                <a:gd name="connsiteX94" fmla="*/ 33274 w 53086"/>
                <a:gd name="connsiteY94" fmla="*/ 79502 h 90423"/>
                <a:gd name="connsiteX95" fmla="*/ 30734 w 53086"/>
                <a:gd name="connsiteY95" fmla="*/ 80899 h 90423"/>
                <a:gd name="connsiteX96" fmla="*/ 27940 w 53086"/>
                <a:gd name="connsiteY96" fmla="*/ 81661 h 90423"/>
                <a:gd name="connsiteX97" fmla="*/ 25019 w 53086"/>
                <a:gd name="connsiteY97" fmla="*/ 81915 h 9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086" h="90423">
                  <a:moveTo>
                    <a:pt x="26670" y="90424"/>
                  </a:moveTo>
                  <a:lnTo>
                    <a:pt x="26670" y="90424"/>
                  </a:lnTo>
                  <a:lnTo>
                    <a:pt x="30861" y="90043"/>
                  </a:lnTo>
                  <a:lnTo>
                    <a:pt x="34798" y="89027"/>
                  </a:lnTo>
                  <a:lnTo>
                    <a:pt x="38608" y="87249"/>
                  </a:lnTo>
                  <a:lnTo>
                    <a:pt x="42037" y="84836"/>
                  </a:lnTo>
                  <a:lnTo>
                    <a:pt x="45085" y="81788"/>
                  </a:lnTo>
                  <a:lnTo>
                    <a:pt x="47752" y="78105"/>
                  </a:lnTo>
                  <a:lnTo>
                    <a:pt x="50038" y="73914"/>
                  </a:lnTo>
                  <a:lnTo>
                    <a:pt x="51689" y="68961"/>
                  </a:lnTo>
                  <a:lnTo>
                    <a:pt x="52705" y="63500"/>
                  </a:lnTo>
                  <a:lnTo>
                    <a:pt x="53086" y="57531"/>
                  </a:lnTo>
                  <a:lnTo>
                    <a:pt x="53086" y="57531"/>
                  </a:lnTo>
                  <a:lnTo>
                    <a:pt x="52832" y="52197"/>
                  </a:lnTo>
                  <a:lnTo>
                    <a:pt x="52070" y="47244"/>
                  </a:lnTo>
                  <a:lnTo>
                    <a:pt x="50800" y="42672"/>
                  </a:lnTo>
                  <a:lnTo>
                    <a:pt x="49022" y="38735"/>
                  </a:lnTo>
                  <a:lnTo>
                    <a:pt x="46863" y="35179"/>
                  </a:lnTo>
                  <a:lnTo>
                    <a:pt x="44196" y="32258"/>
                  </a:lnTo>
                  <a:lnTo>
                    <a:pt x="41021" y="29845"/>
                  </a:lnTo>
                  <a:lnTo>
                    <a:pt x="37338" y="28194"/>
                  </a:lnTo>
                  <a:lnTo>
                    <a:pt x="33274" y="27051"/>
                  </a:lnTo>
                  <a:lnTo>
                    <a:pt x="28829" y="26670"/>
                  </a:lnTo>
                  <a:lnTo>
                    <a:pt x="28829" y="26670"/>
                  </a:lnTo>
                  <a:lnTo>
                    <a:pt x="26797" y="26797"/>
                  </a:lnTo>
                  <a:lnTo>
                    <a:pt x="24765" y="27178"/>
                  </a:lnTo>
                  <a:lnTo>
                    <a:pt x="22733" y="27686"/>
                  </a:lnTo>
                  <a:lnTo>
                    <a:pt x="20828" y="28321"/>
                  </a:lnTo>
                  <a:lnTo>
                    <a:pt x="18923" y="29210"/>
                  </a:lnTo>
                  <a:lnTo>
                    <a:pt x="16891" y="30226"/>
                  </a:lnTo>
                  <a:lnTo>
                    <a:pt x="15113" y="31369"/>
                  </a:lnTo>
                  <a:lnTo>
                    <a:pt x="13208" y="32512"/>
                  </a:lnTo>
                  <a:lnTo>
                    <a:pt x="11557" y="33909"/>
                  </a:lnTo>
                  <a:lnTo>
                    <a:pt x="9779" y="35306"/>
                  </a:lnTo>
                  <a:lnTo>
                    <a:pt x="10160" y="24384"/>
                  </a:lnTo>
                  <a:lnTo>
                    <a:pt x="10160" y="0"/>
                  </a:lnTo>
                  <a:lnTo>
                    <a:pt x="0" y="0"/>
                  </a:lnTo>
                  <a:lnTo>
                    <a:pt x="0" y="88900"/>
                  </a:lnTo>
                  <a:lnTo>
                    <a:pt x="8128" y="88900"/>
                  </a:lnTo>
                  <a:lnTo>
                    <a:pt x="9017" y="82677"/>
                  </a:lnTo>
                  <a:lnTo>
                    <a:pt x="9525" y="82677"/>
                  </a:lnTo>
                  <a:lnTo>
                    <a:pt x="9525" y="82677"/>
                  </a:lnTo>
                  <a:lnTo>
                    <a:pt x="11049" y="84074"/>
                  </a:lnTo>
                  <a:lnTo>
                    <a:pt x="12700" y="85344"/>
                  </a:lnTo>
                  <a:lnTo>
                    <a:pt x="14478" y="86487"/>
                  </a:lnTo>
                  <a:lnTo>
                    <a:pt x="16256" y="87503"/>
                  </a:lnTo>
                  <a:lnTo>
                    <a:pt x="17907" y="88392"/>
                  </a:lnTo>
                  <a:lnTo>
                    <a:pt x="19685" y="89027"/>
                  </a:lnTo>
                  <a:lnTo>
                    <a:pt x="21463" y="89662"/>
                  </a:lnTo>
                  <a:lnTo>
                    <a:pt x="23241" y="90043"/>
                  </a:lnTo>
                  <a:lnTo>
                    <a:pt x="25019" y="90297"/>
                  </a:lnTo>
                  <a:lnTo>
                    <a:pt x="26670" y="90424"/>
                  </a:lnTo>
                  <a:close/>
                  <a:moveTo>
                    <a:pt x="25019" y="81915"/>
                  </a:moveTo>
                  <a:lnTo>
                    <a:pt x="25019" y="81915"/>
                  </a:lnTo>
                  <a:lnTo>
                    <a:pt x="23749" y="81915"/>
                  </a:lnTo>
                  <a:lnTo>
                    <a:pt x="22479" y="81661"/>
                  </a:lnTo>
                  <a:lnTo>
                    <a:pt x="21082" y="81407"/>
                  </a:lnTo>
                  <a:lnTo>
                    <a:pt x="19558" y="81026"/>
                  </a:lnTo>
                  <a:lnTo>
                    <a:pt x="18034" y="80518"/>
                  </a:lnTo>
                  <a:lnTo>
                    <a:pt x="16510" y="79756"/>
                  </a:lnTo>
                  <a:lnTo>
                    <a:pt x="14986" y="78994"/>
                  </a:lnTo>
                  <a:lnTo>
                    <a:pt x="13335" y="77978"/>
                  </a:lnTo>
                  <a:lnTo>
                    <a:pt x="11811" y="76835"/>
                  </a:lnTo>
                  <a:lnTo>
                    <a:pt x="10160" y="75565"/>
                  </a:lnTo>
                  <a:lnTo>
                    <a:pt x="10160" y="43688"/>
                  </a:lnTo>
                  <a:lnTo>
                    <a:pt x="10160" y="43688"/>
                  </a:lnTo>
                  <a:lnTo>
                    <a:pt x="11938" y="42164"/>
                  </a:lnTo>
                  <a:lnTo>
                    <a:pt x="13589" y="40767"/>
                  </a:lnTo>
                  <a:lnTo>
                    <a:pt x="15240" y="39497"/>
                  </a:lnTo>
                  <a:lnTo>
                    <a:pt x="16891" y="38354"/>
                  </a:lnTo>
                  <a:lnTo>
                    <a:pt x="18542" y="37465"/>
                  </a:lnTo>
                  <a:lnTo>
                    <a:pt x="20193" y="36703"/>
                  </a:lnTo>
                  <a:lnTo>
                    <a:pt x="21844" y="36068"/>
                  </a:lnTo>
                  <a:lnTo>
                    <a:pt x="23368" y="35687"/>
                  </a:lnTo>
                  <a:lnTo>
                    <a:pt x="24892" y="35433"/>
                  </a:lnTo>
                  <a:lnTo>
                    <a:pt x="26416" y="35306"/>
                  </a:lnTo>
                  <a:lnTo>
                    <a:pt x="26416" y="35306"/>
                  </a:lnTo>
                  <a:lnTo>
                    <a:pt x="29718" y="35560"/>
                  </a:lnTo>
                  <a:lnTo>
                    <a:pt x="32512" y="36322"/>
                  </a:lnTo>
                  <a:lnTo>
                    <a:pt x="35052" y="37592"/>
                  </a:lnTo>
                  <a:lnTo>
                    <a:pt x="37084" y="39370"/>
                  </a:lnTo>
                  <a:lnTo>
                    <a:pt x="38735" y="41529"/>
                  </a:lnTo>
                  <a:lnTo>
                    <a:pt x="40132" y="44069"/>
                  </a:lnTo>
                  <a:lnTo>
                    <a:pt x="41148" y="46990"/>
                  </a:lnTo>
                  <a:lnTo>
                    <a:pt x="41910" y="50292"/>
                  </a:lnTo>
                  <a:lnTo>
                    <a:pt x="42291" y="53848"/>
                  </a:lnTo>
                  <a:lnTo>
                    <a:pt x="42418" y="57785"/>
                  </a:lnTo>
                  <a:lnTo>
                    <a:pt x="42418" y="57785"/>
                  </a:lnTo>
                  <a:lnTo>
                    <a:pt x="42291" y="62103"/>
                  </a:lnTo>
                  <a:lnTo>
                    <a:pt x="41656" y="66040"/>
                  </a:lnTo>
                  <a:lnTo>
                    <a:pt x="40640" y="69596"/>
                  </a:lnTo>
                  <a:lnTo>
                    <a:pt x="39243" y="72771"/>
                  </a:lnTo>
                  <a:lnTo>
                    <a:pt x="37465" y="75438"/>
                  </a:lnTo>
                  <a:lnTo>
                    <a:pt x="35560" y="77724"/>
                  </a:lnTo>
                  <a:lnTo>
                    <a:pt x="33274" y="79502"/>
                  </a:lnTo>
                  <a:lnTo>
                    <a:pt x="30734" y="80899"/>
                  </a:lnTo>
                  <a:lnTo>
                    <a:pt x="27940" y="81661"/>
                  </a:lnTo>
                  <a:lnTo>
                    <a:pt x="25019" y="81915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072EC2B-D20C-E036-367B-748923D994FA}"/>
                </a:ext>
              </a:extLst>
            </p:cNvPr>
            <p:cNvSpPr/>
            <p:nvPr/>
          </p:nvSpPr>
          <p:spPr>
            <a:xfrm>
              <a:off x="3366897" y="4953508"/>
              <a:ext cx="47497" cy="63753"/>
            </a:xfrm>
            <a:custGeom>
              <a:avLst/>
              <a:gdLst>
                <a:gd name="connsiteX0" fmla="*/ 17780 w 47497"/>
                <a:gd name="connsiteY0" fmla="*/ 63754 h 63753"/>
                <a:gd name="connsiteX1" fmla="*/ 17780 w 47497"/>
                <a:gd name="connsiteY1" fmla="*/ 63754 h 63753"/>
                <a:gd name="connsiteX2" fmla="*/ 19939 w 47497"/>
                <a:gd name="connsiteY2" fmla="*/ 63627 h 63753"/>
                <a:gd name="connsiteX3" fmla="*/ 22098 w 47497"/>
                <a:gd name="connsiteY3" fmla="*/ 63246 h 63753"/>
                <a:gd name="connsiteX4" fmla="*/ 24257 w 47497"/>
                <a:gd name="connsiteY4" fmla="*/ 62738 h 63753"/>
                <a:gd name="connsiteX5" fmla="*/ 26416 w 47497"/>
                <a:gd name="connsiteY5" fmla="*/ 62103 h 63753"/>
                <a:gd name="connsiteX6" fmla="*/ 28448 w 47497"/>
                <a:gd name="connsiteY6" fmla="*/ 61214 h 63753"/>
                <a:gd name="connsiteX7" fmla="*/ 30480 w 47497"/>
                <a:gd name="connsiteY7" fmla="*/ 60198 h 63753"/>
                <a:gd name="connsiteX8" fmla="*/ 32385 w 47497"/>
                <a:gd name="connsiteY8" fmla="*/ 59055 h 63753"/>
                <a:gd name="connsiteX9" fmla="*/ 34290 w 47497"/>
                <a:gd name="connsiteY9" fmla="*/ 57785 h 63753"/>
                <a:gd name="connsiteX10" fmla="*/ 36068 w 47497"/>
                <a:gd name="connsiteY10" fmla="*/ 56388 h 63753"/>
                <a:gd name="connsiteX11" fmla="*/ 37846 w 47497"/>
                <a:gd name="connsiteY11" fmla="*/ 54991 h 63753"/>
                <a:gd name="connsiteX12" fmla="*/ 38227 w 47497"/>
                <a:gd name="connsiteY12" fmla="*/ 54991 h 63753"/>
                <a:gd name="connsiteX13" fmla="*/ 39116 w 47497"/>
                <a:gd name="connsiteY13" fmla="*/ 62230 h 63753"/>
                <a:gd name="connsiteX14" fmla="*/ 47498 w 47497"/>
                <a:gd name="connsiteY14" fmla="*/ 62230 h 63753"/>
                <a:gd name="connsiteX15" fmla="*/ 47498 w 47497"/>
                <a:gd name="connsiteY15" fmla="*/ 25019 h 63753"/>
                <a:gd name="connsiteX16" fmla="*/ 47498 w 47497"/>
                <a:gd name="connsiteY16" fmla="*/ 25019 h 63753"/>
                <a:gd name="connsiteX17" fmla="*/ 47244 w 47497"/>
                <a:gd name="connsiteY17" fmla="*/ 20574 h 63753"/>
                <a:gd name="connsiteX18" fmla="*/ 46736 w 47497"/>
                <a:gd name="connsiteY18" fmla="*/ 16637 h 63753"/>
                <a:gd name="connsiteX19" fmla="*/ 45720 w 47497"/>
                <a:gd name="connsiteY19" fmla="*/ 12954 h 63753"/>
                <a:gd name="connsiteX20" fmla="*/ 44323 w 47497"/>
                <a:gd name="connsiteY20" fmla="*/ 9652 h 63753"/>
                <a:gd name="connsiteX21" fmla="*/ 42545 w 47497"/>
                <a:gd name="connsiteY21" fmla="*/ 6858 h 63753"/>
                <a:gd name="connsiteX22" fmla="*/ 40259 w 47497"/>
                <a:gd name="connsiteY22" fmla="*/ 4445 h 63753"/>
                <a:gd name="connsiteX23" fmla="*/ 37465 w 47497"/>
                <a:gd name="connsiteY23" fmla="*/ 2540 h 63753"/>
                <a:gd name="connsiteX24" fmla="*/ 34290 w 47497"/>
                <a:gd name="connsiteY24" fmla="*/ 1143 h 63753"/>
                <a:gd name="connsiteX25" fmla="*/ 30607 w 47497"/>
                <a:gd name="connsiteY25" fmla="*/ 381 h 63753"/>
                <a:gd name="connsiteX26" fmla="*/ 26416 w 47497"/>
                <a:gd name="connsiteY26" fmla="*/ 0 h 63753"/>
                <a:gd name="connsiteX27" fmla="*/ 26416 w 47497"/>
                <a:gd name="connsiteY27" fmla="*/ 0 h 63753"/>
                <a:gd name="connsiteX28" fmla="*/ 23622 w 47497"/>
                <a:gd name="connsiteY28" fmla="*/ 127 h 63753"/>
                <a:gd name="connsiteX29" fmla="*/ 20828 w 47497"/>
                <a:gd name="connsiteY29" fmla="*/ 508 h 63753"/>
                <a:gd name="connsiteX30" fmla="*/ 18034 w 47497"/>
                <a:gd name="connsiteY30" fmla="*/ 1016 h 63753"/>
                <a:gd name="connsiteX31" fmla="*/ 15494 w 47497"/>
                <a:gd name="connsiteY31" fmla="*/ 1778 h 63753"/>
                <a:gd name="connsiteX32" fmla="*/ 12954 w 47497"/>
                <a:gd name="connsiteY32" fmla="*/ 2667 h 63753"/>
                <a:gd name="connsiteX33" fmla="*/ 10541 w 47497"/>
                <a:gd name="connsiteY33" fmla="*/ 3683 h 63753"/>
                <a:gd name="connsiteX34" fmla="*/ 8382 w 47497"/>
                <a:gd name="connsiteY34" fmla="*/ 4699 h 63753"/>
                <a:gd name="connsiteX35" fmla="*/ 6223 w 47497"/>
                <a:gd name="connsiteY35" fmla="*/ 5715 h 63753"/>
                <a:gd name="connsiteX36" fmla="*/ 4318 w 47497"/>
                <a:gd name="connsiteY36" fmla="*/ 6858 h 63753"/>
                <a:gd name="connsiteX37" fmla="*/ 2540 w 47497"/>
                <a:gd name="connsiteY37" fmla="*/ 8001 h 63753"/>
                <a:gd name="connsiteX38" fmla="*/ 6604 w 47497"/>
                <a:gd name="connsiteY38" fmla="*/ 14986 h 63753"/>
                <a:gd name="connsiteX39" fmla="*/ 6604 w 47497"/>
                <a:gd name="connsiteY39" fmla="*/ 14986 h 63753"/>
                <a:gd name="connsiteX40" fmla="*/ 8001 w 47497"/>
                <a:gd name="connsiteY40" fmla="*/ 14097 h 63753"/>
                <a:gd name="connsiteX41" fmla="*/ 9652 w 47497"/>
                <a:gd name="connsiteY41" fmla="*/ 13081 h 63753"/>
                <a:gd name="connsiteX42" fmla="*/ 11303 w 47497"/>
                <a:gd name="connsiteY42" fmla="*/ 12192 h 63753"/>
                <a:gd name="connsiteX43" fmla="*/ 13081 w 47497"/>
                <a:gd name="connsiteY43" fmla="*/ 11303 h 63753"/>
                <a:gd name="connsiteX44" fmla="*/ 14859 w 47497"/>
                <a:gd name="connsiteY44" fmla="*/ 10541 h 63753"/>
                <a:gd name="connsiteX45" fmla="*/ 16764 w 47497"/>
                <a:gd name="connsiteY45" fmla="*/ 9906 h 63753"/>
                <a:gd name="connsiteX46" fmla="*/ 18669 w 47497"/>
                <a:gd name="connsiteY46" fmla="*/ 9271 h 63753"/>
                <a:gd name="connsiteX47" fmla="*/ 20701 w 47497"/>
                <a:gd name="connsiteY47" fmla="*/ 8890 h 63753"/>
                <a:gd name="connsiteX48" fmla="*/ 22733 w 47497"/>
                <a:gd name="connsiteY48" fmla="*/ 8636 h 63753"/>
                <a:gd name="connsiteX49" fmla="*/ 24765 w 47497"/>
                <a:gd name="connsiteY49" fmla="*/ 8509 h 63753"/>
                <a:gd name="connsiteX50" fmla="*/ 24765 w 47497"/>
                <a:gd name="connsiteY50" fmla="*/ 8509 h 63753"/>
                <a:gd name="connsiteX51" fmla="*/ 27559 w 47497"/>
                <a:gd name="connsiteY51" fmla="*/ 8763 h 63753"/>
                <a:gd name="connsiteX52" fmla="*/ 29972 w 47497"/>
                <a:gd name="connsiteY52" fmla="*/ 9398 h 63753"/>
                <a:gd name="connsiteX53" fmla="*/ 31877 w 47497"/>
                <a:gd name="connsiteY53" fmla="*/ 10414 h 63753"/>
                <a:gd name="connsiteX54" fmla="*/ 33528 w 47497"/>
                <a:gd name="connsiteY54" fmla="*/ 11684 h 63753"/>
                <a:gd name="connsiteX55" fmla="*/ 34798 w 47497"/>
                <a:gd name="connsiteY55" fmla="*/ 13208 h 63753"/>
                <a:gd name="connsiteX56" fmla="*/ 35814 w 47497"/>
                <a:gd name="connsiteY56" fmla="*/ 15113 h 63753"/>
                <a:gd name="connsiteX57" fmla="*/ 36449 w 47497"/>
                <a:gd name="connsiteY57" fmla="*/ 17145 h 63753"/>
                <a:gd name="connsiteX58" fmla="*/ 36957 w 47497"/>
                <a:gd name="connsiteY58" fmla="*/ 19304 h 63753"/>
                <a:gd name="connsiteX59" fmla="*/ 37211 w 47497"/>
                <a:gd name="connsiteY59" fmla="*/ 21463 h 63753"/>
                <a:gd name="connsiteX60" fmla="*/ 37338 w 47497"/>
                <a:gd name="connsiteY60" fmla="*/ 23876 h 63753"/>
                <a:gd name="connsiteX61" fmla="*/ 37338 w 47497"/>
                <a:gd name="connsiteY61" fmla="*/ 23876 h 63753"/>
                <a:gd name="connsiteX62" fmla="*/ 29972 w 47497"/>
                <a:gd name="connsiteY62" fmla="*/ 24765 h 63753"/>
                <a:gd name="connsiteX63" fmla="*/ 23495 w 47497"/>
                <a:gd name="connsiteY63" fmla="*/ 26035 h 63753"/>
                <a:gd name="connsiteX64" fmla="*/ 17907 w 47497"/>
                <a:gd name="connsiteY64" fmla="*/ 27559 h 63753"/>
                <a:gd name="connsiteX65" fmla="*/ 12954 w 47497"/>
                <a:gd name="connsiteY65" fmla="*/ 29337 h 63753"/>
                <a:gd name="connsiteX66" fmla="*/ 9017 w 47497"/>
                <a:gd name="connsiteY66" fmla="*/ 31369 h 63753"/>
                <a:gd name="connsiteX67" fmla="*/ 5715 w 47497"/>
                <a:gd name="connsiteY67" fmla="*/ 33655 h 63753"/>
                <a:gd name="connsiteX68" fmla="*/ 3175 w 47497"/>
                <a:gd name="connsiteY68" fmla="*/ 36322 h 63753"/>
                <a:gd name="connsiteX69" fmla="*/ 1397 w 47497"/>
                <a:gd name="connsiteY69" fmla="*/ 39370 h 63753"/>
                <a:gd name="connsiteX70" fmla="*/ 381 w 47497"/>
                <a:gd name="connsiteY70" fmla="*/ 42799 h 63753"/>
                <a:gd name="connsiteX71" fmla="*/ 0 w 47497"/>
                <a:gd name="connsiteY71" fmla="*/ 46482 h 63753"/>
                <a:gd name="connsiteX72" fmla="*/ 0 w 47497"/>
                <a:gd name="connsiteY72" fmla="*/ 46482 h 63753"/>
                <a:gd name="connsiteX73" fmla="*/ 254 w 47497"/>
                <a:gd name="connsiteY73" fmla="*/ 49657 h 63753"/>
                <a:gd name="connsiteX74" fmla="*/ 889 w 47497"/>
                <a:gd name="connsiteY74" fmla="*/ 52578 h 63753"/>
                <a:gd name="connsiteX75" fmla="*/ 1905 w 47497"/>
                <a:gd name="connsiteY75" fmla="*/ 55118 h 63753"/>
                <a:gd name="connsiteX76" fmla="*/ 3302 w 47497"/>
                <a:gd name="connsiteY76" fmla="*/ 57277 h 63753"/>
                <a:gd name="connsiteX77" fmla="*/ 5080 w 47497"/>
                <a:gd name="connsiteY77" fmla="*/ 59182 h 63753"/>
                <a:gd name="connsiteX78" fmla="*/ 7112 w 47497"/>
                <a:gd name="connsiteY78" fmla="*/ 60833 h 63753"/>
                <a:gd name="connsiteX79" fmla="*/ 9398 w 47497"/>
                <a:gd name="connsiteY79" fmla="*/ 62103 h 63753"/>
                <a:gd name="connsiteX80" fmla="*/ 11938 w 47497"/>
                <a:gd name="connsiteY80" fmla="*/ 62992 h 63753"/>
                <a:gd name="connsiteX81" fmla="*/ 14732 w 47497"/>
                <a:gd name="connsiteY81" fmla="*/ 63500 h 63753"/>
                <a:gd name="connsiteX82" fmla="*/ 17780 w 47497"/>
                <a:gd name="connsiteY82" fmla="*/ 63754 h 63753"/>
                <a:gd name="connsiteX83" fmla="*/ 20701 w 47497"/>
                <a:gd name="connsiteY83" fmla="*/ 55626 h 63753"/>
                <a:gd name="connsiteX84" fmla="*/ 20701 w 47497"/>
                <a:gd name="connsiteY84" fmla="*/ 55626 h 63753"/>
                <a:gd name="connsiteX85" fmla="*/ 18923 w 47497"/>
                <a:gd name="connsiteY85" fmla="*/ 55499 h 63753"/>
                <a:gd name="connsiteX86" fmla="*/ 17272 w 47497"/>
                <a:gd name="connsiteY86" fmla="*/ 55245 h 63753"/>
                <a:gd name="connsiteX87" fmla="*/ 15621 w 47497"/>
                <a:gd name="connsiteY87" fmla="*/ 54737 h 63753"/>
                <a:gd name="connsiteX88" fmla="*/ 14224 w 47497"/>
                <a:gd name="connsiteY88" fmla="*/ 54102 h 63753"/>
                <a:gd name="connsiteX89" fmla="*/ 13081 w 47497"/>
                <a:gd name="connsiteY89" fmla="*/ 53340 h 63753"/>
                <a:gd name="connsiteX90" fmla="*/ 11938 w 47497"/>
                <a:gd name="connsiteY90" fmla="*/ 52324 h 63753"/>
                <a:gd name="connsiteX91" fmla="*/ 11049 w 47497"/>
                <a:gd name="connsiteY91" fmla="*/ 51054 h 63753"/>
                <a:gd name="connsiteX92" fmla="*/ 10414 w 47497"/>
                <a:gd name="connsiteY92" fmla="*/ 49530 h 63753"/>
                <a:gd name="connsiteX93" fmla="*/ 10033 w 47497"/>
                <a:gd name="connsiteY93" fmla="*/ 47752 h 63753"/>
                <a:gd name="connsiteX94" fmla="*/ 9906 w 47497"/>
                <a:gd name="connsiteY94" fmla="*/ 45847 h 63753"/>
                <a:gd name="connsiteX95" fmla="*/ 9906 w 47497"/>
                <a:gd name="connsiteY95" fmla="*/ 45847 h 63753"/>
                <a:gd name="connsiteX96" fmla="*/ 10160 w 47497"/>
                <a:gd name="connsiteY96" fmla="*/ 43561 h 63753"/>
                <a:gd name="connsiteX97" fmla="*/ 10795 w 47497"/>
                <a:gd name="connsiteY97" fmla="*/ 41529 h 63753"/>
                <a:gd name="connsiteX98" fmla="*/ 11938 w 47497"/>
                <a:gd name="connsiteY98" fmla="*/ 39624 h 63753"/>
                <a:gd name="connsiteX99" fmla="*/ 13716 w 47497"/>
                <a:gd name="connsiteY99" fmla="*/ 37846 h 63753"/>
                <a:gd name="connsiteX100" fmla="*/ 16002 w 47497"/>
                <a:gd name="connsiteY100" fmla="*/ 36195 h 63753"/>
                <a:gd name="connsiteX101" fmla="*/ 18796 w 47497"/>
                <a:gd name="connsiteY101" fmla="*/ 34798 h 63753"/>
                <a:gd name="connsiteX102" fmla="*/ 22352 w 47497"/>
                <a:gd name="connsiteY102" fmla="*/ 33401 h 63753"/>
                <a:gd name="connsiteX103" fmla="*/ 26543 w 47497"/>
                <a:gd name="connsiteY103" fmla="*/ 32385 h 63753"/>
                <a:gd name="connsiteX104" fmla="*/ 31623 w 47497"/>
                <a:gd name="connsiteY104" fmla="*/ 31369 h 63753"/>
                <a:gd name="connsiteX105" fmla="*/ 37338 w 47497"/>
                <a:gd name="connsiteY105" fmla="*/ 30607 h 63753"/>
                <a:gd name="connsiteX106" fmla="*/ 37338 w 47497"/>
                <a:gd name="connsiteY106" fmla="*/ 47498 h 63753"/>
                <a:gd name="connsiteX107" fmla="*/ 37338 w 47497"/>
                <a:gd name="connsiteY107" fmla="*/ 47498 h 63753"/>
                <a:gd name="connsiteX108" fmla="*/ 35560 w 47497"/>
                <a:gd name="connsiteY108" fmla="*/ 49022 h 63753"/>
                <a:gd name="connsiteX109" fmla="*/ 33909 w 47497"/>
                <a:gd name="connsiteY109" fmla="*/ 50419 h 63753"/>
                <a:gd name="connsiteX110" fmla="*/ 32258 w 47497"/>
                <a:gd name="connsiteY110" fmla="*/ 51562 h 63753"/>
                <a:gd name="connsiteX111" fmla="*/ 30607 w 47497"/>
                <a:gd name="connsiteY111" fmla="*/ 52578 h 63753"/>
                <a:gd name="connsiteX112" fmla="*/ 28956 w 47497"/>
                <a:gd name="connsiteY112" fmla="*/ 53467 h 63753"/>
                <a:gd name="connsiteX113" fmla="*/ 27305 w 47497"/>
                <a:gd name="connsiteY113" fmla="*/ 54229 h 63753"/>
                <a:gd name="connsiteX114" fmla="*/ 25781 w 47497"/>
                <a:gd name="connsiteY114" fmla="*/ 54864 h 63753"/>
                <a:gd name="connsiteX115" fmla="*/ 24130 w 47497"/>
                <a:gd name="connsiteY115" fmla="*/ 55245 h 63753"/>
                <a:gd name="connsiteX116" fmla="*/ 22352 w 47497"/>
                <a:gd name="connsiteY116" fmla="*/ 55499 h 63753"/>
                <a:gd name="connsiteX117" fmla="*/ 20701 w 47497"/>
                <a:gd name="connsiteY117" fmla="*/ 55626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7497" h="63753">
                  <a:moveTo>
                    <a:pt x="17780" y="63754"/>
                  </a:moveTo>
                  <a:lnTo>
                    <a:pt x="17780" y="63754"/>
                  </a:lnTo>
                  <a:lnTo>
                    <a:pt x="19939" y="63627"/>
                  </a:lnTo>
                  <a:lnTo>
                    <a:pt x="22098" y="63246"/>
                  </a:lnTo>
                  <a:lnTo>
                    <a:pt x="24257" y="62738"/>
                  </a:lnTo>
                  <a:lnTo>
                    <a:pt x="26416" y="62103"/>
                  </a:lnTo>
                  <a:lnTo>
                    <a:pt x="28448" y="61214"/>
                  </a:lnTo>
                  <a:lnTo>
                    <a:pt x="30480" y="60198"/>
                  </a:lnTo>
                  <a:lnTo>
                    <a:pt x="32385" y="59055"/>
                  </a:lnTo>
                  <a:lnTo>
                    <a:pt x="34290" y="57785"/>
                  </a:lnTo>
                  <a:lnTo>
                    <a:pt x="36068" y="56388"/>
                  </a:lnTo>
                  <a:lnTo>
                    <a:pt x="37846" y="54991"/>
                  </a:lnTo>
                  <a:lnTo>
                    <a:pt x="38227" y="54991"/>
                  </a:lnTo>
                  <a:lnTo>
                    <a:pt x="39116" y="62230"/>
                  </a:lnTo>
                  <a:lnTo>
                    <a:pt x="47498" y="62230"/>
                  </a:lnTo>
                  <a:lnTo>
                    <a:pt x="47498" y="25019"/>
                  </a:lnTo>
                  <a:lnTo>
                    <a:pt x="47498" y="25019"/>
                  </a:lnTo>
                  <a:lnTo>
                    <a:pt x="47244" y="20574"/>
                  </a:lnTo>
                  <a:lnTo>
                    <a:pt x="46736" y="16637"/>
                  </a:lnTo>
                  <a:lnTo>
                    <a:pt x="45720" y="12954"/>
                  </a:lnTo>
                  <a:lnTo>
                    <a:pt x="44323" y="9652"/>
                  </a:lnTo>
                  <a:lnTo>
                    <a:pt x="42545" y="6858"/>
                  </a:lnTo>
                  <a:lnTo>
                    <a:pt x="40259" y="4445"/>
                  </a:lnTo>
                  <a:lnTo>
                    <a:pt x="37465" y="2540"/>
                  </a:lnTo>
                  <a:lnTo>
                    <a:pt x="34290" y="1143"/>
                  </a:lnTo>
                  <a:lnTo>
                    <a:pt x="30607" y="381"/>
                  </a:lnTo>
                  <a:lnTo>
                    <a:pt x="26416" y="0"/>
                  </a:lnTo>
                  <a:lnTo>
                    <a:pt x="26416" y="0"/>
                  </a:lnTo>
                  <a:lnTo>
                    <a:pt x="23622" y="127"/>
                  </a:lnTo>
                  <a:lnTo>
                    <a:pt x="20828" y="508"/>
                  </a:lnTo>
                  <a:lnTo>
                    <a:pt x="18034" y="1016"/>
                  </a:lnTo>
                  <a:lnTo>
                    <a:pt x="15494" y="1778"/>
                  </a:lnTo>
                  <a:lnTo>
                    <a:pt x="12954" y="2667"/>
                  </a:lnTo>
                  <a:lnTo>
                    <a:pt x="10541" y="3683"/>
                  </a:lnTo>
                  <a:lnTo>
                    <a:pt x="8382" y="4699"/>
                  </a:lnTo>
                  <a:lnTo>
                    <a:pt x="6223" y="5715"/>
                  </a:lnTo>
                  <a:lnTo>
                    <a:pt x="4318" y="6858"/>
                  </a:lnTo>
                  <a:lnTo>
                    <a:pt x="2540" y="8001"/>
                  </a:lnTo>
                  <a:lnTo>
                    <a:pt x="6604" y="14986"/>
                  </a:lnTo>
                  <a:lnTo>
                    <a:pt x="6604" y="14986"/>
                  </a:lnTo>
                  <a:lnTo>
                    <a:pt x="8001" y="14097"/>
                  </a:lnTo>
                  <a:lnTo>
                    <a:pt x="9652" y="13081"/>
                  </a:lnTo>
                  <a:lnTo>
                    <a:pt x="11303" y="12192"/>
                  </a:lnTo>
                  <a:lnTo>
                    <a:pt x="13081" y="11303"/>
                  </a:lnTo>
                  <a:lnTo>
                    <a:pt x="14859" y="10541"/>
                  </a:lnTo>
                  <a:lnTo>
                    <a:pt x="16764" y="9906"/>
                  </a:lnTo>
                  <a:lnTo>
                    <a:pt x="18669" y="9271"/>
                  </a:lnTo>
                  <a:lnTo>
                    <a:pt x="20701" y="8890"/>
                  </a:lnTo>
                  <a:lnTo>
                    <a:pt x="22733" y="8636"/>
                  </a:lnTo>
                  <a:lnTo>
                    <a:pt x="24765" y="8509"/>
                  </a:lnTo>
                  <a:lnTo>
                    <a:pt x="24765" y="8509"/>
                  </a:lnTo>
                  <a:lnTo>
                    <a:pt x="27559" y="8763"/>
                  </a:lnTo>
                  <a:lnTo>
                    <a:pt x="29972" y="9398"/>
                  </a:lnTo>
                  <a:lnTo>
                    <a:pt x="31877" y="10414"/>
                  </a:lnTo>
                  <a:lnTo>
                    <a:pt x="33528" y="11684"/>
                  </a:lnTo>
                  <a:lnTo>
                    <a:pt x="34798" y="13208"/>
                  </a:lnTo>
                  <a:lnTo>
                    <a:pt x="35814" y="15113"/>
                  </a:lnTo>
                  <a:lnTo>
                    <a:pt x="36449" y="17145"/>
                  </a:lnTo>
                  <a:lnTo>
                    <a:pt x="36957" y="19304"/>
                  </a:lnTo>
                  <a:lnTo>
                    <a:pt x="37211" y="21463"/>
                  </a:lnTo>
                  <a:lnTo>
                    <a:pt x="37338" y="23876"/>
                  </a:lnTo>
                  <a:lnTo>
                    <a:pt x="37338" y="23876"/>
                  </a:lnTo>
                  <a:lnTo>
                    <a:pt x="29972" y="24765"/>
                  </a:lnTo>
                  <a:lnTo>
                    <a:pt x="23495" y="26035"/>
                  </a:lnTo>
                  <a:lnTo>
                    <a:pt x="17907" y="27559"/>
                  </a:lnTo>
                  <a:lnTo>
                    <a:pt x="12954" y="29337"/>
                  </a:lnTo>
                  <a:lnTo>
                    <a:pt x="9017" y="31369"/>
                  </a:lnTo>
                  <a:lnTo>
                    <a:pt x="5715" y="33655"/>
                  </a:lnTo>
                  <a:lnTo>
                    <a:pt x="3175" y="36322"/>
                  </a:lnTo>
                  <a:lnTo>
                    <a:pt x="1397" y="39370"/>
                  </a:lnTo>
                  <a:lnTo>
                    <a:pt x="381" y="42799"/>
                  </a:lnTo>
                  <a:lnTo>
                    <a:pt x="0" y="46482"/>
                  </a:lnTo>
                  <a:lnTo>
                    <a:pt x="0" y="46482"/>
                  </a:lnTo>
                  <a:lnTo>
                    <a:pt x="254" y="49657"/>
                  </a:lnTo>
                  <a:lnTo>
                    <a:pt x="889" y="52578"/>
                  </a:lnTo>
                  <a:lnTo>
                    <a:pt x="1905" y="55118"/>
                  </a:lnTo>
                  <a:lnTo>
                    <a:pt x="3302" y="57277"/>
                  </a:lnTo>
                  <a:lnTo>
                    <a:pt x="5080" y="59182"/>
                  </a:lnTo>
                  <a:lnTo>
                    <a:pt x="7112" y="60833"/>
                  </a:lnTo>
                  <a:lnTo>
                    <a:pt x="9398" y="62103"/>
                  </a:lnTo>
                  <a:lnTo>
                    <a:pt x="11938" y="62992"/>
                  </a:lnTo>
                  <a:lnTo>
                    <a:pt x="14732" y="63500"/>
                  </a:lnTo>
                  <a:lnTo>
                    <a:pt x="17780" y="63754"/>
                  </a:lnTo>
                  <a:close/>
                  <a:moveTo>
                    <a:pt x="20701" y="55626"/>
                  </a:moveTo>
                  <a:lnTo>
                    <a:pt x="20701" y="55626"/>
                  </a:lnTo>
                  <a:lnTo>
                    <a:pt x="18923" y="55499"/>
                  </a:lnTo>
                  <a:lnTo>
                    <a:pt x="17272" y="55245"/>
                  </a:lnTo>
                  <a:lnTo>
                    <a:pt x="15621" y="54737"/>
                  </a:lnTo>
                  <a:lnTo>
                    <a:pt x="14224" y="54102"/>
                  </a:lnTo>
                  <a:lnTo>
                    <a:pt x="13081" y="53340"/>
                  </a:lnTo>
                  <a:lnTo>
                    <a:pt x="11938" y="52324"/>
                  </a:lnTo>
                  <a:lnTo>
                    <a:pt x="11049" y="51054"/>
                  </a:lnTo>
                  <a:lnTo>
                    <a:pt x="10414" y="49530"/>
                  </a:lnTo>
                  <a:lnTo>
                    <a:pt x="10033" y="47752"/>
                  </a:lnTo>
                  <a:lnTo>
                    <a:pt x="9906" y="45847"/>
                  </a:lnTo>
                  <a:lnTo>
                    <a:pt x="9906" y="45847"/>
                  </a:lnTo>
                  <a:lnTo>
                    <a:pt x="10160" y="43561"/>
                  </a:lnTo>
                  <a:lnTo>
                    <a:pt x="10795" y="41529"/>
                  </a:lnTo>
                  <a:lnTo>
                    <a:pt x="11938" y="39624"/>
                  </a:lnTo>
                  <a:lnTo>
                    <a:pt x="13716" y="37846"/>
                  </a:lnTo>
                  <a:lnTo>
                    <a:pt x="16002" y="36195"/>
                  </a:lnTo>
                  <a:lnTo>
                    <a:pt x="18796" y="34798"/>
                  </a:lnTo>
                  <a:lnTo>
                    <a:pt x="22352" y="33401"/>
                  </a:lnTo>
                  <a:lnTo>
                    <a:pt x="26543" y="32385"/>
                  </a:lnTo>
                  <a:lnTo>
                    <a:pt x="31623" y="31369"/>
                  </a:lnTo>
                  <a:lnTo>
                    <a:pt x="37338" y="30607"/>
                  </a:lnTo>
                  <a:lnTo>
                    <a:pt x="37338" y="47498"/>
                  </a:lnTo>
                  <a:lnTo>
                    <a:pt x="37338" y="47498"/>
                  </a:lnTo>
                  <a:lnTo>
                    <a:pt x="35560" y="49022"/>
                  </a:lnTo>
                  <a:lnTo>
                    <a:pt x="33909" y="50419"/>
                  </a:lnTo>
                  <a:lnTo>
                    <a:pt x="32258" y="51562"/>
                  </a:lnTo>
                  <a:lnTo>
                    <a:pt x="30607" y="52578"/>
                  </a:lnTo>
                  <a:lnTo>
                    <a:pt x="28956" y="53467"/>
                  </a:lnTo>
                  <a:lnTo>
                    <a:pt x="27305" y="54229"/>
                  </a:lnTo>
                  <a:lnTo>
                    <a:pt x="25781" y="54864"/>
                  </a:lnTo>
                  <a:lnTo>
                    <a:pt x="24130" y="55245"/>
                  </a:lnTo>
                  <a:lnTo>
                    <a:pt x="22352" y="55499"/>
                  </a:lnTo>
                  <a:lnTo>
                    <a:pt x="20701" y="55626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4B3CD4D9-5739-31DB-1DC6-A52EE947880B}"/>
                </a:ext>
              </a:extLst>
            </p:cNvPr>
            <p:cNvSpPr/>
            <p:nvPr/>
          </p:nvSpPr>
          <p:spPr>
            <a:xfrm>
              <a:off x="3428619" y="4980559"/>
              <a:ext cx="28575" cy="7873"/>
            </a:xfrm>
            <a:custGeom>
              <a:avLst/>
              <a:gdLst>
                <a:gd name="connsiteX0" fmla="*/ 0 w 28575"/>
                <a:gd name="connsiteY0" fmla="*/ 7874 h 7873"/>
                <a:gd name="connsiteX1" fmla="*/ 28575 w 28575"/>
                <a:gd name="connsiteY1" fmla="*/ 7874 h 7873"/>
                <a:gd name="connsiteX2" fmla="*/ 28575 w 28575"/>
                <a:gd name="connsiteY2" fmla="*/ 0 h 7873"/>
                <a:gd name="connsiteX3" fmla="*/ 0 w 28575"/>
                <a:gd name="connsiteY3" fmla="*/ 0 h 7873"/>
                <a:gd name="connsiteX4" fmla="*/ 0 w 28575"/>
                <a:gd name="connsiteY4" fmla="*/ 7874 h 7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7873">
                  <a:moveTo>
                    <a:pt x="0" y="7874"/>
                  </a:moveTo>
                  <a:lnTo>
                    <a:pt x="28575" y="7874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874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4AACC7F2-2212-0CA7-16D9-E7D5E558CAE0}"/>
                </a:ext>
              </a:extLst>
            </p:cNvPr>
            <p:cNvSpPr/>
            <p:nvPr/>
          </p:nvSpPr>
          <p:spPr>
            <a:xfrm>
              <a:off x="3465194" y="4938014"/>
              <a:ext cx="37591" cy="79247"/>
            </a:xfrm>
            <a:custGeom>
              <a:avLst/>
              <a:gdLst>
                <a:gd name="connsiteX0" fmla="*/ 26416 w 37591"/>
                <a:gd name="connsiteY0" fmla="*/ 79248 h 79247"/>
                <a:gd name="connsiteX1" fmla="*/ 26416 w 37591"/>
                <a:gd name="connsiteY1" fmla="*/ 79248 h 79247"/>
                <a:gd name="connsiteX2" fmla="*/ 27559 w 37591"/>
                <a:gd name="connsiteY2" fmla="*/ 79248 h 79247"/>
                <a:gd name="connsiteX3" fmla="*/ 28702 w 37591"/>
                <a:gd name="connsiteY3" fmla="*/ 79121 h 79247"/>
                <a:gd name="connsiteX4" fmla="*/ 29845 w 37591"/>
                <a:gd name="connsiteY4" fmla="*/ 78994 h 79247"/>
                <a:gd name="connsiteX5" fmla="*/ 30988 w 37591"/>
                <a:gd name="connsiteY5" fmla="*/ 78740 h 79247"/>
                <a:gd name="connsiteX6" fmla="*/ 32131 w 37591"/>
                <a:gd name="connsiteY6" fmla="*/ 78486 h 79247"/>
                <a:gd name="connsiteX7" fmla="*/ 33274 w 37591"/>
                <a:gd name="connsiteY7" fmla="*/ 78232 h 79247"/>
                <a:gd name="connsiteX8" fmla="*/ 34290 w 37591"/>
                <a:gd name="connsiteY8" fmla="*/ 77978 h 79247"/>
                <a:gd name="connsiteX9" fmla="*/ 35433 w 37591"/>
                <a:gd name="connsiteY9" fmla="*/ 77597 h 79247"/>
                <a:gd name="connsiteX10" fmla="*/ 36576 w 37591"/>
                <a:gd name="connsiteY10" fmla="*/ 77343 h 79247"/>
                <a:gd name="connsiteX11" fmla="*/ 37592 w 37591"/>
                <a:gd name="connsiteY11" fmla="*/ 76962 h 79247"/>
                <a:gd name="connsiteX12" fmla="*/ 35560 w 37591"/>
                <a:gd name="connsiteY12" fmla="*/ 69342 h 79247"/>
                <a:gd name="connsiteX13" fmla="*/ 35560 w 37591"/>
                <a:gd name="connsiteY13" fmla="*/ 69342 h 79247"/>
                <a:gd name="connsiteX14" fmla="*/ 34925 w 37591"/>
                <a:gd name="connsiteY14" fmla="*/ 69596 h 79247"/>
                <a:gd name="connsiteX15" fmla="*/ 34290 w 37591"/>
                <a:gd name="connsiteY15" fmla="*/ 69850 h 79247"/>
                <a:gd name="connsiteX16" fmla="*/ 33528 w 37591"/>
                <a:gd name="connsiteY16" fmla="*/ 70104 h 79247"/>
                <a:gd name="connsiteX17" fmla="*/ 32893 w 37591"/>
                <a:gd name="connsiteY17" fmla="*/ 70231 h 79247"/>
                <a:gd name="connsiteX18" fmla="*/ 32131 w 37591"/>
                <a:gd name="connsiteY18" fmla="*/ 70485 h 79247"/>
                <a:gd name="connsiteX19" fmla="*/ 31369 w 37591"/>
                <a:gd name="connsiteY19" fmla="*/ 70612 h 79247"/>
                <a:gd name="connsiteX20" fmla="*/ 30734 w 37591"/>
                <a:gd name="connsiteY20" fmla="*/ 70739 h 79247"/>
                <a:gd name="connsiteX21" fmla="*/ 29972 w 37591"/>
                <a:gd name="connsiteY21" fmla="*/ 70866 h 79247"/>
                <a:gd name="connsiteX22" fmla="*/ 29337 w 37591"/>
                <a:gd name="connsiteY22" fmla="*/ 70993 h 79247"/>
                <a:gd name="connsiteX23" fmla="*/ 28575 w 37591"/>
                <a:gd name="connsiteY23" fmla="*/ 70993 h 79247"/>
                <a:gd name="connsiteX24" fmla="*/ 28575 w 37591"/>
                <a:gd name="connsiteY24" fmla="*/ 70993 h 79247"/>
                <a:gd name="connsiteX25" fmla="*/ 26670 w 37591"/>
                <a:gd name="connsiteY25" fmla="*/ 70866 h 79247"/>
                <a:gd name="connsiteX26" fmla="*/ 25019 w 37591"/>
                <a:gd name="connsiteY26" fmla="*/ 70485 h 79247"/>
                <a:gd name="connsiteX27" fmla="*/ 23495 w 37591"/>
                <a:gd name="connsiteY27" fmla="*/ 69850 h 79247"/>
                <a:gd name="connsiteX28" fmla="*/ 22352 w 37591"/>
                <a:gd name="connsiteY28" fmla="*/ 68961 h 79247"/>
                <a:gd name="connsiteX29" fmla="*/ 21336 w 37591"/>
                <a:gd name="connsiteY29" fmla="*/ 67945 h 79247"/>
                <a:gd name="connsiteX30" fmla="*/ 20574 w 37591"/>
                <a:gd name="connsiteY30" fmla="*/ 66548 h 79247"/>
                <a:gd name="connsiteX31" fmla="*/ 19939 w 37591"/>
                <a:gd name="connsiteY31" fmla="*/ 65024 h 79247"/>
                <a:gd name="connsiteX32" fmla="*/ 19558 w 37591"/>
                <a:gd name="connsiteY32" fmla="*/ 63373 h 79247"/>
                <a:gd name="connsiteX33" fmla="*/ 19304 w 37591"/>
                <a:gd name="connsiteY33" fmla="*/ 61341 h 79247"/>
                <a:gd name="connsiteX34" fmla="*/ 19304 w 37591"/>
                <a:gd name="connsiteY34" fmla="*/ 59182 h 79247"/>
                <a:gd name="connsiteX35" fmla="*/ 19304 w 37591"/>
                <a:gd name="connsiteY35" fmla="*/ 25400 h 79247"/>
                <a:gd name="connsiteX36" fmla="*/ 35687 w 37591"/>
                <a:gd name="connsiteY36" fmla="*/ 25400 h 79247"/>
                <a:gd name="connsiteX37" fmla="*/ 35687 w 37591"/>
                <a:gd name="connsiteY37" fmla="*/ 17145 h 79247"/>
                <a:gd name="connsiteX38" fmla="*/ 19304 w 37591"/>
                <a:gd name="connsiteY38" fmla="*/ 17145 h 79247"/>
                <a:gd name="connsiteX39" fmla="*/ 19304 w 37591"/>
                <a:gd name="connsiteY39" fmla="*/ 0 h 79247"/>
                <a:gd name="connsiteX40" fmla="*/ 10795 w 37591"/>
                <a:gd name="connsiteY40" fmla="*/ 0 h 79247"/>
                <a:gd name="connsiteX41" fmla="*/ 9525 w 37591"/>
                <a:gd name="connsiteY41" fmla="*/ 17145 h 79247"/>
                <a:gd name="connsiteX42" fmla="*/ 0 w 37591"/>
                <a:gd name="connsiteY42" fmla="*/ 17653 h 79247"/>
                <a:gd name="connsiteX43" fmla="*/ 0 w 37591"/>
                <a:gd name="connsiteY43" fmla="*/ 25400 h 79247"/>
                <a:gd name="connsiteX44" fmla="*/ 9017 w 37591"/>
                <a:gd name="connsiteY44" fmla="*/ 25400 h 79247"/>
                <a:gd name="connsiteX45" fmla="*/ 9017 w 37591"/>
                <a:gd name="connsiteY45" fmla="*/ 59055 h 79247"/>
                <a:gd name="connsiteX46" fmla="*/ 9017 w 37591"/>
                <a:gd name="connsiteY46" fmla="*/ 59055 h 79247"/>
                <a:gd name="connsiteX47" fmla="*/ 9271 w 37591"/>
                <a:gd name="connsiteY47" fmla="*/ 62484 h 79247"/>
                <a:gd name="connsiteX48" fmla="*/ 9652 w 37591"/>
                <a:gd name="connsiteY48" fmla="*/ 65786 h 79247"/>
                <a:gd name="connsiteX49" fmla="*/ 10414 w 37591"/>
                <a:gd name="connsiteY49" fmla="*/ 68707 h 79247"/>
                <a:gd name="connsiteX50" fmla="*/ 11430 w 37591"/>
                <a:gd name="connsiteY50" fmla="*/ 71374 h 79247"/>
                <a:gd name="connsiteX51" fmla="*/ 12827 w 37591"/>
                <a:gd name="connsiteY51" fmla="*/ 73660 h 79247"/>
                <a:gd name="connsiteX52" fmla="*/ 14732 w 37591"/>
                <a:gd name="connsiteY52" fmla="*/ 75565 h 79247"/>
                <a:gd name="connsiteX53" fmla="*/ 16891 w 37591"/>
                <a:gd name="connsiteY53" fmla="*/ 77089 h 79247"/>
                <a:gd name="connsiteX54" fmla="*/ 19685 w 37591"/>
                <a:gd name="connsiteY54" fmla="*/ 78232 h 79247"/>
                <a:gd name="connsiteX55" fmla="*/ 22733 w 37591"/>
                <a:gd name="connsiteY55" fmla="*/ 78994 h 79247"/>
                <a:gd name="connsiteX56" fmla="*/ 26416 w 37591"/>
                <a:gd name="connsiteY56" fmla="*/ 79248 h 7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7591" h="79247">
                  <a:moveTo>
                    <a:pt x="26416" y="79248"/>
                  </a:moveTo>
                  <a:lnTo>
                    <a:pt x="26416" y="79248"/>
                  </a:lnTo>
                  <a:lnTo>
                    <a:pt x="27559" y="79248"/>
                  </a:lnTo>
                  <a:lnTo>
                    <a:pt x="28702" y="79121"/>
                  </a:lnTo>
                  <a:lnTo>
                    <a:pt x="29845" y="78994"/>
                  </a:lnTo>
                  <a:lnTo>
                    <a:pt x="30988" y="78740"/>
                  </a:lnTo>
                  <a:lnTo>
                    <a:pt x="32131" y="78486"/>
                  </a:lnTo>
                  <a:lnTo>
                    <a:pt x="33274" y="78232"/>
                  </a:lnTo>
                  <a:lnTo>
                    <a:pt x="34290" y="77978"/>
                  </a:lnTo>
                  <a:lnTo>
                    <a:pt x="35433" y="77597"/>
                  </a:lnTo>
                  <a:lnTo>
                    <a:pt x="36576" y="77343"/>
                  </a:lnTo>
                  <a:lnTo>
                    <a:pt x="37592" y="76962"/>
                  </a:lnTo>
                  <a:lnTo>
                    <a:pt x="35560" y="69342"/>
                  </a:lnTo>
                  <a:lnTo>
                    <a:pt x="35560" y="69342"/>
                  </a:lnTo>
                  <a:lnTo>
                    <a:pt x="34925" y="69596"/>
                  </a:lnTo>
                  <a:lnTo>
                    <a:pt x="34290" y="69850"/>
                  </a:lnTo>
                  <a:lnTo>
                    <a:pt x="33528" y="70104"/>
                  </a:lnTo>
                  <a:lnTo>
                    <a:pt x="32893" y="70231"/>
                  </a:lnTo>
                  <a:lnTo>
                    <a:pt x="32131" y="70485"/>
                  </a:lnTo>
                  <a:lnTo>
                    <a:pt x="31369" y="70612"/>
                  </a:lnTo>
                  <a:lnTo>
                    <a:pt x="30734" y="70739"/>
                  </a:lnTo>
                  <a:lnTo>
                    <a:pt x="29972" y="70866"/>
                  </a:lnTo>
                  <a:lnTo>
                    <a:pt x="29337" y="70993"/>
                  </a:lnTo>
                  <a:lnTo>
                    <a:pt x="28575" y="70993"/>
                  </a:lnTo>
                  <a:lnTo>
                    <a:pt x="28575" y="70993"/>
                  </a:lnTo>
                  <a:lnTo>
                    <a:pt x="26670" y="70866"/>
                  </a:lnTo>
                  <a:lnTo>
                    <a:pt x="25019" y="70485"/>
                  </a:lnTo>
                  <a:lnTo>
                    <a:pt x="23495" y="69850"/>
                  </a:lnTo>
                  <a:lnTo>
                    <a:pt x="22352" y="68961"/>
                  </a:lnTo>
                  <a:lnTo>
                    <a:pt x="21336" y="67945"/>
                  </a:lnTo>
                  <a:lnTo>
                    <a:pt x="20574" y="66548"/>
                  </a:lnTo>
                  <a:lnTo>
                    <a:pt x="19939" y="65024"/>
                  </a:lnTo>
                  <a:lnTo>
                    <a:pt x="19558" y="63373"/>
                  </a:lnTo>
                  <a:lnTo>
                    <a:pt x="19304" y="61341"/>
                  </a:lnTo>
                  <a:lnTo>
                    <a:pt x="19304" y="59182"/>
                  </a:lnTo>
                  <a:lnTo>
                    <a:pt x="19304" y="25400"/>
                  </a:lnTo>
                  <a:lnTo>
                    <a:pt x="35687" y="25400"/>
                  </a:lnTo>
                  <a:lnTo>
                    <a:pt x="35687" y="17145"/>
                  </a:lnTo>
                  <a:lnTo>
                    <a:pt x="19304" y="17145"/>
                  </a:lnTo>
                  <a:lnTo>
                    <a:pt x="19304" y="0"/>
                  </a:lnTo>
                  <a:lnTo>
                    <a:pt x="10795" y="0"/>
                  </a:lnTo>
                  <a:lnTo>
                    <a:pt x="9525" y="17145"/>
                  </a:lnTo>
                  <a:lnTo>
                    <a:pt x="0" y="17653"/>
                  </a:lnTo>
                  <a:lnTo>
                    <a:pt x="0" y="25400"/>
                  </a:lnTo>
                  <a:lnTo>
                    <a:pt x="9017" y="25400"/>
                  </a:lnTo>
                  <a:lnTo>
                    <a:pt x="9017" y="59055"/>
                  </a:lnTo>
                  <a:lnTo>
                    <a:pt x="9017" y="59055"/>
                  </a:lnTo>
                  <a:lnTo>
                    <a:pt x="9271" y="62484"/>
                  </a:lnTo>
                  <a:lnTo>
                    <a:pt x="9652" y="65786"/>
                  </a:lnTo>
                  <a:lnTo>
                    <a:pt x="10414" y="68707"/>
                  </a:lnTo>
                  <a:lnTo>
                    <a:pt x="11430" y="71374"/>
                  </a:lnTo>
                  <a:lnTo>
                    <a:pt x="12827" y="73660"/>
                  </a:lnTo>
                  <a:lnTo>
                    <a:pt x="14732" y="75565"/>
                  </a:lnTo>
                  <a:lnTo>
                    <a:pt x="16891" y="77089"/>
                  </a:lnTo>
                  <a:lnTo>
                    <a:pt x="19685" y="78232"/>
                  </a:lnTo>
                  <a:lnTo>
                    <a:pt x="22733" y="78994"/>
                  </a:lnTo>
                  <a:lnTo>
                    <a:pt x="26416" y="79248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F3259E0-E599-470D-4FE2-32A90CFB28FF}"/>
                </a:ext>
              </a:extLst>
            </p:cNvPr>
            <p:cNvSpPr/>
            <p:nvPr/>
          </p:nvSpPr>
          <p:spPr>
            <a:xfrm>
              <a:off x="3510025" y="4953508"/>
              <a:ext cx="56388" cy="63753"/>
            </a:xfrm>
            <a:custGeom>
              <a:avLst/>
              <a:gdLst>
                <a:gd name="connsiteX0" fmla="*/ 28194 w 56388"/>
                <a:gd name="connsiteY0" fmla="*/ 63754 h 63753"/>
                <a:gd name="connsiteX1" fmla="*/ 28194 w 56388"/>
                <a:gd name="connsiteY1" fmla="*/ 63754 h 63753"/>
                <a:gd name="connsiteX2" fmla="*/ 32639 w 56388"/>
                <a:gd name="connsiteY2" fmla="*/ 63373 h 63753"/>
                <a:gd name="connsiteX3" fmla="*/ 36830 w 56388"/>
                <a:gd name="connsiteY3" fmla="*/ 62357 h 63753"/>
                <a:gd name="connsiteX4" fmla="*/ 40767 w 56388"/>
                <a:gd name="connsiteY4" fmla="*/ 60706 h 63753"/>
                <a:gd name="connsiteX5" fmla="*/ 44450 w 56388"/>
                <a:gd name="connsiteY5" fmla="*/ 58420 h 63753"/>
                <a:gd name="connsiteX6" fmla="*/ 47879 w 56388"/>
                <a:gd name="connsiteY6" fmla="*/ 55372 h 63753"/>
                <a:gd name="connsiteX7" fmla="*/ 50673 w 56388"/>
                <a:gd name="connsiteY7" fmla="*/ 51816 h 63753"/>
                <a:gd name="connsiteX8" fmla="*/ 53086 w 56388"/>
                <a:gd name="connsiteY8" fmla="*/ 47752 h 63753"/>
                <a:gd name="connsiteX9" fmla="*/ 54864 w 56388"/>
                <a:gd name="connsiteY9" fmla="*/ 43053 h 63753"/>
                <a:gd name="connsiteX10" fmla="*/ 56007 w 56388"/>
                <a:gd name="connsiteY10" fmla="*/ 37719 h 63753"/>
                <a:gd name="connsiteX11" fmla="*/ 56388 w 56388"/>
                <a:gd name="connsiteY11" fmla="*/ 32004 h 63753"/>
                <a:gd name="connsiteX12" fmla="*/ 56388 w 56388"/>
                <a:gd name="connsiteY12" fmla="*/ 32004 h 63753"/>
                <a:gd name="connsiteX13" fmla="*/ 56007 w 56388"/>
                <a:gd name="connsiteY13" fmla="*/ 26162 h 63753"/>
                <a:gd name="connsiteX14" fmla="*/ 54864 w 56388"/>
                <a:gd name="connsiteY14" fmla="*/ 20955 h 63753"/>
                <a:gd name="connsiteX15" fmla="*/ 53086 w 56388"/>
                <a:gd name="connsiteY15" fmla="*/ 16129 h 63753"/>
                <a:gd name="connsiteX16" fmla="*/ 50673 w 56388"/>
                <a:gd name="connsiteY16" fmla="*/ 12065 h 63753"/>
                <a:gd name="connsiteX17" fmla="*/ 47879 w 56388"/>
                <a:gd name="connsiteY17" fmla="*/ 8382 h 63753"/>
                <a:gd name="connsiteX18" fmla="*/ 44450 w 56388"/>
                <a:gd name="connsiteY18" fmla="*/ 5461 h 63753"/>
                <a:gd name="connsiteX19" fmla="*/ 40767 w 56388"/>
                <a:gd name="connsiteY19" fmla="*/ 3175 h 63753"/>
                <a:gd name="connsiteX20" fmla="*/ 36830 w 56388"/>
                <a:gd name="connsiteY20" fmla="*/ 1397 h 63753"/>
                <a:gd name="connsiteX21" fmla="*/ 32639 w 56388"/>
                <a:gd name="connsiteY21" fmla="*/ 381 h 63753"/>
                <a:gd name="connsiteX22" fmla="*/ 28194 w 56388"/>
                <a:gd name="connsiteY22" fmla="*/ 0 h 63753"/>
                <a:gd name="connsiteX23" fmla="*/ 28194 w 56388"/>
                <a:gd name="connsiteY23" fmla="*/ 0 h 63753"/>
                <a:gd name="connsiteX24" fmla="*/ 23749 w 56388"/>
                <a:gd name="connsiteY24" fmla="*/ 381 h 63753"/>
                <a:gd name="connsiteX25" fmla="*/ 19558 w 56388"/>
                <a:gd name="connsiteY25" fmla="*/ 1397 h 63753"/>
                <a:gd name="connsiteX26" fmla="*/ 15494 w 56388"/>
                <a:gd name="connsiteY26" fmla="*/ 3175 h 63753"/>
                <a:gd name="connsiteX27" fmla="*/ 11811 w 56388"/>
                <a:gd name="connsiteY27" fmla="*/ 5461 h 63753"/>
                <a:gd name="connsiteX28" fmla="*/ 8509 w 56388"/>
                <a:gd name="connsiteY28" fmla="*/ 8382 h 63753"/>
                <a:gd name="connsiteX29" fmla="*/ 5588 w 56388"/>
                <a:gd name="connsiteY29" fmla="*/ 12065 h 63753"/>
                <a:gd name="connsiteX30" fmla="*/ 3302 w 56388"/>
                <a:gd name="connsiteY30" fmla="*/ 16129 h 63753"/>
                <a:gd name="connsiteX31" fmla="*/ 1524 w 56388"/>
                <a:gd name="connsiteY31" fmla="*/ 20955 h 63753"/>
                <a:gd name="connsiteX32" fmla="*/ 381 w 56388"/>
                <a:gd name="connsiteY32" fmla="*/ 26162 h 63753"/>
                <a:gd name="connsiteX33" fmla="*/ 0 w 56388"/>
                <a:gd name="connsiteY33" fmla="*/ 32004 h 63753"/>
                <a:gd name="connsiteX34" fmla="*/ 0 w 56388"/>
                <a:gd name="connsiteY34" fmla="*/ 32004 h 63753"/>
                <a:gd name="connsiteX35" fmla="*/ 381 w 56388"/>
                <a:gd name="connsiteY35" fmla="*/ 37719 h 63753"/>
                <a:gd name="connsiteX36" fmla="*/ 1524 w 56388"/>
                <a:gd name="connsiteY36" fmla="*/ 43053 h 63753"/>
                <a:gd name="connsiteX37" fmla="*/ 3302 w 56388"/>
                <a:gd name="connsiteY37" fmla="*/ 47752 h 63753"/>
                <a:gd name="connsiteX38" fmla="*/ 5588 w 56388"/>
                <a:gd name="connsiteY38" fmla="*/ 51816 h 63753"/>
                <a:gd name="connsiteX39" fmla="*/ 8509 w 56388"/>
                <a:gd name="connsiteY39" fmla="*/ 55372 h 63753"/>
                <a:gd name="connsiteX40" fmla="*/ 11811 w 56388"/>
                <a:gd name="connsiteY40" fmla="*/ 58420 h 63753"/>
                <a:gd name="connsiteX41" fmla="*/ 15494 w 56388"/>
                <a:gd name="connsiteY41" fmla="*/ 60706 h 63753"/>
                <a:gd name="connsiteX42" fmla="*/ 19558 w 56388"/>
                <a:gd name="connsiteY42" fmla="*/ 62357 h 63753"/>
                <a:gd name="connsiteX43" fmla="*/ 23749 w 56388"/>
                <a:gd name="connsiteY43" fmla="*/ 63373 h 63753"/>
                <a:gd name="connsiteX44" fmla="*/ 28194 w 56388"/>
                <a:gd name="connsiteY44" fmla="*/ 63754 h 63753"/>
                <a:gd name="connsiteX45" fmla="*/ 28194 w 56388"/>
                <a:gd name="connsiteY45" fmla="*/ 55245 h 63753"/>
                <a:gd name="connsiteX46" fmla="*/ 28194 w 56388"/>
                <a:gd name="connsiteY46" fmla="*/ 55245 h 63753"/>
                <a:gd name="connsiteX47" fmla="*/ 25146 w 56388"/>
                <a:gd name="connsiteY47" fmla="*/ 54991 h 63753"/>
                <a:gd name="connsiteX48" fmla="*/ 22352 w 56388"/>
                <a:gd name="connsiteY48" fmla="*/ 54229 h 63753"/>
                <a:gd name="connsiteX49" fmla="*/ 19812 w 56388"/>
                <a:gd name="connsiteY49" fmla="*/ 52832 h 63753"/>
                <a:gd name="connsiteX50" fmla="*/ 17399 w 56388"/>
                <a:gd name="connsiteY50" fmla="*/ 51054 h 63753"/>
                <a:gd name="connsiteX51" fmla="*/ 15494 w 56388"/>
                <a:gd name="connsiteY51" fmla="*/ 48895 h 63753"/>
                <a:gd name="connsiteX52" fmla="*/ 13843 w 56388"/>
                <a:gd name="connsiteY52" fmla="*/ 46228 h 63753"/>
                <a:gd name="connsiteX53" fmla="*/ 12446 w 56388"/>
                <a:gd name="connsiteY53" fmla="*/ 43180 h 63753"/>
                <a:gd name="connsiteX54" fmla="*/ 11430 w 56388"/>
                <a:gd name="connsiteY54" fmla="*/ 39751 h 63753"/>
                <a:gd name="connsiteX55" fmla="*/ 10795 w 56388"/>
                <a:gd name="connsiteY55" fmla="*/ 36068 h 63753"/>
                <a:gd name="connsiteX56" fmla="*/ 10668 w 56388"/>
                <a:gd name="connsiteY56" fmla="*/ 32004 h 63753"/>
                <a:gd name="connsiteX57" fmla="*/ 10668 w 56388"/>
                <a:gd name="connsiteY57" fmla="*/ 32004 h 63753"/>
                <a:gd name="connsiteX58" fmla="*/ 10795 w 56388"/>
                <a:gd name="connsiteY58" fmla="*/ 27940 h 63753"/>
                <a:gd name="connsiteX59" fmla="*/ 11430 w 56388"/>
                <a:gd name="connsiteY59" fmla="*/ 24130 h 63753"/>
                <a:gd name="connsiteX60" fmla="*/ 12446 w 56388"/>
                <a:gd name="connsiteY60" fmla="*/ 20828 h 63753"/>
                <a:gd name="connsiteX61" fmla="*/ 13843 w 56388"/>
                <a:gd name="connsiteY61" fmla="*/ 17653 h 63753"/>
                <a:gd name="connsiteX62" fmla="*/ 15494 w 56388"/>
                <a:gd name="connsiteY62" fmla="*/ 14986 h 63753"/>
                <a:gd name="connsiteX63" fmla="*/ 17399 w 56388"/>
                <a:gd name="connsiteY63" fmla="*/ 12827 h 63753"/>
                <a:gd name="connsiteX64" fmla="*/ 19812 w 56388"/>
                <a:gd name="connsiteY64" fmla="*/ 10922 h 63753"/>
                <a:gd name="connsiteX65" fmla="*/ 22352 w 56388"/>
                <a:gd name="connsiteY65" fmla="*/ 9652 h 63753"/>
                <a:gd name="connsiteX66" fmla="*/ 25146 w 56388"/>
                <a:gd name="connsiteY66" fmla="*/ 8763 h 63753"/>
                <a:gd name="connsiteX67" fmla="*/ 28194 w 56388"/>
                <a:gd name="connsiteY67" fmla="*/ 8509 h 63753"/>
                <a:gd name="connsiteX68" fmla="*/ 28194 w 56388"/>
                <a:gd name="connsiteY68" fmla="*/ 8509 h 63753"/>
                <a:gd name="connsiteX69" fmla="*/ 31242 w 56388"/>
                <a:gd name="connsiteY69" fmla="*/ 8763 h 63753"/>
                <a:gd name="connsiteX70" fmla="*/ 34036 w 56388"/>
                <a:gd name="connsiteY70" fmla="*/ 9652 h 63753"/>
                <a:gd name="connsiteX71" fmla="*/ 36576 w 56388"/>
                <a:gd name="connsiteY71" fmla="*/ 10922 h 63753"/>
                <a:gd name="connsiteX72" fmla="*/ 38989 w 56388"/>
                <a:gd name="connsiteY72" fmla="*/ 12827 h 63753"/>
                <a:gd name="connsiteX73" fmla="*/ 40894 w 56388"/>
                <a:gd name="connsiteY73" fmla="*/ 14986 h 63753"/>
                <a:gd name="connsiteX74" fmla="*/ 42672 w 56388"/>
                <a:gd name="connsiteY74" fmla="*/ 17653 h 63753"/>
                <a:gd name="connsiteX75" fmla="*/ 43942 w 56388"/>
                <a:gd name="connsiteY75" fmla="*/ 20828 h 63753"/>
                <a:gd name="connsiteX76" fmla="*/ 44958 w 56388"/>
                <a:gd name="connsiteY76" fmla="*/ 24130 h 63753"/>
                <a:gd name="connsiteX77" fmla="*/ 45593 w 56388"/>
                <a:gd name="connsiteY77" fmla="*/ 27940 h 63753"/>
                <a:gd name="connsiteX78" fmla="*/ 45847 w 56388"/>
                <a:gd name="connsiteY78" fmla="*/ 32004 h 63753"/>
                <a:gd name="connsiteX79" fmla="*/ 45847 w 56388"/>
                <a:gd name="connsiteY79" fmla="*/ 32004 h 63753"/>
                <a:gd name="connsiteX80" fmla="*/ 45593 w 56388"/>
                <a:gd name="connsiteY80" fmla="*/ 36068 h 63753"/>
                <a:gd name="connsiteX81" fmla="*/ 44958 w 56388"/>
                <a:gd name="connsiteY81" fmla="*/ 39751 h 63753"/>
                <a:gd name="connsiteX82" fmla="*/ 43942 w 56388"/>
                <a:gd name="connsiteY82" fmla="*/ 43180 h 63753"/>
                <a:gd name="connsiteX83" fmla="*/ 42672 w 56388"/>
                <a:gd name="connsiteY83" fmla="*/ 46228 h 63753"/>
                <a:gd name="connsiteX84" fmla="*/ 40894 w 56388"/>
                <a:gd name="connsiteY84" fmla="*/ 48895 h 63753"/>
                <a:gd name="connsiteX85" fmla="*/ 38989 w 56388"/>
                <a:gd name="connsiteY85" fmla="*/ 51054 h 63753"/>
                <a:gd name="connsiteX86" fmla="*/ 36576 w 56388"/>
                <a:gd name="connsiteY86" fmla="*/ 52832 h 63753"/>
                <a:gd name="connsiteX87" fmla="*/ 34036 w 56388"/>
                <a:gd name="connsiteY87" fmla="*/ 54229 h 63753"/>
                <a:gd name="connsiteX88" fmla="*/ 31242 w 56388"/>
                <a:gd name="connsiteY88" fmla="*/ 54991 h 63753"/>
                <a:gd name="connsiteX89" fmla="*/ 28194 w 56388"/>
                <a:gd name="connsiteY89" fmla="*/ 55245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6388" h="63753">
                  <a:moveTo>
                    <a:pt x="28194" y="63754"/>
                  </a:moveTo>
                  <a:lnTo>
                    <a:pt x="28194" y="63754"/>
                  </a:lnTo>
                  <a:lnTo>
                    <a:pt x="32639" y="63373"/>
                  </a:lnTo>
                  <a:lnTo>
                    <a:pt x="36830" y="62357"/>
                  </a:lnTo>
                  <a:lnTo>
                    <a:pt x="40767" y="60706"/>
                  </a:lnTo>
                  <a:lnTo>
                    <a:pt x="44450" y="58420"/>
                  </a:lnTo>
                  <a:lnTo>
                    <a:pt x="47879" y="55372"/>
                  </a:lnTo>
                  <a:lnTo>
                    <a:pt x="50673" y="51816"/>
                  </a:lnTo>
                  <a:lnTo>
                    <a:pt x="53086" y="47752"/>
                  </a:lnTo>
                  <a:lnTo>
                    <a:pt x="54864" y="43053"/>
                  </a:lnTo>
                  <a:lnTo>
                    <a:pt x="56007" y="37719"/>
                  </a:lnTo>
                  <a:lnTo>
                    <a:pt x="56388" y="32004"/>
                  </a:lnTo>
                  <a:lnTo>
                    <a:pt x="56388" y="32004"/>
                  </a:lnTo>
                  <a:lnTo>
                    <a:pt x="56007" y="26162"/>
                  </a:lnTo>
                  <a:lnTo>
                    <a:pt x="54864" y="20955"/>
                  </a:lnTo>
                  <a:lnTo>
                    <a:pt x="53086" y="16129"/>
                  </a:lnTo>
                  <a:lnTo>
                    <a:pt x="50673" y="12065"/>
                  </a:lnTo>
                  <a:lnTo>
                    <a:pt x="47879" y="8382"/>
                  </a:lnTo>
                  <a:lnTo>
                    <a:pt x="44450" y="5461"/>
                  </a:lnTo>
                  <a:lnTo>
                    <a:pt x="40767" y="3175"/>
                  </a:lnTo>
                  <a:lnTo>
                    <a:pt x="36830" y="1397"/>
                  </a:lnTo>
                  <a:lnTo>
                    <a:pt x="32639" y="381"/>
                  </a:lnTo>
                  <a:lnTo>
                    <a:pt x="28194" y="0"/>
                  </a:lnTo>
                  <a:lnTo>
                    <a:pt x="28194" y="0"/>
                  </a:lnTo>
                  <a:lnTo>
                    <a:pt x="23749" y="381"/>
                  </a:lnTo>
                  <a:lnTo>
                    <a:pt x="19558" y="1397"/>
                  </a:lnTo>
                  <a:lnTo>
                    <a:pt x="15494" y="3175"/>
                  </a:lnTo>
                  <a:lnTo>
                    <a:pt x="11811" y="5461"/>
                  </a:lnTo>
                  <a:lnTo>
                    <a:pt x="8509" y="8382"/>
                  </a:lnTo>
                  <a:lnTo>
                    <a:pt x="5588" y="12065"/>
                  </a:lnTo>
                  <a:lnTo>
                    <a:pt x="3302" y="16129"/>
                  </a:lnTo>
                  <a:lnTo>
                    <a:pt x="1524" y="20955"/>
                  </a:lnTo>
                  <a:lnTo>
                    <a:pt x="381" y="26162"/>
                  </a:lnTo>
                  <a:lnTo>
                    <a:pt x="0" y="32004"/>
                  </a:lnTo>
                  <a:lnTo>
                    <a:pt x="0" y="32004"/>
                  </a:lnTo>
                  <a:lnTo>
                    <a:pt x="381" y="37719"/>
                  </a:lnTo>
                  <a:lnTo>
                    <a:pt x="1524" y="43053"/>
                  </a:lnTo>
                  <a:lnTo>
                    <a:pt x="3302" y="47752"/>
                  </a:lnTo>
                  <a:lnTo>
                    <a:pt x="5588" y="51816"/>
                  </a:lnTo>
                  <a:lnTo>
                    <a:pt x="8509" y="55372"/>
                  </a:lnTo>
                  <a:lnTo>
                    <a:pt x="11811" y="58420"/>
                  </a:lnTo>
                  <a:lnTo>
                    <a:pt x="15494" y="60706"/>
                  </a:lnTo>
                  <a:lnTo>
                    <a:pt x="19558" y="62357"/>
                  </a:lnTo>
                  <a:lnTo>
                    <a:pt x="23749" y="63373"/>
                  </a:lnTo>
                  <a:lnTo>
                    <a:pt x="28194" y="63754"/>
                  </a:lnTo>
                  <a:close/>
                  <a:moveTo>
                    <a:pt x="28194" y="55245"/>
                  </a:moveTo>
                  <a:lnTo>
                    <a:pt x="28194" y="55245"/>
                  </a:lnTo>
                  <a:lnTo>
                    <a:pt x="25146" y="54991"/>
                  </a:lnTo>
                  <a:lnTo>
                    <a:pt x="22352" y="54229"/>
                  </a:lnTo>
                  <a:lnTo>
                    <a:pt x="19812" y="52832"/>
                  </a:lnTo>
                  <a:lnTo>
                    <a:pt x="17399" y="51054"/>
                  </a:lnTo>
                  <a:lnTo>
                    <a:pt x="15494" y="48895"/>
                  </a:lnTo>
                  <a:lnTo>
                    <a:pt x="13843" y="46228"/>
                  </a:lnTo>
                  <a:lnTo>
                    <a:pt x="12446" y="43180"/>
                  </a:lnTo>
                  <a:lnTo>
                    <a:pt x="11430" y="39751"/>
                  </a:lnTo>
                  <a:lnTo>
                    <a:pt x="10795" y="36068"/>
                  </a:lnTo>
                  <a:lnTo>
                    <a:pt x="10668" y="32004"/>
                  </a:lnTo>
                  <a:lnTo>
                    <a:pt x="10668" y="32004"/>
                  </a:lnTo>
                  <a:lnTo>
                    <a:pt x="10795" y="27940"/>
                  </a:lnTo>
                  <a:lnTo>
                    <a:pt x="11430" y="24130"/>
                  </a:lnTo>
                  <a:lnTo>
                    <a:pt x="12446" y="20828"/>
                  </a:lnTo>
                  <a:lnTo>
                    <a:pt x="13843" y="17653"/>
                  </a:lnTo>
                  <a:lnTo>
                    <a:pt x="15494" y="14986"/>
                  </a:lnTo>
                  <a:lnTo>
                    <a:pt x="17399" y="12827"/>
                  </a:lnTo>
                  <a:lnTo>
                    <a:pt x="19812" y="10922"/>
                  </a:lnTo>
                  <a:lnTo>
                    <a:pt x="22352" y="9652"/>
                  </a:lnTo>
                  <a:lnTo>
                    <a:pt x="25146" y="8763"/>
                  </a:lnTo>
                  <a:lnTo>
                    <a:pt x="28194" y="8509"/>
                  </a:lnTo>
                  <a:lnTo>
                    <a:pt x="28194" y="8509"/>
                  </a:lnTo>
                  <a:lnTo>
                    <a:pt x="31242" y="8763"/>
                  </a:lnTo>
                  <a:lnTo>
                    <a:pt x="34036" y="9652"/>
                  </a:lnTo>
                  <a:lnTo>
                    <a:pt x="36576" y="10922"/>
                  </a:lnTo>
                  <a:lnTo>
                    <a:pt x="38989" y="12827"/>
                  </a:lnTo>
                  <a:lnTo>
                    <a:pt x="40894" y="14986"/>
                  </a:lnTo>
                  <a:lnTo>
                    <a:pt x="42672" y="17653"/>
                  </a:lnTo>
                  <a:lnTo>
                    <a:pt x="43942" y="20828"/>
                  </a:lnTo>
                  <a:lnTo>
                    <a:pt x="44958" y="24130"/>
                  </a:lnTo>
                  <a:lnTo>
                    <a:pt x="45593" y="27940"/>
                  </a:lnTo>
                  <a:lnTo>
                    <a:pt x="45847" y="32004"/>
                  </a:lnTo>
                  <a:lnTo>
                    <a:pt x="45847" y="32004"/>
                  </a:lnTo>
                  <a:lnTo>
                    <a:pt x="45593" y="36068"/>
                  </a:lnTo>
                  <a:lnTo>
                    <a:pt x="44958" y="39751"/>
                  </a:lnTo>
                  <a:lnTo>
                    <a:pt x="43942" y="43180"/>
                  </a:lnTo>
                  <a:lnTo>
                    <a:pt x="42672" y="46228"/>
                  </a:lnTo>
                  <a:lnTo>
                    <a:pt x="40894" y="48895"/>
                  </a:lnTo>
                  <a:lnTo>
                    <a:pt x="38989" y="51054"/>
                  </a:lnTo>
                  <a:lnTo>
                    <a:pt x="36576" y="52832"/>
                  </a:lnTo>
                  <a:lnTo>
                    <a:pt x="34036" y="54229"/>
                  </a:lnTo>
                  <a:lnTo>
                    <a:pt x="31242" y="54991"/>
                  </a:lnTo>
                  <a:lnTo>
                    <a:pt x="28194" y="55245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A0C071D0-D1A6-6BB1-F0F9-EB28529F27E9}"/>
                </a:ext>
              </a:extLst>
            </p:cNvPr>
            <p:cNvSpPr/>
            <p:nvPr/>
          </p:nvSpPr>
          <p:spPr>
            <a:xfrm>
              <a:off x="3582288" y="4953508"/>
              <a:ext cx="53086" cy="87883"/>
            </a:xfrm>
            <a:custGeom>
              <a:avLst/>
              <a:gdLst>
                <a:gd name="connsiteX0" fmla="*/ 0 w 53086"/>
                <a:gd name="connsiteY0" fmla="*/ 87884 h 87883"/>
                <a:gd name="connsiteX1" fmla="*/ 10287 w 53086"/>
                <a:gd name="connsiteY1" fmla="*/ 87884 h 87883"/>
                <a:gd name="connsiteX2" fmla="*/ 10287 w 53086"/>
                <a:gd name="connsiteY2" fmla="*/ 67310 h 87883"/>
                <a:gd name="connsiteX3" fmla="*/ 10033 w 53086"/>
                <a:gd name="connsiteY3" fmla="*/ 56642 h 87883"/>
                <a:gd name="connsiteX4" fmla="*/ 10033 w 53086"/>
                <a:gd name="connsiteY4" fmla="*/ 56642 h 87883"/>
                <a:gd name="connsiteX5" fmla="*/ 11684 w 53086"/>
                <a:gd name="connsiteY5" fmla="*/ 58039 h 87883"/>
                <a:gd name="connsiteX6" fmla="*/ 13335 w 53086"/>
                <a:gd name="connsiteY6" fmla="*/ 59182 h 87883"/>
                <a:gd name="connsiteX7" fmla="*/ 14986 w 53086"/>
                <a:gd name="connsiteY7" fmla="*/ 60198 h 87883"/>
                <a:gd name="connsiteX8" fmla="*/ 16637 w 53086"/>
                <a:gd name="connsiteY8" fmla="*/ 61087 h 87883"/>
                <a:gd name="connsiteX9" fmla="*/ 18415 w 53086"/>
                <a:gd name="connsiteY9" fmla="*/ 61849 h 87883"/>
                <a:gd name="connsiteX10" fmla="*/ 20066 w 53086"/>
                <a:gd name="connsiteY10" fmla="*/ 62484 h 87883"/>
                <a:gd name="connsiteX11" fmla="*/ 21717 w 53086"/>
                <a:gd name="connsiteY11" fmla="*/ 63119 h 87883"/>
                <a:gd name="connsiteX12" fmla="*/ 23495 w 53086"/>
                <a:gd name="connsiteY12" fmla="*/ 63373 h 87883"/>
                <a:gd name="connsiteX13" fmla="*/ 25146 w 53086"/>
                <a:gd name="connsiteY13" fmla="*/ 63627 h 87883"/>
                <a:gd name="connsiteX14" fmla="*/ 26797 w 53086"/>
                <a:gd name="connsiteY14" fmla="*/ 63754 h 87883"/>
                <a:gd name="connsiteX15" fmla="*/ 26797 w 53086"/>
                <a:gd name="connsiteY15" fmla="*/ 63754 h 87883"/>
                <a:gd name="connsiteX16" fmla="*/ 30861 w 53086"/>
                <a:gd name="connsiteY16" fmla="*/ 63373 h 87883"/>
                <a:gd name="connsiteX17" fmla="*/ 34925 w 53086"/>
                <a:gd name="connsiteY17" fmla="*/ 62357 h 87883"/>
                <a:gd name="connsiteX18" fmla="*/ 38608 w 53086"/>
                <a:gd name="connsiteY18" fmla="*/ 60579 h 87883"/>
                <a:gd name="connsiteX19" fmla="*/ 42037 w 53086"/>
                <a:gd name="connsiteY19" fmla="*/ 58166 h 87883"/>
                <a:gd name="connsiteX20" fmla="*/ 45212 w 53086"/>
                <a:gd name="connsiteY20" fmla="*/ 55118 h 87883"/>
                <a:gd name="connsiteX21" fmla="*/ 47879 w 53086"/>
                <a:gd name="connsiteY21" fmla="*/ 51435 h 87883"/>
                <a:gd name="connsiteX22" fmla="*/ 50038 w 53086"/>
                <a:gd name="connsiteY22" fmla="*/ 47244 h 87883"/>
                <a:gd name="connsiteX23" fmla="*/ 51689 w 53086"/>
                <a:gd name="connsiteY23" fmla="*/ 42418 h 87883"/>
                <a:gd name="connsiteX24" fmla="*/ 52832 w 53086"/>
                <a:gd name="connsiteY24" fmla="*/ 36957 h 87883"/>
                <a:gd name="connsiteX25" fmla="*/ 53086 w 53086"/>
                <a:gd name="connsiteY25" fmla="*/ 30988 h 87883"/>
                <a:gd name="connsiteX26" fmla="*/ 53086 w 53086"/>
                <a:gd name="connsiteY26" fmla="*/ 30988 h 87883"/>
                <a:gd name="connsiteX27" fmla="*/ 52832 w 53086"/>
                <a:gd name="connsiteY27" fmla="*/ 25527 h 87883"/>
                <a:gd name="connsiteX28" fmla="*/ 52197 w 53086"/>
                <a:gd name="connsiteY28" fmla="*/ 20574 h 87883"/>
                <a:gd name="connsiteX29" fmla="*/ 50927 w 53086"/>
                <a:gd name="connsiteY29" fmla="*/ 16129 h 87883"/>
                <a:gd name="connsiteX30" fmla="*/ 49149 w 53086"/>
                <a:gd name="connsiteY30" fmla="*/ 12065 h 87883"/>
                <a:gd name="connsiteX31" fmla="*/ 46990 w 53086"/>
                <a:gd name="connsiteY31" fmla="*/ 8509 h 87883"/>
                <a:gd name="connsiteX32" fmla="*/ 44323 w 53086"/>
                <a:gd name="connsiteY32" fmla="*/ 5588 h 87883"/>
                <a:gd name="connsiteX33" fmla="*/ 41148 w 53086"/>
                <a:gd name="connsiteY33" fmla="*/ 3175 h 87883"/>
                <a:gd name="connsiteX34" fmla="*/ 37465 w 53086"/>
                <a:gd name="connsiteY34" fmla="*/ 1524 h 87883"/>
                <a:gd name="connsiteX35" fmla="*/ 33528 w 53086"/>
                <a:gd name="connsiteY35" fmla="*/ 381 h 87883"/>
                <a:gd name="connsiteX36" fmla="*/ 28956 w 53086"/>
                <a:gd name="connsiteY36" fmla="*/ 0 h 87883"/>
                <a:gd name="connsiteX37" fmla="*/ 28956 w 53086"/>
                <a:gd name="connsiteY37" fmla="*/ 0 h 87883"/>
                <a:gd name="connsiteX38" fmla="*/ 26924 w 53086"/>
                <a:gd name="connsiteY38" fmla="*/ 127 h 87883"/>
                <a:gd name="connsiteX39" fmla="*/ 24765 w 53086"/>
                <a:gd name="connsiteY39" fmla="*/ 508 h 87883"/>
                <a:gd name="connsiteX40" fmla="*/ 22733 w 53086"/>
                <a:gd name="connsiteY40" fmla="*/ 1016 h 87883"/>
                <a:gd name="connsiteX41" fmla="*/ 20701 w 53086"/>
                <a:gd name="connsiteY41" fmla="*/ 1778 h 87883"/>
                <a:gd name="connsiteX42" fmla="*/ 18796 w 53086"/>
                <a:gd name="connsiteY42" fmla="*/ 2667 h 87883"/>
                <a:gd name="connsiteX43" fmla="*/ 16764 w 53086"/>
                <a:gd name="connsiteY43" fmla="*/ 3556 h 87883"/>
                <a:gd name="connsiteX44" fmla="*/ 14986 w 53086"/>
                <a:gd name="connsiteY44" fmla="*/ 4699 h 87883"/>
                <a:gd name="connsiteX45" fmla="*/ 13081 w 53086"/>
                <a:gd name="connsiteY45" fmla="*/ 5969 h 87883"/>
                <a:gd name="connsiteX46" fmla="*/ 11303 w 53086"/>
                <a:gd name="connsiteY46" fmla="*/ 7239 h 87883"/>
                <a:gd name="connsiteX47" fmla="*/ 9652 w 53086"/>
                <a:gd name="connsiteY47" fmla="*/ 8509 h 87883"/>
                <a:gd name="connsiteX48" fmla="*/ 9271 w 53086"/>
                <a:gd name="connsiteY48" fmla="*/ 8509 h 87883"/>
                <a:gd name="connsiteX49" fmla="*/ 8382 w 53086"/>
                <a:gd name="connsiteY49" fmla="*/ 1651 h 87883"/>
                <a:gd name="connsiteX50" fmla="*/ 0 w 53086"/>
                <a:gd name="connsiteY50" fmla="*/ 1651 h 87883"/>
                <a:gd name="connsiteX51" fmla="*/ 0 w 53086"/>
                <a:gd name="connsiteY51" fmla="*/ 87884 h 87883"/>
                <a:gd name="connsiteX52" fmla="*/ 25146 w 53086"/>
                <a:gd name="connsiteY52" fmla="*/ 55245 h 87883"/>
                <a:gd name="connsiteX53" fmla="*/ 25146 w 53086"/>
                <a:gd name="connsiteY53" fmla="*/ 55245 h 87883"/>
                <a:gd name="connsiteX54" fmla="*/ 23876 w 53086"/>
                <a:gd name="connsiteY54" fmla="*/ 55245 h 87883"/>
                <a:gd name="connsiteX55" fmla="*/ 22479 w 53086"/>
                <a:gd name="connsiteY55" fmla="*/ 54991 h 87883"/>
                <a:gd name="connsiteX56" fmla="*/ 21082 w 53086"/>
                <a:gd name="connsiteY56" fmla="*/ 54737 h 87883"/>
                <a:gd name="connsiteX57" fmla="*/ 19685 w 53086"/>
                <a:gd name="connsiteY57" fmla="*/ 54356 h 87883"/>
                <a:gd name="connsiteX58" fmla="*/ 18161 w 53086"/>
                <a:gd name="connsiteY58" fmla="*/ 53848 h 87883"/>
                <a:gd name="connsiteX59" fmla="*/ 16637 w 53086"/>
                <a:gd name="connsiteY59" fmla="*/ 53086 h 87883"/>
                <a:gd name="connsiteX60" fmla="*/ 15113 w 53086"/>
                <a:gd name="connsiteY60" fmla="*/ 52324 h 87883"/>
                <a:gd name="connsiteX61" fmla="*/ 13462 w 53086"/>
                <a:gd name="connsiteY61" fmla="*/ 51308 h 87883"/>
                <a:gd name="connsiteX62" fmla="*/ 11811 w 53086"/>
                <a:gd name="connsiteY62" fmla="*/ 50165 h 87883"/>
                <a:gd name="connsiteX63" fmla="*/ 10287 w 53086"/>
                <a:gd name="connsiteY63" fmla="*/ 48895 h 87883"/>
                <a:gd name="connsiteX64" fmla="*/ 10287 w 53086"/>
                <a:gd name="connsiteY64" fmla="*/ 17018 h 87883"/>
                <a:gd name="connsiteX65" fmla="*/ 10287 w 53086"/>
                <a:gd name="connsiteY65" fmla="*/ 17018 h 87883"/>
                <a:gd name="connsiteX66" fmla="*/ 11938 w 53086"/>
                <a:gd name="connsiteY66" fmla="*/ 15494 h 87883"/>
                <a:gd name="connsiteX67" fmla="*/ 13716 w 53086"/>
                <a:gd name="connsiteY67" fmla="*/ 14097 h 87883"/>
                <a:gd name="connsiteX68" fmla="*/ 15367 w 53086"/>
                <a:gd name="connsiteY68" fmla="*/ 12827 h 87883"/>
                <a:gd name="connsiteX69" fmla="*/ 17018 w 53086"/>
                <a:gd name="connsiteY69" fmla="*/ 11684 h 87883"/>
                <a:gd name="connsiteX70" fmla="*/ 18669 w 53086"/>
                <a:gd name="connsiteY70" fmla="*/ 10795 h 87883"/>
                <a:gd name="connsiteX71" fmla="*/ 20320 w 53086"/>
                <a:gd name="connsiteY71" fmla="*/ 10033 h 87883"/>
                <a:gd name="connsiteX72" fmla="*/ 21844 w 53086"/>
                <a:gd name="connsiteY72" fmla="*/ 9398 h 87883"/>
                <a:gd name="connsiteX73" fmla="*/ 23495 w 53086"/>
                <a:gd name="connsiteY73" fmla="*/ 9017 h 87883"/>
                <a:gd name="connsiteX74" fmla="*/ 25019 w 53086"/>
                <a:gd name="connsiteY74" fmla="*/ 8763 h 87883"/>
                <a:gd name="connsiteX75" fmla="*/ 26543 w 53086"/>
                <a:gd name="connsiteY75" fmla="*/ 8636 h 87883"/>
                <a:gd name="connsiteX76" fmla="*/ 26543 w 53086"/>
                <a:gd name="connsiteY76" fmla="*/ 8636 h 87883"/>
                <a:gd name="connsiteX77" fmla="*/ 29845 w 53086"/>
                <a:gd name="connsiteY77" fmla="*/ 8890 h 87883"/>
                <a:gd name="connsiteX78" fmla="*/ 32639 w 53086"/>
                <a:gd name="connsiteY78" fmla="*/ 9652 h 87883"/>
                <a:gd name="connsiteX79" fmla="*/ 35052 w 53086"/>
                <a:gd name="connsiteY79" fmla="*/ 10922 h 87883"/>
                <a:gd name="connsiteX80" fmla="*/ 37084 w 53086"/>
                <a:gd name="connsiteY80" fmla="*/ 12700 h 87883"/>
                <a:gd name="connsiteX81" fmla="*/ 38862 w 53086"/>
                <a:gd name="connsiteY81" fmla="*/ 14859 h 87883"/>
                <a:gd name="connsiteX82" fmla="*/ 40259 w 53086"/>
                <a:gd name="connsiteY82" fmla="*/ 17399 h 87883"/>
                <a:gd name="connsiteX83" fmla="*/ 41275 w 53086"/>
                <a:gd name="connsiteY83" fmla="*/ 20320 h 87883"/>
                <a:gd name="connsiteX84" fmla="*/ 41910 w 53086"/>
                <a:gd name="connsiteY84" fmla="*/ 23622 h 87883"/>
                <a:gd name="connsiteX85" fmla="*/ 42418 w 53086"/>
                <a:gd name="connsiteY85" fmla="*/ 27178 h 87883"/>
                <a:gd name="connsiteX86" fmla="*/ 42545 w 53086"/>
                <a:gd name="connsiteY86" fmla="*/ 31115 h 87883"/>
                <a:gd name="connsiteX87" fmla="*/ 42545 w 53086"/>
                <a:gd name="connsiteY87" fmla="*/ 31115 h 87883"/>
                <a:gd name="connsiteX88" fmla="*/ 42291 w 53086"/>
                <a:gd name="connsiteY88" fmla="*/ 35433 h 87883"/>
                <a:gd name="connsiteX89" fmla="*/ 41656 w 53086"/>
                <a:gd name="connsiteY89" fmla="*/ 39370 h 87883"/>
                <a:gd name="connsiteX90" fmla="*/ 40640 w 53086"/>
                <a:gd name="connsiteY90" fmla="*/ 42926 h 87883"/>
                <a:gd name="connsiteX91" fmla="*/ 39243 w 53086"/>
                <a:gd name="connsiteY91" fmla="*/ 46101 h 87883"/>
                <a:gd name="connsiteX92" fmla="*/ 37592 w 53086"/>
                <a:gd name="connsiteY92" fmla="*/ 48768 h 87883"/>
                <a:gd name="connsiteX93" fmla="*/ 35560 w 53086"/>
                <a:gd name="connsiteY93" fmla="*/ 51054 h 87883"/>
                <a:gd name="connsiteX94" fmla="*/ 33274 w 53086"/>
                <a:gd name="connsiteY94" fmla="*/ 52832 h 87883"/>
                <a:gd name="connsiteX95" fmla="*/ 30734 w 53086"/>
                <a:gd name="connsiteY95" fmla="*/ 54229 h 87883"/>
                <a:gd name="connsiteX96" fmla="*/ 28067 w 53086"/>
                <a:gd name="connsiteY96" fmla="*/ 54991 h 87883"/>
                <a:gd name="connsiteX97" fmla="*/ 25146 w 53086"/>
                <a:gd name="connsiteY97" fmla="*/ 55245 h 8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086" h="87883">
                  <a:moveTo>
                    <a:pt x="0" y="87884"/>
                  </a:moveTo>
                  <a:lnTo>
                    <a:pt x="10287" y="87884"/>
                  </a:lnTo>
                  <a:lnTo>
                    <a:pt x="10287" y="67310"/>
                  </a:lnTo>
                  <a:lnTo>
                    <a:pt x="10033" y="56642"/>
                  </a:lnTo>
                  <a:lnTo>
                    <a:pt x="10033" y="56642"/>
                  </a:lnTo>
                  <a:lnTo>
                    <a:pt x="11684" y="58039"/>
                  </a:lnTo>
                  <a:lnTo>
                    <a:pt x="13335" y="59182"/>
                  </a:lnTo>
                  <a:lnTo>
                    <a:pt x="14986" y="60198"/>
                  </a:lnTo>
                  <a:lnTo>
                    <a:pt x="16637" y="61087"/>
                  </a:lnTo>
                  <a:lnTo>
                    <a:pt x="18415" y="61849"/>
                  </a:lnTo>
                  <a:lnTo>
                    <a:pt x="20066" y="62484"/>
                  </a:lnTo>
                  <a:lnTo>
                    <a:pt x="21717" y="63119"/>
                  </a:lnTo>
                  <a:lnTo>
                    <a:pt x="23495" y="63373"/>
                  </a:lnTo>
                  <a:lnTo>
                    <a:pt x="25146" y="63627"/>
                  </a:lnTo>
                  <a:lnTo>
                    <a:pt x="26797" y="63754"/>
                  </a:lnTo>
                  <a:lnTo>
                    <a:pt x="26797" y="63754"/>
                  </a:lnTo>
                  <a:lnTo>
                    <a:pt x="30861" y="63373"/>
                  </a:lnTo>
                  <a:lnTo>
                    <a:pt x="34925" y="62357"/>
                  </a:lnTo>
                  <a:lnTo>
                    <a:pt x="38608" y="60579"/>
                  </a:lnTo>
                  <a:lnTo>
                    <a:pt x="42037" y="58166"/>
                  </a:lnTo>
                  <a:lnTo>
                    <a:pt x="45212" y="55118"/>
                  </a:lnTo>
                  <a:lnTo>
                    <a:pt x="47879" y="51435"/>
                  </a:lnTo>
                  <a:lnTo>
                    <a:pt x="50038" y="47244"/>
                  </a:lnTo>
                  <a:lnTo>
                    <a:pt x="51689" y="42418"/>
                  </a:lnTo>
                  <a:lnTo>
                    <a:pt x="52832" y="36957"/>
                  </a:lnTo>
                  <a:lnTo>
                    <a:pt x="53086" y="30988"/>
                  </a:lnTo>
                  <a:lnTo>
                    <a:pt x="53086" y="30988"/>
                  </a:lnTo>
                  <a:lnTo>
                    <a:pt x="52832" y="25527"/>
                  </a:lnTo>
                  <a:lnTo>
                    <a:pt x="52197" y="20574"/>
                  </a:lnTo>
                  <a:lnTo>
                    <a:pt x="50927" y="16129"/>
                  </a:lnTo>
                  <a:lnTo>
                    <a:pt x="49149" y="12065"/>
                  </a:lnTo>
                  <a:lnTo>
                    <a:pt x="46990" y="8509"/>
                  </a:lnTo>
                  <a:lnTo>
                    <a:pt x="44323" y="5588"/>
                  </a:lnTo>
                  <a:lnTo>
                    <a:pt x="41148" y="3175"/>
                  </a:lnTo>
                  <a:lnTo>
                    <a:pt x="37465" y="1524"/>
                  </a:lnTo>
                  <a:lnTo>
                    <a:pt x="33528" y="381"/>
                  </a:lnTo>
                  <a:lnTo>
                    <a:pt x="28956" y="0"/>
                  </a:lnTo>
                  <a:lnTo>
                    <a:pt x="28956" y="0"/>
                  </a:lnTo>
                  <a:lnTo>
                    <a:pt x="26924" y="127"/>
                  </a:lnTo>
                  <a:lnTo>
                    <a:pt x="24765" y="508"/>
                  </a:lnTo>
                  <a:lnTo>
                    <a:pt x="22733" y="1016"/>
                  </a:lnTo>
                  <a:lnTo>
                    <a:pt x="20701" y="1778"/>
                  </a:lnTo>
                  <a:lnTo>
                    <a:pt x="18796" y="2667"/>
                  </a:lnTo>
                  <a:lnTo>
                    <a:pt x="16764" y="3556"/>
                  </a:lnTo>
                  <a:lnTo>
                    <a:pt x="14986" y="4699"/>
                  </a:lnTo>
                  <a:lnTo>
                    <a:pt x="13081" y="5969"/>
                  </a:lnTo>
                  <a:lnTo>
                    <a:pt x="11303" y="7239"/>
                  </a:lnTo>
                  <a:lnTo>
                    <a:pt x="9652" y="8509"/>
                  </a:lnTo>
                  <a:lnTo>
                    <a:pt x="9271" y="8509"/>
                  </a:lnTo>
                  <a:lnTo>
                    <a:pt x="8382" y="1651"/>
                  </a:lnTo>
                  <a:lnTo>
                    <a:pt x="0" y="1651"/>
                  </a:lnTo>
                  <a:lnTo>
                    <a:pt x="0" y="87884"/>
                  </a:lnTo>
                  <a:close/>
                  <a:moveTo>
                    <a:pt x="25146" y="55245"/>
                  </a:moveTo>
                  <a:lnTo>
                    <a:pt x="25146" y="55245"/>
                  </a:lnTo>
                  <a:lnTo>
                    <a:pt x="23876" y="55245"/>
                  </a:lnTo>
                  <a:lnTo>
                    <a:pt x="22479" y="54991"/>
                  </a:lnTo>
                  <a:lnTo>
                    <a:pt x="21082" y="54737"/>
                  </a:lnTo>
                  <a:lnTo>
                    <a:pt x="19685" y="54356"/>
                  </a:lnTo>
                  <a:lnTo>
                    <a:pt x="18161" y="53848"/>
                  </a:lnTo>
                  <a:lnTo>
                    <a:pt x="16637" y="53086"/>
                  </a:lnTo>
                  <a:lnTo>
                    <a:pt x="15113" y="52324"/>
                  </a:lnTo>
                  <a:lnTo>
                    <a:pt x="13462" y="51308"/>
                  </a:lnTo>
                  <a:lnTo>
                    <a:pt x="11811" y="50165"/>
                  </a:lnTo>
                  <a:lnTo>
                    <a:pt x="10287" y="48895"/>
                  </a:lnTo>
                  <a:lnTo>
                    <a:pt x="10287" y="17018"/>
                  </a:lnTo>
                  <a:lnTo>
                    <a:pt x="10287" y="17018"/>
                  </a:lnTo>
                  <a:lnTo>
                    <a:pt x="11938" y="15494"/>
                  </a:lnTo>
                  <a:lnTo>
                    <a:pt x="13716" y="14097"/>
                  </a:lnTo>
                  <a:lnTo>
                    <a:pt x="15367" y="12827"/>
                  </a:lnTo>
                  <a:lnTo>
                    <a:pt x="17018" y="11684"/>
                  </a:lnTo>
                  <a:lnTo>
                    <a:pt x="18669" y="10795"/>
                  </a:lnTo>
                  <a:lnTo>
                    <a:pt x="20320" y="10033"/>
                  </a:lnTo>
                  <a:lnTo>
                    <a:pt x="21844" y="9398"/>
                  </a:lnTo>
                  <a:lnTo>
                    <a:pt x="23495" y="9017"/>
                  </a:lnTo>
                  <a:lnTo>
                    <a:pt x="25019" y="8763"/>
                  </a:lnTo>
                  <a:lnTo>
                    <a:pt x="26543" y="8636"/>
                  </a:lnTo>
                  <a:lnTo>
                    <a:pt x="26543" y="8636"/>
                  </a:lnTo>
                  <a:lnTo>
                    <a:pt x="29845" y="8890"/>
                  </a:lnTo>
                  <a:lnTo>
                    <a:pt x="32639" y="9652"/>
                  </a:lnTo>
                  <a:lnTo>
                    <a:pt x="35052" y="10922"/>
                  </a:lnTo>
                  <a:lnTo>
                    <a:pt x="37084" y="12700"/>
                  </a:lnTo>
                  <a:lnTo>
                    <a:pt x="38862" y="14859"/>
                  </a:lnTo>
                  <a:lnTo>
                    <a:pt x="40259" y="17399"/>
                  </a:lnTo>
                  <a:lnTo>
                    <a:pt x="41275" y="20320"/>
                  </a:lnTo>
                  <a:lnTo>
                    <a:pt x="41910" y="23622"/>
                  </a:lnTo>
                  <a:lnTo>
                    <a:pt x="42418" y="27178"/>
                  </a:lnTo>
                  <a:lnTo>
                    <a:pt x="42545" y="31115"/>
                  </a:lnTo>
                  <a:lnTo>
                    <a:pt x="42545" y="31115"/>
                  </a:lnTo>
                  <a:lnTo>
                    <a:pt x="42291" y="35433"/>
                  </a:lnTo>
                  <a:lnTo>
                    <a:pt x="41656" y="39370"/>
                  </a:lnTo>
                  <a:lnTo>
                    <a:pt x="40640" y="42926"/>
                  </a:lnTo>
                  <a:lnTo>
                    <a:pt x="39243" y="46101"/>
                  </a:lnTo>
                  <a:lnTo>
                    <a:pt x="37592" y="48768"/>
                  </a:lnTo>
                  <a:lnTo>
                    <a:pt x="35560" y="51054"/>
                  </a:lnTo>
                  <a:lnTo>
                    <a:pt x="33274" y="52832"/>
                  </a:lnTo>
                  <a:lnTo>
                    <a:pt x="30734" y="54229"/>
                  </a:lnTo>
                  <a:lnTo>
                    <a:pt x="28067" y="54991"/>
                  </a:lnTo>
                  <a:lnTo>
                    <a:pt x="25146" y="55245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04738221-5A1F-206D-5453-7770F28B7FB1}"/>
                </a:ext>
              </a:extLst>
            </p:cNvPr>
            <p:cNvSpPr/>
            <p:nvPr/>
          </p:nvSpPr>
          <p:spPr>
            <a:xfrm>
              <a:off x="3647058" y="4953508"/>
              <a:ext cx="51562" cy="63753"/>
            </a:xfrm>
            <a:custGeom>
              <a:avLst/>
              <a:gdLst>
                <a:gd name="connsiteX0" fmla="*/ 29083 w 51562"/>
                <a:gd name="connsiteY0" fmla="*/ 63754 h 63753"/>
                <a:gd name="connsiteX1" fmla="*/ 29083 w 51562"/>
                <a:gd name="connsiteY1" fmla="*/ 63754 h 63753"/>
                <a:gd name="connsiteX2" fmla="*/ 31496 w 51562"/>
                <a:gd name="connsiteY2" fmla="*/ 63627 h 63753"/>
                <a:gd name="connsiteX3" fmla="*/ 33782 w 51562"/>
                <a:gd name="connsiteY3" fmla="*/ 63373 h 63753"/>
                <a:gd name="connsiteX4" fmla="*/ 36068 w 51562"/>
                <a:gd name="connsiteY4" fmla="*/ 62992 h 63753"/>
                <a:gd name="connsiteX5" fmla="*/ 38227 w 51562"/>
                <a:gd name="connsiteY5" fmla="*/ 62484 h 63753"/>
                <a:gd name="connsiteX6" fmla="*/ 40259 w 51562"/>
                <a:gd name="connsiteY6" fmla="*/ 61849 h 63753"/>
                <a:gd name="connsiteX7" fmla="*/ 42164 w 51562"/>
                <a:gd name="connsiteY7" fmla="*/ 61214 h 63753"/>
                <a:gd name="connsiteX8" fmla="*/ 44069 w 51562"/>
                <a:gd name="connsiteY8" fmla="*/ 60325 h 63753"/>
                <a:gd name="connsiteX9" fmla="*/ 45847 w 51562"/>
                <a:gd name="connsiteY9" fmla="*/ 59436 h 63753"/>
                <a:gd name="connsiteX10" fmla="*/ 47498 w 51562"/>
                <a:gd name="connsiteY10" fmla="*/ 58547 h 63753"/>
                <a:gd name="connsiteX11" fmla="*/ 49149 w 51562"/>
                <a:gd name="connsiteY11" fmla="*/ 57531 h 63753"/>
                <a:gd name="connsiteX12" fmla="*/ 45466 w 51562"/>
                <a:gd name="connsiteY12" fmla="*/ 50800 h 63753"/>
                <a:gd name="connsiteX13" fmla="*/ 45466 w 51562"/>
                <a:gd name="connsiteY13" fmla="*/ 50800 h 63753"/>
                <a:gd name="connsiteX14" fmla="*/ 44069 w 51562"/>
                <a:gd name="connsiteY14" fmla="*/ 51689 h 63753"/>
                <a:gd name="connsiteX15" fmla="*/ 42799 w 51562"/>
                <a:gd name="connsiteY15" fmla="*/ 52451 h 63753"/>
                <a:gd name="connsiteX16" fmla="*/ 41402 w 51562"/>
                <a:gd name="connsiteY16" fmla="*/ 53086 h 63753"/>
                <a:gd name="connsiteX17" fmla="*/ 39878 w 51562"/>
                <a:gd name="connsiteY17" fmla="*/ 53721 h 63753"/>
                <a:gd name="connsiteX18" fmla="*/ 38481 w 51562"/>
                <a:gd name="connsiteY18" fmla="*/ 54356 h 63753"/>
                <a:gd name="connsiteX19" fmla="*/ 36957 w 51562"/>
                <a:gd name="connsiteY19" fmla="*/ 54737 h 63753"/>
                <a:gd name="connsiteX20" fmla="*/ 35306 w 51562"/>
                <a:gd name="connsiteY20" fmla="*/ 55118 h 63753"/>
                <a:gd name="connsiteX21" fmla="*/ 33655 w 51562"/>
                <a:gd name="connsiteY21" fmla="*/ 55372 h 63753"/>
                <a:gd name="connsiteX22" fmla="*/ 32004 w 51562"/>
                <a:gd name="connsiteY22" fmla="*/ 55499 h 63753"/>
                <a:gd name="connsiteX23" fmla="*/ 30226 w 51562"/>
                <a:gd name="connsiteY23" fmla="*/ 55626 h 63753"/>
                <a:gd name="connsiteX24" fmla="*/ 30226 w 51562"/>
                <a:gd name="connsiteY24" fmla="*/ 55626 h 63753"/>
                <a:gd name="connsiteX25" fmla="*/ 26924 w 51562"/>
                <a:gd name="connsiteY25" fmla="*/ 55372 h 63753"/>
                <a:gd name="connsiteX26" fmla="*/ 23876 w 51562"/>
                <a:gd name="connsiteY26" fmla="*/ 54610 h 63753"/>
                <a:gd name="connsiteX27" fmla="*/ 20955 w 51562"/>
                <a:gd name="connsiteY27" fmla="*/ 53467 h 63753"/>
                <a:gd name="connsiteX28" fmla="*/ 18415 w 51562"/>
                <a:gd name="connsiteY28" fmla="*/ 51816 h 63753"/>
                <a:gd name="connsiteX29" fmla="*/ 16129 w 51562"/>
                <a:gd name="connsiteY29" fmla="*/ 49784 h 63753"/>
                <a:gd name="connsiteX30" fmla="*/ 14224 w 51562"/>
                <a:gd name="connsiteY30" fmla="*/ 47371 h 63753"/>
                <a:gd name="connsiteX31" fmla="*/ 12573 w 51562"/>
                <a:gd name="connsiteY31" fmla="*/ 44704 h 63753"/>
                <a:gd name="connsiteX32" fmla="*/ 11430 w 51562"/>
                <a:gd name="connsiteY32" fmla="*/ 41529 h 63753"/>
                <a:gd name="connsiteX33" fmla="*/ 10541 w 51562"/>
                <a:gd name="connsiteY33" fmla="*/ 38100 h 63753"/>
                <a:gd name="connsiteX34" fmla="*/ 10160 w 51562"/>
                <a:gd name="connsiteY34" fmla="*/ 34290 h 63753"/>
                <a:gd name="connsiteX35" fmla="*/ 51054 w 51562"/>
                <a:gd name="connsiteY35" fmla="*/ 34290 h 63753"/>
                <a:gd name="connsiteX36" fmla="*/ 51054 w 51562"/>
                <a:gd name="connsiteY36" fmla="*/ 34290 h 63753"/>
                <a:gd name="connsiteX37" fmla="*/ 51181 w 51562"/>
                <a:gd name="connsiteY37" fmla="*/ 33909 h 63753"/>
                <a:gd name="connsiteX38" fmla="*/ 51181 w 51562"/>
                <a:gd name="connsiteY38" fmla="*/ 33401 h 63753"/>
                <a:gd name="connsiteX39" fmla="*/ 51308 w 51562"/>
                <a:gd name="connsiteY39" fmla="*/ 32893 h 63753"/>
                <a:gd name="connsiteX40" fmla="*/ 51308 w 51562"/>
                <a:gd name="connsiteY40" fmla="*/ 32258 h 63753"/>
                <a:gd name="connsiteX41" fmla="*/ 51435 w 51562"/>
                <a:gd name="connsiteY41" fmla="*/ 31750 h 63753"/>
                <a:gd name="connsiteX42" fmla="*/ 51435 w 51562"/>
                <a:gd name="connsiteY42" fmla="*/ 31115 h 63753"/>
                <a:gd name="connsiteX43" fmla="*/ 51435 w 51562"/>
                <a:gd name="connsiteY43" fmla="*/ 30480 h 63753"/>
                <a:gd name="connsiteX44" fmla="*/ 51435 w 51562"/>
                <a:gd name="connsiteY44" fmla="*/ 29845 h 63753"/>
                <a:gd name="connsiteX45" fmla="*/ 51562 w 51562"/>
                <a:gd name="connsiteY45" fmla="*/ 29210 h 63753"/>
                <a:gd name="connsiteX46" fmla="*/ 51562 w 51562"/>
                <a:gd name="connsiteY46" fmla="*/ 28575 h 63753"/>
                <a:gd name="connsiteX47" fmla="*/ 51562 w 51562"/>
                <a:gd name="connsiteY47" fmla="*/ 28575 h 63753"/>
                <a:gd name="connsiteX48" fmla="*/ 51308 w 51562"/>
                <a:gd name="connsiteY48" fmla="*/ 23495 h 63753"/>
                <a:gd name="connsiteX49" fmla="*/ 50546 w 51562"/>
                <a:gd name="connsiteY49" fmla="*/ 18923 h 63753"/>
                <a:gd name="connsiteX50" fmla="*/ 49276 w 51562"/>
                <a:gd name="connsiteY50" fmla="*/ 14732 h 63753"/>
                <a:gd name="connsiteX51" fmla="*/ 47498 w 51562"/>
                <a:gd name="connsiteY51" fmla="*/ 11049 h 63753"/>
                <a:gd name="connsiteX52" fmla="*/ 45212 w 51562"/>
                <a:gd name="connsiteY52" fmla="*/ 7747 h 63753"/>
                <a:gd name="connsiteX53" fmla="*/ 42545 w 51562"/>
                <a:gd name="connsiteY53" fmla="*/ 5080 h 63753"/>
                <a:gd name="connsiteX54" fmla="*/ 39370 w 51562"/>
                <a:gd name="connsiteY54" fmla="*/ 2921 h 63753"/>
                <a:gd name="connsiteX55" fmla="*/ 35814 w 51562"/>
                <a:gd name="connsiteY55" fmla="*/ 1397 h 63753"/>
                <a:gd name="connsiteX56" fmla="*/ 31750 w 51562"/>
                <a:gd name="connsiteY56" fmla="*/ 381 h 63753"/>
                <a:gd name="connsiteX57" fmla="*/ 27432 w 51562"/>
                <a:gd name="connsiteY57" fmla="*/ 0 h 63753"/>
                <a:gd name="connsiteX58" fmla="*/ 27432 w 51562"/>
                <a:gd name="connsiteY58" fmla="*/ 0 h 63753"/>
                <a:gd name="connsiteX59" fmla="*/ 23241 w 51562"/>
                <a:gd name="connsiteY59" fmla="*/ 381 h 63753"/>
                <a:gd name="connsiteX60" fmla="*/ 19177 w 51562"/>
                <a:gd name="connsiteY60" fmla="*/ 1524 h 63753"/>
                <a:gd name="connsiteX61" fmla="*/ 15240 w 51562"/>
                <a:gd name="connsiteY61" fmla="*/ 3175 h 63753"/>
                <a:gd name="connsiteX62" fmla="*/ 11684 w 51562"/>
                <a:gd name="connsiteY62" fmla="*/ 5588 h 63753"/>
                <a:gd name="connsiteX63" fmla="*/ 8382 w 51562"/>
                <a:gd name="connsiteY63" fmla="*/ 8636 h 63753"/>
                <a:gd name="connsiteX64" fmla="*/ 5588 w 51562"/>
                <a:gd name="connsiteY64" fmla="*/ 12192 h 63753"/>
                <a:gd name="connsiteX65" fmla="*/ 3302 w 51562"/>
                <a:gd name="connsiteY65" fmla="*/ 16383 h 63753"/>
                <a:gd name="connsiteX66" fmla="*/ 1524 w 51562"/>
                <a:gd name="connsiteY66" fmla="*/ 21082 h 63753"/>
                <a:gd name="connsiteX67" fmla="*/ 381 w 51562"/>
                <a:gd name="connsiteY67" fmla="*/ 26289 h 63753"/>
                <a:gd name="connsiteX68" fmla="*/ 0 w 51562"/>
                <a:gd name="connsiteY68" fmla="*/ 32004 h 63753"/>
                <a:gd name="connsiteX69" fmla="*/ 0 w 51562"/>
                <a:gd name="connsiteY69" fmla="*/ 32004 h 63753"/>
                <a:gd name="connsiteX70" fmla="*/ 381 w 51562"/>
                <a:gd name="connsiteY70" fmla="*/ 37719 h 63753"/>
                <a:gd name="connsiteX71" fmla="*/ 1524 w 51562"/>
                <a:gd name="connsiteY71" fmla="*/ 42926 h 63753"/>
                <a:gd name="connsiteX72" fmla="*/ 3175 w 51562"/>
                <a:gd name="connsiteY72" fmla="*/ 47625 h 63753"/>
                <a:gd name="connsiteX73" fmla="*/ 5588 w 51562"/>
                <a:gd name="connsiteY73" fmla="*/ 51816 h 63753"/>
                <a:gd name="connsiteX74" fmla="*/ 8509 w 51562"/>
                <a:gd name="connsiteY74" fmla="*/ 55372 h 63753"/>
                <a:gd name="connsiteX75" fmla="*/ 11811 w 51562"/>
                <a:gd name="connsiteY75" fmla="*/ 58293 h 63753"/>
                <a:gd name="connsiteX76" fmla="*/ 15621 w 51562"/>
                <a:gd name="connsiteY76" fmla="*/ 60706 h 63753"/>
                <a:gd name="connsiteX77" fmla="*/ 19812 w 51562"/>
                <a:gd name="connsiteY77" fmla="*/ 62357 h 63753"/>
                <a:gd name="connsiteX78" fmla="*/ 24384 w 51562"/>
                <a:gd name="connsiteY78" fmla="*/ 63373 h 63753"/>
                <a:gd name="connsiteX79" fmla="*/ 29083 w 51562"/>
                <a:gd name="connsiteY79" fmla="*/ 63754 h 63753"/>
                <a:gd name="connsiteX80" fmla="*/ 10033 w 51562"/>
                <a:gd name="connsiteY80" fmla="*/ 26924 h 63753"/>
                <a:gd name="connsiteX81" fmla="*/ 10033 w 51562"/>
                <a:gd name="connsiteY81" fmla="*/ 26924 h 63753"/>
                <a:gd name="connsiteX82" fmla="*/ 10668 w 51562"/>
                <a:gd name="connsiteY82" fmla="*/ 23622 h 63753"/>
                <a:gd name="connsiteX83" fmla="*/ 11557 w 51562"/>
                <a:gd name="connsiteY83" fmla="*/ 20447 h 63753"/>
                <a:gd name="connsiteX84" fmla="*/ 12700 w 51562"/>
                <a:gd name="connsiteY84" fmla="*/ 17653 h 63753"/>
                <a:gd name="connsiteX85" fmla="*/ 14224 w 51562"/>
                <a:gd name="connsiteY85" fmla="*/ 15240 h 63753"/>
                <a:gd name="connsiteX86" fmla="*/ 16002 w 51562"/>
                <a:gd name="connsiteY86" fmla="*/ 13081 h 63753"/>
                <a:gd name="connsiteX87" fmla="*/ 18034 w 51562"/>
                <a:gd name="connsiteY87" fmla="*/ 11430 h 63753"/>
                <a:gd name="connsiteX88" fmla="*/ 20193 w 51562"/>
                <a:gd name="connsiteY88" fmla="*/ 10033 h 63753"/>
                <a:gd name="connsiteX89" fmla="*/ 22479 w 51562"/>
                <a:gd name="connsiteY89" fmla="*/ 9017 h 63753"/>
                <a:gd name="connsiteX90" fmla="*/ 24892 w 51562"/>
                <a:gd name="connsiteY90" fmla="*/ 8382 h 63753"/>
                <a:gd name="connsiteX91" fmla="*/ 27432 w 51562"/>
                <a:gd name="connsiteY91" fmla="*/ 8255 h 63753"/>
                <a:gd name="connsiteX92" fmla="*/ 27432 w 51562"/>
                <a:gd name="connsiteY92" fmla="*/ 8255 h 63753"/>
                <a:gd name="connsiteX93" fmla="*/ 30226 w 51562"/>
                <a:gd name="connsiteY93" fmla="*/ 8382 h 63753"/>
                <a:gd name="connsiteX94" fmla="*/ 32766 w 51562"/>
                <a:gd name="connsiteY94" fmla="*/ 9017 h 63753"/>
                <a:gd name="connsiteX95" fmla="*/ 34925 w 51562"/>
                <a:gd name="connsiteY95" fmla="*/ 9906 h 63753"/>
                <a:gd name="connsiteX96" fmla="*/ 36957 w 51562"/>
                <a:gd name="connsiteY96" fmla="*/ 11303 h 63753"/>
                <a:gd name="connsiteX97" fmla="*/ 38608 w 51562"/>
                <a:gd name="connsiteY97" fmla="*/ 12954 h 63753"/>
                <a:gd name="connsiteX98" fmla="*/ 40005 w 51562"/>
                <a:gd name="connsiteY98" fmla="*/ 15113 h 63753"/>
                <a:gd name="connsiteX99" fmla="*/ 41148 w 51562"/>
                <a:gd name="connsiteY99" fmla="*/ 17526 h 63753"/>
                <a:gd name="connsiteX100" fmla="*/ 41910 w 51562"/>
                <a:gd name="connsiteY100" fmla="*/ 20320 h 63753"/>
                <a:gd name="connsiteX101" fmla="*/ 42418 w 51562"/>
                <a:gd name="connsiteY101" fmla="*/ 23495 h 63753"/>
                <a:gd name="connsiteX102" fmla="*/ 42545 w 51562"/>
                <a:gd name="connsiteY102" fmla="*/ 26924 h 63753"/>
                <a:gd name="connsiteX103" fmla="*/ 10033 w 51562"/>
                <a:gd name="connsiteY103" fmla="*/ 26924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51562" h="63753">
                  <a:moveTo>
                    <a:pt x="29083" y="63754"/>
                  </a:moveTo>
                  <a:lnTo>
                    <a:pt x="29083" y="63754"/>
                  </a:lnTo>
                  <a:lnTo>
                    <a:pt x="31496" y="63627"/>
                  </a:lnTo>
                  <a:lnTo>
                    <a:pt x="33782" y="63373"/>
                  </a:lnTo>
                  <a:lnTo>
                    <a:pt x="36068" y="62992"/>
                  </a:lnTo>
                  <a:lnTo>
                    <a:pt x="38227" y="62484"/>
                  </a:lnTo>
                  <a:lnTo>
                    <a:pt x="40259" y="61849"/>
                  </a:lnTo>
                  <a:lnTo>
                    <a:pt x="42164" y="61214"/>
                  </a:lnTo>
                  <a:lnTo>
                    <a:pt x="44069" y="60325"/>
                  </a:lnTo>
                  <a:lnTo>
                    <a:pt x="45847" y="59436"/>
                  </a:lnTo>
                  <a:lnTo>
                    <a:pt x="47498" y="58547"/>
                  </a:lnTo>
                  <a:lnTo>
                    <a:pt x="49149" y="57531"/>
                  </a:lnTo>
                  <a:lnTo>
                    <a:pt x="45466" y="50800"/>
                  </a:lnTo>
                  <a:lnTo>
                    <a:pt x="45466" y="50800"/>
                  </a:lnTo>
                  <a:lnTo>
                    <a:pt x="44069" y="51689"/>
                  </a:lnTo>
                  <a:lnTo>
                    <a:pt x="42799" y="52451"/>
                  </a:lnTo>
                  <a:lnTo>
                    <a:pt x="41402" y="53086"/>
                  </a:lnTo>
                  <a:lnTo>
                    <a:pt x="39878" y="53721"/>
                  </a:lnTo>
                  <a:lnTo>
                    <a:pt x="38481" y="54356"/>
                  </a:lnTo>
                  <a:lnTo>
                    <a:pt x="36957" y="54737"/>
                  </a:lnTo>
                  <a:lnTo>
                    <a:pt x="35306" y="55118"/>
                  </a:lnTo>
                  <a:lnTo>
                    <a:pt x="33655" y="55372"/>
                  </a:lnTo>
                  <a:lnTo>
                    <a:pt x="32004" y="55499"/>
                  </a:lnTo>
                  <a:lnTo>
                    <a:pt x="30226" y="55626"/>
                  </a:lnTo>
                  <a:lnTo>
                    <a:pt x="30226" y="55626"/>
                  </a:lnTo>
                  <a:lnTo>
                    <a:pt x="26924" y="55372"/>
                  </a:lnTo>
                  <a:lnTo>
                    <a:pt x="23876" y="54610"/>
                  </a:lnTo>
                  <a:lnTo>
                    <a:pt x="20955" y="53467"/>
                  </a:lnTo>
                  <a:lnTo>
                    <a:pt x="18415" y="51816"/>
                  </a:lnTo>
                  <a:lnTo>
                    <a:pt x="16129" y="49784"/>
                  </a:lnTo>
                  <a:lnTo>
                    <a:pt x="14224" y="47371"/>
                  </a:lnTo>
                  <a:lnTo>
                    <a:pt x="12573" y="44704"/>
                  </a:lnTo>
                  <a:lnTo>
                    <a:pt x="11430" y="41529"/>
                  </a:lnTo>
                  <a:lnTo>
                    <a:pt x="10541" y="38100"/>
                  </a:lnTo>
                  <a:lnTo>
                    <a:pt x="10160" y="34290"/>
                  </a:lnTo>
                  <a:lnTo>
                    <a:pt x="51054" y="34290"/>
                  </a:lnTo>
                  <a:lnTo>
                    <a:pt x="51054" y="34290"/>
                  </a:lnTo>
                  <a:lnTo>
                    <a:pt x="51181" y="33909"/>
                  </a:lnTo>
                  <a:lnTo>
                    <a:pt x="51181" y="33401"/>
                  </a:lnTo>
                  <a:lnTo>
                    <a:pt x="51308" y="32893"/>
                  </a:lnTo>
                  <a:lnTo>
                    <a:pt x="51308" y="32258"/>
                  </a:lnTo>
                  <a:lnTo>
                    <a:pt x="51435" y="31750"/>
                  </a:lnTo>
                  <a:lnTo>
                    <a:pt x="51435" y="31115"/>
                  </a:lnTo>
                  <a:lnTo>
                    <a:pt x="51435" y="30480"/>
                  </a:lnTo>
                  <a:lnTo>
                    <a:pt x="51435" y="29845"/>
                  </a:lnTo>
                  <a:lnTo>
                    <a:pt x="51562" y="29210"/>
                  </a:lnTo>
                  <a:lnTo>
                    <a:pt x="51562" y="28575"/>
                  </a:lnTo>
                  <a:lnTo>
                    <a:pt x="51562" y="28575"/>
                  </a:lnTo>
                  <a:lnTo>
                    <a:pt x="51308" y="23495"/>
                  </a:lnTo>
                  <a:lnTo>
                    <a:pt x="50546" y="18923"/>
                  </a:lnTo>
                  <a:lnTo>
                    <a:pt x="49276" y="14732"/>
                  </a:lnTo>
                  <a:lnTo>
                    <a:pt x="47498" y="11049"/>
                  </a:lnTo>
                  <a:lnTo>
                    <a:pt x="45212" y="7747"/>
                  </a:lnTo>
                  <a:lnTo>
                    <a:pt x="42545" y="5080"/>
                  </a:lnTo>
                  <a:lnTo>
                    <a:pt x="39370" y="2921"/>
                  </a:lnTo>
                  <a:lnTo>
                    <a:pt x="35814" y="1397"/>
                  </a:lnTo>
                  <a:lnTo>
                    <a:pt x="31750" y="381"/>
                  </a:lnTo>
                  <a:lnTo>
                    <a:pt x="27432" y="0"/>
                  </a:lnTo>
                  <a:lnTo>
                    <a:pt x="27432" y="0"/>
                  </a:lnTo>
                  <a:lnTo>
                    <a:pt x="23241" y="381"/>
                  </a:lnTo>
                  <a:lnTo>
                    <a:pt x="19177" y="1524"/>
                  </a:lnTo>
                  <a:lnTo>
                    <a:pt x="15240" y="3175"/>
                  </a:lnTo>
                  <a:lnTo>
                    <a:pt x="11684" y="5588"/>
                  </a:lnTo>
                  <a:lnTo>
                    <a:pt x="8382" y="8636"/>
                  </a:lnTo>
                  <a:lnTo>
                    <a:pt x="5588" y="12192"/>
                  </a:lnTo>
                  <a:lnTo>
                    <a:pt x="3302" y="16383"/>
                  </a:lnTo>
                  <a:lnTo>
                    <a:pt x="1524" y="21082"/>
                  </a:lnTo>
                  <a:lnTo>
                    <a:pt x="381" y="26289"/>
                  </a:lnTo>
                  <a:lnTo>
                    <a:pt x="0" y="32004"/>
                  </a:lnTo>
                  <a:lnTo>
                    <a:pt x="0" y="32004"/>
                  </a:lnTo>
                  <a:lnTo>
                    <a:pt x="381" y="37719"/>
                  </a:lnTo>
                  <a:lnTo>
                    <a:pt x="1524" y="42926"/>
                  </a:lnTo>
                  <a:lnTo>
                    <a:pt x="3175" y="47625"/>
                  </a:lnTo>
                  <a:lnTo>
                    <a:pt x="5588" y="51816"/>
                  </a:lnTo>
                  <a:lnTo>
                    <a:pt x="8509" y="55372"/>
                  </a:lnTo>
                  <a:lnTo>
                    <a:pt x="11811" y="58293"/>
                  </a:lnTo>
                  <a:lnTo>
                    <a:pt x="15621" y="60706"/>
                  </a:lnTo>
                  <a:lnTo>
                    <a:pt x="19812" y="62357"/>
                  </a:lnTo>
                  <a:lnTo>
                    <a:pt x="24384" y="63373"/>
                  </a:lnTo>
                  <a:lnTo>
                    <a:pt x="29083" y="63754"/>
                  </a:lnTo>
                  <a:close/>
                  <a:moveTo>
                    <a:pt x="10033" y="26924"/>
                  </a:moveTo>
                  <a:lnTo>
                    <a:pt x="10033" y="26924"/>
                  </a:lnTo>
                  <a:lnTo>
                    <a:pt x="10668" y="23622"/>
                  </a:lnTo>
                  <a:lnTo>
                    <a:pt x="11557" y="20447"/>
                  </a:lnTo>
                  <a:lnTo>
                    <a:pt x="12700" y="17653"/>
                  </a:lnTo>
                  <a:lnTo>
                    <a:pt x="14224" y="15240"/>
                  </a:lnTo>
                  <a:lnTo>
                    <a:pt x="16002" y="13081"/>
                  </a:lnTo>
                  <a:lnTo>
                    <a:pt x="18034" y="11430"/>
                  </a:lnTo>
                  <a:lnTo>
                    <a:pt x="20193" y="10033"/>
                  </a:lnTo>
                  <a:lnTo>
                    <a:pt x="22479" y="9017"/>
                  </a:lnTo>
                  <a:lnTo>
                    <a:pt x="24892" y="8382"/>
                  </a:lnTo>
                  <a:lnTo>
                    <a:pt x="27432" y="8255"/>
                  </a:lnTo>
                  <a:lnTo>
                    <a:pt x="27432" y="8255"/>
                  </a:lnTo>
                  <a:lnTo>
                    <a:pt x="30226" y="8382"/>
                  </a:lnTo>
                  <a:lnTo>
                    <a:pt x="32766" y="9017"/>
                  </a:lnTo>
                  <a:lnTo>
                    <a:pt x="34925" y="9906"/>
                  </a:lnTo>
                  <a:lnTo>
                    <a:pt x="36957" y="11303"/>
                  </a:lnTo>
                  <a:lnTo>
                    <a:pt x="38608" y="12954"/>
                  </a:lnTo>
                  <a:lnTo>
                    <a:pt x="40005" y="15113"/>
                  </a:lnTo>
                  <a:lnTo>
                    <a:pt x="41148" y="17526"/>
                  </a:lnTo>
                  <a:lnTo>
                    <a:pt x="41910" y="20320"/>
                  </a:lnTo>
                  <a:lnTo>
                    <a:pt x="42418" y="23495"/>
                  </a:lnTo>
                  <a:lnTo>
                    <a:pt x="42545" y="26924"/>
                  </a:lnTo>
                  <a:lnTo>
                    <a:pt x="10033" y="26924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9517A364-463B-681A-5D2B-3242BB5CE89B}"/>
                </a:ext>
              </a:extLst>
            </p:cNvPr>
            <p:cNvSpPr/>
            <p:nvPr/>
          </p:nvSpPr>
          <p:spPr>
            <a:xfrm>
              <a:off x="3753358" y="4928742"/>
              <a:ext cx="111505" cy="90551"/>
            </a:xfrm>
            <a:custGeom>
              <a:avLst/>
              <a:gdLst>
                <a:gd name="connsiteX0" fmla="*/ 100203 w 111505"/>
                <a:gd name="connsiteY0" fmla="*/ 22479 h 90551"/>
                <a:gd name="connsiteX1" fmla="*/ 100203 w 111505"/>
                <a:gd name="connsiteY1" fmla="*/ 22479 h 90551"/>
                <a:gd name="connsiteX2" fmla="*/ 100203 w 111505"/>
                <a:gd name="connsiteY2" fmla="*/ 22733 h 90551"/>
                <a:gd name="connsiteX3" fmla="*/ 100203 w 111505"/>
                <a:gd name="connsiteY3" fmla="*/ 23114 h 90551"/>
                <a:gd name="connsiteX4" fmla="*/ 100203 w 111505"/>
                <a:gd name="connsiteY4" fmla="*/ 23368 h 90551"/>
                <a:gd name="connsiteX5" fmla="*/ 100203 w 111505"/>
                <a:gd name="connsiteY5" fmla="*/ 23622 h 90551"/>
                <a:gd name="connsiteX6" fmla="*/ 100203 w 111505"/>
                <a:gd name="connsiteY6" fmla="*/ 24003 h 90551"/>
                <a:gd name="connsiteX7" fmla="*/ 100203 w 111505"/>
                <a:gd name="connsiteY7" fmla="*/ 24257 h 90551"/>
                <a:gd name="connsiteX8" fmla="*/ 100203 w 111505"/>
                <a:gd name="connsiteY8" fmla="*/ 24511 h 90551"/>
                <a:gd name="connsiteX9" fmla="*/ 100203 w 111505"/>
                <a:gd name="connsiteY9" fmla="*/ 24892 h 90551"/>
                <a:gd name="connsiteX10" fmla="*/ 100203 w 111505"/>
                <a:gd name="connsiteY10" fmla="*/ 25146 h 90551"/>
                <a:gd name="connsiteX11" fmla="*/ 100203 w 111505"/>
                <a:gd name="connsiteY11" fmla="*/ 25527 h 90551"/>
                <a:gd name="connsiteX12" fmla="*/ 100203 w 111505"/>
                <a:gd name="connsiteY12" fmla="*/ 25527 h 90551"/>
                <a:gd name="connsiteX13" fmla="*/ 99441 w 111505"/>
                <a:gd name="connsiteY13" fmla="*/ 34671 h 90551"/>
                <a:gd name="connsiteX14" fmla="*/ 97409 w 111505"/>
                <a:gd name="connsiteY14" fmla="*/ 43942 h 90551"/>
                <a:gd name="connsiteX15" fmla="*/ 94107 w 111505"/>
                <a:gd name="connsiteY15" fmla="*/ 52959 h 90551"/>
                <a:gd name="connsiteX16" fmla="*/ 89408 w 111505"/>
                <a:gd name="connsiteY16" fmla="*/ 61468 h 90551"/>
                <a:gd name="connsiteX17" fmla="*/ 83439 w 111505"/>
                <a:gd name="connsiteY17" fmla="*/ 69342 h 90551"/>
                <a:gd name="connsiteX18" fmla="*/ 76200 w 111505"/>
                <a:gd name="connsiteY18" fmla="*/ 76327 h 90551"/>
                <a:gd name="connsiteX19" fmla="*/ 67691 w 111505"/>
                <a:gd name="connsiteY19" fmla="*/ 82169 h 90551"/>
                <a:gd name="connsiteX20" fmla="*/ 58039 w 111505"/>
                <a:gd name="connsiteY20" fmla="*/ 86741 h 90551"/>
                <a:gd name="connsiteX21" fmla="*/ 47244 w 111505"/>
                <a:gd name="connsiteY21" fmla="*/ 89535 h 90551"/>
                <a:gd name="connsiteX22" fmla="*/ 35179 w 111505"/>
                <a:gd name="connsiteY22" fmla="*/ 90551 h 90551"/>
                <a:gd name="connsiteX23" fmla="*/ 35179 w 111505"/>
                <a:gd name="connsiteY23" fmla="*/ 90551 h 90551"/>
                <a:gd name="connsiteX24" fmla="*/ 31242 w 111505"/>
                <a:gd name="connsiteY24" fmla="*/ 90424 h 90551"/>
                <a:gd name="connsiteX25" fmla="*/ 27432 w 111505"/>
                <a:gd name="connsiteY25" fmla="*/ 90043 h 90551"/>
                <a:gd name="connsiteX26" fmla="*/ 23622 w 111505"/>
                <a:gd name="connsiteY26" fmla="*/ 89535 h 90551"/>
                <a:gd name="connsiteX27" fmla="*/ 19939 w 111505"/>
                <a:gd name="connsiteY27" fmla="*/ 88773 h 90551"/>
                <a:gd name="connsiteX28" fmla="*/ 16383 w 111505"/>
                <a:gd name="connsiteY28" fmla="*/ 87884 h 90551"/>
                <a:gd name="connsiteX29" fmla="*/ 12954 w 111505"/>
                <a:gd name="connsiteY29" fmla="*/ 86741 h 90551"/>
                <a:gd name="connsiteX30" fmla="*/ 9525 w 111505"/>
                <a:gd name="connsiteY30" fmla="*/ 85344 h 90551"/>
                <a:gd name="connsiteX31" fmla="*/ 6223 w 111505"/>
                <a:gd name="connsiteY31" fmla="*/ 83820 h 90551"/>
                <a:gd name="connsiteX32" fmla="*/ 3048 w 111505"/>
                <a:gd name="connsiteY32" fmla="*/ 82169 h 90551"/>
                <a:gd name="connsiteX33" fmla="*/ 0 w 111505"/>
                <a:gd name="connsiteY33" fmla="*/ 80264 h 90551"/>
                <a:gd name="connsiteX34" fmla="*/ 0 w 111505"/>
                <a:gd name="connsiteY34" fmla="*/ 80264 h 90551"/>
                <a:gd name="connsiteX35" fmla="*/ 508 w 111505"/>
                <a:gd name="connsiteY35" fmla="*/ 80391 h 90551"/>
                <a:gd name="connsiteX36" fmla="*/ 1016 w 111505"/>
                <a:gd name="connsiteY36" fmla="*/ 80391 h 90551"/>
                <a:gd name="connsiteX37" fmla="*/ 1524 w 111505"/>
                <a:gd name="connsiteY37" fmla="*/ 80518 h 90551"/>
                <a:gd name="connsiteX38" fmla="*/ 2032 w 111505"/>
                <a:gd name="connsiteY38" fmla="*/ 80518 h 90551"/>
                <a:gd name="connsiteX39" fmla="*/ 2667 w 111505"/>
                <a:gd name="connsiteY39" fmla="*/ 80645 h 90551"/>
                <a:gd name="connsiteX40" fmla="*/ 3175 w 111505"/>
                <a:gd name="connsiteY40" fmla="*/ 80645 h 90551"/>
                <a:gd name="connsiteX41" fmla="*/ 3683 w 111505"/>
                <a:gd name="connsiteY41" fmla="*/ 80645 h 90551"/>
                <a:gd name="connsiteX42" fmla="*/ 4318 w 111505"/>
                <a:gd name="connsiteY42" fmla="*/ 80645 h 90551"/>
                <a:gd name="connsiteX43" fmla="*/ 4826 w 111505"/>
                <a:gd name="connsiteY43" fmla="*/ 80772 h 90551"/>
                <a:gd name="connsiteX44" fmla="*/ 5461 w 111505"/>
                <a:gd name="connsiteY44" fmla="*/ 80772 h 90551"/>
                <a:gd name="connsiteX45" fmla="*/ 5461 w 111505"/>
                <a:gd name="connsiteY45" fmla="*/ 80772 h 90551"/>
                <a:gd name="connsiteX46" fmla="*/ 8636 w 111505"/>
                <a:gd name="connsiteY46" fmla="*/ 80645 h 90551"/>
                <a:gd name="connsiteX47" fmla="*/ 11684 w 111505"/>
                <a:gd name="connsiteY47" fmla="*/ 80264 h 90551"/>
                <a:gd name="connsiteX48" fmla="*/ 14859 w 111505"/>
                <a:gd name="connsiteY48" fmla="*/ 79756 h 90551"/>
                <a:gd name="connsiteX49" fmla="*/ 17780 w 111505"/>
                <a:gd name="connsiteY49" fmla="*/ 78994 h 90551"/>
                <a:gd name="connsiteX50" fmla="*/ 20701 w 111505"/>
                <a:gd name="connsiteY50" fmla="*/ 78105 h 90551"/>
                <a:gd name="connsiteX51" fmla="*/ 23495 w 111505"/>
                <a:gd name="connsiteY51" fmla="*/ 76962 h 90551"/>
                <a:gd name="connsiteX52" fmla="*/ 26289 w 111505"/>
                <a:gd name="connsiteY52" fmla="*/ 75692 h 90551"/>
                <a:gd name="connsiteX53" fmla="*/ 28829 w 111505"/>
                <a:gd name="connsiteY53" fmla="*/ 74295 h 90551"/>
                <a:gd name="connsiteX54" fmla="*/ 31369 w 111505"/>
                <a:gd name="connsiteY54" fmla="*/ 72644 h 90551"/>
                <a:gd name="connsiteX55" fmla="*/ 33782 w 111505"/>
                <a:gd name="connsiteY55" fmla="*/ 70866 h 90551"/>
                <a:gd name="connsiteX56" fmla="*/ 33782 w 111505"/>
                <a:gd name="connsiteY56" fmla="*/ 70866 h 90551"/>
                <a:gd name="connsiteX57" fmla="*/ 30861 w 111505"/>
                <a:gd name="connsiteY57" fmla="*/ 70612 h 90551"/>
                <a:gd name="connsiteX58" fmla="*/ 28067 w 111505"/>
                <a:gd name="connsiteY58" fmla="*/ 69977 h 90551"/>
                <a:gd name="connsiteX59" fmla="*/ 25273 w 111505"/>
                <a:gd name="connsiteY59" fmla="*/ 69088 h 90551"/>
                <a:gd name="connsiteX60" fmla="*/ 22733 w 111505"/>
                <a:gd name="connsiteY60" fmla="*/ 67818 h 90551"/>
                <a:gd name="connsiteX61" fmla="*/ 20447 w 111505"/>
                <a:gd name="connsiteY61" fmla="*/ 66294 h 90551"/>
                <a:gd name="connsiteX62" fmla="*/ 18288 w 111505"/>
                <a:gd name="connsiteY62" fmla="*/ 64516 h 90551"/>
                <a:gd name="connsiteX63" fmla="*/ 16383 w 111505"/>
                <a:gd name="connsiteY63" fmla="*/ 62357 h 90551"/>
                <a:gd name="connsiteX64" fmla="*/ 14732 w 111505"/>
                <a:gd name="connsiteY64" fmla="*/ 60071 h 90551"/>
                <a:gd name="connsiteX65" fmla="*/ 13462 w 111505"/>
                <a:gd name="connsiteY65" fmla="*/ 57658 h 90551"/>
                <a:gd name="connsiteX66" fmla="*/ 12446 w 111505"/>
                <a:gd name="connsiteY66" fmla="*/ 54991 h 90551"/>
                <a:gd name="connsiteX67" fmla="*/ 12446 w 111505"/>
                <a:gd name="connsiteY67" fmla="*/ 54991 h 90551"/>
                <a:gd name="connsiteX68" fmla="*/ 12827 w 111505"/>
                <a:gd name="connsiteY68" fmla="*/ 54991 h 90551"/>
                <a:gd name="connsiteX69" fmla="*/ 13335 w 111505"/>
                <a:gd name="connsiteY69" fmla="*/ 55118 h 90551"/>
                <a:gd name="connsiteX70" fmla="*/ 13716 w 111505"/>
                <a:gd name="connsiteY70" fmla="*/ 55118 h 90551"/>
                <a:gd name="connsiteX71" fmla="*/ 14224 w 111505"/>
                <a:gd name="connsiteY71" fmla="*/ 55245 h 90551"/>
                <a:gd name="connsiteX72" fmla="*/ 14605 w 111505"/>
                <a:gd name="connsiteY72" fmla="*/ 55245 h 90551"/>
                <a:gd name="connsiteX73" fmla="*/ 14986 w 111505"/>
                <a:gd name="connsiteY73" fmla="*/ 55245 h 90551"/>
                <a:gd name="connsiteX74" fmla="*/ 15494 w 111505"/>
                <a:gd name="connsiteY74" fmla="*/ 55372 h 90551"/>
                <a:gd name="connsiteX75" fmla="*/ 15875 w 111505"/>
                <a:gd name="connsiteY75" fmla="*/ 55372 h 90551"/>
                <a:gd name="connsiteX76" fmla="*/ 16383 w 111505"/>
                <a:gd name="connsiteY76" fmla="*/ 55372 h 90551"/>
                <a:gd name="connsiteX77" fmla="*/ 16764 w 111505"/>
                <a:gd name="connsiteY77" fmla="*/ 55372 h 90551"/>
                <a:gd name="connsiteX78" fmla="*/ 16764 w 111505"/>
                <a:gd name="connsiteY78" fmla="*/ 55372 h 90551"/>
                <a:gd name="connsiteX79" fmla="*/ 17399 w 111505"/>
                <a:gd name="connsiteY79" fmla="*/ 55372 h 90551"/>
                <a:gd name="connsiteX80" fmla="*/ 18034 w 111505"/>
                <a:gd name="connsiteY80" fmla="*/ 55372 h 90551"/>
                <a:gd name="connsiteX81" fmla="*/ 18542 w 111505"/>
                <a:gd name="connsiteY81" fmla="*/ 55245 h 90551"/>
                <a:gd name="connsiteX82" fmla="*/ 19177 w 111505"/>
                <a:gd name="connsiteY82" fmla="*/ 55245 h 90551"/>
                <a:gd name="connsiteX83" fmla="*/ 19812 w 111505"/>
                <a:gd name="connsiteY83" fmla="*/ 55118 h 90551"/>
                <a:gd name="connsiteX84" fmla="*/ 20447 w 111505"/>
                <a:gd name="connsiteY84" fmla="*/ 54991 h 90551"/>
                <a:gd name="connsiteX85" fmla="*/ 20955 w 111505"/>
                <a:gd name="connsiteY85" fmla="*/ 54864 h 90551"/>
                <a:gd name="connsiteX86" fmla="*/ 21590 w 111505"/>
                <a:gd name="connsiteY86" fmla="*/ 54737 h 90551"/>
                <a:gd name="connsiteX87" fmla="*/ 22098 w 111505"/>
                <a:gd name="connsiteY87" fmla="*/ 54610 h 90551"/>
                <a:gd name="connsiteX88" fmla="*/ 22733 w 111505"/>
                <a:gd name="connsiteY88" fmla="*/ 54483 h 90551"/>
                <a:gd name="connsiteX89" fmla="*/ 22733 w 111505"/>
                <a:gd name="connsiteY89" fmla="*/ 54483 h 90551"/>
                <a:gd name="connsiteX90" fmla="*/ 19685 w 111505"/>
                <a:gd name="connsiteY90" fmla="*/ 53721 h 90551"/>
                <a:gd name="connsiteX91" fmla="*/ 16764 w 111505"/>
                <a:gd name="connsiteY91" fmla="*/ 52451 h 90551"/>
                <a:gd name="connsiteX92" fmla="*/ 14097 w 111505"/>
                <a:gd name="connsiteY92" fmla="*/ 50800 h 90551"/>
                <a:gd name="connsiteX93" fmla="*/ 11684 w 111505"/>
                <a:gd name="connsiteY93" fmla="*/ 48895 h 90551"/>
                <a:gd name="connsiteX94" fmla="*/ 9525 w 111505"/>
                <a:gd name="connsiteY94" fmla="*/ 46609 h 90551"/>
                <a:gd name="connsiteX95" fmla="*/ 7747 w 111505"/>
                <a:gd name="connsiteY95" fmla="*/ 44196 h 90551"/>
                <a:gd name="connsiteX96" fmla="*/ 6350 w 111505"/>
                <a:gd name="connsiteY96" fmla="*/ 41402 h 90551"/>
                <a:gd name="connsiteX97" fmla="*/ 5207 w 111505"/>
                <a:gd name="connsiteY97" fmla="*/ 38481 h 90551"/>
                <a:gd name="connsiteX98" fmla="*/ 4572 w 111505"/>
                <a:gd name="connsiteY98" fmla="*/ 35306 h 90551"/>
                <a:gd name="connsiteX99" fmla="*/ 4318 w 111505"/>
                <a:gd name="connsiteY99" fmla="*/ 32004 h 90551"/>
                <a:gd name="connsiteX100" fmla="*/ 4318 w 111505"/>
                <a:gd name="connsiteY100" fmla="*/ 31877 h 90551"/>
                <a:gd name="connsiteX101" fmla="*/ 4318 w 111505"/>
                <a:gd name="connsiteY101" fmla="*/ 31877 h 90551"/>
                <a:gd name="connsiteX102" fmla="*/ 5334 w 111505"/>
                <a:gd name="connsiteY102" fmla="*/ 32385 h 90551"/>
                <a:gd name="connsiteX103" fmla="*/ 6223 w 111505"/>
                <a:gd name="connsiteY103" fmla="*/ 32766 h 90551"/>
                <a:gd name="connsiteX104" fmla="*/ 7239 w 111505"/>
                <a:gd name="connsiteY104" fmla="*/ 33147 h 90551"/>
                <a:gd name="connsiteX105" fmla="*/ 8255 w 111505"/>
                <a:gd name="connsiteY105" fmla="*/ 33528 h 90551"/>
                <a:gd name="connsiteX106" fmla="*/ 9398 w 111505"/>
                <a:gd name="connsiteY106" fmla="*/ 33782 h 90551"/>
                <a:gd name="connsiteX107" fmla="*/ 10414 w 111505"/>
                <a:gd name="connsiteY107" fmla="*/ 34036 h 90551"/>
                <a:gd name="connsiteX108" fmla="*/ 11557 w 111505"/>
                <a:gd name="connsiteY108" fmla="*/ 34290 h 90551"/>
                <a:gd name="connsiteX109" fmla="*/ 12573 w 111505"/>
                <a:gd name="connsiteY109" fmla="*/ 34417 h 90551"/>
                <a:gd name="connsiteX110" fmla="*/ 13716 w 111505"/>
                <a:gd name="connsiteY110" fmla="*/ 34544 h 90551"/>
                <a:gd name="connsiteX111" fmla="*/ 14859 w 111505"/>
                <a:gd name="connsiteY111" fmla="*/ 34671 h 90551"/>
                <a:gd name="connsiteX112" fmla="*/ 14859 w 111505"/>
                <a:gd name="connsiteY112" fmla="*/ 34671 h 90551"/>
                <a:gd name="connsiteX113" fmla="*/ 12954 w 111505"/>
                <a:gd name="connsiteY113" fmla="*/ 33274 h 90551"/>
                <a:gd name="connsiteX114" fmla="*/ 11303 w 111505"/>
                <a:gd name="connsiteY114" fmla="*/ 31877 h 90551"/>
                <a:gd name="connsiteX115" fmla="*/ 9779 w 111505"/>
                <a:gd name="connsiteY115" fmla="*/ 30226 h 90551"/>
                <a:gd name="connsiteX116" fmla="*/ 8509 w 111505"/>
                <a:gd name="connsiteY116" fmla="*/ 28448 h 90551"/>
                <a:gd name="connsiteX117" fmla="*/ 7366 w 111505"/>
                <a:gd name="connsiteY117" fmla="*/ 26543 h 90551"/>
                <a:gd name="connsiteX118" fmla="*/ 6350 w 111505"/>
                <a:gd name="connsiteY118" fmla="*/ 24511 h 90551"/>
                <a:gd name="connsiteX119" fmla="*/ 5588 w 111505"/>
                <a:gd name="connsiteY119" fmla="*/ 22479 h 90551"/>
                <a:gd name="connsiteX120" fmla="*/ 5080 w 111505"/>
                <a:gd name="connsiteY120" fmla="*/ 20320 h 90551"/>
                <a:gd name="connsiteX121" fmla="*/ 4699 w 111505"/>
                <a:gd name="connsiteY121" fmla="*/ 18034 h 90551"/>
                <a:gd name="connsiteX122" fmla="*/ 4572 w 111505"/>
                <a:gd name="connsiteY122" fmla="*/ 15621 h 90551"/>
                <a:gd name="connsiteX123" fmla="*/ 4572 w 111505"/>
                <a:gd name="connsiteY123" fmla="*/ 15621 h 90551"/>
                <a:gd name="connsiteX124" fmla="*/ 4572 w 111505"/>
                <a:gd name="connsiteY124" fmla="*/ 14351 h 90551"/>
                <a:gd name="connsiteX125" fmla="*/ 4699 w 111505"/>
                <a:gd name="connsiteY125" fmla="*/ 13081 h 90551"/>
                <a:gd name="connsiteX126" fmla="*/ 4826 w 111505"/>
                <a:gd name="connsiteY126" fmla="*/ 11811 h 90551"/>
                <a:gd name="connsiteX127" fmla="*/ 5080 w 111505"/>
                <a:gd name="connsiteY127" fmla="*/ 10668 h 90551"/>
                <a:gd name="connsiteX128" fmla="*/ 5334 w 111505"/>
                <a:gd name="connsiteY128" fmla="*/ 9525 h 90551"/>
                <a:gd name="connsiteX129" fmla="*/ 5715 w 111505"/>
                <a:gd name="connsiteY129" fmla="*/ 8382 h 90551"/>
                <a:gd name="connsiteX130" fmla="*/ 6096 w 111505"/>
                <a:gd name="connsiteY130" fmla="*/ 7239 h 90551"/>
                <a:gd name="connsiteX131" fmla="*/ 6604 w 111505"/>
                <a:gd name="connsiteY131" fmla="*/ 6096 h 90551"/>
                <a:gd name="connsiteX132" fmla="*/ 7112 w 111505"/>
                <a:gd name="connsiteY132" fmla="*/ 5080 h 90551"/>
                <a:gd name="connsiteX133" fmla="*/ 7620 w 111505"/>
                <a:gd name="connsiteY133" fmla="*/ 4064 h 90551"/>
                <a:gd name="connsiteX134" fmla="*/ 7620 w 111505"/>
                <a:gd name="connsiteY134" fmla="*/ 4064 h 90551"/>
                <a:gd name="connsiteX135" fmla="*/ 11176 w 111505"/>
                <a:gd name="connsiteY135" fmla="*/ 8128 h 90551"/>
                <a:gd name="connsiteX136" fmla="*/ 15113 w 111505"/>
                <a:gd name="connsiteY136" fmla="*/ 11811 h 90551"/>
                <a:gd name="connsiteX137" fmla="*/ 19304 w 111505"/>
                <a:gd name="connsiteY137" fmla="*/ 15113 h 90551"/>
                <a:gd name="connsiteX138" fmla="*/ 23749 w 111505"/>
                <a:gd name="connsiteY138" fmla="*/ 18161 h 90551"/>
                <a:gd name="connsiteX139" fmla="*/ 28448 w 111505"/>
                <a:gd name="connsiteY139" fmla="*/ 20828 h 90551"/>
                <a:gd name="connsiteX140" fmla="*/ 33401 w 111505"/>
                <a:gd name="connsiteY140" fmla="*/ 23114 h 90551"/>
                <a:gd name="connsiteX141" fmla="*/ 38481 w 111505"/>
                <a:gd name="connsiteY141" fmla="*/ 25019 h 90551"/>
                <a:gd name="connsiteX142" fmla="*/ 43815 w 111505"/>
                <a:gd name="connsiteY142" fmla="*/ 26543 h 90551"/>
                <a:gd name="connsiteX143" fmla="*/ 49403 w 111505"/>
                <a:gd name="connsiteY143" fmla="*/ 27559 h 90551"/>
                <a:gd name="connsiteX144" fmla="*/ 54991 w 111505"/>
                <a:gd name="connsiteY144" fmla="*/ 28067 h 90551"/>
                <a:gd name="connsiteX145" fmla="*/ 54991 w 111505"/>
                <a:gd name="connsiteY145" fmla="*/ 28067 h 90551"/>
                <a:gd name="connsiteX146" fmla="*/ 54864 w 111505"/>
                <a:gd name="connsiteY146" fmla="*/ 27559 h 90551"/>
                <a:gd name="connsiteX147" fmla="*/ 54737 w 111505"/>
                <a:gd name="connsiteY147" fmla="*/ 27051 h 90551"/>
                <a:gd name="connsiteX148" fmla="*/ 54610 w 111505"/>
                <a:gd name="connsiteY148" fmla="*/ 26543 h 90551"/>
                <a:gd name="connsiteX149" fmla="*/ 54610 w 111505"/>
                <a:gd name="connsiteY149" fmla="*/ 26035 h 90551"/>
                <a:gd name="connsiteX150" fmla="*/ 54483 w 111505"/>
                <a:gd name="connsiteY150" fmla="*/ 25527 h 90551"/>
                <a:gd name="connsiteX151" fmla="*/ 54483 w 111505"/>
                <a:gd name="connsiteY151" fmla="*/ 25019 h 90551"/>
                <a:gd name="connsiteX152" fmla="*/ 54356 w 111505"/>
                <a:gd name="connsiteY152" fmla="*/ 24384 h 90551"/>
                <a:gd name="connsiteX153" fmla="*/ 54356 w 111505"/>
                <a:gd name="connsiteY153" fmla="*/ 23876 h 90551"/>
                <a:gd name="connsiteX154" fmla="*/ 54356 w 111505"/>
                <a:gd name="connsiteY154" fmla="*/ 23368 h 90551"/>
                <a:gd name="connsiteX155" fmla="*/ 54356 w 111505"/>
                <a:gd name="connsiteY155" fmla="*/ 22860 h 90551"/>
                <a:gd name="connsiteX156" fmla="*/ 54356 w 111505"/>
                <a:gd name="connsiteY156" fmla="*/ 22860 h 90551"/>
                <a:gd name="connsiteX157" fmla="*/ 54610 w 111505"/>
                <a:gd name="connsiteY157" fmla="*/ 19177 h 90551"/>
                <a:gd name="connsiteX158" fmla="*/ 55499 w 111505"/>
                <a:gd name="connsiteY158" fmla="*/ 15621 h 90551"/>
                <a:gd name="connsiteX159" fmla="*/ 56896 w 111505"/>
                <a:gd name="connsiteY159" fmla="*/ 12319 h 90551"/>
                <a:gd name="connsiteX160" fmla="*/ 58801 w 111505"/>
                <a:gd name="connsiteY160" fmla="*/ 9398 h 90551"/>
                <a:gd name="connsiteX161" fmla="*/ 61087 w 111505"/>
                <a:gd name="connsiteY161" fmla="*/ 6604 h 90551"/>
                <a:gd name="connsiteX162" fmla="*/ 63754 w 111505"/>
                <a:gd name="connsiteY162" fmla="*/ 4318 h 90551"/>
                <a:gd name="connsiteX163" fmla="*/ 66675 w 111505"/>
                <a:gd name="connsiteY163" fmla="*/ 2540 h 90551"/>
                <a:gd name="connsiteX164" fmla="*/ 69977 w 111505"/>
                <a:gd name="connsiteY164" fmla="*/ 1143 h 90551"/>
                <a:gd name="connsiteX165" fmla="*/ 73533 w 111505"/>
                <a:gd name="connsiteY165" fmla="*/ 254 h 90551"/>
                <a:gd name="connsiteX166" fmla="*/ 77216 w 111505"/>
                <a:gd name="connsiteY166" fmla="*/ 0 h 90551"/>
                <a:gd name="connsiteX167" fmla="*/ 77216 w 111505"/>
                <a:gd name="connsiteY167" fmla="*/ 0 h 90551"/>
                <a:gd name="connsiteX168" fmla="*/ 79248 w 111505"/>
                <a:gd name="connsiteY168" fmla="*/ 0 h 90551"/>
                <a:gd name="connsiteX169" fmla="*/ 81153 w 111505"/>
                <a:gd name="connsiteY169" fmla="*/ 254 h 90551"/>
                <a:gd name="connsiteX170" fmla="*/ 82931 w 111505"/>
                <a:gd name="connsiteY170" fmla="*/ 635 h 90551"/>
                <a:gd name="connsiteX171" fmla="*/ 84709 w 111505"/>
                <a:gd name="connsiteY171" fmla="*/ 1143 h 90551"/>
                <a:gd name="connsiteX172" fmla="*/ 86487 w 111505"/>
                <a:gd name="connsiteY172" fmla="*/ 1778 h 90551"/>
                <a:gd name="connsiteX173" fmla="*/ 88138 w 111505"/>
                <a:gd name="connsiteY173" fmla="*/ 2667 h 90551"/>
                <a:gd name="connsiteX174" fmla="*/ 89789 w 111505"/>
                <a:gd name="connsiteY174" fmla="*/ 3556 h 90551"/>
                <a:gd name="connsiteX175" fmla="*/ 91313 w 111505"/>
                <a:gd name="connsiteY175" fmla="*/ 4699 h 90551"/>
                <a:gd name="connsiteX176" fmla="*/ 92710 w 111505"/>
                <a:gd name="connsiteY176" fmla="*/ 5842 h 90551"/>
                <a:gd name="connsiteX177" fmla="*/ 94107 w 111505"/>
                <a:gd name="connsiteY177" fmla="*/ 7112 h 90551"/>
                <a:gd name="connsiteX178" fmla="*/ 94107 w 111505"/>
                <a:gd name="connsiteY178" fmla="*/ 7112 h 90551"/>
                <a:gd name="connsiteX179" fmla="*/ 95504 w 111505"/>
                <a:gd name="connsiteY179" fmla="*/ 6858 h 90551"/>
                <a:gd name="connsiteX180" fmla="*/ 97028 w 111505"/>
                <a:gd name="connsiteY180" fmla="*/ 6350 h 90551"/>
                <a:gd name="connsiteX181" fmla="*/ 98552 w 111505"/>
                <a:gd name="connsiteY181" fmla="*/ 5969 h 90551"/>
                <a:gd name="connsiteX182" fmla="*/ 100076 w 111505"/>
                <a:gd name="connsiteY182" fmla="*/ 5461 h 90551"/>
                <a:gd name="connsiteX183" fmla="*/ 101473 w 111505"/>
                <a:gd name="connsiteY183" fmla="*/ 4953 h 90551"/>
                <a:gd name="connsiteX184" fmla="*/ 102997 w 111505"/>
                <a:gd name="connsiteY184" fmla="*/ 4318 h 90551"/>
                <a:gd name="connsiteX185" fmla="*/ 104394 w 111505"/>
                <a:gd name="connsiteY185" fmla="*/ 3683 h 90551"/>
                <a:gd name="connsiteX186" fmla="*/ 105791 w 111505"/>
                <a:gd name="connsiteY186" fmla="*/ 2921 h 90551"/>
                <a:gd name="connsiteX187" fmla="*/ 107188 w 111505"/>
                <a:gd name="connsiteY187" fmla="*/ 2286 h 90551"/>
                <a:gd name="connsiteX188" fmla="*/ 108458 w 111505"/>
                <a:gd name="connsiteY188" fmla="*/ 1524 h 90551"/>
                <a:gd name="connsiteX189" fmla="*/ 108458 w 111505"/>
                <a:gd name="connsiteY189" fmla="*/ 1524 h 90551"/>
                <a:gd name="connsiteX190" fmla="*/ 107950 w 111505"/>
                <a:gd name="connsiteY190" fmla="*/ 3048 h 90551"/>
                <a:gd name="connsiteX191" fmla="*/ 107188 w 111505"/>
                <a:gd name="connsiteY191" fmla="*/ 4572 h 90551"/>
                <a:gd name="connsiteX192" fmla="*/ 106426 w 111505"/>
                <a:gd name="connsiteY192" fmla="*/ 6096 h 90551"/>
                <a:gd name="connsiteX193" fmla="*/ 105537 w 111505"/>
                <a:gd name="connsiteY193" fmla="*/ 7493 h 90551"/>
                <a:gd name="connsiteX194" fmla="*/ 104648 w 111505"/>
                <a:gd name="connsiteY194" fmla="*/ 8763 h 90551"/>
                <a:gd name="connsiteX195" fmla="*/ 103505 w 111505"/>
                <a:gd name="connsiteY195" fmla="*/ 10033 h 90551"/>
                <a:gd name="connsiteX196" fmla="*/ 102362 w 111505"/>
                <a:gd name="connsiteY196" fmla="*/ 11176 h 90551"/>
                <a:gd name="connsiteX197" fmla="*/ 101092 w 111505"/>
                <a:gd name="connsiteY197" fmla="*/ 12319 h 90551"/>
                <a:gd name="connsiteX198" fmla="*/ 99822 w 111505"/>
                <a:gd name="connsiteY198" fmla="*/ 13208 h 90551"/>
                <a:gd name="connsiteX199" fmla="*/ 98425 w 111505"/>
                <a:gd name="connsiteY199" fmla="*/ 14097 h 90551"/>
                <a:gd name="connsiteX200" fmla="*/ 98425 w 111505"/>
                <a:gd name="connsiteY200" fmla="*/ 14097 h 90551"/>
                <a:gd name="connsiteX201" fmla="*/ 99822 w 111505"/>
                <a:gd name="connsiteY201" fmla="*/ 13970 h 90551"/>
                <a:gd name="connsiteX202" fmla="*/ 101219 w 111505"/>
                <a:gd name="connsiteY202" fmla="*/ 13843 h 90551"/>
                <a:gd name="connsiteX203" fmla="*/ 102489 w 111505"/>
                <a:gd name="connsiteY203" fmla="*/ 13589 h 90551"/>
                <a:gd name="connsiteX204" fmla="*/ 103886 w 111505"/>
                <a:gd name="connsiteY204" fmla="*/ 13208 h 90551"/>
                <a:gd name="connsiteX205" fmla="*/ 105283 w 111505"/>
                <a:gd name="connsiteY205" fmla="*/ 12827 h 90551"/>
                <a:gd name="connsiteX206" fmla="*/ 106553 w 111505"/>
                <a:gd name="connsiteY206" fmla="*/ 12446 h 90551"/>
                <a:gd name="connsiteX207" fmla="*/ 107823 w 111505"/>
                <a:gd name="connsiteY207" fmla="*/ 12065 h 90551"/>
                <a:gd name="connsiteX208" fmla="*/ 109093 w 111505"/>
                <a:gd name="connsiteY208" fmla="*/ 11684 h 90551"/>
                <a:gd name="connsiteX209" fmla="*/ 110363 w 111505"/>
                <a:gd name="connsiteY209" fmla="*/ 11176 h 90551"/>
                <a:gd name="connsiteX210" fmla="*/ 111506 w 111505"/>
                <a:gd name="connsiteY210" fmla="*/ 10668 h 90551"/>
                <a:gd name="connsiteX211" fmla="*/ 111506 w 111505"/>
                <a:gd name="connsiteY211" fmla="*/ 10668 h 90551"/>
                <a:gd name="connsiteX212" fmla="*/ 110617 w 111505"/>
                <a:gd name="connsiteY212" fmla="*/ 12065 h 90551"/>
                <a:gd name="connsiteX213" fmla="*/ 109601 w 111505"/>
                <a:gd name="connsiteY213" fmla="*/ 13335 h 90551"/>
                <a:gd name="connsiteX214" fmla="*/ 108585 w 111505"/>
                <a:gd name="connsiteY214" fmla="*/ 14605 h 90551"/>
                <a:gd name="connsiteX215" fmla="*/ 107442 w 111505"/>
                <a:gd name="connsiteY215" fmla="*/ 15875 h 90551"/>
                <a:gd name="connsiteX216" fmla="*/ 106299 w 111505"/>
                <a:gd name="connsiteY216" fmla="*/ 17018 h 90551"/>
                <a:gd name="connsiteX217" fmla="*/ 105156 w 111505"/>
                <a:gd name="connsiteY217" fmla="*/ 18161 h 90551"/>
                <a:gd name="connsiteX218" fmla="*/ 104013 w 111505"/>
                <a:gd name="connsiteY218" fmla="*/ 19304 h 90551"/>
                <a:gd name="connsiteX219" fmla="*/ 102743 w 111505"/>
                <a:gd name="connsiteY219" fmla="*/ 20447 h 90551"/>
                <a:gd name="connsiteX220" fmla="*/ 101473 w 111505"/>
                <a:gd name="connsiteY220" fmla="*/ 21463 h 90551"/>
                <a:gd name="connsiteX221" fmla="*/ 100203 w 111505"/>
                <a:gd name="connsiteY221" fmla="*/ 22479 h 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111505" h="90551">
                  <a:moveTo>
                    <a:pt x="100203" y="22479"/>
                  </a:moveTo>
                  <a:lnTo>
                    <a:pt x="100203" y="22479"/>
                  </a:lnTo>
                  <a:lnTo>
                    <a:pt x="100203" y="22733"/>
                  </a:lnTo>
                  <a:lnTo>
                    <a:pt x="100203" y="23114"/>
                  </a:lnTo>
                  <a:lnTo>
                    <a:pt x="100203" y="23368"/>
                  </a:lnTo>
                  <a:lnTo>
                    <a:pt x="100203" y="23622"/>
                  </a:lnTo>
                  <a:lnTo>
                    <a:pt x="100203" y="24003"/>
                  </a:lnTo>
                  <a:lnTo>
                    <a:pt x="100203" y="24257"/>
                  </a:lnTo>
                  <a:lnTo>
                    <a:pt x="100203" y="24511"/>
                  </a:lnTo>
                  <a:lnTo>
                    <a:pt x="100203" y="24892"/>
                  </a:lnTo>
                  <a:lnTo>
                    <a:pt x="100203" y="25146"/>
                  </a:lnTo>
                  <a:lnTo>
                    <a:pt x="100203" y="25527"/>
                  </a:lnTo>
                  <a:lnTo>
                    <a:pt x="100203" y="25527"/>
                  </a:lnTo>
                  <a:lnTo>
                    <a:pt x="99441" y="34671"/>
                  </a:lnTo>
                  <a:lnTo>
                    <a:pt x="97409" y="43942"/>
                  </a:lnTo>
                  <a:lnTo>
                    <a:pt x="94107" y="52959"/>
                  </a:lnTo>
                  <a:lnTo>
                    <a:pt x="89408" y="61468"/>
                  </a:lnTo>
                  <a:lnTo>
                    <a:pt x="83439" y="69342"/>
                  </a:lnTo>
                  <a:lnTo>
                    <a:pt x="76200" y="76327"/>
                  </a:lnTo>
                  <a:lnTo>
                    <a:pt x="67691" y="82169"/>
                  </a:lnTo>
                  <a:lnTo>
                    <a:pt x="58039" y="86741"/>
                  </a:lnTo>
                  <a:lnTo>
                    <a:pt x="47244" y="89535"/>
                  </a:lnTo>
                  <a:lnTo>
                    <a:pt x="35179" y="90551"/>
                  </a:lnTo>
                  <a:lnTo>
                    <a:pt x="35179" y="90551"/>
                  </a:lnTo>
                  <a:lnTo>
                    <a:pt x="31242" y="90424"/>
                  </a:lnTo>
                  <a:lnTo>
                    <a:pt x="27432" y="90043"/>
                  </a:lnTo>
                  <a:lnTo>
                    <a:pt x="23622" y="89535"/>
                  </a:lnTo>
                  <a:lnTo>
                    <a:pt x="19939" y="88773"/>
                  </a:lnTo>
                  <a:lnTo>
                    <a:pt x="16383" y="87884"/>
                  </a:lnTo>
                  <a:lnTo>
                    <a:pt x="12954" y="86741"/>
                  </a:lnTo>
                  <a:lnTo>
                    <a:pt x="9525" y="85344"/>
                  </a:lnTo>
                  <a:lnTo>
                    <a:pt x="6223" y="83820"/>
                  </a:lnTo>
                  <a:lnTo>
                    <a:pt x="3048" y="82169"/>
                  </a:lnTo>
                  <a:lnTo>
                    <a:pt x="0" y="80264"/>
                  </a:lnTo>
                  <a:lnTo>
                    <a:pt x="0" y="80264"/>
                  </a:lnTo>
                  <a:lnTo>
                    <a:pt x="508" y="80391"/>
                  </a:lnTo>
                  <a:lnTo>
                    <a:pt x="1016" y="80391"/>
                  </a:lnTo>
                  <a:lnTo>
                    <a:pt x="1524" y="80518"/>
                  </a:lnTo>
                  <a:lnTo>
                    <a:pt x="2032" y="80518"/>
                  </a:lnTo>
                  <a:lnTo>
                    <a:pt x="2667" y="80645"/>
                  </a:lnTo>
                  <a:lnTo>
                    <a:pt x="3175" y="80645"/>
                  </a:lnTo>
                  <a:lnTo>
                    <a:pt x="3683" y="80645"/>
                  </a:lnTo>
                  <a:lnTo>
                    <a:pt x="4318" y="80645"/>
                  </a:lnTo>
                  <a:lnTo>
                    <a:pt x="4826" y="80772"/>
                  </a:lnTo>
                  <a:lnTo>
                    <a:pt x="5461" y="80772"/>
                  </a:lnTo>
                  <a:lnTo>
                    <a:pt x="5461" y="80772"/>
                  </a:lnTo>
                  <a:lnTo>
                    <a:pt x="8636" y="80645"/>
                  </a:lnTo>
                  <a:lnTo>
                    <a:pt x="11684" y="80264"/>
                  </a:lnTo>
                  <a:lnTo>
                    <a:pt x="14859" y="79756"/>
                  </a:lnTo>
                  <a:lnTo>
                    <a:pt x="17780" y="78994"/>
                  </a:lnTo>
                  <a:lnTo>
                    <a:pt x="20701" y="78105"/>
                  </a:lnTo>
                  <a:lnTo>
                    <a:pt x="23495" y="76962"/>
                  </a:lnTo>
                  <a:lnTo>
                    <a:pt x="26289" y="75692"/>
                  </a:lnTo>
                  <a:lnTo>
                    <a:pt x="28829" y="74295"/>
                  </a:lnTo>
                  <a:lnTo>
                    <a:pt x="31369" y="72644"/>
                  </a:lnTo>
                  <a:lnTo>
                    <a:pt x="33782" y="70866"/>
                  </a:lnTo>
                  <a:lnTo>
                    <a:pt x="33782" y="70866"/>
                  </a:lnTo>
                  <a:lnTo>
                    <a:pt x="30861" y="70612"/>
                  </a:lnTo>
                  <a:lnTo>
                    <a:pt x="28067" y="69977"/>
                  </a:lnTo>
                  <a:lnTo>
                    <a:pt x="25273" y="69088"/>
                  </a:lnTo>
                  <a:lnTo>
                    <a:pt x="22733" y="67818"/>
                  </a:lnTo>
                  <a:lnTo>
                    <a:pt x="20447" y="66294"/>
                  </a:lnTo>
                  <a:lnTo>
                    <a:pt x="18288" y="64516"/>
                  </a:lnTo>
                  <a:lnTo>
                    <a:pt x="16383" y="62357"/>
                  </a:lnTo>
                  <a:lnTo>
                    <a:pt x="14732" y="60071"/>
                  </a:lnTo>
                  <a:lnTo>
                    <a:pt x="13462" y="57658"/>
                  </a:lnTo>
                  <a:lnTo>
                    <a:pt x="12446" y="54991"/>
                  </a:lnTo>
                  <a:lnTo>
                    <a:pt x="12446" y="54991"/>
                  </a:lnTo>
                  <a:lnTo>
                    <a:pt x="12827" y="54991"/>
                  </a:lnTo>
                  <a:lnTo>
                    <a:pt x="13335" y="55118"/>
                  </a:lnTo>
                  <a:lnTo>
                    <a:pt x="13716" y="55118"/>
                  </a:lnTo>
                  <a:lnTo>
                    <a:pt x="14224" y="55245"/>
                  </a:lnTo>
                  <a:lnTo>
                    <a:pt x="14605" y="55245"/>
                  </a:lnTo>
                  <a:lnTo>
                    <a:pt x="14986" y="55245"/>
                  </a:lnTo>
                  <a:lnTo>
                    <a:pt x="15494" y="55372"/>
                  </a:lnTo>
                  <a:lnTo>
                    <a:pt x="15875" y="55372"/>
                  </a:lnTo>
                  <a:lnTo>
                    <a:pt x="16383" y="55372"/>
                  </a:lnTo>
                  <a:lnTo>
                    <a:pt x="16764" y="55372"/>
                  </a:lnTo>
                  <a:lnTo>
                    <a:pt x="16764" y="55372"/>
                  </a:lnTo>
                  <a:lnTo>
                    <a:pt x="17399" y="55372"/>
                  </a:lnTo>
                  <a:lnTo>
                    <a:pt x="18034" y="55372"/>
                  </a:lnTo>
                  <a:lnTo>
                    <a:pt x="18542" y="55245"/>
                  </a:lnTo>
                  <a:lnTo>
                    <a:pt x="19177" y="55245"/>
                  </a:lnTo>
                  <a:lnTo>
                    <a:pt x="19812" y="55118"/>
                  </a:lnTo>
                  <a:lnTo>
                    <a:pt x="20447" y="54991"/>
                  </a:lnTo>
                  <a:lnTo>
                    <a:pt x="20955" y="54864"/>
                  </a:lnTo>
                  <a:lnTo>
                    <a:pt x="21590" y="54737"/>
                  </a:lnTo>
                  <a:lnTo>
                    <a:pt x="22098" y="54610"/>
                  </a:lnTo>
                  <a:lnTo>
                    <a:pt x="22733" y="54483"/>
                  </a:lnTo>
                  <a:lnTo>
                    <a:pt x="22733" y="54483"/>
                  </a:lnTo>
                  <a:lnTo>
                    <a:pt x="19685" y="53721"/>
                  </a:lnTo>
                  <a:lnTo>
                    <a:pt x="16764" y="52451"/>
                  </a:lnTo>
                  <a:lnTo>
                    <a:pt x="14097" y="50800"/>
                  </a:lnTo>
                  <a:lnTo>
                    <a:pt x="11684" y="48895"/>
                  </a:lnTo>
                  <a:lnTo>
                    <a:pt x="9525" y="46609"/>
                  </a:lnTo>
                  <a:lnTo>
                    <a:pt x="7747" y="44196"/>
                  </a:lnTo>
                  <a:lnTo>
                    <a:pt x="6350" y="41402"/>
                  </a:lnTo>
                  <a:lnTo>
                    <a:pt x="5207" y="38481"/>
                  </a:lnTo>
                  <a:lnTo>
                    <a:pt x="4572" y="35306"/>
                  </a:lnTo>
                  <a:lnTo>
                    <a:pt x="4318" y="32004"/>
                  </a:lnTo>
                  <a:lnTo>
                    <a:pt x="4318" y="31877"/>
                  </a:lnTo>
                  <a:lnTo>
                    <a:pt x="4318" y="31877"/>
                  </a:lnTo>
                  <a:lnTo>
                    <a:pt x="5334" y="32385"/>
                  </a:lnTo>
                  <a:lnTo>
                    <a:pt x="6223" y="32766"/>
                  </a:lnTo>
                  <a:lnTo>
                    <a:pt x="7239" y="33147"/>
                  </a:lnTo>
                  <a:lnTo>
                    <a:pt x="8255" y="33528"/>
                  </a:lnTo>
                  <a:lnTo>
                    <a:pt x="9398" y="33782"/>
                  </a:lnTo>
                  <a:lnTo>
                    <a:pt x="10414" y="34036"/>
                  </a:lnTo>
                  <a:lnTo>
                    <a:pt x="11557" y="34290"/>
                  </a:lnTo>
                  <a:lnTo>
                    <a:pt x="12573" y="34417"/>
                  </a:lnTo>
                  <a:lnTo>
                    <a:pt x="13716" y="34544"/>
                  </a:lnTo>
                  <a:lnTo>
                    <a:pt x="14859" y="34671"/>
                  </a:lnTo>
                  <a:lnTo>
                    <a:pt x="14859" y="34671"/>
                  </a:lnTo>
                  <a:lnTo>
                    <a:pt x="12954" y="33274"/>
                  </a:lnTo>
                  <a:lnTo>
                    <a:pt x="11303" y="31877"/>
                  </a:lnTo>
                  <a:lnTo>
                    <a:pt x="9779" y="30226"/>
                  </a:lnTo>
                  <a:lnTo>
                    <a:pt x="8509" y="28448"/>
                  </a:lnTo>
                  <a:lnTo>
                    <a:pt x="7366" y="26543"/>
                  </a:lnTo>
                  <a:lnTo>
                    <a:pt x="6350" y="24511"/>
                  </a:lnTo>
                  <a:lnTo>
                    <a:pt x="5588" y="22479"/>
                  </a:lnTo>
                  <a:lnTo>
                    <a:pt x="5080" y="20320"/>
                  </a:lnTo>
                  <a:lnTo>
                    <a:pt x="4699" y="18034"/>
                  </a:lnTo>
                  <a:lnTo>
                    <a:pt x="4572" y="15621"/>
                  </a:lnTo>
                  <a:lnTo>
                    <a:pt x="4572" y="15621"/>
                  </a:lnTo>
                  <a:lnTo>
                    <a:pt x="4572" y="14351"/>
                  </a:lnTo>
                  <a:lnTo>
                    <a:pt x="4699" y="13081"/>
                  </a:lnTo>
                  <a:lnTo>
                    <a:pt x="4826" y="11811"/>
                  </a:lnTo>
                  <a:lnTo>
                    <a:pt x="5080" y="10668"/>
                  </a:lnTo>
                  <a:lnTo>
                    <a:pt x="5334" y="9525"/>
                  </a:lnTo>
                  <a:lnTo>
                    <a:pt x="5715" y="8382"/>
                  </a:lnTo>
                  <a:lnTo>
                    <a:pt x="6096" y="7239"/>
                  </a:lnTo>
                  <a:lnTo>
                    <a:pt x="6604" y="6096"/>
                  </a:lnTo>
                  <a:lnTo>
                    <a:pt x="7112" y="5080"/>
                  </a:lnTo>
                  <a:lnTo>
                    <a:pt x="7620" y="4064"/>
                  </a:lnTo>
                  <a:lnTo>
                    <a:pt x="7620" y="4064"/>
                  </a:lnTo>
                  <a:lnTo>
                    <a:pt x="11176" y="8128"/>
                  </a:lnTo>
                  <a:lnTo>
                    <a:pt x="15113" y="11811"/>
                  </a:lnTo>
                  <a:lnTo>
                    <a:pt x="19304" y="15113"/>
                  </a:lnTo>
                  <a:lnTo>
                    <a:pt x="23749" y="18161"/>
                  </a:lnTo>
                  <a:lnTo>
                    <a:pt x="28448" y="20828"/>
                  </a:lnTo>
                  <a:lnTo>
                    <a:pt x="33401" y="23114"/>
                  </a:lnTo>
                  <a:lnTo>
                    <a:pt x="38481" y="25019"/>
                  </a:lnTo>
                  <a:lnTo>
                    <a:pt x="43815" y="26543"/>
                  </a:lnTo>
                  <a:lnTo>
                    <a:pt x="49403" y="27559"/>
                  </a:lnTo>
                  <a:lnTo>
                    <a:pt x="54991" y="28067"/>
                  </a:lnTo>
                  <a:lnTo>
                    <a:pt x="54991" y="28067"/>
                  </a:lnTo>
                  <a:lnTo>
                    <a:pt x="54864" y="27559"/>
                  </a:lnTo>
                  <a:lnTo>
                    <a:pt x="54737" y="27051"/>
                  </a:lnTo>
                  <a:lnTo>
                    <a:pt x="54610" y="26543"/>
                  </a:lnTo>
                  <a:lnTo>
                    <a:pt x="54610" y="26035"/>
                  </a:lnTo>
                  <a:lnTo>
                    <a:pt x="54483" y="25527"/>
                  </a:lnTo>
                  <a:lnTo>
                    <a:pt x="54483" y="25019"/>
                  </a:lnTo>
                  <a:lnTo>
                    <a:pt x="54356" y="24384"/>
                  </a:lnTo>
                  <a:lnTo>
                    <a:pt x="54356" y="23876"/>
                  </a:lnTo>
                  <a:lnTo>
                    <a:pt x="54356" y="23368"/>
                  </a:lnTo>
                  <a:lnTo>
                    <a:pt x="54356" y="22860"/>
                  </a:lnTo>
                  <a:lnTo>
                    <a:pt x="54356" y="22860"/>
                  </a:lnTo>
                  <a:lnTo>
                    <a:pt x="54610" y="19177"/>
                  </a:lnTo>
                  <a:lnTo>
                    <a:pt x="55499" y="15621"/>
                  </a:lnTo>
                  <a:lnTo>
                    <a:pt x="56896" y="12319"/>
                  </a:lnTo>
                  <a:lnTo>
                    <a:pt x="58801" y="9398"/>
                  </a:lnTo>
                  <a:lnTo>
                    <a:pt x="61087" y="6604"/>
                  </a:lnTo>
                  <a:lnTo>
                    <a:pt x="63754" y="4318"/>
                  </a:lnTo>
                  <a:lnTo>
                    <a:pt x="66675" y="2540"/>
                  </a:lnTo>
                  <a:lnTo>
                    <a:pt x="69977" y="1143"/>
                  </a:lnTo>
                  <a:lnTo>
                    <a:pt x="73533" y="254"/>
                  </a:lnTo>
                  <a:lnTo>
                    <a:pt x="77216" y="0"/>
                  </a:lnTo>
                  <a:lnTo>
                    <a:pt x="77216" y="0"/>
                  </a:lnTo>
                  <a:lnTo>
                    <a:pt x="79248" y="0"/>
                  </a:lnTo>
                  <a:lnTo>
                    <a:pt x="81153" y="254"/>
                  </a:lnTo>
                  <a:lnTo>
                    <a:pt x="82931" y="635"/>
                  </a:lnTo>
                  <a:lnTo>
                    <a:pt x="84709" y="1143"/>
                  </a:lnTo>
                  <a:lnTo>
                    <a:pt x="86487" y="1778"/>
                  </a:lnTo>
                  <a:lnTo>
                    <a:pt x="88138" y="2667"/>
                  </a:lnTo>
                  <a:lnTo>
                    <a:pt x="89789" y="3556"/>
                  </a:lnTo>
                  <a:lnTo>
                    <a:pt x="91313" y="4699"/>
                  </a:lnTo>
                  <a:lnTo>
                    <a:pt x="92710" y="5842"/>
                  </a:lnTo>
                  <a:lnTo>
                    <a:pt x="94107" y="7112"/>
                  </a:lnTo>
                  <a:lnTo>
                    <a:pt x="94107" y="7112"/>
                  </a:lnTo>
                  <a:lnTo>
                    <a:pt x="95504" y="6858"/>
                  </a:lnTo>
                  <a:lnTo>
                    <a:pt x="97028" y="6350"/>
                  </a:lnTo>
                  <a:lnTo>
                    <a:pt x="98552" y="5969"/>
                  </a:lnTo>
                  <a:lnTo>
                    <a:pt x="100076" y="5461"/>
                  </a:lnTo>
                  <a:lnTo>
                    <a:pt x="101473" y="4953"/>
                  </a:lnTo>
                  <a:lnTo>
                    <a:pt x="102997" y="4318"/>
                  </a:lnTo>
                  <a:lnTo>
                    <a:pt x="104394" y="3683"/>
                  </a:lnTo>
                  <a:lnTo>
                    <a:pt x="105791" y="2921"/>
                  </a:lnTo>
                  <a:lnTo>
                    <a:pt x="107188" y="2286"/>
                  </a:lnTo>
                  <a:lnTo>
                    <a:pt x="108458" y="1524"/>
                  </a:lnTo>
                  <a:lnTo>
                    <a:pt x="108458" y="1524"/>
                  </a:lnTo>
                  <a:lnTo>
                    <a:pt x="107950" y="3048"/>
                  </a:lnTo>
                  <a:lnTo>
                    <a:pt x="107188" y="4572"/>
                  </a:lnTo>
                  <a:lnTo>
                    <a:pt x="106426" y="6096"/>
                  </a:lnTo>
                  <a:lnTo>
                    <a:pt x="105537" y="7493"/>
                  </a:lnTo>
                  <a:lnTo>
                    <a:pt x="104648" y="8763"/>
                  </a:lnTo>
                  <a:lnTo>
                    <a:pt x="103505" y="10033"/>
                  </a:lnTo>
                  <a:lnTo>
                    <a:pt x="102362" y="11176"/>
                  </a:lnTo>
                  <a:lnTo>
                    <a:pt x="101092" y="12319"/>
                  </a:lnTo>
                  <a:lnTo>
                    <a:pt x="99822" y="13208"/>
                  </a:lnTo>
                  <a:lnTo>
                    <a:pt x="98425" y="14097"/>
                  </a:lnTo>
                  <a:lnTo>
                    <a:pt x="98425" y="14097"/>
                  </a:lnTo>
                  <a:lnTo>
                    <a:pt x="99822" y="13970"/>
                  </a:lnTo>
                  <a:lnTo>
                    <a:pt x="101219" y="13843"/>
                  </a:lnTo>
                  <a:lnTo>
                    <a:pt x="102489" y="13589"/>
                  </a:lnTo>
                  <a:lnTo>
                    <a:pt x="103886" y="13208"/>
                  </a:lnTo>
                  <a:lnTo>
                    <a:pt x="105283" y="12827"/>
                  </a:lnTo>
                  <a:lnTo>
                    <a:pt x="106553" y="12446"/>
                  </a:lnTo>
                  <a:lnTo>
                    <a:pt x="107823" y="12065"/>
                  </a:lnTo>
                  <a:lnTo>
                    <a:pt x="109093" y="11684"/>
                  </a:lnTo>
                  <a:lnTo>
                    <a:pt x="110363" y="11176"/>
                  </a:lnTo>
                  <a:lnTo>
                    <a:pt x="111506" y="10668"/>
                  </a:lnTo>
                  <a:lnTo>
                    <a:pt x="111506" y="10668"/>
                  </a:lnTo>
                  <a:lnTo>
                    <a:pt x="110617" y="12065"/>
                  </a:lnTo>
                  <a:lnTo>
                    <a:pt x="109601" y="13335"/>
                  </a:lnTo>
                  <a:lnTo>
                    <a:pt x="108585" y="14605"/>
                  </a:lnTo>
                  <a:lnTo>
                    <a:pt x="107442" y="15875"/>
                  </a:lnTo>
                  <a:lnTo>
                    <a:pt x="106299" y="17018"/>
                  </a:lnTo>
                  <a:lnTo>
                    <a:pt x="105156" y="18161"/>
                  </a:lnTo>
                  <a:lnTo>
                    <a:pt x="104013" y="19304"/>
                  </a:lnTo>
                  <a:lnTo>
                    <a:pt x="102743" y="20447"/>
                  </a:lnTo>
                  <a:lnTo>
                    <a:pt x="101473" y="21463"/>
                  </a:lnTo>
                  <a:lnTo>
                    <a:pt x="100203" y="22479"/>
                  </a:lnTo>
                  <a:close/>
                </a:path>
              </a:pathLst>
            </a:custGeom>
            <a:solidFill>
              <a:srgbClr val="E30B5C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C62878C1-F025-9054-3E5C-7D4FD3FCBC77}"/>
                </a:ext>
              </a:extLst>
            </p:cNvPr>
            <p:cNvSpPr/>
            <p:nvPr/>
          </p:nvSpPr>
          <p:spPr>
            <a:xfrm>
              <a:off x="3921378" y="4935092"/>
              <a:ext cx="93091" cy="100076"/>
            </a:xfrm>
            <a:custGeom>
              <a:avLst/>
              <a:gdLst>
                <a:gd name="connsiteX0" fmla="*/ 44069 w 93091"/>
                <a:gd name="connsiteY0" fmla="*/ 100076 h 100076"/>
                <a:gd name="connsiteX1" fmla="*/ 44069 w 93091"/>
                <a:gd name="connsiteY1" fmla="*/ 100076 h 100076"/>
                <a:gd name="connsiteX2" fmla="*/ 46609 w 93091"/>
                <a:gd name="connsiteY2" fmla="*/ 99949 h 100076"/>
                <a:gd name="connsiteX3" fmla="*/ 49149 w 93091"/>
                <a:gd name="connsiteY3" fmla="*/ 99822 h 100076"/>
                <a:gd name="connsiteX4" fmla="*/ 51562 w 93091"/>
                <a:gd name="connsiteY4" fmla="*/ 99441 h 100076"/>
                <a:gd name="connsiteX5" fmla="*/ 54102 w 93091"/>
                <a:gd name="connsiteY5" fmla="*/ 99060 h 100076"/>
                <a:gd name="connsiteX6" fmla="*/ 56388 w 93091"/>
                <a:gd name="connsiteY6" fmla="*/ 98425 h 100076"/>
                <a:gd name="connsiteX7" fmla="*/ 58801 w 93091"/>
                <a:gd name="connsiteY7" fmla="*/ 97790 h 100076"/>
                <a:gd name="connsiteX8" fmla="*/ 61087 w 93091"/>
                <a:gd name="connsiteY8" fmla="*/ 96901 h 100076"/>
                <a:gd name="connsiteX9" fmla="*/ 63373 w 93091"/>
                <a:gd name="connsiteY9" fmla="*/ 96012 h 100076"/>
                <a:gd name="connsiteX10" fmla="*/ 65532 w 93091"/>
                <a:gd name="connsiteY10" fmla="*/ 94869 h 100076"/>
                <a:gd name="connsiteX11" fmla="*/ 67818 w 93091"/>
                <a:gd name="connsiteY11" fmla="*/ 93726 h 100076"/>
                <a:gd name="connsiteX12" fmla="*/ 65151 w 93091"/>
                <a:gd name="connsiteY12" fmla="*/ 87630 h 100076"/>
                <a:gd name="connsiteX13" fmla="*/ 65151 w 93091"/>
                <a:gd name="connsiteY13" fmla="*/ 87630 h 100076"/>
                <a:gd name="connsiteX14" fmla="*/ 63373 w 93091"/>
                <a:gd name="connsiteY14" fmla="*/ 88519 h 100076"/>
                <a:gd name="connsiteX15" fmla="*/ 61595 w 93091"/>
                <a:gd name="connsiteY15" fmla="*/ 89408 h 100076"/>
                <a:gd name="connsiteX16" fmla="*/ 59690 w 93091"/>
                <a:gd name="connsiteY16" fmla="*/ 90297 h 100076"/>
                <a:gd name="connsiteX17" fmla="*/ 57658 w 93091"/>
                <a:gd name="connsiteY17" fmla="*/ 91059 h 100076"/>
                <a:gd name="connsiteX18" fmla="*/ 55626 w 93091"/>
                <a:gd name="connsiteY18" fmla="*/ 91694 h 100076"/>
                <a:gd name="connsiteX19" fmla="*/ 53594 w 93091"/>
                <a:gd name="connsiteY19" fmla="*/ 92202 h 100076"/>
                <a:gd name="connsiteX20" fmla="*/ 51435 w 93091"/>
                <a:gd name="connsiteY20" fmla="*/ 92583 h 100076"/>
                <a:gd name="connsiteX21" fmla="*/ 49276 w 93091"/>
                <a:gd name="connsiteY21" fmla="*/ 92964 h 100076"/>
                <a:gd name="connsiteX22" fmla="*/ 46990 w 93091"/>
                <a:gd name="connsiteY22" fmla="*/ 93091 h 100076"/>
                <a:gd name="connsiteX23" fmla="*/ 44704 w 93091"/>
                <a:gd name="connsiteY23" fmla="*/ 93218 h 100076"/>
                <a:gd name="connsiteX24" fmla="*/ 44704 w 93091"/>
                <a:gd name="connsiteY24" fmla="*/ 93218 h 100076"/>
                <a:gd name="connsiteX25" fmla="*/ 38608 w 93091"/>
                <a:gd name="connsiteY25" fmla="*/ 92837 h 100076"/>
                <a:gd name="connsiteX26" fmla="*/ 32766 w 93091"/>
                <a:gd name="connsiteY26" fmla="*/ 91567 h 100076"/>
                <a:gd name="connsiteX27" fmla="*/ 27432 w 93091"/>
                <a:gd name="connsiteY27" fmla="*/ 89535 h 100076"/>
                <a:gd name="connsiteX28" fmla="*/ 22479 w 93091"/>
                <a:gd name="connsiteY28" fmla="*/ 86741 h 100076"/>
                <a:gd name="connsiteX29" fmla="*/ 18288 w 93091"/>
                <a:gd name="connsiteY29" fmla="*/ 83185 h 100076"/>
                <a:gd name="connsiteX30" fmla="*/ 14605 w 93091"/>
                <a:gd name="connsiteY30" fmla="*/ 78994 h 100076"/>
                <a:gd name="connsiteX31" fmla="*/ 11684 w 93091"/>
                <a:gd name="connsiteY31" fmla="*/ 74041 h 100076"/>
                <a:gd name="connsiteX32" fmla="*/ 9525 w 93091"/>
                <a:gd name="connsiteY32" fmla="*/ 68326 h 100076"/>
                <a:gd name="connsiteX33" fmla="*/ 8128 w 93091"/>
                <a:gd name="connsiteY33" fmla="*/ 61976 h 100076"/>
                <a:gd name="connsiteX34" fmla="*/ 7620 w 93091"/>
                <a:gd name="connsiteY34" fmla="*/ 54991 h 100076"/>
                <a:gd name="connsiteX35" fmla="*/ 7620 w 93091"/>
                <a:gd name="connsiteY35" fmla="*/ 54991 h 100076"/>
                <a:gd name="connsiteX36" fmla="*/ 8255 w 93091"/>
                <a:gd name="connsiteY36" fmla="*/ 46609 h 100076"/>
                <a:gd name="connsiteX37" fmla="*/ 10033 w 93091"/>
                <a:gd name="connsiteY37" fmla="*/ 38735 h 100076"/>
                <a:gd name="connsiteX38" fmla="*/ 12827 w 93091"/>
                <a:gd name="connsiteY38" fmla="*/ 31750 h 100076"/>
                <a:gd name="connsiteX39" fmla="*/ 16637 w 93091"/>
                <a:gd name="connsiteY39" fmla="*/ 25400 h 100076"/>
                <a:gd name="connsiteX40" fmla="*/ 21209 w 93091"/>
                <a:gd name="connsiteY40" fmla="*/ 19939 h 100076"/>
                <a:gd name="connsiteX41" fmla="*/ 26416 w 93091"/>
                <a:gd name="connsiteY41" fmla="*/ 15367 h 100076"/>
                <a:gd name="connsiteX42" fmla="*/ 32131 w 93091"/>
                <a:gd name="connsiteY42" fmla="*/ 11684 h 100076"/>
                <a:gd name="connsiteX43" fmla="*/ 38227 w 93091"/>
                <a:gd name="connsiteY43" fmla="*/ 9017 h 100076"/>
                <a:gd name="connsiteX44" fmla="*/ 44704 w 93091"/>
                <a:gd name="connsiteY44" fmla="*/ 7366 h 100076"/>
                <a:gd name="connsiteX45" fmla="*/ 51308 w 93091"/>
                <a:gd name="connsiteY45" fmla="*/ 6858 h 100076"/>
                <a:gd name="connsiteX46" fmla="*/ 51308 w 93091"/>
                <a:gd name="connsiteY46" fmla="*/ 6858 h 100076"/>
                <a:gd name="connsiteX47" fmla="*/ 57785 w 93091"/>
                <a:gd name="connsiteY47" fmla="*/ 7239 h 100076"/>
                <a:gd name="connsiteX48" fmla="*/ 63627 w 93091"/>
                <a:gd name="connsiteY48" fmla="*/ 8509 h 100076"/>
                <a:gd name="connsiteX49" fmla="*/ 68834 w 93091"/>
                <a:gd name="connsiteY49" fmla="*/ 10541 h 100076"/>
                <a:gd name="connsiteX50" fmla="*/ 73279 w 93091"/>
                <a:gd name="connsiteY50" fmla="*/ 13335 h 100076"/>
                <a:gd name="connsiteX51" fmla="*/ 77216 w 93091"/>
                <a:gd name="connsiteY51" fmla="*/ 16764 h 100076"/>
                <a:gd name="connsiteX52" fmla="*/ 80391 w 93091"/>
                <a:gd name="connsiteY52" fmla="*/ 20701 h 100076"/>
                <a:gd name="connsiteX53" fmla="*/ 82804 w 93091"/>
                <a:gd name="connsiteY53" fmla="*/ 25273 h 100076"/>
                <a:gd name="connsiteX54" fmla="*/ 84582 w 93091"/>
                <a:gd name="connsiteY54" fmla="*/ 30353 h 100076"/>
                <a:gd name="connsiteX55" fmla="*/ 85598 w 93091"/>
                <a:gd name="connsiteY55" fmla="*/ 35941 h 100076"/>
                <a:gd name="connsiteX56" fmla="*/ 85979 w 93091"/>
                <a:gd name="connsiteY56" fmla="*/ 41783 h 100076"/>
                <a:gd name="connsiteX57" fmla="*/ 85979 w 93091"/>
                <a:gd name="connsiteY57" fmla="*/ 41783 h 100076"/>
                <a:gd name="connsiteX58" fmla="*/ 85725 w 93091"/>
                <a:gd name="connsiteY58" fmla="*/ 46482 h 100076"/>
                <a:gd name="connsiteX59" fmla="*/ 84963 w 93091"/>
                <a:gd name="connsiteY59" fmla="*/ 50673 h 100076"/>
                <a:gd name="connsiteX60" fmla="*/ 83820 w 93091"/>
                <a:gd name="connsiteY60" fmla="*/ 54483 h 100076"/>
                <a:gd name="connsiteX61" fmla="*/ 82296 w 93091"/>
                <a:gd name="connsiteY61" fmla="*/ 57912 h 100076"/>
                <a:gd name="connsiteX62" fmla="*/ 80518 w 93091"/>
                <a:gd name="connsiteY62" fmla="*/ 60706 h 100076"/>
                <a:gd name="connsiteX63" fmla="*/ 78486 w 93091"/>
                <a:gd name="connsiteY63" fmla="*/ 63119 h 100076"/>
                <a:gd name="connsiteX64" fmla="*/ 76200 w 93091"/>
                <a:gd name="connsiteY64" fmla="*/ 65024 h 100076"/>
                <a:gd name="connsiteX65" fmla="*/ 73914 w 93091"/>
                <a:gd name="connsiteY65" fmla="*/ 66421 h 100076"/>
                <a:gd name="connsiteX66" fmla="*/ 71501 w 93091"/>
                <a:gd name="connsiteY66" fmla="*/ 67183 h 100076"/>
                <a:gd name="connsiteX67" fmla="*/ 69088 w 93091"/>
                <a:gd name="connsiteY67" fmla="*/ 67564 h 100076"/>
                <a:gd name="connsiteX68" fmla="*/ 69088 w 93091"/>
                <a:gd name="connsiteY68" fmla="*/ 67564 h 100076"/>
                <a:gd name="connsiteX69" fmla="*/ 67183 w 93091"/>
                <a:gd name="connsiteY69" fmla="*/ 67310 h 100076"/>
                <a:gd name="connsiteX70" fmla="*/ 65532 w 93091"/>
                <a:gd name="connsiteY70" fmla="*/ 66929 h 100076"/>
                <a:gd name="connsiteX71" fmla="*/ 64135 w 93091"/>
                <a:gd name="connsiteY71" fmla="*/ 66294 h 100076"/>
                <a:gd name="connsiteX72" fmla="*/ 63119 w 93091"/>
                <a:gd name="connsiteY72" fmla="*/ 65278 h 100076"/>
                <a:gd name="connsiteX73" fmla="*/ 62230 w 93091"/>
                <a:gd name="connsiteY73" fmla="*/ 64008 h 100076"/>
                <a:gd name="connsiteX74" fmla="*/ 61722 w 93091"/>
                <a:gd name="connsiteY74" fmla="*/ 62357 h 100076"/>
                <a:gd name="connsiteX75" fmla="*/ 61468 w 93091"/>
                <a:gd name="connsiteY75" fmla="*/ 60452 h 100076"/>
                <a:gd name="connsiteX76" fmla="*/ 61468 w 93091"/>
                <a:gd name="connsiteY76" fmla="*/ 58293 h 100076"/>
                <a:gd name="connsiteX77" fmla="*/ 61722 w 93091"/>
                <a:gd name="connsiteY77" fmla="*/ 55753 h 100076"/>
                <a:gd name="connsiteX78" fmla="*/ 62357 w 93091"/>
                <a:gd name="connsiteY78" fmla="*/ 52832 h 100076"/>
                <a:gd name="connsiteX79" fmla="*/ 67183 w 93091"/>
                <a:gd name="connsiteY79" fmla="*/ 27940 h 100076"/>
                <a:gd name="connsiteX80" fmla="*/ 60452 w 93091"/>
                <a:gd name="connsiteY80" fmla="*/ 27940 h 100076"/>
                <a:gd name="connsiteX81" fmla="*/ 59055 w 93091"/>
                <a:gd name="connsiteY81" fmla="*/ 33147 h 100076"/>
                <a:gd name="connsiteX82" fmla="*/ 58801 w 93091"/>
                <a:gd name="connsiteY82" fmla="*/ 33147 h 100076"/>
                <a:gd name="connsiteX83" fmla="*/ 58801 w 93091"/>
                <a:gd name="connsiteY83" fmla="*/ 33147 h 100076"/>
                <a:gd name="connsiteX84" fmla="*/ 58166 w 93091"/>
                <a:gd name="connsiteY84" fmla="*/ 31877 h 100076"/>
                <a:gd name="connsiteX85" fmla="*/ 57404 w 93091"/>
                <a:gd name="connsiteY85" fmla="*/ 30861 h 100076"/>
                <a:gd name="connsiteX86" fmla="*/ 56515 w 93091"/>
                <a:gd name="connsiteY86" fmla="*/ 29972 h 100076"/>
                <a:gd name="connsiteX87" fmla="*/ 55626 w 93091"/>
                <a:gd name="connsiteY87" fmla="*/ 29083 h 100076"/>
                <a:gd name="connsiteX88" fmla="*/ 54610 w 93091"/>
                <a:gd name="connsiteY88" fmla="*/ 28448 h 100076"/>
                <a:gd name="connsiteX89" fmla="*/ 53594 w 93091"/>
                <a:gd name="connsiteY89" fmla="*/ 27940 h 100076"/>
                <a:gd name="connsiteX90" fmla="*/ 52451 w 93091"/>
                <a:gd name="connsiteY90" fmla="*/ 27432 h 100076"/>
                <a:gd name="connsiteX91" fmla="*/ 51308 w 93091"/>
                <a:gd name="connsiteY91" fmla="*/ 27178 h 100076"/>
                <a:gd name="connsiteX92" fmla="*/ 50165 w 93091"/>
                <a:gd name="connsiteY92" fmla="*/ 27051 h 100076"/>
                <a:gd name="connsiteX93" fmla="*/ 48895 w 93091"/>
                <a:gd name="connsiteY93" fmla="*/ 26924 h 100076"/>
                <a:gd name="connsiteX94" fmla="*/ 48895 w 93091"/>
                <a:gd name="connsiteY94" fmla="*/ 26924 h 100076"/>
                <a:gd name="connsiteX95" fmla="*/ 44704 w 93091"/>
                <a:gd name="connsiteY95" fmla="*/ 27432 h 100076"/>
                <a:gd name="connsiteX96" fmla="*/ 40767 w 93091"/>
                <a:gd name="connsiteY96" fmla="*/ 28702 h 100076"/>
                <a:gd name="connsiteX97" fmla="*/ 37211 w 93091"/>
                <a:gd name="connsiteY97" fmla="*/ 30734 h 100076"/>
                <a:gd name="connsiteX98" fmla="*/ 34163 w 93091"/>
                <a:gd name="connsiteY98" fmla="*/ 33274 h 100076"/>
                <a:gd name="connsiteX99" fmla="*/ 31369 w 93091"/>
                <a:gd name="connsiteY99" fmla="*/ 36449 h 100076"/>
                <a:gd name="connsiteX100" fmla="*/ 29083 w 93091"/>
                <a:gd name="connsiteY100" fmla="*/ 40005 h 100076"/>
                <a:gd name="connsiteX101" fmla="*/ 27305 w 93091"/>
                <a:gd name="connsiteY101" fmla="*/ 43815 h 100076"/>
                <a:gd name="connsiteX102" fmla="*/ 25908 w 93091"/>
                <a:gd name="connsiteY102" fmla="*/ 47752 h 100076"/>
                <a:gd name="connsiteX103" fmla="*/ 25146 w 93091"/>
                <a:gd name="connsiteY103" fmla="*/ 51816 h 100076"/>
                <a:gd name="connsiteX104" fmla="*/ 24892 w 93091"/>
                <a:gd name="connsiteY104" fmla="*/ 55880 h 100076"/>
                <a:gd name="connsiteX105" fmla="*/ 24892 w 93091"/>
                <a:gd name="connsiteY105" fmla="*/ 55880 h 100076"/>
                <a:gd name="connsiteX106" fmla="*/ 25019 w 93091"/>
                <a:gd name="connsiteY106" fmla="*/ 59182 h 100076"/>
                <a:gd name="connsiteX107" fmla="*/ 25654 w 93091"/>
                <a:gd name="connsiteY107" fmla="*/ 62103 h 100076"/>
                <a:gd name="connsiteX108" fmla="*/ 26543 w 93091"/>
                <a:gd name="connsiteY108" fmla="*/ 64770 h 100076"/>
                <a:gd name="connsiteX109" fmla="*/ 27686 w 93091"/>
                <a:gd name="connsiteY109" fmla="*/ 67056 h 100076"/>
                <a:gd name="connsiteX110" fmla="*/ 29210 w 93091"/>
                <a:gd name="connsiteY110" fmla="*/ 69088 h 100076"/>
                <a:gd name="connsiteX111" fmla="*/ 30861 w 93091"/>
                <a:gd name="connsiteY111" fmla="*/ 70739 h 100076"/>
                <a:gd name="connsiteX112" fmla="*/ 32893 w 93091"/>
                <a:gd name="connsiteY112" fmla="*/ 72009 h 100076"/>
                <a:gd name="connsiteX113" fmla="*/ 35052 w 93091"/>
                <a:gd name="connsiteY113" fmla="*/ 72898 h 100076"/>
                <a:gd name="connsiteX114" fmla="*/ 37338 w 93091"/>
                <a:gd name="connsiteY114" fmla="*/ 73406 h 100076"/>
                <a:gd name="connsiteX115" fmla="*/ 39878 w 93091"/>
                <a:gd name="connsiteY115" fmla="*/ 73660 h 100076"/>
                <a:gd name="connsiteX116" fmla="*/ 39878 w 93091"/>
                <a:gd name="connsiteY116" fmla="*/ 73660 h 100076"/>
                <a:gd name="connsiteX117" fmla="*/ 41529 w 93091"/>
                <a:gd name="connsiteY117" fmla="*/ 73533 h 100076"/>
                <a:gd name="connsiteX118" fmla="*/ 43180 w 93091"/>
                <a:gd name="connsiteY118" fmla="*/ 73279 h 100076"/>
                <a:gd name="connsiteX119" fmla="*/ 44831 w 93091"/>
                <a:gd name="connsiteY119" fmla="*/ 72771 h 100076"/>
                <a:gd name="connsiteX120" fmla="*/ 46355 w 93091"/>
                <a:gd name="connsiteY120" fmla="*/ 72009 h 100076"/>
                <a:gd name="connsiteX121" fmla="*/ 48006 w 93091"/>
                <a:gd name="connsiteY121" fmla="*/ 71120 h 100076"/>
                <a:gd name="connsiteX122" fmla="*/ 49530 w 93091"/>
                <a:gd name="connsiteY122" fmla="*/ 70104 h 100076"/>
                <a:gd name="connsiteX123" fmla="*/ 51054 w 93091"/>
                <a:gd name="connsiteY123" fmla="*/ 69088 h 100076"/>
                <a:gd name="connsiteX124" fmla="*/ 52451 w 93091"/>
                <a:gd name="connsiteY124" fmla="*/ 67818 h 100076"/>
                <a:gd name="connsiteX125" fmla="*/ 53721 w 93091"/>
                <a:gd name="connsiteY125" fmla="*/ 66421 h 100076"/>
                <a:gd name="connsiteX126" fmla="*/ 54991 w 93091"/>
                <a:gd name="connsiteY126" fmla="*/ 65024 h 100076"/>
                <a:gd name="connsiteX127" fmla="*/ 55372 w 93091"/>
                <a:gd name="connsiteY127" fmla="*/ 65024 h 100076"/>
                <a:gd name="connsiteX128" fmla="*/ 55372 w 93091"/>
                <a:gd name="connsiteY128" fmla="*/ 65024 h 100076"/>
                <a:gd name="connsiteX129" fmla="*/ 55753 w 93091"/>
                <a:gd name="connsiteY129" fmla="*/ 66929 h 100076"/>
                <a:gd name="connsiteX130" fmla="*/ 56388 w 93091"/>
                <a:gd name="connsiteY130" fmla="*/ 68453 h 100076"/>
                <a:gd name="connsiteX131" fmla="*/ 57150 w 93091"/>
                <a:gd name="connsiteY131" fmla="*/ 69977 h 100076"/>
                <a:gd name="connsiteX132" fmla="*/ 58293 w 93091"/>
                <a:gd name="connsiteY132" fmla="*/ 71120 h 100076"/>
                <a:gd name="connsiteX133" fmla="*/ 59563 w 93091"/>
                <a:gd name="connsiteY133" fmla="*/ 72136 h 100076"/>
                <a:gd name="connsiteX134" fmla="*/ 60960 w 93091"/>
                <a:gd name="connsiteY134" fmla="*/ 73025 h 100076"/>
                <a:gd name="connsiteX135" fmla="*/ 62611 w 93091"/>
                <a:gd name="connsiteY135" fmla="*/ 73660 h 100076"/>
                <a:gd name="connsiteX136" fmla="*/ 64389 w 93091"/>
                <a:gd name="connsiteY136" fmla="*/ 74168 h 100076"/>
                <a:gd name="connsiteX137" fmla="*/ 66167 w 93091"/>
                <a:gd name="connsiteY137" fmla="*/ 74422 h 100076"/>
                <a:gd name="connsiteX138" fmla="*/ 68199 w 93091"/>
                <a:gd name="connsiteY138" fmla="*/ 74549 h 100076"/>
                <a:gd name="connsiteX139" fmla="*/ 68199 w 93091"/>
                <a:gd name="connsiteY139" fmla="*/ 74549 h 100076"/>
                <a:gd name="connsiteX140" fmla="*/ 71628 w 93091"/>
                <a:gd name="connsiteY140" fmla="*/ 74168 h 100076"/>
                <a:gd name="connsiteX141" fmla="*/ 75184 w 93091"/>
                <a:gd name="connsiteY141" fmla="*/ 73152 h 100076"/>
                <a:gd name="connsiteX142" fmla="*/ 78613 w 93091"/>
                <a:gd name="connsiteY142" fmla="*/ 71501 h 100076"/>
                <a:gd name="connsiteX143" fmla="*/ 81915 w 93091"/>
                <a:gd name="connsiteY143" fmla="*/ 69088 h 100076"/>
                <a:gd name="connsiteX144" fmla="*/ 84963 w 93091"/>
                <a:gd name="connsiteY144" fmla="*/ 66167 h 100076"/>
                <a:gd name="connsiteX145" fmla="*/ 87630 w 93091"/>
                <a:gd name="connsiteY145" fmla="*/ 62484 h 100076"/>
                <a:gd name="connsiteX146" fmla="*/ 89916 w 93091"/>
                <a:gd name="connsiteY146" fmla="*/ 58166 h 100076"/>
                <a:gd name="connsiteX147" fmla="*/ 91694 w 93091"/>
                <a:gd name="connsiteY147" fmla="*/ 53213 h 100076"/>
                <a:gd name="connsiteX148" fmla="*/ 92710 w 93091"/>
                <a:gd name="connsiteY148" fmla="*/ 47625 h 100076"/>
                <a:gd name="connsiteX149" fmla="*/ 93091 w 93091"/>
                <a:gd name="connsiteY149" fmla="*/ 41402 h 100076"/>
                <a:gd name="connsiteX150" fmla="*/ 93091 w 93091"/>
                <a:gd name="connsiteY150" fmla="*/ 41402 h 100076"/>
                <a:gd name="connsiteX151" fmla="*/ 92710 w 93091"/>
                <a:gd name="connsiteY151" fmla="*/ 34290 h 100076"/>
                <a:gd name="connsiteX152" fmla="*/ 91313 w 93091"/>
                <a:gd name="connsiteY152" fmla="*/ 27559 h 100076"/>
                <a:gd name="connsiteX153" fmla="*/ 89027 w 93091"/>
                <a:gd name="connsiteY153" fmla="*/ 21590 h 100076"/>
                <a:gd name="connsiteX154" fmla="*/ 85979 w 93091"/>
                <a:gd name="connsiteY154" fmla="*/ 16129 h 100076"/>
                <a:gd name="connsiteX155" fmla="*/ 82042 w 93091"/>
                <a:gd name="connsiteY155" fmla="*/ 11430 h 100076"/>
                <a:gd name="connsiteX156" fmla="*/ 77470 w 93091"/>
                <a:gd name="connsiteY156" fmla="*/ 7493 h 100076"/>
                <a:gd name="connsiteX157" fmla="*/ 72136 w 93091"/>
                <a:gd name="connsiteY157" fmla="*/ 4318 h 100076"/>
                <a:gd name="connsiteX158" fmla="*/ 66040 w 93091"/>
                <a:gd name="connsiteY158" fmla="*/ 1905 h 100076"/>
                <a:gd name="connsiteX159" fmla="*/ 59436 w 93091"/>
                <a:gd name="connsiteY159" fmla="*/ 508 h 100076"/>
                <a:gd name="connsiteX160" fmla="*/ 52070 w 93091"/>
                <a:gd name="connsiteY160" fmla="*/ 0 h 100076"/>
                <a:gd name="connsiteX161" fmla="*/ 52070 w 93091"/>
                <a:gd name="connsiteY161" fmla="*/ 0 h 100076"/>
                <a:gd name="connsiteX162" fmla="*/ 43942 w 93091"/>
                <a:gd name="connsiteY162" fmla="*/ 635 h 100076"/>
                <a:gd name="connsiteX163" fmla="*/ 36068 w 93091"/>
                <a:gd name="connsiteY163" fmla="*/ 2540 h 100076"/>
                <a:gd name="connsiteX164" fmla="*/ 28575 w 93091"/>
                <a:gd name="connsiteY164" fmla="*/ 5588 h 100076"/>
                <a:gd name="connsiteX165" fmla="*/ 21717 w 93091"/>
                <a:gd name="connsiteY165" fmla="*/ 9906 h 100076"/>
                <a:gd name="connsiteX166" fmla="*/ 15621 w 93091"/>
                <a:gd name="connsiteY166" fmla="*/ 15113 h 100076"/>
                <a:gd name="connsiteX167" fmla="*/ 10414 w 93091"/>
                <a:gd name="connsiteY167" fmla="*/ 21463 h 100076"/>
                <a:gd name="connsiteX168" fmla="*/ 6096 w 93091"/>
                <a:gd name="connsiteY168" fmla="*/ 28702 h 100076"/>
                <a:gd name="connsiteX169" fmla="*/ 2794 w 93091"/>
                <a:gd name="connsiteY169" fmla="*/ 36703 h 100076"/>
                <a:gd name="connsiteX170" fmla="*/ 762 w 93091"/>
                <a:gd name="connsiteY170" fmla="*/ 45720 h 100076"/>
                <a:gd name="connsiteX171" fmla="*/ 0 w 93091"/>
                <a:gd name="connsiteY171" fmla="*/ 55372 h 100076"/>
                <a:gd name="connsiteX172" fmla="*/ 0 w 93091"/>
                <a:gd name="connsiteY172" fmla="*/ 55372 h 100076"/>
                <a:gd name="connsiteX173" fmla="*/ 635 w 93091"/>
                <a:gd name="connsiteY173" fmla="*/ 63627 h 100076"/>
                <a:gd name="connsiteX174" fmla="*/ 2286 w 93091"/>
                <a:gd name="connsiteY174" fmla="*/ 71120 h 100076"/>
                <a:gd name="connsiteX175" fmla="*/ 4953 w 93091"/>
                <a:gd name="connsiteY175" fmla="*/ 77851 h 100076"/>
                <a:gd name="connsiteX176" fmla="*/ 8509 w 93091"/>
                <a:gd name="connsiteY176" fmla="*/ 83566 h 100076"/>
                <a:gd name="connsiteX177" fmla="*/ 12827 w 93091"/>
                <a:gd name="connsiteY177" fmla="*/ 88519 h 100076"/>
                <a:gd name="connsiteX178" fmla="*/ 18034 w 93091"/>
                <a:gd name="connsiteY178" fmla="*/ 92710 h 100076"/>
                <a:gd name="connsiteX179" fmla="*/ 23749 w 93091"/>
                <a:gd name="connsiteY179" fmla="*/ 95885 h 100076"/>
                <a:gd name="connsiteX180" fmla="*/ 30099 w 93091"/>
                <a:gd name="connsiteY180" fmla="*/ 98171 h 100076"/>
                <a:gd name="connsiteX181" fmla="*/ 36957 w 93091"/>
                <a:gd name="connsiteY181" fmla="*/ 99568 h 100076"/>
                <a:gd name="connsiteX182" fmla="*/ 44069 w 93091"/>
                <a:gd name="connsiteY182" fmla="*/ 100076 h 100076"/>
                <a:gd name="connsiteX183" fmla="*/ 41783 w 93091"/>
                <a:gd name="connsiteY183" fmla="*/ 66675 h 100076"/>
                <a:gd name="connsiteX184" fmla="*/ 41783 w 93091"/>
                <a:gd name="connsiteY184" fmla="*/ 66675 h 100076"/>
                <a:gd name="connsiteX185" fmla="*/ 40386 w 93091"/>
                <a:gd name="connsiteY185" fmla="*/ 66548 h 100076"/>
                <a:gd name="connsiteX186" fmla="*/ 38989 w 93091"/>
                <a:gd name="connsiteY186" fmla="*/ 66167 h 100076"/>
                <a:gd name="connsiteX187" fmla="*/ 37719 w 93091"/>
                <a:gd name="connsiteY187" fmla="*/ 65659 h 100076"/>
                <a:gd name="connsiteX188" fmla="*/ 36576 w 93091"/>
                <a:gd name="connsiteY188" fmla="*/ 65024 h 100076"/>
                <a:gd name="connsiteX189" fmla="*/ 35560 w 93091"/>
                <a:gd name="connsiteY189" fmla="*/ 64008 h 100076"/>
                <a:gd name="connsiteX190" fmla="*/ 34671 w 93091"/>
                <a:gd name="connsiteY190" fmla="*/ 62738 h 100076"/>
                <a:gd name="connsiteX191" fmla="*/ 34036 w 93091"/>
                <a:gd name="connsiteY191" fmla="*/ 61341 h 100076"/>
                <a:gd name="connsiteX192" fmla="*/ 33401 w 93091"/>
                <a:gd name="connsiteY192" fmla="*/ 59563 h 100076"/>
                <a:gd name="connsiteX193" fmla="*/ 33147 w 93091"/>
                <a:gd name="connsiteY193" fmla="*/ 57658 h 100076"/>
                <a:gd name="connsiteX194" fmla="*/ 33020 w 93091"/>
                <a:gd name="connsiteY194" fmla="*/ 55372 h 100076"/>
                <a:gd name="connsiteX195" fmla="*/ 33020 w 93091"/>
                <a:gd name="connsiteY195" fmla="*/ 55372 h 100076"/>
                <a:gd name="connsiteX196" fmla="*/ 33147 w 93091"/>
                <a:gd name="connsiteY196" fmla="*/ 52451 h 100076"/>
                <a:gd name="connsiteX197" fmla="*/ 33782 w 93091"/>
                <a:gd name="connsiteY197" fmla="*/ 49530 h 100076"/>
                <a:gd name="connsiteX198" fmla="*/ 34544 w 93091"/>
                <a:gd name="connsiteY198" fmla="*/ 46609 h 100076"/>
                <a:gd name="connsiteX199" fmla="*/ 35814 w 93091"/>
                <a:gd name="connsiteY199" fmla="*/ 43815 h 100076"/>
                <a:gd name="connsiteX200" fmla="*/ 37211 w 93091"/>
                <a:gd name="connsiteY200" fmla="*/ 41148 h 100076"/>
                <a:gd name="connsiteX201" fmla="*/ 38989 w 93091"/>
                <a:gd name="connsiteY201" fmla="*/ 38862 h 100076"/>
                <a:gd name="connsiteX202" fmla="*/ 41148 w 93091"/>
                <a:gd name="connsiteY202" fmla="*/ 36957 h 100076"/>
                <a:gd name="connsiteX203" fmla="*/ 43434 w 93091"/>
                <a:gd name="connsiteY203" fmla="*/ 35433 h 100076"/>
                <a:gd name="connsiteX204" fmla="*/ 46101 w 93091"/>
                <a:gd name="connsiteY204" fmla="*/ 34417 h 100076"/>
                <a:gd name="connsiteX205" fmla="*/ 48895 w 93091"/>
                <a:gd name="connsiteY205" fmla="*/ 34036 h 100076"/>
                <a:gd name="connsiteX206" fmla="*/ 48895 w 93091"/>
                <a:gd name="connsiteY206" fmla="*/ 34036 h 100076"/>
                <a:gd name="connsiteX207" fmla="*/ 49911 w 93091"/>
                <a:gd name="connsiteY207" fmla="*/ 34163 h 100076"/>
                <a:gd name="connsiteX208" fmla="*/ 50800 w 93091"/>
                <a:gd name="connsiteY208" fmla="*/ 34290 h 100076"/>
                <a:gd name="connsiteX209" fmla="*/ 51689 w 93091"/>
                <a:gd name="connsiteY209" fmla="*/ 34544 h 100076"/>
                <a:gd name="connsiteX210" fmla="*/ 52578 w 93091"/>
                <a:gd name="connsiteY210" fmla="*/ 34798 h 100076"/>
                <a:gd name="connsiteX211" fmla="*/ 53340 w 93091"/>
                <a:gd name="connsiteY211" fmla="*/ 35306 h 100076"/>
                <a:gd name="connsiteX212" fmla="*/ 54102 w 93091"/>
                <a:gd name="connsiteY212" fmla="*/ 35814 h 100076"/>
                <a:gd name="connsiteX213" fmla="*/ 54864 w 93091"/>
                <a:gd name="connsiteY213" fmla="*/ 36449 h 100076"/>
                <a:gd name="connsiteX214" fmla="*/ 55499 w 93091"/>
                <a:gd name="connsiteY214" fmla="*/ 37338 h 100076"/>
                <a:gd name="connsiteX215" fmla="*/ 56261 w 93091"/>
                <a:gd name="connsiteY215" fmla="*/ 38227 h 100076"/>
                <a:gd name="connsiteX216" fmla="*/ 56896 w 93091"/>
                <a:gd name="connsiteY216" fmla="*/ 39370 h 100076"/>
                <a:gd name="connsiteX217" fmla="*/ 53467 w 93091"/>
                <a:gd name="connsiteY217" fmla="*/ 59182 h 100076"/>
                <a:gd name="connsiteX218" fmla="*/ 53467 w 93091"/>
                <a:gd name="connsiteY218" fmla="*/ 59182 h 100076"/>
                <a:gd name="connsiteX219" fmla="*/ 52197 w 93091"/>
                <a:gd name="connsiteY219" fmla="*/ 60706 h 100076"/>
                <a:gd name="connsiteX220" fmla="*/ 50927 w 93091"/>
                <a:gd name="connsiteY220" fmla="*/ 61976 h 100076"/>
                <a:gd name="connsiteX221" fmla="*/ 49657 w 93091"/>
                <a:gd name="connsiteY221" fmla="*/ 63119 h 100076"/>
                <a:gd name="connsiteX222" fmla="*/ 48514 w 93091"/>
                <a:gd name="connsiteY222" fmla="*/ 64008 h 100076"/>
                <a:gd name="connsiteX223" fmla="*/ 47371 w 93091"/>
                <a:gd name="connsiteY223" fmla="*/ 64897 h 100076"/>
                <a:gd name="connsiteX224" fmla="*/ 46228 w 93091"/>
                <a:gd name="connsiteY224" fmla="*/ 65532 h 100076"/>
                <a:gd name="connsiteX225" fmla="*/ 45085 w 93091"/>
                <a:gd name="connsiteY225" fmla="*/ 66040 h 100076"/>
                <a:gd name="connsiteX226" fmla="*/ 43942 w 93091"/>
                <a:gd name="connsiteY226" fmla="*/ 66294 h 100076"/>
                <a:gd name="connsiteX227" fmla="*/ 42926 w 93091"/>
                <a:gd name="connsiteY227" fmla="*/ 66548 h 100076"/>
                <a:gd name="connsiteX228" fmla="*/ 41783 w 93091"/>
                <a:gd name="connsiteY228" fmla="*/ 66675 h 10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93091" h="100076">
                  <a:moveTo>
                    <a:pt x="44069" y="100076"/>
                  </a:moveTo>
                  <a:lnTo>
                    <a:pt x="44069" y="100076"/>
                  </a:lnTo>
                  <a:lnTo>
                    <a:pt x="46609" y="99949"/>
                  </a:lnTo>
                  <a:lnTo>
                    <a:pt x="49149" y="99822"/>
                  </a:lnTo>
                  <a:lnTo>
                    <a:pt x="51562" y="99441"/>
                  </a:lnTo>
                  <a:lnTo>
                    <a:pt x="54102" y="99060"/>
                  </a:lnTo>
                  <a:lnTo>
                    <a:pt x="56388" y="98425"/>
                  </a:lnTo>
                  <a:lnTo>
                    <a:pt x="58801" y="97790"/>
                  </a:lnTo>
                  <a:lnTo>
                    <a:pt x="61087" y="96901"/>
                  </a:lnTo>
                  <a:lnTo>
                    <a:pt x="63373" y="96012"/>
                  </a:lnTo>
                  <a:lnTo>
                    <a:pt x="65532" y="94869"/>
                  </a:lnTo>
                  <a:lnTo>
                    <a:pt x="67818" y="93726"/>
                  </a:lnTo>
                  <a:lnTo>
                    <a:pt x="65151" y="87630"/>
                  </a:lnTo>
                  <a:lnTo>
                    <a:pt x="65151" y="87630"/>
                  </a:lnTo>
                  <a:lnTo>
                    <a:pt x="63373" y="88519"/>
                  </a:lnTo>
                  <a:lnTo>
                    <a:pt x="61595" y="89408"/>
                  </a:lnTo>
                  <a:lnTo>
                    <a:pt x="59690" y="90297"/>
                  </a:lnTo>
                  <a:lnTo>
                    <a:pt x="57658" y="91059"/>
                  </a:lnTo>
                  <a:lnTo>
                    <a:pt x="55626" y="91694"/>
                  </a:lnTo>
                  <a:lnTo>
                    <a:pt x="53594" y="92202"/>
                  </a:lnTo>
                  <a:lnTo>
                    <a:pt x="51435" y="92583"/>
                  </a:lnTo>
                  <a:lnTo>
                    <a:pt x="49276" y="92964"/>
                  </a:lnTo>
                  <a:lnTo>
                    <a:pt x="46990" y="93091"/>
                  </a:lnTo>
                  <a:lnTo>
                    <a:pt x="44704" y="93218"/>
                  </a:lnTo>
                  <a:lnTo>
                    <a:pt x="44704" y="93218"/>
                  </a:lnTo>
                  <a:lnTo>
                    <a:pt x="38608" y="92837"/>
                  </a:lnTo>
                  <a:lnTo>
                    <a:pt x="32766" y="91567"/>
                  </a:lnTo>
                  <a:lnTo>
                    <a:pt x="27432" y="89535"/>
                  </a:lnTo>
                  <a:lnTo>
                    <a:pt x="22479" y="86741"/>
                  </a:lnTo>
                  <a:lnTo>
                    <a:pt x="18288" y="83185"/>
                  </a:lnTo>
                  <a:lnTo>
                    <a:pt x="14605" y="78994"/>
                  </a:lnTo>
                  <a:lnTo>
                    <a:pt x="11684" y="74041"/>
                  </a:lnTo>
                  <a:lnTo>
                    <a:pt x="9525" y="68326"/>
                  </a:lnTo>
                  <a:lnTo>
                    <a:pt x="8128" y="61976"/>
                  </a:lnTo>
                  <a:lnTo>
                    <a:pt x="7620" y="54991"/>
                  </a:lnTo>
                  <a:lnTo>
                    <a:pt x="7620" y="54991"/>
                  </a:lnTo>
                  <a:lnTo>
                    <a:pt x="8255" y="46609"/>
                  </a:lnTo>
                  <a:lnTo>
                    <a:pt x="10033" y="38735"/>
                  </a:lnTo>
                  <a:lnTo>
                    <a:pt x="12827" y="31750"/>
                  </a:lnTo>
                  <a:lnTo>
                    <a:pt x="16637" y="25400"/>
                  </a:lnTo>
                  <a:lnTo>
                    <a:pt x="21209" y="19939"/>
                  </a:lnTo>
                  <a:lnTo>
                    <a:pt x="26416" y="15367"/>
                  </a:lnTo>
                  <a:lnTo>
                    <a:pt x="32131" y="11684"/>
                  </a:lnTo>
                  <a:lnTo>
                    <a:pt x="38227" y="9017"/>
                  </a:lnTo>
                  <a:lnTo>
                    <a:pt x="44704" y="7366"/>
                  </a:lnTo>
                  <a:lnTo>
                    <a:pt x="51308" y="6858"/>
                  </a:lnTo>
                  <a:lnTo>
                    <a:pt x="51308" y="6858"/>
                  </a:lnTo>
                  <a:lnTo>
                    <a:pt x="57785" y="7239"/>
                  </a:lnTo>
                  <a:lnTo>
                    <a:pt x="63627" y="8509"/>
                  </a:lnTo>
                  <a:lnTo>
                    <a:pt x="68834" y="10541"/>
                  </a:lnTo>
                  <a:lnTo>
                    <a:pt x="73279" y="13335"/>
                  </a:lnTo>
                  <a:lnTo>
                    <a:pt x="77216" y="16764"/>
                  </a:lnTo>
                  <a:lnTo>
                    <a:pt x="80391" y="20701"/>
                  </a:lnTo>
                  <a:lnTo>
                    <a:pt x="82804" y="25273"/>
                  </a:lnTo>
                  <a:lnTo>
                    <a:pt x="84582" y="30353"/>
                  </a:lnTo>
                  <a:lnTo>
                    <a:pt x="85598" y="35941"/>
                  </a:lnTo>
                  <a:lnTo>
                    <a:pt x="85979" y="41783"/>
                  </a:lnTo>
                  <a:lnTo>
                    <a:pt x="85979" y="41783"/>
                  </a:lnTo>
                  <a:lnTo>
                    <a:pt x="85725" y="46482"/>
                  </a:lnTo>
                  <a:lnTo>
                    <a:pt x="84963" y="50673"/>
                  </a:lnTo>
                  <a:lnTo>
                    <a:pt x="83820" y="54483"/>
                  </a:lnTo>
                  <a:lnTo>
                    <a:pt x="82296" y="57912"/>
                  </a:lnTo>
                  <a:lnTo>
                    <a:pt x="80518" y="60706"/>
                  </a:lnTo>
                  <a:lnTo>
                    <a:pt x="78486" y="63119"/>
                  </a:lnTo>
                  <a:lnTo>
                    <a:pt x="76200" y="65024"/>
                  </a:lnTo>
                  <a:lnTo>
                    <a:pt x="73914" y="66421"/>
                  </a:lnTo>
                  <a:lnTo>
                    <a:pt x="71501" y="67183"/>
                  </a:lnTo>
                  <a:lnTo>
                    <a:pt x="69088" y="67564"/>
                  </a:lnTo>
                  <a:lnTo>
                    <a:pt x="69088" y="67564"/>
                  </a:lnTo>
                  <a:lnTo>
                    <a:pt x="67183" y="67310"/>
                  </a:lnTo>
                  <a:lnTo>
                    <a:pt x="65532" y="66929"/>
                  </a:lnTo>
                  <a:lnTo>
                    <a:pt x="64135" y="66294"/>
                  </a:lnTo>
                  <a:lnTo>
                    <a:pt x="63119" y="65278"/>
                  </a:lnTo>
                  <a:lnTo>
                    <a:pt x="62230" y="64008"/>
                  </a:lnTo>
                  <a:lnTo>
                    <a:pt x="61722" y="62357"/>
                  </a:lnTo>
                  <a:lnTo>
                    <a:pt x="61468" y="60452"/>
                  </a:lnTo>
                  <a:lnTo>
                    <a:pt x="61468" y="58293"/>
                  </a:lnTo>
                  <a:lnTo>
                    <a:pt x="61722" y="55753"/>
                  </a:lnTo>
                  <a:lnTo>
                    <a:pt x="62357" y="52832"/>
                  </a:lnTo>
                  <a:lnTo>
                    <a:pt x="67183" y="27940"/>
                  </a:lnTo>
                  <a:lnTo>
                    <a:pt x="60452" y="27940"/>
                  </a:lnTo>
                  <a:lnTo>
                    <a:pt x="59055" y="33147"/>
                  </a:lnTo>
                  <a:lnTo>
                    <a:pt x="58801" y="33147"/>
                  </a:lnTo>
                  <a:lnTo>
                    <a:pt x="58801" y="33147"/>
                  </a:lnTo>
                  <a:lnTo>
                    <a:pt x="58166" y="31877"/>
                  </a:lnTo>
                  <a:lnTo>
                    <a:pt x="57404" y="30861"/>
                  </a:lnTo>
                  <a:lnTo>
                    <a:pt x="56515" y="29972"/>
                  </a:lnTo>
                  <a:lnTo>
                    <a:pt x="55626" y="29083"/>
                  </a:lnTo>
                  <a:lnTo>
                    <a:pt x="54610" y="28448"/>
                  </a:lnTo>
                  <a:lnTo>
                    <a:pt x="53594" y="27940"/>
                  </a:lnTo>
                  <a:lnTo>
                    <a:pt x="52451" y="27432"/>
                  </a:lnTo>
                  <a:lnTo>
                    <a:pt x="51308" y="27178"/>
                  </a:lnTo>
                  <a:lnTo>
                    <a:pt x="50165" y="27051"/>
                  </a:lnTo>
                  <a:lnTo>
                    <a:pt x="48895" y="26924"/>
                  </a:lnTo>
                  <a:lnTo>
                    <a:pt x="48895" y="26924"/>
                  </a:lnTo>
                  <a:lnTo>
                    <a:pt x="44704" y="27432"/>
                  </a:lnTo>
                  <a:lnTo>
                    <a:pt x="40767" y="28702"/>
                  </a:lnTo>
                  <a:lnTo>
                    <a:pt x="37211" y="30734"/>
                  </a:lnTo>
                  <a:lnTo>
                    <a:pt x="34163" y="33274"/>
                  </a:lnTo>
                  <a:lnTo>
                    <a:pt x="31369" y="36449"/>
                  </a:lnTo>
                  <a:lnTo>
                    <a:pt x="29083" y="40005"/>
                  </a:lnTo>
                  <a:lnTo>
                    <a:pt x="27305" y="43815"/>
                  </a:lnTo>
                  <a:lnTo>
                    <a:pt x="25908" y="47752"/>
                  </a:lnTo>
                  <a:lnTo>
                    <a:pt x="25146" y="51816"/>
                  </a:lnTo>
                  <a:lnTo>
                    <a:pt x="24892" y="55880"/>
                  </a:lnTo>
                  <a:lnTo>
                    <a:pt x="24892" y="55880"/>
                  </a:lnTo>
                  <a:lnTo>
                    <a:pt x="25019" y="59182"/>
                  </a:lnTo>
                  <a:lnTo>
                    <a:pt x="25654" y="62103"/>
                  </a:lnTo>
                  <a:lnTo>
                    <a:pt x="26543" y="64770"/>
                  </a:lnTo>
                  <a:lnTo>
                    <a:pt x="27686" y="67056"/>
                  </a:lnTo>
                  <a:lnTo>
                    <a:pt x="29210" y="69088"/>
                  </a:lnTo>
                  <a:lnTo>
                    <a:pt x="30861" y="70739"/>
                  </a:lnTo>
                  <a:lnTo>
                    <a:pt x="32893" y="72009"/>
                  </a:lnTo>
                  <a:lnTo>
                    <a:pt x="35052" y="72898"/>
                  </a:lnTo>
                  <a:lnTo>
                    <a:pt x="37338" y="73406"/>
                  </a:lnTo>
                  <a:lnTo>
                    <a:pt x="39878" y="73660"/>
                  </a:lnTo>
                  <a:lnTo>
                    <a:pt x="39878" y="73660"/>
                  </a:lnTo>
                  <a:lnTo>
                    <a:pt x="41529" y="73533"/>
                  </a:lnTo>
                  <a:lnTo>
                    <a:pt x="43180" y="73279"/>
                  </a:lnTo>
                  <a:lnTo>
                    <a:pt x="44831" y="72771"/>
                  </a:lnTo>
                  <a:lnTo>
                    <a:pt x="46355" y="72009"/>
                  </a:lnTo>
                  <a:lnTo>
                    <a:pt x="48006" y="71120"/>
                  </a:lnTo>
                  <a:lnTo>
                    <a:pt x="49530" y="70104"/>
                  </a:lnTo>
                  <a:lnTo>
                    <a:pt x="51054" y="69088"/>
                  </a:lnTo>
                  <a:lnTo>
                    <a:pt x="52451" y="67818"/>
                  </a:lnTo>
                  <a:lnTo>
                    <a:pt x="53721" y="66421"/>
                  </a:lnTo>
                  <a:lnTo>
                    <a:pt x="54991" y="65024"/>
                  </a:lnTo>
                  <a:lnTo>
                    <a:pt x="55372" y="65024"/>
                  </a:lnTo>
                  <a:lnTo>
                    <a:pt x="55372" y="65024"/>
                  </a:lnTo>
                  <a:lnTo>
                    <a:pt x="55753" y="66929"/>
                  </a:lnTo>
                  <a:lnTo>
                    <a:pt x="56388" y="68453"/>
                  </a:lnTo>
                  <a:lnTo>
                    <a:pt x="57150" y="69977"/>
                  </a:lnTo>
                  <a:lnTo>
                    <a:pt x="58293" y="71120"/>
                  </a:lnTo>
                  <a:lnTo>
                    <a:pt x="59563" y="72136"/>
                  </a:lnTo>
                  <a:lnTo>
                    <a:pt x="60960" y="73025"/>
                  </a:lnTo>
                  <a:lnTo>
                    <a:pt x="62611" y="73660"/>
                  </a:lnTo>
                  <a:lnTo>
                    <a:pt x="64389" y="74168"/>
                  </a:lnTo>
                  <a:lnTo>
                    <a:pt x="66167" y="74422"/>
                  </a:lnTo>
                  <a:lnTo>
                    <a:pt x="68199" y="74549"/>
                  </a:lnTo>
                  <a:lnTo>
                    <a:pt x="68199" y="74549"/>
                  </a:lnTo>
                  <a:lnTo>
                    <a:pt x="71628" y="74168"/>
                  </a:lnTo>
                  <a:lnTo>
                    <a:pt x="75184" y="73152"/>
                  </a:lnTo>
                  <a:lnTo>
                    <a:pt x="78613" y="71501"/>
                  </a:lnTo>
                  <a:lnTo>
                    <a:pt x="81915" y="69088"/>
                  </a:lnTo>
                  <a:lnTo>
                    <a:pt x="84963" y="66167"/>
                  </a:lnTo>
                  <a:lnTo>
                    <a:pt x="87630" y="62484"/>
                  </a:lnTo>
                  <a:lnTo>
                    <a:pt x="89916" y="58166"/>
                  </a:lnTo>
                  <a:lnTo>
                    <a:pt x="91694" y="53213"/>
                  </a:lnTo>
                  <a:lnTo>
                    <a:pt x="92710" y="47625"/>
                  </a:lnTo>
                  <a:lnTo>
                    <a:pt x="93091" y="41402"/>
                  </a:lnTo>
                  <a:lnTo>
                    <a:pt x="93091" y="41402"/>
                  </a:lnTo>
                  <a:lnTo>
                    <a:pt x="92710" y="34290"/>
                  </a:lnTo>
                  <a:lnTo>
                    <a:pt x="91313" y="27559"/>
                  </a:lnTo>
                  <a:lnTo>
                    <a:pt x="89027" y="21590"/>
                  </a:lnTo>
                  <a:lnTo>
                    <a:pt x="85979" y="16129"/>
                  </a:lnTo>
                  <a:lnTo>
                    <a:pt x="82042" y="11430"/>
                  </a:lnTo>
                  <a:lnTo>
                    <a:pt x="77470" y="7493"/>
                  </a:lnTo>
                  <a:lnTo>
                    <a:pt x="72136" y="4318"/>
                  </a:lnTo>
                  <a:lnTo>
                    <a:pt x="66040" y="1905"/>
                  </a:lnTo>
                  <a:lnTo>
                    <a:pt x="59436" y="508"/>
                  </a:lnTo>
                  <a:lnTo>
                    <a:pt x="52070" y="0"/>
                  </a:lnTo>
                  <a:lnTo>
                    <a:pt x="52070" y="0"/>
                  </a:lnTo>
                  <a:lnTo>
                    <a:pt x="43942" y="635"/>
                  </a:lnTo>
                  <a:lnTo>
                    <a:pt x="36068" y="2540"/>
                  </a:lnTo>
                  <a:lnTo>
                    <a:pt x="28575" y="5588"/>
                  </a:lnTo>
                  <a:lnTo>
                    <a:pt x="21717" y="9906"/>
                  </a:lnTo>
                  <a:lnTo>
                    <a:pt x="15621" y="15113"/>
                  </a:lnTo>
                  <a:lnTo>
                    <a:pt x="10414" y="21463"/>
                  </a:lnTo>
                  <a:lnTo>
                    <a:pt x="6096" y="28702"/>
                  </a:lnTo>
                  <a:lnTo>
                    <a:pt x="2794" y="36703"/>
                  </a:lnTo>
                  <a:lnTo>
                    <a:pt x="762" y="45720"/>
                  </a:lnTo>
                  <a:lnTo>
                    <a:pt x="0" y="55372"/>
                  </a:lnTo>
                  <a:lnTo>
                    <a:pt x="0" y="55372"/>
                  </a:lnTo>
                  <a:lnTo>
                    <a:pt x="635" y="63627"/>
                  </a:lnTo>
                  <a:lnTo>
                    <a:pt x="2286" y="71120"/>
                  </a:lnTo>
                  <a:lnTo>
                    <a:pt x="4953" y="77851"/>
                  </a:lnTo>
                  <a:lnTo>
                    <a:pt x="8509" y="83566"/>
                  </a:lnTo>
                  <a:lnTo>
                    <a:pt x="12827" y="88519"/>
                  </a:lnTo>
                  <a:lnTo>
                    <a:pt x="18034" y="92710"/>
                  </a:lnTo>
                  <a:lnTo>
                    <a:pt x="23749" y="95885"/>
                  </a:lnTo>
                  <a:lnTo>
                    <a:pt x="30099" y="98171"/>
                  </a:lnTo>
                  <a:lnTo>
                    <a:pt x="36957" y="99568"/>
                  </a:lnTo>
                  <a:lnTo>
                    <a:pt x="44069" y="100076"/>
                  </a:lnTo>
                  <a:close/>
                  <a:moveTo>
                    <a:pt x="41783" y="66675"/>
                  </a:moveTo>
                  <a:lnTo>
                    <a:pt x="41783" y="66675"/>
                  </a:lnTo>
                  <a:lnTo>
                    <a:pt x="40386" y="66548"/>
                  </a:lnTo>
                  <a:lnTo>
                    <a:pt x="38989" y="66167"/>
                  </a:lnTo>
                  <a:lnTo>
                    <a:pt x="37719" y="65659"/>
                  </a:lnTo>
                  <a:lnTo>
                    <a:pt x="36576" y="65024"/>
                  </a:lnTo>
                  <a:lnTo>
                    <a:pt x="35560" y="64008"/>
                  </a:lnTo>
                  <a:lnTo>
                    <a:pt x="34671" y="62738"/>
                  </a:lnTo>
                  <a:lnTo>
                    <a:pt x="34036" y="61341"/>
                  </a:lnTo>
                  <a:lnTo>
                    <a:pt x="33401" y="59563"/>
                  </a:lnTo>
                  <a:lnTo>
                    <a:pt x="33147" y="57658"/>
                  </a:lnTo>
                  <a:lnTo>
                    <a:pt x="33020" y="55372"/>
                  </a:lnTo>
                  <a:lnTo>
                    <a:pt x="33020" y="55372"/>
                  </a:lnTo>
                  <a:lnTo>
                    <a:pt x="33147" y="52451"/>
                  </a:lnTo>
                  <a:lnTo>
                    <a:pt x="33782" y="49530"/>
                  </a:lnTo>
                  <a:lnTo>
                    <a:pt x="34544" y="46609"/>
                  </a:lnTo>
                  <a:lnTo>
                    <a:pt x="35814" y="43815"/>
                  </a:lnTo>
                  <a:lnTo>
                    <a:pt x="37211" y="41148"/>
                  </a:lnTo>
                  <a:lnTo>
                    <a:pt x="38989" y="38862"/>
                  </a:lnTo>
                  <a:lnTo>
                    <a:pt x="41148" y="36957"/>
                  </a:lnTo>
                  <a:lnTo>
                    <a:pt x="43434" y="35433"/>
                  </a:lnTo>
                  <a:lnTo>
                    <a:pt x="46101" y="34417"/>
                  </a:lnTo>
                  <a:lnTo>
                    <a:pt x="48895" y="34036"/>
                  </a:lnTo>
                  <a:lnTo>
                    <a:pt x="48895" y="34036"/>
                  </a:lnTo>
                  <a:lnTo>
                    <a:pt x="49911" y="34163"/>
                  </a:lnTo>
                  <a:lnTo>
                    <a:pt x="50800" y="34290"/>
                  </a:lnTo>
                  <a:lnTo>
                    <a:pt x="51689" y="34544"/>
                  </a:lnTo>
                  <a:lnTo>
                    <a:pt x="52578" y="34798"/>
                  </a:lnTo>
                  <a:lnTo>
                    <a:pt x="53340" y="35306"/>
                  </a:lnTo>
                  <a:lnTo>
                    <a:pt x="54102" y="35814"/>
                  </a:lnTo>
                  <a:lnTo>
                    <a:pt x="54864" y="36449"/>
                  </a:lnTo>
                  <a:lnTo>
                    <a:pt x="55499" y="37338"/>
                  </a:lnTo>
                  <a:lnTo>
                    <a:pt x="56261" y="38227"/>
                  </a:lnTo>
                  <a:lnTo>
                    <a:pt x="56896" y="39370"/>
                  </a:lnTo>
                  <a:lnTo>
                    <a:pt x="53467" y="59182"/>
                  </a:lnTo>
                  <a:lnTo>
                    <a:pt x="53467" y="59182"/>
                  </a:lnTo>
                  <a:lnTo>
                    <a:pt x="52197" y="60706"/>
                  </a:lnTo>
                  <a:lnTo>
                    <a:pt x="50927" y="61976"/>
                  </a:lnTo>
                  <a:lnTo>
                    <a:pt x="49657" y="63119"/>
                  </a:lnTo>
                  <a:lnTo>
                    <a:pt x="48514" y="64008"/>
                  </a:lnTo>
                  <a:lnTo>
                    <a:pt x="47371" y="64897"/>
                  </a:lnTo>
                  <a:lnTo>
                    <a:pt x="46228" y="65532"/>
                  </a:lnTo>
                  <a:lnTo>
                    <a:pt x="45085" y="66040"/>
                  </a:lnTo>
                  <a:lnTo>
                    <a:pt x="43942" y="66294"/>
                  </a:lnTo>
                  <a:lnTo>
                    <a:pt x="42926" y="66548"/>
                  </a:lnTo>
                  <a:lnTo>
                    <a:pt x="41783" y="66675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8CA71969-6827-C0E9-C49F-0493049BBD31}"/>
                </a:ext>
              </a:extLst>
            </p:cNvPr>
            <p:cNvSpPr/>
            <p:nvPr/>
          </p:nvSpPr>
          <p:spPr>
            <a:xfrm>
              <a:off x="4023867" y="4938014"/>
              <a:ext cx="37592" cy="79247"/>
            </a:xfrm>
            <a:custGeom>
              <a:avLst/>
              <a:gdLst>
                <a:gd name="connsiteX0" fmla="*/ 26416 w 37592"/>
                <a:gd name="connsiteY0" fmla="*/ 79248 h 79247"/>
                <a:gd name="connsiteX1" fmla="*/ 26416 w 37592"/>
                <a:gd name="connsiteY1" fmla="*/ 79248 h 79247"/>
                <a:gd name="connsiteX2" fmla="*/ 27559 w 37592"/>
                <a:gd name="connsiteY2" fmla="*/ 79248 h 79247"/>
                <a:gd name="connsiteX3" fmla="*/ 28702 w 37592"/>
                <a:gd name="connsiteY3" fmla="*/ 79121 h 79247"/>
                <a:gd name="connsiteX4" fmla="*/ 29845 w 37592"/>
                <a:gd name="connsiteY4" fmla="*/ 78994 h 79247"/>
                <a:gd name="connsiteX5" fmla="*/ 30988 w 37592"/>
                <a:gd name="connsiteY5" fmla="*/ 78740 h 79247"/>
                <a:gd name="connsiteX6" fmla="*/ 32131 w 37592"/>
                <a:gd name="connsiteY6" fmla="*/ 78486 h 79247"/>
                <a:gd name="connsiteX7" fmla="*/ 33274 w 37592"/>
                <a:gd name="connsiteY7" fmla="*/ 78232 h 79247"/>
                <a:gd name="connsiteX8" fmla="*/ 34290 w 37592"/>
                <a:gd name="connsiteY8" fmla="*/ 77978 h 79247"/>
                <a:gd name="connsiteX9" fmla="*/ 35433 w 37592"/>
                <a:gd name="connsiteY9" fmla="*/ 77597 h 79247"/>
                <a:gd name="connsiteX10" fmla="*/ 36576 w 37592"/>
                <a:gd name="connsiteY10" fmla="*/ 77343 h 79247"/>
                <a:gd name="connsiteX11" fmla="*/ 37592 w 37592"/>
                <a:gd name="connsiteY11" fmla="*/ 76962 h 79247"/>
                <a:gd name="connsiteX12" fmla="*/ 35560 w 37592"/>
                <a:gd name="connsiteY12" fmla="*/ 69342 h 79247"/>
                <a:gd name="connsiteX13" fmla="*/ 35560 w 37592"/>
                <a:gd name="connsiteY13" fmla="*/ 69342 h 79247"/>
                <a:gd name="connsiteX14" fmla="*/ 34925 w 37592"/>
                <a:gd name="connsiteY14" fmla="*/ 69596 h 79247"/>
                <a:gd name="connsiteX15" fmla="*/ 34290 w 37592"/>
                <a:gd name="connsiteY15" fmla="*/ 69850 h 79247"/>
                <a:gd name="connsiteX16" fmla="*/ 33655 w 37592"/>
                <a:gd name="connsiteY16" fmla="*/ 70104 h 79247"/>
                <a:gd name="connsiteX17" fmla="*/ 32893 w 37592"/>
                <a:gd name="connsiteY17" fmla="*/ 70231 h 79247"/>
                <a:gd name="connsiteX18" fmla="*/ 32131 w 37592"/>
                <a:gd name="connsiteY18" fmla="*/ 70485 h 79247"/>
                <a:gd name="connsiteX19" fmla="*/ 31369 w 37592"/>
                <a:gd name="connsiteY19" fmla="*/ 70612 h 79247"/>
                <a:gd name="connsiteX20" fmla="*/ 30734 w 37592"/>
                <a:gd name="connsiteY20" fmla="*/ 70739 h 79247"/>
                <a:gd name="connsiteX21" fmla="*/ 29972 w 37592"/>
                <a:gd name="connsiteY21" fmla="*/ 70866 h 79247"/>
                <a:gd name="connsiteX22" fmla="*/ 29337 w 37592"/>
                <a:gd name="connsiteY22" fmla="*/ 70993 h 79247"/>
                <a:gd name="connsiteX23" fmla="*/ 28702 w 37592"/>
                <a:gd name="connsiteY23" fmla="*/ 70993 h 79247"/>
                <a:gd name="connsiteX24" fmla="*/ 28702 w 37592"/>
                <a:gd name="connsiteY24" fmla="*/ 70993 h 79247"/>
                <a:gd name="connsiteX25" fmla="*/ 26670 w 37592"/>
                <a:gd name="connsiteY25" fmla="*/ 70866 h 79247"/>
                <a:gd name="connsiteX26" fmla="*/ 25019 w 37592"/>
                <a:gd name="connsiteY26" fmla="*/ 70485 h 79247"/>
                <a:gd name="connsiteX27" fmla="*/ 23495 w 37592"/>
                <a:gd name="connsiteY27" fmla="*/ 69850 h 79247"/>
                <a:gd name="connsiteX28" fmla="*/ 22352 w 37592"/>
                <a:gd name="connsiteY28" fmla="*/ 68961 h 79247"/>
                <a:gd name="connsiteX29" fmla="*/ 21336 w 37592"/>
                <a:gd name="connsiteY29" fmla="*/ 67945 h 79247"/>
                <a:gd name="connsiteX30" fmla="*/ 20574 w 37592"/>
                <a:gd name="connsiteY30" fmla="*/ 66548 h 79247"/>
                <a:gd name="connsiteX31" fmla="*/ 19939 w 37592"/>
                <a:gd name="connsiteY31" fmla="*/ 65024 h 79247"/>
                <a:gd name="connsiteX32" fmla="*/ 19558 w 37592"/>
                <a:gd name="connsiteY32" fmla="*/ 63373 h 79247"/>
                <a:gd name="connsiteX33" fmla="*/ 19304 w 37592"/>
                <a:gd name="connsiteY33" fmla="*/ 61341 h 79247"/>
                <a:gd name="connsiteX34" fmla="*/ 19304 w 37592"/>
                <a:gd name="connsiteY34" fmla="*/ 59182 h 79247"/>
                <a:gd name="connsiteX35" fmla="*/ 19304 w 37592"/>
                <a:gd name="connsiteY35" fmla="*/ 25400 h 79247"/>
                <a:gd name="connsiteX36" fmla="*/ 35687 w 37592"/>
                <a:gd name="connsiteY36" fmla="*/ 25400 h 79247"/>
                <a:gd name="connsiteX37" fmla="*/ 35687 w 37592"/>
                <a:gd name="connsiteY37" fmla="*/ 17145 h 79247"/>
                <a:gd name="connsiteX38" fmla="*/ 19304 w 37592"/>
                <a:gd name="connsiteY38" fmla="*/ 17145 h 79247"/>
                <a:gd name="connsiteX39" fmla="*/ 19304 w 37592"/>
                <a:gd name="connsiteY39" fmla="*/ 0 h 79247"/>
                <a:gd name="connsiteX40" fmla="*/ 10795 w 37592"/>
                <a:gd name="connsiteY40" fmla="*/ 0 h 79247"/>
                <a:gd name="connsiteX41" fmla="*/ 9525 w 37592"/>
                <a:gd name="connsiteY41" fmla="*/ 17145 h 79247"/>
                <a:gd name="connsiteX42" fmla="*/ 0 w 37592"/>
                <a:gd name="connsiteY42" fmla="*/ 17653 h 79247"/>
                <a:gd name="connsiteX43" fmla="*/ 0 w 37592"/>
                <a:gd name="connsiteY43" fmla="*/ 25400 h 79247"/>
                <a:gd name="connsiteX44" fmla="*/ 9144 w 37592"/>
                <a:gd name="connsiteY44" fmla="*/ 25400 h 79247"/>
                <a:gd name="connsiteX45" fmla="*/ 9144 w 37592"/>
                <a:gd name="connsiteY45" fmla="*/ 59055 h 79247"/>
                <a:gd name="connsiteX46" fmla="*/ 9144 w 37592"/>
                <a:gd name="connsiteY46" fmla="*/ 59055 h 79247"/>
                <a:gd name="connsiteX47" fmla="*/ 9271 w 37592"/>
                <a:gd name="connsiteY47" fmla="*/ 62484 h 79247"/>
                <a:gd name="connsiteX48" fmla="*/ 9652 w 37592"/>
                <a:gd name="connsiteY48" fmla="*/ 65786 h 79247"/>
                <a:gd name="connsiteX49" fmla="*/ 10414 w 37592"/>
                <a:gd name="connsiteY49" fmla="*/ 68707 h 79247"/>
                <a:gd name="connsiteX50" fmla="*/ 11430 w 37592"/>
                <a:gd name="connsiteY50" fmla="*/ 71374 h 79247"/>
                <a:gd name="connsiteX51" fmla="*/ 12954 w 37592"/>
                <a:gd name="connsiteY51" fmla="*/ 73660 h 79247"/>
                <a:gd name="connsiteX52" fmla="*/ 14732 w 37592"/>
                <a:gd name="connsiteY52" fmla="*/ 75565 h 79247"/>
                <a:gd name="connsiteX53" fmla="*/ 17018 w 37592"/>
                <a:gd name="connsiteY53" fmla="*/ 77089 h 79247"/>
                <a:gd name="connsiteX54" fmla="*/ 19685 w 37592"/>
                <a:gd name="connsiteY54" fmla="*/ 78232 h 79247"/>
                <a:gd name="connsiteX55" fmla="*/ 22733 w 37592"/>
                <a:gd name="connsiteY55" fmla="*/ 78994 h 79247"/>
                <a:gd name="connsiteX56" fmla="*/ 26416 w 37592"/>
                <a:gd name="connsiteY56" fmla="*/ 79248 h 7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7592" h="79247">
                  <a:moveTo>
                    <a:pt x="26416" y="79248"/>
                  </a:moveTo>
                  <a:lnTo>
                    <a:pt x="26416" y="79248"/>
                  </a:lnTo>
                  <a:lnTo>
                    <a:pt x="27559" y="79248"/>
                  </a:lnTo>
                  <a:lnTo>
                    <a:pt x="28702" y="79121"/>
                  </a:lnTo>
                  <a:lnTo>
                    <a:pt x="29845" y="78994"/>
                  </a:lnTo>
                  <a:lnTo>
                    <a:pt x="30988" y="78740"/>
                  </a:lnTo>
                  <a:lnTo>
                    <a:pt x="32131" y="78486"/>
                  </a:lnTo>
                  <a:lnTo>
                    <a:pt x="33274" y="78232"/>
                  </a:lnTo>
                  <a:lnTo>
                    <a:pt x="34290" y="77978"/>
                  </a:lnTo>
                  <a:lnTo>
                    <a:pt x="35433" y="77597"/>
                  </a:lnTo>
                  <a:lnTo>
                    <a:pt x="36576" y="77343"/>
                  </a:lnTo>
                  <a:lnTo>
                    <a:pt x="37592" y="76962"/>
                  </a:lnTo>
                  <a:lnTo>
                    <a:pt x="35560" y="69342"/>
                  </a:lnTo>
                  <a:lnTo>
                    <a:pt x="35560" y="69342"/>
                  </a:lnTo>
                  <a:lnTo>
                    <a:pt x="34925" y="69596"/>
                  </a:lnTo>
                  <a:lnTo>
                    <a:pt x="34290" y="69850"/>
                  </a:lnTo>
                  <a:lnTo>
                    <a:pt x="33655" y="70104"/>
                  </a:lnTo>
                  <a:lnTo>
                    <a:pt x="32893" y="70231"/>
                  </a:lnTo>
                  <a:lnTo>
                    <a:pt x="32131" y="70485"/>
                  </a:lnTo>
                  <a:lnTo>
                    <a:pt x="31369" y="70612"/>
                  </a:lnTo>
                  <a:lnTo>
                    <a:pt x="30734" y="70739"/>
                  </a:lnTo>
                  <a:lnTo>
                    <a:pt x="29972" y="70866"/>
                  </a:lnTo>
                  <a:lnTo>
                    <a:pt x="29337" y="70993"/>
                  </a:lnTo>
                  <a:lnTo>
                    <a:pt x="28702" y="70993"/>
                  </a:lnTo>
                  <a:lnTo>
                    <a:pt x="28702" y="70993"/>
                  </a:lnTo>
                  <a:lnTo>
                    <a:pt x="26670" y="70866"/>
                  </a:lnTo>
                  <a:lnTo>
                    <a:pt x="25019" y="70485"/>
                  </a:lnTo>
                  <a:lnTo>
                    <a:pt x="23495" y="69850"/>
                  </a:lnTo>
                  <a:lnTo>
                    <a:pt x="22352" y="68961"/>
                  </a:lnTo>
                  <a:lnTo>
                    <a:pt x="21336" y="67945"/>
                  </a:lnTo>
                  <a:lnTo>
                    <a:pt x="20574" y="66548"/>
                  </a:lnTo>
                  <a:lnTo>
                    <a:pt x="19939" y="65024"/>
                  </a:lnTo>
                  <a:lnTo>
                    <a:pt x="19558" y="63373"/>
                  </a:lnTo>
                  <a:lnTo>
                    <a:pt x="19304" y="61341"/>
                  </a:lnTo>
                  <a:lnTo>
                    <a:pt x="19304" y="59182"/>
                  </a:lnTo>
                  <a:lnTo>
                    <a:pt x="19304" y="25400"/>
                  </a:lnTo>
                  <a:lnTo>
                    <a:pt x="35687" y="25400"/>
                  </a:lnTo>
                  <a:lnTo>
                    <a:pt x="35687" y="17145"/>
                  </a:lnTo>
                  <a:lnTo>
                    <a:pt x="19304" y="17145"/>
                  </a:lnTo>
                  <a:lnTo>
                    <a:pt x="19304" y="0"/>
                  </a:lnTo>
                  <a:lnTo>
                    <a:pt x="10795" y="0"/>
                  </a:lnTo>
                  <a:lnTo>
                    <a:pt x="9525" y="17145"/>
                  </a:lnTo>
                  <a:lnTo>
                    <a:pt x="0" y="17653"/>
                  </a:lnTo>
                  <a:lnTo>
                    <a:pt x="0" y="25400"/>
                  </a:lnTo>
                  <a:lnTo>
                    <a:pt x="9144" y="25400"/>
                  </a:lnTo>
                  <a:lnTo>
                    <a:pt x="9144" y="59055"/>
                  </a:lnTo>
                  <a:lnTo>
                    <a:pt x="9144" y="59055"/>
                  </a:lnTo>
                  <a:lnTo>
                    <a:pt x="9271" y="62484"/>
                  </a:lnTo>
                  <a:lnTo>
                    <a:pt x="9652" y="65786"/>
                  </a:lnTo>
                  <a:lnTo>
                    <a:pt x="10414" y="68707"/>
                  </a:lnTo>
                  <a:lnTo>
                    <a:pt x="11430" y="71374"/>
                  </a:lnTo>
                  <a:lnTo>
                    <a:pt x="12954" y="73660"/>
                  </a:lnTo>
                  <a:lnTo>
                    <a:pt x="14732" y="75565"/>
                  </a:lnTo>
                  <a:lnTo>
                    <a:pt x="17018" y="77089"/>
                  </a:lnTo>
                  <a:lnTo>
                    <a:pt x="19685" y="78232"/>
                  </a:lnTo>
                  <a:lnTo>
                    <a:pt x="22733" y="78994"/>
                  </a:lnTo>
                  <a:lnTo>
                    <a:pt x="26416" y="79248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0A20BAD8-B478-9951-3877-28422E464675}"/>
                </a:ext>
              </a:extLst>
            </p:cNvPr>
            <p:cNvSpPr/>
            <p:nvPr/>
          </p:nvSpPr>
          <p:spPr>
            <a:xfrm>
              <a:off x="4068698" y="4953508"/>
              <a:ext cx="56388" cy="63753"/>
            </a:xfrm>
            <a:custGeom>
              <a:avLst/>
              <a:gdLst>
                <a:gd name="connsiteX0" fmla="*/ 28194 w 56388"/>
                <a:gd name="connsiteY0" fmla="*/ 63754 h 63753"/>
                <a:gd name="connsiteX1" fmla="*/ 28194 w 56388"/>
                <a:gd name="connsiteY1" fmla="*/ 63754 h 63753"/>
                <a:gd name="connsiteX2" fmla="*/ 32639 w 56388"/>
                <a:gd name="connsiteY2" fmla="*/ 63373 h 63753"/>
                <a:gd name="connsiteX3" fmla="*/ 36830 w 56388"/>
                <a:gd name="connsiteY3" fmla="*/ 62357 h 63753"/>
                <a:gd name="connsiteX4" fmla="*/ 40767 w 56388"/>
                <a:gd name="connsiteY4" fmla="*/ 60706 h 63753"/>
                <a:gd name="connsiteX5" fmla="*/ 44577 w 56388"/>
                <a:gd name="connsiteY5" fmla="*/ 58420 h 63753"/>
                <a:gd name="connsiteX6" fmla="*/ 47879 w 56388"/>
                <a:gd name="connsiteY6" fmla="*/ 55372 h 63753"/>
                <a:gd name="connsiteX7" fmla="*/ 50673 w 56388"/>
                <a:gd name="connsiteY7" fmla="*/ 51816 h 63753"/>
                <a:gd name="connsiteX8" fmla="*/ 53086 w 56388"/>
                <a:gd name="connsiteY8" fmla="*/ 47752 h 63753"/>
                <a:gd name="connsiteX9" fmla="*/ 54864 w 56388"/>
                <a:gd name="connsiteY9" fmla="*/ 43053 h 63753"/>
                <a:gd name="connsiteX10" fmla="*/ 56007 w 56388"/>
                <a:gd name="connsiteY10" fmla="*/ 37719 h 63753"/>
                <a:gd name="connsiteX11" fmla="*/ 56388 w 56388"/>
                <a:gd name="connsiteY11" fmla="*/ 32004 h 63753"/>
                <a:gd name="connsiteX12" fmla="*/ 56388 w 56388"/>
                <a:gd name="connsiteY12" fmla="*/ 32004 h 63753"/>
                <a:gd name="connsiteX13" fmla="*/ 56007 w 56388"/>
                <a:gd name="connsiteY13" fmla="*/ 26162 h 63753"/>
                <a:gd name="connsiteX14" fmla="*/ 54864 w 56388"/>
                <a:gd name="connsiteY14" fmla="*/ 20955 h 63753"/>
                <a:gd name="connsiteX15" fmla="*/ 53086 w 56388"/>
                <a:gd name="connsiteY15" fmla="*/ 16129 h 63753"/>
                <a:gd name="connsiteX16" fmla="*/ 50673 w 56388"/>
                <a:gd name="connsiteY16" fmla="*/ 12065 h 63753"/>
                <a:gd name="connsiteX17" fmla="*/ 47879 w 56388"/>
                <a:gd name="connsiteY17" fmla="*/ 8382 h 63753"/>
                <a:gd name="connsiteX18" fmla="*/ 44577 w 56388"/>
                <a:gd name="connsiteY18" fmla="*/ 5461 h 63753"/>
                <a:gd name="connsiteX19" fmla="*/ 40767 w 56388"/>
                <a:gd name="connsiteY19" fmla="*/ 3175 h 63753"/>
                <a:gd name="connsiteX20" fmla="*/ 36830 w 56388"/>
                <a:gd name="connsiteY20" fmla="*/ 1397 h 63753"/>
                <a:gd name="connsiteX21" fmla="*/ 32639 w 56388"/>
                <a:gd name="connsiteY21" fmla="*/ 381 h 63753"/>
                <a:gd name="connsiteX22" fmla="*/ 28194 w 56388"/>
                <a:gd name="connsiteY22" fmla="*/ 0 h 63753"/>
                <a:gd name="connsiteX23" fmla="*/ 28194 w 56388"/>
                <a:gd name="connsiteY23" fmla="*/ 0 h 63753"/>
                <a:gd name="connsiteX24" fmla="*/ 23749 w 56388"/>
                <a:gd name="connsiteY24" fmla="*/ 381 h 63753"/>
                <a:gd name="connsiteX25" fmla="*/ 19558 w 56388"/>
                <a:gd name="connsiteY25" fmla="*/ 1397 h 63753"/>
                <a:gd name="connsiteX26" fmla="*/ 15494 w 56388"/>
                <a:gd name="connsiteY26" fmla="*/ 3175 h 63753"/>
                <a:gd name="connsiteX27" fmla="*/ 11811 w 56388"/>
                <a:gd name="connsiteY27" fmla="*/ 5461 h 63753"/>
                <a:gd name="connsiteX28" fmla="*/ 8509 w 56388"/>
                <a:gd name="connsiteY28" fmla="*/ 8382 h 63753"/>
                <a:gd name="connsiteX29" fmla="*/ 5715 w 56388"/>
                <a:gd name="connsiteY29" fmla="*/ 12065 h 63753"/>
                <a:gd name="connsiteX30" fmla="*/ 3302 w 56388"/>
                <a:gd name="connsiteY30" fmla="*/ 16129 h 63753"/>
                <a:gd name="connsiteX31" fmla="*/ 1524 w 56388"/>
                <a:gd name="connsiteY31" fmla="*/ 20955 h 63753"/>
                <a:gd name="connsiteX32" fmla="*/ 381 w 56388"/>
                <a:gd name="connsiteY32" fmla="*/ 26162 h 63753"/>
                <a:gd name="connsiteX33" fmla="*/ 0 w 56388"/>
                <a:gd name="connsiteY33" fmla="*/ 32004 h 63753"/>
                <a:gd name="connsiteX34" fmla="*/ 0 w 56388"/>
                <a:gd name="connsiteY34" fmla="*/ 32004 h 63753"/>
                <a:gd name="connsiteX35" fmla="*/ 381 w 56388"/>
                <a:gd name="connsiteY35" fmla="*/ 37719 h 63753"/>
                <a:gd name="connsiteX36" fmla="*/ 1524 w 56388"/>
                <a:gd name="connsiteY36" fmla="*/ 43053 h 63753"/>
                <a:gd name="connsiteX37" fmla="*/ 3302 w 56388"/>
                <a:gd name="connsiteY37" fmla="*/ 47752 h 63753"/>
                <a:gd name="connsiteX38" fmla="*/ 5715 w 56388"/>
                <a:gd name="connsiteY38" fmla="*/ 51816 h 63753"/>
                <a:gd name="connsiteX39" fmla="*/ 8509 w 56388"/>
                <a:gd name="connsiteY39" fmla="*/ 55372 h 63753"/>
                <a:gd name="connsiteX40" fmla="*/ 11811 w 56388"/>
                <a:gd name="connsiteY40" fmla="*/ 58420 h 63753"/>
                <a:gd name="connsiteX41" fmla="*/ 15494 w 56388"/>
                <a:gd name="connsiteY41" fmla="*/ 60706 h 63753"/>
                <a:gd name="connsiteX42" fmla="*/ 19558 w 56388"/>
                <a:gd name="connsiteY42" fmla="*/ 62357 h 63753"/>
                <a:gd name="connsiteX43" fmla="*/ 23749 w 56388"/>
                <a:gd name="connsiteY43" fmla="*/ 63373 h 63753"/>
                <a:gd name="connsiteX44" fmla="*/ 28194 w 56388"/>
                <a:gd name="connsiteY44" fmla="*/ 63754 h 63753"/>
                <a:gd name="connsiteX45" fmla="*/ 28194 w 56388"/>
                <a:gd name="connsiteY45" fmla="*/ 55245 h 63753"/>
                <a:gd name="connsiteX46" fmla="*/ 28194 w 56388"/>
                <a:gd name="connsiteY46" fmla="*/ 55245 h 63753"/>
                <a:gd name="connsiteX47" fmla="*/ 25146 w 56388"/>
                <a:gd name="connsiteY47" fmla="*/ 54991 h 63753"/>
                <a:gd name="connsiteX48" fmla="*/ 22352 w 56388"/>
                <a:gd name="connsiteY48" fmla="*/ 54229 h 63753"/>
                <a:gd name="connsiteX49" fmla="*/ 19812 w 56388"/>
                <a:gd name="connsiteY49" fmla="*/ 52832 h 63753"/>
                <a:gd name="connsiteX50" fmla="*/ 17526 w 56388"/>
                <a:gd name="connsiteY50" fmla="*/ 51054 h 63753"/>
                <a:gd name="connsiteX51" fmla="*/ 15494 w 56388"/>
                <a:gd name="connsiteY51" fmla="*/ 48895 h 63753"/>
                <a:gd name="connsiteX52" fmla="*/ 13843 w 56388"/>
                <a:gd name="connsiteY52" fmla="*/ 46228 h 63753"/>
                <a:gd name="connsiteX53" fmla="*/ 12446 w 56388"/>
                <a:gd name="connsiteY53" fmla="*/ 43180 h 63753"/>
                <a:gd name="connsiteX54" fmla="*/ 11430 w 56388"/>
                <a:gd name="connsiteY54" fmla="*/ 39751 h 63753"/>
                <a:gd name="connsiteX55" fmla="*/ 10795 w 56388"/>
                <a:gd name="connsiteY55" fmla="*/ 36068 h 63753"/>
                <a:gd name="connsiteX56" fmla="*/ 10668 w 56388"/>
                <a:gd name="connsiteY56" fmla="*/ 32004 h 63753"/>
                <a:gd name="connsiteX57" fmla="*/ 10668 w 56388"/>
                <a:gd name="connsiteY57" fmla="*/ 32004 h 63753"/>
                <a:gd name="connsiteX58" fmla="*/ 10795 w 56388"/>
                <a:gd name="connsiteY58" fmla="*/ 27940 h 63753"/>
                <a:gd name="connsiteX59" fmla="*/ 11430 w 56388"/>
                <a:gd name="connsiteY59" fmla="*/ 24130 h 63753"/>
                <a:gd name="connsiteX60" fmla="*/ 12446 w 56388"/>
                <a:gd name="connsiteY60" fmla="*/ 20828 h 63753"/>
                <a:gd name="connsiteX61" fmla="*/ 13843 w 56388"/>
                <a:gd name="connsiteY61" fmla="*/ 17653 h 63753"/>
                <a:gd name="connsiteX62" fmla="*/ 15494 w 56388"/>
                <a:gd name="connsiteY62" fmla="*/ 14986 h 63753"/>
                <a:gd name="connsiteX63" fmla="*/ 17526 w 56388"/>
                <a:gd name="connsiteY63" fmla="*/ 12827 h 63753"/>
                <a:gd name="connsiteX64" fmla="*/ 19812 w 56388"/>
                <a:gd name="connsiteY64" fmla="*/ 10922 h 63753"/>
                <a:gd name="connsiteX65" fmla="*/ 22352 w 56388"/>
                <a:gd name="connsiteY65" fmla="*/ 9652 h 63753"/>
                <a:gd name="connsiteX66" fmla="*/ 25146 w 56388"/>
                <a:gd name="connsiteY66" fmla="*/ 8763 h 63753"/>
                <a:gd name="connsiteX67" fmla="*/ 28194 w 56388"/>
                <a:gd name="connsiteY67" fmla="*/ 8509 h 63753"/>
                <a:gd name="connsiteX68" fmla="*/ 28194 w 56388"/>
                <a:gd name="connsiteY68" fmla="*/ 8509 h 63753"/>
                <a:gd name="connsiteX69" fmla="*/ 31242 w 56388"/>
                <a:gd name="connsiteY69" fmla="*/ 8763 h 63753"/>
                <a:gd name="connsiteX70" fmla="*/ 34036 w 56388"/>
                <a:gd name="connsiteY70" fmla="*/ 9652 h 63753"/>
                <a:gd name="connsiteX71" fmla="*/ 36576 w 56388"/>
                <a:gd name="connsiteY71" fmla="*/ 10922 h 63753"/>
                <a:gd name="connsiteX72" fmla="*/ 38989 w 56388"/>
                <a:gd name="connsiteY72" fmla="*/ 12827 h 63753"/>
                <a:gd name="connsiteX73" fmla="*/ 41021 w 56388"/>
                <a:gd name="connsiteY73" fmla="*/ 14986 h 63753"/>
                <a:gd name="connsiteX74" fmla="*/ 42672 w 56388"/>
                <a:gd name="connsiteY74" fmla="*/ 17653 h 63753"/>
                <a:gd name="connsiteX75" fmla="*/ 44069 w 56388"/>
                <a:gd name="connsiteY75" fmla="*/ 20828 h 63753"/>
                <a:gd name="connsiteX76" fmla="*/ 44958 w 56388"/>
                <a:gd name="connsiteY76" fmla="*/ 24130 h 63753"/>
                <a:gd name="connsiteX77" fmla="*/ 45593 w 56388"/>
                <a:gd name="connsiteY77" fmla="*/ 27940 h 63753"/>
                <a:gd name="connsiteX78" fmla="*/ 45847 w 56388"/>
                <a:gd name="connsiteY78" fmla="*/ 32004 h 63753"/>
                <a:gd name="connsiteX79" fmla="*/ 45847 w 56388"/>
                <a:gd name="connsiteY79" fmla="*/ 32004 h 63753"/>
                <a:gd name="connsiteX80" fmla="*/ 45593 w 56388"/>
                <a:gd name="connsiteY80" fmla="*/ 36068 h 63753"/>
                <a:gd name="connsiteX81" fmla="*/ 44958 w 56388"/>
                <a:gd name="connsiteY81" fmla="*/ 39751 h 63753"/>
                <a:gd name="connsiteX82" fmla="*/ 44069 w 56388"/>
                <a:gd name="connsiteY82" fmla="*/ 43180 h 63753"/>
                <a:gd name="connsiteX83" fmla="*/ 42672 w 56388"/>
                <a:gd name="connsiteY83" fmla="*/ 46228 h 63753"/>
                <a:gd name="connsiteX84" fmla="*/ 41021 w 56388"/>
                <a:gd name="connsiteY84" fmla="*/ 48895 h 63753"/>
                <a:gd name="connsiteX85" fmla="*/ 38989 w 56388"/>
                <a:gd name="connsiteY85" fmla="*/ 51054 h 63753"/>
                <a:gd name="connsiteX86" fmla="*/ 36576 w 56388"/>
                <a:gd name="connsiteY86" fmla="*/ 52832 h 63753"/>
                <a:gd name="connsiteX87" fmla="*/ 34036 w 56388"/>
                <a:gd name="connsiteY87" fmla="*/ 54229 h 63753"/>
                <a:gd name="connsiteX88" fmla="*/ 31242 w 56388"/>
                <a:gd name="connsiteY88" fmla="*/ 54991 h 63753"/>
                <a:gd name="connsiteX89" fmla="*/ 28194 w 56388"/>
                <a:gd name="connsiteY89" fmla="*/ 55245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6388" h="63753">
                  <a:moveTo>
                    <a:pt x="28194" y="63754"/>
                  </a:moveTo>
                  <a:lnTo>
                    <a:pt x="28194" y="63754"/>
                  </a:lnTo>
                  <a:lnTo>
                    <a:pt x="32639" y="63373"/>
                  </a:lnTo>
                  <a:lnTo>
                    <a:pt x="36830" y="62357"/>
                  </a:lnTo>
                  <a:lnTo>
                    <a:pt x="40767" y="60706"/>
                  </a:lnTo>
                  <a:lnTo>
                    <a:pt x="44577" y="58420"/>
                  </a:lnTo>
                  <a:lnTo>
                    <a:pt x="47879" y="55372"/>
                  </a:lnTo>
                  <a:lnTo>
                    <a:pt x="50673" y="51816"/>
                  </a:lnTo>
                  <a:lnTo>
                    <a:pt x="53086" y="47752"/>
                  </a:lnTo>
                  <a:lnTo>
                    <a:pt x="54864" y="43053"/>
                  </a:lnTo>
                  <a:lnTo>
                    <a:pt x="56007" y="37719"/>
                  </a:lnTo>
                  <a:lnTo>
                    <a:pt x="56388" y="32004"/>
                  </a:lnTo>
                  <a:lnTo>
                    <a:pt x="56388" y="32004"/>
                  </a:lnTo>
                  <a:lnTo>
                    <a:pt x="56007" y="26162"/>
                  </a:lnTo>
                  <a:lnTo>
                    <a:pt x="54864" y="20955"/>
                  </a:lnTo>
                  <a:lnTo>
                    <a:pt x="53086" y="16129"/>
                  </a:lnTo>
                  <a:lnTo>
                    <a:pt x="50673" y="12065"/>
                  </a:lnTo>
                  <a:lnTo>
                    <a:pt x="47879" y="8382"/>
                  </a:lnTo>
                  <a:lnTo>
                    <a:pt x="44577" y="5461"/>
                  </a:lnTo>
                  <a:lnTo>
                    <a:pt x="40767" y="3175"/>
                  </a:lnTo>
                  <a:lnTo>
                    <a:pt x="36830" y="1397"/>
                  </a:lnTo>
                  <a:lnTo>
                    <a:pt x="32639" y="381"/>
                  </a:lnTo>
                  <a:lnTo>
                    <a:pt x="28194" y="0"/>
                  </a:lnTo>
                  <a:lnTo>
                    <a:pt x="28194" y="0"/>
                  </a:lnTo>
                  <a:lnTo>
                    <a:pt x="23749" y="381"/>
                  </a:lnTo>
                  <a:lnTo>
                    <a:pt x="19558" y="1397"/>
                  </a:lnTo>
                  <a:lnTo>
                    <a:pt x="15494" y="3175"/>
                  </a:lnTo>
                  <a:lnTo>
                    <a:pt x="11811" y="5461"/>
                  </a:lnTo>
                  <a:lnTo>
                    <a:pt x="8509" y="8382"/>
                  </a:lnTo>
                  <a:lnTo>
                    <a:pt x="5715" y="12065"/>
                  </a:lnTo>
                  <a:lnTo>
                    <a:pt x="3302" y="16129"/>
                  </a:lnTo>
                  <a:lnTo>
                    <a:pt x="1524" y="20955"/>
                  </a:lnTo>
                  <a:lnTo>
                    <a:pt x="381" y="26162"/>
                  </a:lnTo>
                  <a:lnTo>
                    <a:pt x="0" y="32004"/>
                  </a:lnTo>
                  <a:lnTo>
                    <a:pt x="0" y="32004"/>
                  </a:lnTo>
                  <a:lnTo>
                    <a:pt x="381" y="37719"/>
                  </a:lnTo>
                  <a:lnTo>
                    <a:pt x="1524" y="43053"/>
                  </a:lnTo>
                  <a:lnTo>
                    <a:pt x="3302" y="47752"/>
                  </a:lnTo>
                  <a:lnTo>
                    <a:pt x="5715" y="51816"/>
                  </a:lnTo>
                  <a:lnTo>
                    <a:pt x="8509" y="55372"/>
                  </a:lnTo>
                  <a:lnTo>
                    <a:pt x="11811" y="58420"/>
                  </a:lnTo>
                  <a:lnTo>
                    <a:pt x="15494" y="60706"/>
                  </a:lnTo>
                  <a:lnTo>
                    <a:pt x="19558" y="62357"/>
                  </a:lnTo>
                  <a:lnTo>
                    <a:pt x="23749" y="63373"/>
                  </a:lnTo>
                  <a:lnTo>
                    <a:pt x="28194" y="63754"/>
                  </a:lnTo>
                  <a:close/>
                  <a:moveTo>
                    <a:pt x="28194" y="55245"/>
                  </a:moveTo>
                  <a:lnTo>
                    <a:pt x="28194" y="55245"/>
                  </a:lnTo>
                  <a:lnTo>
                    <a:pt x="25146" y="54991"/>
                  </a:lnTo>
                  <a:lnTo>
                    <a:pt x="22352" y="54229"/>
                  </a:lnTo>
                  <a:lnTo>
                    <a:pt x="19812" y="52832"/>
                  </a:lnTo>
                  <a:lnTo>
                    <a:pt x="17526" y="51054"/>
                  </a:lnTo>
                  <a:lnTo>
                    <a:pt x="15494" y="48895"/>
                  </a:lnTo>
                  <a:lnTo>
                    <a:pt x="13843" y="46228"/>
                  </a:lnTo>
                  <a:lnTo>
                    <a:pt x="12446" y="43180"/>
                  </a:lnTo>
                  <a:lnTo>
                    <a:pt x="11430" y="39751"/>
                  </a:lnTo>
                  <a:lnTo>
                    <a:pt x="10795" y="36068"/>
                  </a:lnTo>
                  <a:lnTo>
                    <a:pt x="10668" y="32004"/>
                  </a:lnTo>
                  <a:lnTo>
                    <a:pt x="10668" y="32004"/>
                  </a:lnTo>
                  <a:lnTo>
                    <a:pt x="10795" y="27940"/>
                  </a:lnTo>
                  <a:lnTo>
                    <a:pt x="11430" y="24130"/>
                  </a:lnTo>
                  <a:lnTo>
                    <a:pt x="12446" y="20828"/>
                  </a:lnTo>
                  <a:lnTo>
                    <a:pt x="13843" y="17653"/>
                  </a:lnTo>
                  <a:lnTo>
                    <a:pt x="15494" y="14986"/>
                  </a:lnTo>
                  <a:lnTo>
                    <a:pt x="17526" y="12827"/>
                  </a:lnTo>
                  <a:lnTo>
                    <a:pt x="19812" y="10922"/>
                  </a:lnTo>
                  <a:lnTo>
                    <a:pt x="22352" y="9652"/>
                  </a:lnTo>
                  <a:lnTo>
                    <a:pt x="25146" y="8763"/>
                  </a:lnTo>
                  <a:lnTo>
                    <a:pt x="28194" y="8509"/>
                  </a:lnTo>
                  <a:lnTo>
                    <a:pt x="28194" y="8509"/>
                  </a:lnTo>
                  <a:lnTo>
                    <a:pt x="31242" y="8763"/>
                  </a:lnTo>
                  <a:lnTo>
                    <a:pt x="34036" y="9652"/>
                  </a:lnTo>
                  <a:lnTo>
                    <a:pt x="36576" y="10922"/>
                  </a:lnTo>
                  <a:lnTo>
                    <a:pt x="38989" y="12827"/>
                  </a:lnTo>
                  <a:lnTo>
                    <a:pt x="41021" y="14986"/>
                  </a:lnTo>
                  <a:lnTo>
                    <a:pt x="42672" y="17653"/>
                  </a:lnTo>
                  <a:lnTo>
                    <a:pt x="44069" y="20828"/>
                  </a:lnTo>
                  <a:lnTo>
                    <a:pt x="44958" y="24130"/>
                  </a:lnTo>
                  <a:lnTo>
                    <a:pt x="45593" y="27940"/>
                  </a:lnTo>
                  <a:lnTo>
                    <a:pt x="45847" y="32004"/>
                  </a:lnTo>
                  <a:lnTo>
                    <a:pt x="45847" y="32004"/>
                  </a:lnTo>
                  <a:lnTo>
                    <a:pt x="45593" y="36068"/>
                  </a:lnTo>
                  <a:lnTo>
                    <a:pt x="44958" y="39751"/>
                  </a:lnTo>
                  <a:lnTo>
                    <a:pt x="44069" y="43180"/>
                  </a:lnTo>
                  <a:lnTo>
                    <a:pt x="42672" y="46228"/>
                  </a:lnTo>
                  <a:lnTo>
                    <a:pt x="41021" y="48895"/>
                  </a:lnTo>
                  <a:lnTo>
                    <a:pt x="38989" y="51054"/>
                  </a:lnTo>
                  <a:lnTo>
                    <a:pt x="36576" y="52832"/>
                  </a:lnTo>
                  <a:lnTo>
                    <a:pt x="34036" y="54229"/>
                  </a:lnTo>
                  <a:lnTo>
                    <a:pt x="31242" y="54991"/>
                  </a:lnTo>
                  <a:lnTo>
                    <a:pt x="28194" y="55245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24D6C92E-5042-CDB8-EC58-1BA0373AD9DF}"/>
                </a:ext>
              </a:extLst>
            </p:cNvPr>
            <p:cNvSpPr/>
            <p:nvPr/>
          </p:nvSpPr>
          <p:spPr>
            <a:xfrm>
              <a:off x="4141089" y="4953508"/>
              <a:ext cx="53085" cy="87883"/>
            </a:xfrm>
            <a:custGeom>
              <a:avLst/>
              <a:gdLst>
                <a:gd name="connsiteX0" fmla="*/ 0 w 53085"/>
                <a:gd name="connsiteY0" fmla="*/ 87884 h 87883"/>
                <a:gd name="connsiteX1" fmla="*/ 10160 w 53085"/>
                <a:gd name="connsiteY1" fmla="*/ 87884 h 87883"/>
                <a:gd name="connsiteX2" fmla="*/ 10160 w 53085"/>
                <a:gd name="connsiteY2" fmla="*/ 67310 h 87883"/>
                <a:gd name="connsiteX3" fmla="*/ 9906 w 53085"/>
                <a:gd name="connsiteY3" fmla="*/ 56642 h 87883"/>
                <a:gd name="connsiteX4" fmla="*/ 9906 w 53085"/>
                <a:gd name="connsiteY4" fmla="*/ 56642 h 87883"/>
                <a:gd name="connsiteX5" fmla="*/ 11557 w 53085"/>
                <a:gd name="connsiteY5" fmla="*/ 58039 h 87883"/>
                <a:gd name="connsiteX6" fmla="*/ 13208 w 53085"/>
                <a:gd name="connsiteY6" fmla="*/ 59182 h 87883"/>
                <a:gd name="connsiteX7" fmla="*/ 14859 w 53085"/>
                <a:gd name="connsiteY7" fmla="*/ 60198 h 87883"/>
                <a:gd name="connsiteX8" fmla="*/ 16637 w 53085"/>
                <a:gd name="connsiteY8" fmla="*/ 61087 h 87883"/>
                <a:gd name="connsiteX9" fmla="*/ 18288 w 53085"/>
                <a:gd name="connsiteY9" fmla="*/ 61849 h 87883"/>
                <a:gd name="connsiteX10" fmla="*/ 19939 w 53085"/>
                <a:gd name="connsiteY10" fmla="*/ 62484 h 87883"/>
                <a:gd name="connsiteX11" fmla="*/ 21717 w 53085"/>
                <a:gd name="connsiteY11" fmla="*/ 63119 h 87883"/>
                <a:gd name="connsiteX12" fmla="*/ 23368 w 53085"/>
                <a:gd name="connsiteY12" fmla="*/ 63373 h 87883"/>
                <a:gd name="connsiteX13" fmla="*/ 25019 w 53085"/>
                <a:gd name="connsiteY13" fmla="*/ 63627 h 87883"/>
                <a:gd name="connsiteX14" fmla="*/ 26670 w 53085"/>
                <a:gd name="connsiteY14" fmla="*/ 63754 h 87883"/>
                <a:gd name="connsiteX15" fmla="*/ 26670 w 53085"/>
                <a:gd name="connsiteY15" fmla="*/ 63754 h 87883"/>
                <a:gd name="connsiteX16" fmla="*/ 30734 w 53085"/>
                <a:gd name="connsiteY16" fmla="*/ 63373 h 87883"/>
                <a:gd name="connsiteX17" fmla="*/ 34798 w 53085"/>
                <a:gd name="connsiteY17" fmla="*/ 62357 h 87883"/>
                <a:gd name="connsiteX18" fmla="*/ 38481 w 53085"/>
                <a:gd name="connsiteY18" fmla="*/ 60579 h 87883"/>
                <a:gd name="connsiteX19" fmla="*/ 42037 w 53085"/>
                <a:gd name="connsiteY19" fmla="*/ 58166 h 87883"/>
                <a:gd name="connsiteX20" fmla="*/ 45085 w 53085"/>
                <a:gd name="connsiteY20" fmla="*/ 55118 h 87883"/>
                <a:gd name="connsiteX21" fmla="*/ 47752 w 53085"/>
                <a:gd name="connsiteY21" fmla="*/ 51435 h 87883"/>
                <a:gd name="connsiteX22" fmla="*/ 50038 w 53085"/>
                <a:gd name="connsiteY22" fmla="*/ 47244 h 87883"/>
                <a:gd name="connsiteX23" fmla="*/ 51689 w 53085"/>
                <a:gd name="connsiteY23" fmla="*/ 42418 h 87883"/>
                <a:gd name="connsiteX24" fmla="*/ 52705 w 53085"/>
                <a:gd name="connsiteY24" fmla="*/ 36957 h 87883"/>
                <a:gd name="connsiteX25" fmla="*/ 53086 w 53085"/>
                <a:gd name="connsiteY25" fmla="*/ 30988 h 87883"/>
                <a:gd name="connsiteX26" fmla="*/ 53086 w 53085"/>
                <a:gd name="connsiteY26" fmla="*/ 30988 h 87883"/>
                <a:gd name="connsiteX27" fmla="*/ 52832 w 53085"/>
                <a:gd name="connsiteY27" fmla="*/ 25527 h 87883"/>
                <a:gd name="connsiteX28" fmla="*/ 52070 w 53085"/>
                <a:gd name="connsiteY28" fmla="*/ 20574 h 87883"/>
                <a:gd name="connsiteX29" fmla="*/ 50800 w 53085"/>
                <a:gd name="connsiteY29" fmla="*/ 16129 h 87883"/>
                <a:gd name="connsiteX30" fmla="*/ 49022 w 53085"/>
                <a:gd name="connsiteY30" fmla="*/ 12065 h 87883"/>
                <a:gd name="connsiteX31" fmla="*/ 46863 w 53085"/>
                <a:gd name="connsiteY31" fmla="*/ 8509 h 87883"/>
                <a:gd name="connsiteX32" fmla="*/ 44196 w 53085"/>
                <a:gd name="connsiteY32" fmla="*/ 5588 h 87883"/>
                <a:gd name="connsiteX33" fmla="*/ 41021 w 53085"/>
                <a:gd name="connsiteY33" fmla="*/ 3175 h 87883"/>
                <a:gd name="connsiteX34" fmla="*/ 37465 w 53085"/>
                <a:gd name="connsiteY34" fmla="*/ 1524 h 87883"/>
                <a:gd name="connsiteX35" fmla="*/ 33401 w 53085"/>
                <a:gd name="connsiteY35" fmla="*/ 381 h 87883"/>
                <a:gd name="connsiteX36" fmla="*/ 28829 w 53085"/>
                <a:gd name="connsiteY36" fmla="*/ 0 h 87883"/>
                <a:gd name="connsiteX37" fmla="*/ 28829 w 53085"/>
                <a:gd name="connsiteY37" fmla="*/ 0 h 87883"/>
                <a:gd name="connsiteX38" fmla="*/ 26797 w 53085"/>
                <a:gd name="connsiteY38" fmla="*/ 127 h 87883"/>
                <a:gd name="connsiteX39" fmla="*/ 24765 w 53085"/>
                <a:gd name="connsiteY39" fmla="*/ 508 h 87883"/>
                <a:gd name="connsiteX40" fmla="*/ 22606 w 53085"/>
                <a:gd name="connsiteY40" fmla="*/ 1016 h 87883"/>
                <a:gd name="connsiteX41" fmla="*/ 20574 w 53085"/>
                <a:gd name="connsiteY41" fmla="*/ 1778 h 87883"/>
                <a:gd name="connsiteX42" fmla="*/ 18669 w 53085"/>
                <a:gd name="connsiteY42" fmla="*/ 2667 h 87883"/>
                <a:gd name="connsiteX43" fmla="*/ 16764 w 53085"/>
                <a:gd name="connsiteY43" fmla="*/ 3556 h 87883"/>
                <a:gd name="connsiteX44" fmla="*/ 14859 w 53085"/>
                <a:gd name="connsiteY44" fmla="*/ 4699 h 87883"/>
                <a:gd name="connsiteX45" fmla="*/ 12954 w 53085"/>
                <a:gd name="connsiteY45" fmla="*/ 5969 h 87883"/>
                <a:gd name="connsiteX46" fmla="*/ 11303 w 53085"/>
                <a:gd name="connsiteY46" fmla="*/ 7239 h 87883"/>
                <a:gd name="connsiteX47" fmla="*/ 9525 w 53085"/>
                <a:gd name="connsiteY47" fmla="*/ 8509 h 87883"/>
                <a:gd name="connsiteX48" fmla="*/ 9271 w 53085"/>
                <a:gd name="connsiteY48" fmla="*/ 8509 h 87883"/>
                <a:gd name="connsiteX49" fmla="*/ 8382 w 53085"/>
                <a:gd name="connsiteY49" fmla="*/ 1651 h 87883"/>
                <a:gd name="connsiteX50" fmla="*/ 0 w 53085"/>
                <a:gd name="connsiteY50" fmla="*/ 1651 h 87883"/>
                <a:gd name="connsiteX51" fmla="*/ 0 w 53085"/>
                <a:gd name="connsiteY51" fmla="*/ 87884 h 87883"/>
                <a:gd name="connsiteX52" fmla="*/ 25019 w 53085"/>
                <a:gd name="connsiteY52" fmla="*/ 55245 h 87883"/>
                <a:gd name="connsiteX53" fmla="*/ 25019 w 53085"/>
                <a:gd name="connsiteY53" fmla="*/ 55245 h 87883"/>
                <a:gd name="connsiteX54" fmla="*/ 23749 w 53085"/>
                <a:gd name="connsiteY54" fmla="*/ 55245 h 87883"/>
                <a:gd name="connsiteX55" fmla="*/ 22479 w 53085"/>
                <a:gd name="connsiteY55" fmla="*/ 54991 h 87883"/>
                <a:gd name="connsiteX56" fmla="*/ 21082 w 53085"/>
                <a:gd name="connsiteY56" fmla="*/ 54737 h 87883"/>
                <a:gd name="connsiteX57" fmla="*/ 19558 w 53085"/>
                <a:gd name="connsiteY57" fmla="*/ 54356 h 87883"/>
                <a:gd name="connsiteX58" fmla="*/ 18034 w 53085"/>
                <a:gd name="connsiteY58" fmla="*/ 53848 h 87883"/>
                <a:gd name="connsiteX59" fmla="*/ 16510 w 53085"/>
                <a:gd name="connsiteY59" fmla="*/ 53086 h 87883"/>
                <a:gd name="connsiteX60" fmla="*/ 14986 w 53085"/>
                <a:gd name="connsiteY60" fmla="*/ 52324 h 87883"/>
                <a:gd name="connsiteX61" fmla="*/ 13335 w 53085"/>
                <a:gd name="connsiteY61" fmla="*/ 51308 h 87883"/>
                <a:gd name="connsiteX62" fmla="*/ 11811 w 53085"/>
                <a:gd name="connsiteY62" fmla="*/ 50165 h 87883"/>
                <a:gd name="connsiteX63" fmla="*/ 10160 w 53085"/>
                <a:gd name="connsiteY63" fmla="*/ 48895 h 87883"/>
                <a:gd name="connsiteX64" fmla="*/ 10160 w 53085"/>
                <a:gd name="connsiteY64" fmla="*/ 17018 h 87883"/>
                <a:gd name="connsiteX65" fmla="*/ 10160 w 53085"/>
                <a:gd name="connsiteY65" fmla="*/ 17018 h 87883"/>
                <a:gd name="connsiteX66" fmla="*/ 11811 w 53085"/>
                <a:gd name="connsiteY66" fmla="*/ 15494 h 87883"/>
                <a:gd name="connsiteX67" fmla="*/ 13589 w 53085"/>
                <a:gd name="connsiteY67" fmla="*/ 14097 h 87883"/>
                <a:gd name="connsiteX68" fmla="*/ 15240 w 53085"/>
                <a:gd name="connsiteY68" fmla="*/ 12827 h 87883"/>
                <a:gd name="connsiteX69" fmla="*/ 16891 w 53085"/>
                <a:gd name="connsiteY69" fmla="*/ 11684 h 87883"/>
                <a:gd name="connsiteX70" fmla="*/ 18542 w 53085"/>
                <a:gd name="connsiteY70" fmla="*/ 10795 h 87883"/>
                <a:gd name="connsiteX71" fmla="*/ 20193 w 53085"/>
                <a:gd name="connsiteY71" fmla="*/ 10033 h 87883"/>
                <a:gd name="connsiteX72" fmla="*/ 21717 w 53085"/>
                <a:gd name="connsiteY72" fmla="*/ 9398 h 87883"/>
                <a:gd name="connsiteX73" fmla="*/ 23368 w 53085"/>
                <a:gd name="connsiteY73" fmla="*/ 9017 h 87883"/>
                <a:gd name="connsiteX74" fmla="*/ 24892 w 53085"/>
                <a:gd name="connsiteY74" fmla="*/ 8763 h 87883"/>
                <a:gd name="connsiteX75" fmla="*/ 26416 w 53085"/>
                <a:gd name="connsiteY75" fmla="*/ 8636 h 87883"/>
                <a:gd name="connsiteX76" fmla="*/ 26416 w 53085"/>
                <a:gd name="connsiteY76" fmla="*/ 8636 h 87883"/>
                <a:gd name="connsiteX77" fmla="*/ 29718 w 53085"/>
                <a:gd name="connsiteY77" fmla="*/ 8890 h 87883"/>
                <a:gd name="connsiteX78" fmla="*/ 32512 w 53085"/>
                <a:gd name="connsiteY78" fmla="*/ 9652 h 87883"/>
                <a:gd name="connsiteX79" fmla="*/ 34925 w 53085"/>
                <a:gd name="connsiteY79" fmla="*/ 10922 h 87883"/>
                <a:gd name="connsiteX80" fmla="*/ 37084 w 53085"/>
                <a:gd name="connsiteY80" fmla="*/ 12700 h 87883"/>
                <a:gd name="connsiteX81" fmla="*/ 38735 w 53085"/>
                <a:gd name="connsiteY81" fmla="*/ 14859 h 87883"/>
                <a:gd name="connsiteX82" fmla="*/ 40132 w 53085"/>
                <a:gd name="connsiteY82" fmla="*/ 17399 h 87883"/>
                <a:gd name="connsiteX83" fmla="*/ 41148 w 53085"/>
                <a:gd name="connsiteY83" fmla="*/ 20320 h 87883"/>
                <a:gd name="connsiteX84" fmla="*/ 41910 w 53085"/>
                <a:gd name="connsiteY84" fmla="*/ 23622 h 87883"/>
                <a:gd name="connsiteX85" fmla="*/ 42291 w 53085"/>
                <a:gd name="connsiteY85" fmla="*/ 27178 h 87883"/>
                <a:gd name="connsiteX86" fmla="*/ 42418 w 53085"/>
                <a:gd name="connsiteY86" fmla="*/ 31115 h 87883"/>
                <a:gd name="connsiteX87" fmla="*/ 42418 w 53085"/>
                <a:gd name="connsiteY87" fmla="*/ 31115 h 87883"/>
                <a:gd name="connsiteX88" fmla="*/ 42164 w 53085"/>
                <a:gd name="connsiteY88" fmla="*/ 35433 h 87883"/>
                <a:gd name="connsiteX89" fmla="*/ 41529 w 53085"/>
                <a:gd name="connsiteY89" fmla="*/ 39370 h 87883"/>
                <a:gd name="connsiteX90" fmla="*/ 40513 w 53085"/>
                <a:gd name="connsiteY90" fmla="*/ 42926 h 87883"/>
                <a:gd name="connsiteX91" fmla="*/ 39116 w 53085"/>
                <a:gd name="connsiteY91" fmla="*/ 46101 h 87883"/>
                <a:gd name="connsiteX92" fmla="*/ 37465 w 53085"/>
                <a:gd name="connsiteY92" fmla="*/ 48768 h 87883"/>
                <a:gd name="connsiteX93" fmla="*/ 35433 w 53085"/>
                <a:gd name="connsiteY93" fmla="*/ 51054 h 87883"/>
                <a:gd name="connsiteX94" fmla="*/ 33147 w 53085"/>
                <a:gd name="connsiteY94" fmla="*/ 52832 h 87883"/>
                <a:gd name="connsiteX95" fmla="*/ 30607 w 53085"/>
                <a:gd name="connsiteY95" fmla="*/ 54229 h 87883"/>
                <a:gd name="connsiteX96" fmla="*/ 27940 w 53085"/>
                <a:gd name="connsiteY96" fmla="*/ 54991 h 87883"/>
                <a:gd name="connsiteX97" fmla="*/ 25019 w 53085"/>
                <a:gd name="connsiteY97" fmla="*/ 55245 h 8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085" h="87883">
                  <a:moveTo>
                    <a:pt x="0" y="87884"/>
                  </a:moveTo>
                  <a:lnTo>
                    <a:pt x="10160" y="87884"/>
                  </a:lnTo>
                  <a:lnTo>
                    <a:pt x="10160" y="67310"/>
                  </a:lnTo>
                  <a:lnTo>
                    <a:pt x="9906" y="56642"/>
                  </a:lnTo>
                  <a:lnTo>
                    <a:pt x="9906" y="56642"/>
                  </a:lnTo>
                  <a:lnTo>
                    <a:pt x="11557" y="58039"/>
                  </a:lnTo>
                  <a:lnTo>
                    <a:pt x="13208" y="59182"/>
                  </a:lnTo>
                  <a:lnTo>
                    <a:pt x="14859" y="60198"/>
                  </a:lnTo>
                  <a:lnTo>
                    <a:pt x="16637" y="61087"/>
                  </a:lnTo>
                  <a:lnTo>
                    <a:pt x="18288" y="61849"/>
                  </a:lnTo>
                  <a:lnTo>
                    <a:pt x="19939" y="62484"/>
                  </a:lnTo>
                  <a:lnTo>
                    <a:pt x="21717" y="63119"/>
                  </a:lnTo>
                  <a:lnTo>
                    <a:pt x="23368" y="63373"/>
                  </a:lnTo>
                  <a:lnTo>
                    <a:pt x="25019" y="63627"/>
                  </a:lnTo>
                  <a:lnTo>
                    <a:pt x="26670" y="63754"/>
                  </a:lnTo>
                  <a:lnTo>
                    <a:pt x="26670" y="63754"/>
                  </a:lnTo>
                  <a:lnTo>
                    <a:pt x="30734" y="63373"/>
                  </a:lnTo>
                  <a:lnTo>
                    <a:pt x="34798" y="62357"/>
                  </a:lnTo>
                  <a:lnTo>
                    <a:pt x="38481" y="60579"/>
                  </a:lnTo>
                  <a:lnTo>
                    <a:pt x="42037" y="58166"/>
                  </a:lnTo>
                  <a:lnTo>
                    <a:pt x="45085" y="55118"/>
                  </a:lnTo>
                  <a:lnTo>
                    <a:pt x="47752" y="51435"/>
                  </a:lnTo>
                  <a:lnTo>
                    <a:pt x="50038" y="47244"/>
                  </a:lnTo>
                  <a:lnTo>
                    <a:pt x="51689" y="42418"/>
                  </a:lnTo>
                  <a:lnTo>
                    <a:pt x="52705" y="36957"/>
                  </a:lnTo>
                  <a:lnTo>
                    <a:pt x="53086" y="30988"/>
                  </a:lnTo>
                  <a:lnTo>
                    <a:pt x="53086" y="30988"/>
                  </a:lnTo>
                  <a:lnTo>
                    <a:pt x="52832" y="25527"/>
                  </a:lnTo>
                  <a:lnTo>
                    <a:pt x="52070" y="20574"/>
                  </a:lnTo>
                  <a:lnTo>
                    <a:pt x="50800" y="16129"/>
                  </a:lnTo>
                  <a:lnTo>
                    <a:pt x="49022" y="12065"/>
                  </a:lnTo>
                  <a:lnTo>
                    <a:pt x="46863" y="8509"/>
                  </a:lnTo>
                  <a:lnTo>
                    <a:pt x="44196" y="5588"/>
                  </a:lnTo>
                  <a:lnTo>
                    <a:pt x="41021" y="3175"/>
                  </a:lnTo>
                  <a:lnTo>
                    <a:pt x="37465" y="1524"/>
                  </a:lnTo>
                  <a:lnTo>
                    <a:pt x="33401" y="381"/>
                  </a:lnTo>
                  <a:lnTo>
                    <a:pt x="28829" y="0"/>
                  </a:lnTo>
                  <a:lnTo>
                    <a:pt x="28829" y="0"/>
                  </a:lnTo>
                  <a:lnTo>
                    <a:pt x="26797" y="127"/>
                  </a:lnTo>
                  <a:lnTo>
                    <a:pt x="24765" y="508"/>
                  </a:lnTo>
                  <a:lnTo>
                    <a:pt x="22606" y="1016"/>
                  </a:lnTo>
                  <a:lnTo>
                    <a:pt x="20574" y="1778"/>
                  </a:lnTo>
                  <a:lnTo>
                    <a:pt x="18669" y="2667"/>
                  </a:lnTo>
                  <a:lnTo>
                    <a:pt x="16764" y="3556"/>
                  </a:lnTo>
                  <a:lnTo>
                    <a:pt x="14859" y="4699"/>
                  </a:lnTo>
                  <a:lnTo>
                    <a:pt x="12954" y="5969"/>
                  </a:lnTo>
                  <a:lnTo>
                    <a:pt x="11303" y="7239"/>
                  </a:lnTo>
                  <a:lnTo>
                    <a:pt x="9525" y="8509"/>
                  </a:lnTo>
                  <a:lnTo>
                    <a:pt x="9271" y="8509"/>
                  </a:lnTo>
                  <a:lnTo>
                    <a:pt x="8382" y="1651"/>
                  </a:lnTo>
                  <a:lnTo>
                    <a:pt x="0" y="1651"/>
                  </a:lnTo>
                  <a:lnTo>
                    <a:pt x="0" y="87884"/>
                  </a:lnTo>
                  <a:close/>
                  <a:moveTo>
                    <a:pt x="25019" y="55245"/>
                  </a:moveTo>
                  <a:lnTo>
                    <a:pt x="25019" y="55245"/>
                  </a:lnTo>
                  <a:lnTo>
                    <a:pt x="23749" y="55245"/>
                  </a:lnTo>
                  <a:lnTo>
                    <a:pt x="22479" y="54991"/>
                  </a:lnTo>
                  <a:lnTo>
                    <a:pt x="21082" y="54737"/>
                  </a:lnTo>
                  <a:lnTo>
                    <a:pt x="19558" y="54356"/>
                  </a:lnTo>
                  <a:lnTo>
                    <a:pt x="18034" y="53848"/>
                  </a:lnTo>
                  <a:lnTo>
                    <a:pt x="16510" y="53086"/>
                  </a:lnTo>
                  <a:lnTo>
                    <a:pt x="14986" y="52324"/>
                  </a:lnTo>
                  <a:lnTo>
                    <a:pt x="13335" y="51308"/>
                  </a:lnTo>
                  <a:lnTo>
                    <a:pt x="11811" y="50165"/>
                  </a:lnTo>
                  <a:lnTo>
                    <a:pt x="10160" y="48895"/>
                  </a:lnTo>
                  <a:lnTo>
                    <a:pt x="10160" y="17018"/>
                  </a:lnTo>
                  <a:lnTo>
                    <a:pt x="10160" y="17018"/>
                  </a:lnTo>
                  <a:lnTo>
                    <a:pt x="11811" y="15494"/>
                  </a:lnTo>
                  <a:lnTo>
                    <a:pt x="13589" y="14097"/>
                  </a:lnTo>
                  <a:lnTo>
                    <a:pt x="15240" y="12827"/>
                  </a:lnTo>
                  <a:lnTo>
                    <a:pt x="16891" y="11684"/>
                  </a:lnTo>
                  <a:lnTo>
                    <a:pt x="18542" y="10795"/>
                  </a:lnTo>
                  <a:lnTo>
                    <a:pt x="20193" y="10033"/>
                  </a:lnTo>
                  <a:lnTo>
                    <a:pt x="21717" y="9398"/>
                  </a:lnTo>
                  <a:lnTo>
                    <a:pt x="23368" y="9017"/>
                  </a:lnTo>
                  <a:lnTo>
                    <a:pt x="24892" y="8763"/>
                  </a:lnTo>
                  <a:lnTo>
                    <a:pt x="26416" y="8636"/>
                  </a:lnTo>
                  <a:lnTo>
                    <a:pt x="26416" y="8636"/>
                  </a:lnTo>
                  <a:lnTo>
                    <a:pt x="29718" y="8890"/>
                  </a:lnTo>
                  <a:lnTo>
                    <a:pt x="32512" y="9652"/>
                  </a:lnTo>
                  <a:lnTo>
                    <a:pt x="34925" y="10922"/>
                  </a:lnTo>
                  <a:lnTo>
                    <a:pt x="37084" y="12700"/>
                  </a:lnTo>
                  <a:lnTo>
                    <a:pt x="38735" y="14859"/>
                  </a:lnTo>
                  <a:lnTo>
                    <a:pt x="40132" y="17399"/>
                  </a:lnTo>
                  <a:lnTo>
                    <a:pt x="41148" y="20320"/>
                  </a:lnTo>
                  <a:lnTo>
                    <a:pt x="41910" y="23622"/>
                  </a:lnTo>
                  <a:lnTo>
                    <a:pt x="42291" y="27178"/>
                  </a:lnTo>
                  <a:lnTo>
                    <a:pt x="42418" y="31115"/>
                  </a:lnTo>
                  <a:lnTo>
                    <a:pt x="42418" y="31115"/>
                  </a:lnTo>
                  <a:lnTo>
                    <a:pt x="42164" y="35433"/>
                  </a:lnTo>
                  <a:lnTo>
                    <a:pt x="41529" y="39370"/>
                  </a:lnTo>
                  <a:lnTo>
                    <a:pt x="40513" y="42926"/>
                  </a:lnTo>
                  <a:lnTo>
                    <a:pt x="39116" y="46101"/>
                  </a:lnTo>
                  <a:lnTo>
                    <a:pt x="37465" y="48768"/>
                  </a:lnTo>
                  <a:lnTo>
                    <a:pt x="35433" y="51054"/>
                  </a:lnTo>
                  <a:lnTo>
                    <a:pt x="33147" y="52832"/>
                  </a:lnTo>
                  <a:lnTo>
                    <a:pt x="30607" y="54229"/>
                  </a:lnTo>
                  <a:lnTo>
                    <a:pt x="27940" y="54991"/>
                  </a:lnTo>
                  <a:lnTo>
                    <a:pt x="25019" y="55245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06A5ACCB-4F7A-3513-D4FA-F8C012569ED5}"/>
                </a:ext>
              </a:extLst>
            </p:cNvPr>
            <p:cNvSpPr/>
            <p:nvPr/>
          </p:nvSpPr>
          <p:spPr>
            <a:xfrm>
              <a:off x="4205732" y="4953508"/>
              <a:ext cx="51561" cy="63753"/>
            </a:xfrm>
            <a:custGeom>
              <a:avLst/>
              <a:gdLst>
                <a:gd name="connsiteX0" fmla="*/ 29083 w 51561"/>
                <a:gd name="connsiteY0" fmla="*/ 63754 h 63753"/>
                <a:gd name="connsiteX1" fmla="*/ 29083 w 51561"/>
                <a:gd name="connsiteY1" fmla="*/ 63754 h 63753"/>
                <a:gd name="connsiteX2" fmla="*/ 31496 w 51561"/>
                <a:gd name="connsiteY2" fmla="*/ 63627 h 63753"/>
                <a:gd name="connsiteX3" fmla="*/ 33782 w 51561"/>
                <a:gd name="connsiteY3" fmla="*/ 63373 h 63753"/>
                <a:gd name="connsiteX4" fmla="*/ 36068 w 51561"/>
                <a:gd name="connsiteY4" fmla="*/ 62992 h 63753"/>
                <a:gd name="connsiteX5" fmla="*/ 38227 w 51561"/>
                <a:gd name="connsiteY5" fmla="*/ 62484 h 63753"/>
                <a:gd name="connsiteX6" fmla="*/ 40259 w 51561"/>
                <a:gd name="connsiteY6" fmla="*/ 61849 h 63753"/>
                <a:gd name="connsiteX7" fmla="*/ 42164 w 51561"/>
                <a:gd name="connsiteY7" fmla="*/ 61214 h 63753"/>
                <a:gd name="connsiteX8" fmla="*/ 44069 w 51561"/>
                <a:gd name="connsiteY8" fmla="*/ 60325 h 63753"/>
                <a:gd name="connsiteX9" fmla="*/ 45847 w 51561"/>
                <a:gd name="connsiteY9" fmla="*/ 59436 h 63753"/>
                <a:gd name="connsiteX10" fmla="*/ 47498 w 51561"/>
                <a:gd name="connsiteY10" fmla="*/ 58547 h 63753"/>
                <a:gd name="connsiteX11" fmla="*/ 49149 w 51561"/>
                <a:gd name="connsiteY11" fmla="*/ 57531 h 63753"/>
                <a:gd name="connsiteX12" fmla="*/ 45466 w 51561"/>
                <a:gd name="connsiteY12" fmla="*/ 50800 h 63753"/>
                <a:gd name="connsiteX13" fmla="*/ 45466 w 51561"/>
                <a:gd name="connsiteY13" fmla="*/ 50800 h 63753"/>
                <a:gd name="connsiteX14" fmla="*/ 44196 w 51561"/>
                <a:gd name="connsiteY14" fmla="*/ 51689 h 63753"/>
                <a:gd name="connsiteX15" fmla="*/ 42799 w 51561"/>
                <a:gd name="connsiteY15" fmla="*/ 52451 h 63753"/>
                <a:gd name="connsiteX16" fmla="*/ 41402 w 51561"/>
                <a:gd name="connsiteY16" fmla="*/ 53086 h 63753"/>
                <a:gd name="connsiteX17" fmla="*/ 39878 w 51561"/>
                <a:gd name="connsiteY17" fmla="*/ 53721 h 63753"/>
                <a:gd name="connsiteX18" fmla="*/ 38481 w 51561"/>
                <a:gd name="connsiteY18" fmla="*/ 54356 h 63753"/>
                <a:gd name="connsiteX19" fmla="*/ 36957 w 51561"/>
                <a:gd name="connsiteY19" fmla="*/ 54737 h 63753"/>
                <a:gd name="connsiteX20" fmla="*/ 35306 w 51561"/>
                <a:gd name="connsiteY20" fmla="*/ 55118 h 63753"/>
                <a:gd name="connsiteX21" fmla="*/ 33782 w 51561"/>
                <a:gd name="connsiteY21" fmla="*/ 55372 h 63753"/>
                <a:gd name="connsiteX22" fmla="*/ 32004 w 51561"/>
                <a:gd name="connsiteY22" fmla="*/ 55499 h 63753"/>
                <a:gd name="connsiteX23" fmla="*/ 30353 w 51561"/>
                <a:gd name="connsiteY23" fmla="*/ 55626 h 63753"/>
                <a:gd name="connsiteX24" fmla="*/ 30353 w 51561"/>
                <a:gd name="connsiteY24" fmla="*/ 55626 h 63753"/>
                <a:gd name="connsiteX25" fmla="*/ 26924 w 51561"/>
                <a:gd name="connsiteY25" fmla="*/ 55372 h 63753"/>
                <a:gd name="connsiteX26" fmla="*/ 23876 w 51561"/>
                <a:gd name="connsiteY26" fmla="*/ 54610 h 63753"/>
                <a:gd name="connsiteX27" fmla="*/ 20955 w 51561"/>
                <a:gd name="connsiteY27" fmla="*/ 53467 h 63753"/>
                <a:gd name="connsiteX28" fmla="*/ 18415 w 51561"/>
                <a:gd name="connsiteY28" fmla="*/ 51816 h 63753"/>
                <a:gd name="connsiteX29" fmla="*/ 16129 w 51561"/>
                <a:gd name="connsiteY29" fmla="*/ 49784 h 63753"/>
                <a:gd name="connsiteX30" fmla="*/ 14224 w 51561"/>
                <a:gd name="connsiteY30" fmla="*/ 47371 h 63753"/>
                <a:gd name="connsiteX31" fmla="*/ 12700 w 51561"/>
                <a:gd name="connsiteY31" fmla="*/ 44704 h 63753"/>
                <a:gd name="connsiteX32" fmla="*/ 11430 w 51561"/>
                <a:gd name="connsiteY32" fmla="*/ 41529 h 63753"/>
                <a:gd name="connsiteX33" fmla="*/ 10541 w 51561"/>
                <a:gd name="connsiteY33" fmla="*/ 38100 h 63753"/>
                <a:gd name="connsiteX34" fmla="*/ 10160 w 51561"/>
                <a:gd name="connsiteY34" fmla="*/ 34290 h 63753"/>
                <a:gd name="connsiteX35" fmla="*/ 51054 w 51561"/>
                <a:gd name="connsiteY35" fmla="*/ 34290 h 63753"/>
                <a:gd name="connsiteX36" fmla="*/ 51054 w 51561"/>
                <a:gd name="connsiteY36" fmla="*/ 34290 h 63753"/>
                <a:gd name="connsiteX37" fmla="*/ 51181 w 51561"/>
                <a:gd name="connsiteY37" fmla="*/ 33909 h 63753"/>
                <a:gd name="connsiteX38" fmla="*/ 51181 w 51561"/>
                <a:gd name="connsiteY38" fmla="*/ 33401 h 63753"/>
                <a:gd name="connsiteX39" fmla="*/ 51308 w 51561"/>
                <a:gd name="connsiteY39" fmla="*/ 32893 h 63753"/>
                <a:gd name="connsiteX40" fmla="*/ 51308 w 51561"/>
                <a:gd name="connsiteY40" fmla="*/ 32258 h 63753"/>
                <a:gd name="connsiteX41" fmla="*/ 51435 w 51561"/>
                <a:gd name="connsiteY41" fmla="*/ 31750 h 63753"/>
                <a:gd name="connsiteX42" fmla="*/ 51435 w 51561"/>
                <a:gd name="connsiteY42" fmla="*/ 31115 h 63753"/>
                <a:gd name="connsiteX43" fmla="*/ 51435 w 51561"/>
                <a:gd name="connsiteY43" fmla="*/ 30480 h 63753"/>
                <a:gd name="connsiteX44" fmla="*/ 51562 w 51561"/>
                <a:gd name="connsiteY44" fmla="*/ 29845 h 63753"/>
                <a:gd name="connsiteX45" fmla="*/ 51562 w 51561"/>
                <a:gd name="connsiteY45" fmla="*/ 29210 h 63753"/>
                <a:gd name="connsiteX46" fmla="*/ 51562 w 51561"/>
                <a:gd name="connsiteY46" fmla="*/ 28575 h 63753"/>
                <a:gd name="connsiteX47" fmla="*/ 51562 w 51561"/>
                <a:gd name="connsiteY47" fmla="*/ 28575 h 63753"/>
                <a:gd name="connsiteX48" fmla="*/ 51308 w 51561"/>
                <a:gd name="connsiteY48" fmla="*/ 23495 h 63753"/>
                <a:gd name="connsiteX49" fmla="*/ 50546 w 51561"/>
                <a:gd name="connsiteY49" fmla="*/ 18923 h 63753"/>
                <a:gd name="connsiteX50" fmla="*/ 49276 w 51561"/>
                <a:gd name="connsiteY50" fmla="*/ 14732 h 63753"/>
                <a:gd name="connsiteX51" fmla="*/ 47498 w 51561"/>
                <a:gd name="connsiteY51" fmla="*/ 11049 h 63753"/>
                <a:gd name="connsiteX52" fmla="*/ 45212 w 51561"/>
                <a:gd name="connsiteY52" fmla="*/ 7747 h 63753"/>
                <a:gd name="connsiteX53" fmla="*/ 42545 w 51561"/>
                <a:gd name="connsiteY53" fmla="*/ 5080 h 63753"/>
                <a:gd name="connsiteX54" fmla="*/ 39370 w 51561"/>
                <a:gd name="connsiteY54" fmla="*/ 2921 h 63753"/>
                <a:gd name="connsiteX55" fmla="*/ 35814 w 51561"/>
                <a:gd name="connsiteY55" fmla="*/ 1397 h 63753"/>
                <a:gd name="connsiteX56" fmla="*/ 31877 w 51561"/>
                <a:gd name="connsiteY56" fmla="*/ 381 h 63753"/>
                <a:gd name="connsiteX57" fmla="*/ 27432 w 51561"/>
                <a:gd name="connsiteY57" fmla="*/ 0 h 63753"/>
                <a:gd name="connsiteX58" fmla="*/ 27432 w 51561"/>
                <a:gd name="connsiteY58" fmla="*/ 0 h 63753"/>
                <a:gd name="connsiteX59" fmla="*/ 23241 w 51561"/>
                <a:gd name="connsiteY59" fmla="*/ 381 h 63753"/>
                <a:gd name="connsiteX60" fmla="*/ 19177 w 51561"/>
                <a:gd name="connsiteY60" fmla="*/ 1524 h 63753"/>
                <a:gd name="connsiteX61" fmla="*/ 15240 w 51561"/>
                <a:gd name="connsiteY61" fmla="*/ 3175 h 63753"/>
                <a:gd name="connsiteX62" fmla="*/ 11684 w 51561"/>
                <a:gd name="connsiteY62" fmla="*/ 5588 h 63753"/>
                <a:gd name="connsiteX63" fmla="*/ 8382 w 51561"/>
                <a:gd name="connsiteY63" fmla="*/ 8636 h 63753"/>
                <a:gd name="connsiteX64" fmla="*/ 5588 w 51561"/>
                <a:gd name="connsiteY64" fmla="*/ 12192 h 63753"/>
                <a:gd name="connsiteX65" fmla="*/ 3302 w 51561"/>
                <a:gd name="connsiteY65" fmla="*/ 16383 h 63753"/>
                <a:gd name="connsiteX66" fmla="*/ 1524 w 51561"/>
                <a:gd name="connsiteY66" fmla="*/ 21082 h 63753"/>
                <a:gd name="connsiteX67" fmla="*/ 381 w 51561"/>
                <a:gd name="connsiteY67" fmla="*/ 26289 h 63753"/>
                <a:gd name="connsiteX68" fmla="*/ 0 w 51561"/>
                <a:gd name="connsiteY68" fmla="*/ 32004 h 63753"/>
                <a:gd name="connsiteX69" fmla="*/ 0 w 51561"/>
                <a:gd name="connsiteY69" fmla="*/ 32004 h 63753"/>
                <a:gd name="connsiteX70" fmla="*/ 381 w 51561"/>
                <a:gd name="connsiteY70" fmla="*/ 37719 h 63753"/>
                <a:gd name="connsiteX71" fmla="*/ 1524 w 51561"/>
                <a:gd name="connsiteY71" fmla="*/ 42926 h 63753"/>
                <a:gd name="connsiteX72" fmla="*/ 3302 w 51561"/>
                <a:gd name="connsiteY72" fmla="*/ 47625 h 63753"/>
                <a:gd name="connsiteX73" fmla="*/ 5588 w 51561"/>
                <a:gd name="connsiteY73" fmla="*/ 51816 h 63753"/>
                <a:gd name="connsiteX74" fmla="*/ 8509 w 51561"/>
                <a:gd name="connsiteY74" fmla="*/ 55372 h 63753"/>
                <a:gd name="connsiteX75" fmla="*/ 11938 w 51561"/>
                <a:gd name="connsiteY75" fmla="*/ 58293 h 63753"/>
                <a:gd name="connsiteX76" fmla="*/ 15748 w 51561"/>
                <a:gd name="connsiteY76" fmla="*/ 60706 h 63753"/>
                <a:gd name="connsiteX77" fmla="*/ 19812 w 51561"/>
                <a:gd name="connsiteY77" fmla="*/ 62357 h 63753"/>
                <a:gd name="connsiteX78" fmla="*/ 24384 w 51561"/>
                <a:gd name="connsiteY78" fmla="*/ 63373 h 63753"/>
                <a:gd name="connsiteX79" fmla="*/ 29083 w 51561"/>
                <a:gd name="connsiteY79" fmla="*/ 63754 h 63753"/>
                <a:gd name="connsiteX80" fmla="*/ 10033 w 51561"/>
                <a:gd name="connsiteY80" fmla="*/ 26924 h 63753"/>
                <a:gd name="connsiteX81" fmla="*/ 10033 w 51561"/>
                <a:gd name="connsiteY81" fmla="*/ 26924 h 63753"/>
                <a:gd name="connsiteX82" fmla="*/ 10668 w 51561"/>
                <a:gd name="connsiteY82" fmla="*/ 23622 h 63753"/>
                <a:gd name="connsiteX83" fmla="*/ 11557 w 51561"/>
                <a:gd name="connsiteY83" fmla="*/ 20447 h 63753"/>
                <a:gd name="connsiteX84" fmla="*/ 12700 w 51561"/>
                <a:gd name="connsiteY84" fmla="*/ 17653 h 63753"/>
                <a:gd name="connsiteX85" fmla="*/ 14224 w 51561"/>
                <a:gd name="connsiteY85" fmla="*/ 15240 h 63753"/>
                <a:gd name="connsiteX86" fmla="*/ 16002 w 51561"/>
                <a:gd name="connsiteY86" fmla="*/ 13081 h 63753"/>
                <a:gd name="connsiteX87" fmla="*/ 18034 w 51561"/>
                <a:gd name="connsiteY87" fmla="*/ 11430 h 63753"/>
                <a:gd name="connsiteX88" fmla="*/ 20193 w 51561"/>
                <a:gd name="connsiteY88" fmla="*/ 10033 h 63753"/>
                <a:gd name="connsiteX89" fmla="*/ 22479 w 51561"/>
                <a:gd name="connsiteY89" fmla="*/ 9017 h 63753"/>
                <a:gd name="connsiteX90" fmla="*/ 25019 w 51561"/>
                <a:gd name="connsiteY90" fmla="*/ 8382 h 63753"/>
                <a:gd name="connsiteX91" fmla="*/ 27559 w 51561"/>
                <a:gd name="connsiteY91" fmla="*/ 8255 h 63753"/>
                <a:gd name="connsiteX92" fmla="*/ 27559 w 51561"/>
                <a:gd name="connsiteY92" fmla="*/ 8255 h 63753"/>
                <a:gd name="connsiteX93" fmla="*/ 30226 w 51561"/>
                <a:gd name="connsiteY93" fmla="*/ 8382 h 63753"/>
                <a:gd name="connsiteX94" fmla="*/ 32766 w 51561"/>
                <a:gd name="connsiteY94" fmla="*/ 9017 h 63753"/>
                <a:gd name="connsiteX95" fmla="*/ 34925 w 51561"/>
                <a:gd name="connsiteY95" fmla="*/ 9906 h 63753"/>
                <a:gd name="connsiteX96" fmla="*/ 36957 w 51561"/>
                <a:gd name="connsiteY96" fmla="*/ 11303 h 63753"/>
                <a:gd name="connsiteX97" fmla="*/ 38608 w 51561"/>
                <a:gd name="connsiteY97" fmla="*/ 12954 h 63753"/>
                <a:gd name="connsiteX98" fmla="*/ 40005 w 51561"/>
                <a:gd name="connsiteY98" fmla="*/ 15113 h 63753"/>
                <a:gd name="connsiteX99" fmla="*/ 41148 w 51561"/>
                <a:gd name="connsiteY99" fmla="*/ 17526 h 63753"/>
                <a:gd name="connsiteX100" fmla="*/ 41910 w 51561"/>
                <a:gd name="connsiteY100" fmla="*/ 20320 h 63753"/>
                <a:gd name="connsiteX101" fmla="*/ 42418 w 51561"/>
                <a:gd name="connsiteY101" fmla="*/ 23495 h 63753"/>
                <a:gd name="connsiteX102" fmla="*/ 42545 w 51561"/>
                <a:gd name="connsiteY102" fmla="*/ 26924 h 63753"/>
                <a:gd name="connsiteX103" fmla="*/ 10033 w 51561"/>
                <a:gd name="connsiteY103" fmla="*/ 26924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51561" h="63753">
                  <a:moveTo>
                    <a:pt x="29083" y="63754"/>
                  </a:moveTo>
                  <a:lnTo>
                    <a:pt x="29083" y="63754"/>
                  </a:lnTo>
                  <a:lnTo>
                    <a:pt x="31496" y="63627"/>
                  </a:lnTo>
                  <a:lnTo>
                    <a:pt x="33782" y="63373"/>
                  </a:lnTo>
                  <a:lnTo>
                    <a:pt x="36068" y="62992"/>
                  </a:lnTo>
                  <a:lnTo>
                    <a:pt x="38227" y="62484"/>
                  </a:lnTo>
                  <a:lnTo>
                    <a:pt x="40259" y="61849"/>
                  </a:lnTo>
                  <a:lnTo>
                    <a:pt x="42164" y="61214"/>
                  </a:lnTo>
                  <a:lnTo>
                    <a:pt x="44069" y="60325"/>
                  </a:lnTo>
                  <a:lnTo>
                    <a:pt x="45847" y="59436"/>
                  </a:lnTo>
                  <a:lnTo>
                    <a:pt x="47498" y="58547"/>
                  </a:lnTo>
                  <a:lnTo>
                    <a:pt x="49149" y="57531"/>
                  </a:lnTo>
                  <a:lnTo>
                    <a:pt x="45466" y="50800"/>
                  </a:lnTo>
                  <a:lnTo>
                    <a:pt x="45466" y="50800"/>
                  </a:lnTo>
                  <a:lnTo>
                    <a:pt x="44196" y="51689"/>
                  </a:lnTo>
                  <a:lnTo>
                    <a:pt x="42799" y="52451"/>
                  </a:lnTo>
                  <a:lnTo>
                    <a:pt x="41402" y="53086"/>
                  </a:lnTo>
                  <a:lnTo>
                    <a:pt x="39878" y="53721"/>
                  </a:lnTo>
                  <a:lnTo>
                    <a:pt x="38481" y="54356"/>
                  </a:lnTo>
                  <a:lnTo>
                    <a:pt x="36957" y="54737"/>
                  </a:lnTo>
                  <a:lnTo>
                    <a:pt x="35306" y="55118"/>
                  </a:lnTo>
                  <a:lnTo>
                    <a:pt x="33782" y="55372"/>
                  </a:lnTo>
                  <a:lnTo>
                    <a:pt x="32004" y="55499"/>
                  </a:lnTo>
                  <a:lnTo>
                    <a:pt x="30353" y="55626"/>
                  </a:lnTo>
                  <a:lnTo>
                    <a:pt x="30353" y="55626"/>
                  </a:lnTo>
                  <a:lnTo>
                    <a:pt x="26924" y="55372"/>
                  </a:lnTo>
                  <a:lnTo>
                    <a:pt x="23876" y="54610"/>
                  </a:lnTo>
                  <a:lnTo>
                    <a:pt x="20955" y="53467"/>
                  </a:lnTo>
                  <a:lnTo>
                    <a:pt x="18415" y="51816"/>
                  </a:lnTo>
                  <a:lnTo>
                    <a:pt x="16129" y="49784"/>
                  </a:lnTo>
                  <a:lnTo>
                    <a:pt x="14224" y="47371"/>
                  </a:lnTo>
                  <a:lnTo>
                    <a:pt x="12700" y="44704"/>
                  </a:lnTo>
                  <a:lnTo>
                    <a:pt x="11430" y="41529"/>
                  </a:lnTo>
                  <a:lnTo>
                    <a:pt x="10541" y="38100"/>
                  </a:lnTo>
                  <a:lnTo>
                    <a:pt x="10160" y="34290"/>
                  </a:lnTo>
                  <a:lnTo>
                    <a:pt x="51054" y="34290"/>
                  </a:lnTo>
                  <a:lnTo>
                    <a:pt x="51054" y="34290"/>
                  </a:lnTo>
                  <a:lnTo>
                    <a:pt x="51181" y="33909"/>
                  </a:lnTo>
                  <a:lnTo>
                    <a:pt x="51181" y="33401"/>
                  </a:lnTo>
                  <a:lnTo>
                    <a:pt x="51308" y="32893"/>
                  </a:lnTo>
                  <a:lnTo>
                    <a:pt x="51308" y="32258"/>
                  </a:lnTo>
                  <a:lnTo>
                    <a:pt x="51435" y="31750"/>
                  </a:lnTo>
                  <a:lnTo>
                    <a:pt x="51435" y="31115"/>
                  </a:lnTo>
                  <a:lnTo>
                    <a:pt x="51435" y="30480"/>
                  </a:lnTo>
                  <a:lnTo>
                    <a:pt x="51562" y="29845"/>
                  </a:lnTo>
                  <a:lnTo>
                    <a:pt x="51562" y="29210"/>
                  </a:lnTo>
                  <a:lnTo>
                    <a:pt x="51562" y="28575"/>
                  </a:lnTo>
                  <a:lnTo>
                    <a:pt x="51562" y="28575"/>
                  </a:lnTo>
                  <a:lnTo>
                    <a:pt x="51308" y="23495"/>
                  </a:lnTo>
                  <a:lnTo>
                    <a:pt x="50546" y="18923"/>
                  </a:lnTo>
                  <a:lnTo>
                    <a:pt x="49276" y="14732"/>
                  </a:lnTo>
                  <a:lnTo>
                    <a:pt x="47498" y="11049"/>
                  </a:lnTo>
                  <a:lnTo>
                    <a:pt x="45212" y="7747"/>
                  </a:lnTo>
                  <a:lnTo>
                    <a:pt x="42545" y="5080"/>
                  </a:lnTo>
                  <a:lnTo>
                    <a:pt x="39370" y="2921"/>
                  </a:lnTo>
                  <a:lnTo>
                    <a:pt x="35814" y="1397"/>
                  </a:lnTo>
                  <a:lnTo>
                    <a:pt x="31877" y="381"/>
                  </a:lnTo>
                  <a:lnTo>
                    <a:pt x="27432" y="0"/>
                  </a:lnTo>
                  <a:lnTo>
                    <a:pt x="27432" y="0"/>
                  </a:lnTo>
                  <a:lnTo>
                    <a:pt x="23241" y="381"/>
                  </a:lnTo>
                  <a:lnTo>
                    <a:pt x="19177" y="1524"/>
                  </a:lnTo>
                  <a:lnTo>
                    <a:pt x="15240" y="3175"/>
                  </a:lnTo>
                  <a:lnTo>
                    <a:pt x="11684" y="5588"/>
                  </a:lnTo>
                  <a:lnTo>
                    <a:pt x="8382" y="8636"/>
                  </a:lnTo>
                  <a:lnTo>
                    <a:pt x="5588" y="12192"/>
                  </a:lnTo>
                  <a:lnTo>
                    <a:pt x="3302" y="16383"/>
                  </a:lnTo>
                  <a:lnTo>
                    <a:pt x="1524" y="21082"/>
                  </a:lnTo>
                  <a:lnTo>
                    <a:pt x="381" y="26289"/>
                  </a:lnTo>
                  <a:lnTo>
                    <a:pt x="0" y="32004"/>
                  </a:lnTo>
                  <a:lnTo>
                    <a:pt x="0" y="32004"/>
                  </a:lnTo>
                  <a:lnTo>
                    <a:pt x="381" y="37719"/>
                  </a:lnTo>
                  <a:lnTo>
                    <a:pt x="1524" y="42926"/>
                  </a:lnTo>
                  <a:lnTo>
                    <a:pt x="3302" y="47625"/>
                  </a:lnTo>
                  <a:lnTo>
                    <a:pt x="5588" y="51816"/>
                  </a:lnTo>
                  <a:lnTo>
                    <a:pt x="8509" y="55372"/>
                  </a:lnTo>
                  <a:lnTo>
                    <a:pt x="11938" y="58293"/>
                  </a:lnTo>
                  <a:lnTo>
                    <a:pt x="15748" y="60706"/>
                  </a:lnTo>
                  <a:lnTo>
                    <a:pt x="19812" y="62357"/>
                  </a:lnTo>
                  <a:lnTo>
                    <a:pt x="24384" y="63373"/>
                  </a:lnTo>
                  <a:lnTo>
                    <a:pt x="29083" y="63754"/>
                  </a:lnTo>
                  <a:close/>
                  <a:moveTo>
                    <a:pt x="10033" y="26924"/>
                  </a:moveTo>
                  <a:lnTo>
                    <a:pt x="10033" y="26924"/>
                  </a:lnTo>
                  <a:lnTo>
                    <a:pt x="10668" y="23622"/>
                  </a:lnTo>
                  <a:lnTo>
                    <a:pt x="11557" y="20447"/>
                  </a:lnTo>
                  <a:lnTo>
                    <a:pt x="12700" y="17653"/>
                  </a:lnTo>
                  <a:lnTo>
                    <a:pt x="14224" y="15240"/>
                  </a:lnTo>
                  <a:lnTo>
                    <a:pt x="16002" y="13081"/>
                  </a:lnTo>
                  <a:lnTo>
                    <a:pt x="18034" y="11430"/>
                  </a:lnTo>
                  <a:lnTo>
                    <a:pt x="20193" y="10033"/>
                  </a:lnTo>
                  <a:lnTo>
                    <a:pt x="22479" y="9017"/>
                  </a:lnTo>
                  <a:lnTo>
                    <a:pt x="25019" y="8382"/>
                  </a:lnTo>
                  <a:lnTo>
                    <a:pt x="27559" y="8255"/>
                  </a:lnTo>
                  <a:lnTo>
                    <a:pt x="27559" y="8255"/>
                  </a:lnTo>
                  <a:lnTo>
                    <a:pt x="30226" y="8382"/>
                  </a:lnTo>
                  <a:lnTo>
                    <a:pt x="32766" y="9017"/>
                  </a:lnTo>
                  <a:lnTo>
                    <a:pt x="34925" y="9906"/>
                  </a:lnTo>
                  <a:lnTo>
                    <a:pt x="36957" y="11303"/>
                  </a:lnTo>
                  <a:lnTo>
                    <a:pt x="38608" y="12954"/>
                  </a:lnTo>
                  <a:lnTo>
                    <a:pt x="40005" y="15113"/>
                  </a:lnTo>
                  <a:lnTo>
                    <a:pt x="41148" y="17526"/>
                  </a:lnTo>
                  <a:lnTo>
                    <a:pt x="41910" y="20320"/>
                  </a:lnTo>
                  <a:lnTo>
                    <a:pt x="42418" y="23495"/>
                  </a:lnTo>
                  <a:lnTo>
                    <a:pt x="42545" y="26924"/>
                  </a:lnTo>
                  <a:lnTo>
                    <a:pt x="10033" y="26924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C037D256-AA18-CA8A-640F-36DCB9377837}"/>
                </a:ext>
              </a:extLst>
            </p:cNvPr>
            <p:cNvSpPr/>
            <p:nvPr/>
          </p:nvSpPr>
          <p:spPr>
            <a:xfrm>
              <a:off x="4263389" y="5024628"/>
              <a:ext cx="59436" cy="6857"/>
            </a:xfrm>
            <a:custGeom>
              <a:avLst/>
              <a:gdLst>
                <a:gd name="connsiteX0" fmla="*/ 0 w 59436"/>
                <a:gd name="connsiteY0" fmla="*/ 6858 h 6857"/>
                <a:gd name="connsiteX1" fmla="*/ 59436 w 59436"/>
                <a:gd name="connsiteY1" fmla="*/ 6858 h 6857"/>
                <a:gd name="connsiteX2" fmla="*/ 59436 w 59436"/>
                <a:gd name="connsiteY2" fmla="*/ 0 h 6857"/>
                <a:gd name="connsiteX3" fmla="*/ 0 w 59436"/>
                <a:gd name="connsiteY3" fmla="*/ 0 h 6857"/>
                <a:gd name="connsiteX4" fmla="*/ 0 w 59436"/>
                <a:gd name="connsiteY4" fmla="*/ 6858 h 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36" h="6857">
                  <a:moveTo>
                    <a:pt x="0" y="6858"/>
                  </a:moveTo>
                  <a:lnTo>
                    <a:pt x="59436" y="6858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17F4593-88A6-88FA-AA91-83E77F1F7294}"/>
                </a:ext>
              </a:extLst>
            </p:cNvPr>
            <p:cNvSpPr/>
            <p:nvPr/>
          </p:nvSpPr>
          <p:spPr>
            <a:xfrm>
              <a:off x="4330192" y="4953508"/>
              <a:ext cx="51434" cy="63753"/>
            </a:xfrm>
            <a:custGeom>
              <a:avLst/>
              <a:gdLst>
                <a:gd name="connsiteX0" fmla="*/ 28956 w 51434"/>
                <a:gd name="connsiteY0" fmla="*/ 63754 h 63753"/>
                <a:gd name="connsiteX1" fmla="*/ 28956 w 51434"/>
                <a:gd name="connsiteY1" fmla="*/ 63754 h 63753"/>
                <a:gd name="connsiteX2" fmla="*/ 31369 w 51434"/>
                <a:gd name="connsiteY2" fmla="*/ 63627 h 63753"/>
                <a:gd name="connsiteX3" fmla="*/ 33782 w 51434"/>
                <a:gd name="connsiteY3" fmla="*/ 63373 h 63753"/>
                <a:gd name="connsiteX4" fmla="*/ 35941 w 51434"/>
                <a:gd name="connsiteY4" fmla="*/ 62992 h 63753"/>
                <a:gd name="connsiteX5" fmla="*/ 38100 w 51434"/>
                <a:gd name="connsiteY5" fmla="*/ 62484 h 63753"/>
                <a:gd name="connsiteX6" fmla="*/ 40132 w 51434"/>
                <a:gd name="connsiteY6" fmla="*/ 61849 h 63753"/>
                <a:gd name="connsiteX7" fmla="*/ 42037 w 51434"/>
                <a:gd name="connsiteY7" fmla="*/ 61214 h 63753"/>
                <a:gd name="connsiteX8" fmla="*/ 43942 w 51434"/>
                <a:gd name="connsiteY8" fmla="*/ 60325 h 63753"/>
                <a:gd name="connsiteX9" fmla="*/ 45720 w 51434"/>
                <a:gd name="connsiteY9" fmla="*/ 59436 h 63753"/>
                <a:gd name="connsiteX10" fmla="*/ 47498 w 51434"/>
                <a:gd name="connsiteY10" fmla="*/ 58547 h 63753"/>
                <a:gd name="connsiteX11" fmla="*/ 49149 w 51434"/>
                <a:gd name="connsiteY11" fmla="*/ 57531 h 63753"/>
                <a:gd name="connsiteX12" fmla="*/ 45466 w 51434"/>
                <a:gd name="connsiteY12" fmla="*/ 50800 h 63753"/>
                <a:gd name="connsiteX13" fmla="*/ 45466 w 51434"/>
                <a:gd name="connsiteY13" fmla="*/ 50800 h 63753"/>
                <a:gd name="connsiteX14" fmla="*/ 44069 w 51434"/>
                <a:gd name="connsiteY14" fmla="*/ 51689 h 63753"/>
                <a:gd name="connsiteX15" fmla="*/ 42672 w 51434"/>
                <a:gd name="connsiteY15" fmla="*/ 52451 h 63753"/>
                <a:gd name="connsiteX16" fmla="*/ 41275 w 51434"/>
                <a:gd name="connsiteY16" fmla="*/ 53086 h 63753"/>
                <a:gd name="connsiteX17" fmla="*/ 39878 w 51434"/>
                <a:gd name="connsiteY17" fmla="*/ 53721 h 63753"/>
                <a:gd name="connsiteX18" fmla="*/ 38354 w 51434"/>
                <a:gd name="connsiteY18" fmla="*/ 54356 h 63753"/>
                <a:gd name="connsiteX19" fmla="*/ 36830 w 51434"/>
                <a:gd name="connsiteY19" fmla="*/ 54737 h 63753"/>
                <a:gd name="connsiteX20" fmla="*/ 35306 w 51434"/>
                <a:gd name="connsiteY20" fmla="*/ 55118 h 63753"/>
                <a:gd name="connsiteX21" fmla="*/ 33655 w 51434"/>
                <a:gd name="connsiteY21" fmla="*/ 55372 h 63753"/>
                <a:gd name="connsiteX22" fmla="*/ 32004 w 51434"/>
                <a:gd name="connsiteY22" fmla="*/ 55499 h 63753"/>
                <a:gd name="connsiteX23" fmla="*/ 30226 w 51434"/>
                <a:gd name="connsiteY23" fmla="*/ 55626 h 63753"/>
                <a:gd name="connsiteX24" fmla="*/ 30226 w 51434"/>
                <a:gd name="connsiteY24" fmla="*/ 55626 h 63753"/>
                <a:gd name="connsiteX25" fmla="*/ 26924 w 51434"/>
                <a:gd name="connsiteY25" fmla="*/ 55372 h 63753"/>
                <a:gd name="connsiteX26" fmla="*/ 23749 w 51434"/>
                <a:gd name="connsiteY26" fmla="*/ 54610 h 63753"/>
                <a:gd name="connsiteX27" fmla="*/ 20955 w 51434"/>
                <a:gd name="connsiteY27" fmla="*/ 53467 h 63753"/>
                <a:gd name="connsiteX28" fmla="*/ 18415 w 51434"/>
                <a:gd name="connsiteY28" fmla="*/ 51816 h 63753"/>
                <a:gd name="connsiteX29" fmla="*/ 16129 w 51434"/>
                <a:gd name="connsiteY29" fmla="*/ 49784 h 63753"/>
                <a:gd name="connsiteX30" fmla="*/ 14224 w 51434"/>
                <a:gd name="connsiteY30" fmla="*/ 47371 h 63753"/>
                <a:gd name="connsiteX31" fmla="*/ 12573 w 51434"/>
                <a:gd name="connsiteY31" fmla="*/ 44704 h 63753"/>
                <a:gd name="connsiteX32" fmla="*/ 11303 w 51434"/>
                <a:gd name="connsiteY32" fmla="*/ 41529 h 63753"/>
                <a:gd name="connsiteX33" fmla="*/ 10541 w 51434"/>
                <a:gd name="connsiteY33" fmla="*/ 38100 h 63753"/>
                <a:gd name="connsiteX34" fmla="*/ 10160 w 51434"/>
                <a:gd name="connsiteY34" fmla="*/ 34290 h 63753"/>
                <a:gd name="connsiteX35" fmla="*/ 51054 w 51434"/>
                <a:gd name="connsiteY35" fmla="*/ 34290 h 63753"/>
                <a:gd name="connsiteX36" fmla="*/ 51054 w 51434"/>
                <a:gd name="connsiteY36" fmla="*/ 34290 h 63753"/>
                <a:gd name="connsiteX37" fmla="*/ 51054 w 51434"/>
                <a:gd name="connsiteY37" fmla="*/ 33909 h 63753"/>
                <a:gd name="connsiteX38" fmla="*/ 51181 w 51434"/>
                <a:gd name="connsiteY38" fmla="*/ 33401 h 63753"/>
                <a:gd name="connsiteX39" fmla="*/ 51181 w 51434"/>
                <a:gd name="connsiteY39" fmla="*/ 32893 h 63753"/>
                <a:gd name="connsiteX40" fmla="*/ 51308 w 51434"/>
                <a:gd name="connsiteY40" fmla="*/ 32258 h 63753"/>
                <a:gd name="connsiteX41" fmla="*/ 51308 w 51434"/>
                <a:gd name="connsiteY41" fmla="*/ 31750 h 63753"/>
                <a:gd name="connsiteX42" fmla="*/ 51308 w 51434"/>
                <a:gd name="connsiteY42" fmla="*/ 31115 h 63753"/>
                <a:gd name="connsiteX43" fmla="*/ 51435 w 51434"/>
                <a:gd name="connsiteY43" fmla="*/ 30480 h 63753"/>
                <a:gd name="connsiteX44" fmla="*/ 51435 w 51434"/>
                <a:gd name="connsiteY44" fmla="*/ 29845 h 63753"/>
                <a:gd name="connsiteX45" fmla="*/ 51435 w 51434"/>
                <a:gd name="connsiteY45" fmla="*/ 29210 h 63753"/>
                <a:gd name="connsiteX46" fmla="*/ 51435 w 51434"/>
                <a:gd name="connsiteY46" fmla="*/ 28575 h 63753"/>
                <a:gd name="connsiteX47" fmla="*/ 51435 w 51434"/>
                <a:gd name="connsiteY47" fmla="*/ 28575 h 63753"/>
                <a:gd name="connsiteX48" fmla="*/ 51181 w 51434"/>
                <a:gd name="connsiteY48" fmla="*/ 23495 h 63753"/>
                <a:gd name="connsiteX49" fmla="*/ 50419 w 51434"/>
                <a:gd name="connsiteY49" fmla="*/ 18923 h 63753"/>
                <a:gd name="connsiteX50" fmla="*/ 49149 w 51434"/>
                <a:gd name="connsiteY50" fmla="*/ 14732 h 63753"/>
                <a:gd name="connsiteX51" fmla="*/ 47371 w 51434"/>
                <a:gd name="connsiteY51" fmla="*/ 11049 h 63753"/>
                <a:gd name="connsiteX52" fmla="*/ 45212 w 51434"/>
                <a:gd name="connsiteY52" fmla="*/ 7747 h 63753"/>
                <a:gd name="connsiteX53" fmla="*/ 42545 w 51434"/>
                <a:gd name="connsiteY53" fmla="*/ 5080 h 63753"/>
                <a:gd name="connsiteX54" fmla="*/ 39370 w 51434"/>
                <a:gd name="connsiteY54" fmla="*/ 2921 h 63753"/>
                <a:gd name="connsiteX55" fmla="*/ 35814 w 51434"/>
                <a:gd name="connsiteY55" fmla="*/ 1397 h 63753"/>
                <a:gd name="connsiteX56" fmla="*/ 31750 w 51434"/>
                <a:gd name="connsiteY56" fmla="*/ 381 h 63753"/>
                <a:gd name="connsiteX57" fmla="*/ 27305 w 51434"/>
                <a:gd name="connsiteY57" fmla="*/ 0 h 63753"/>
                <a:gd name="connsiteX58" fmla="*/ 27305 w 51434"/>
                <a:gd name="connsiteY58" fmla="*/ 0 h 63753"/>
                <a:gd name="connsiteX59" fmla="*/ 23114 w 51434"/>
                <a:gd name="connsiteY59" fmla="*/ 381 h 63753"/>
                <a:gd name="connsiteX60" fmla="*/ 19050 w 51434"/>
                <a:gd name="connsiteY60" fmla="*/ 1524 h 63753"/>
                <a:gd name="connsiteX61" fmla="*/ 15240 w 51434"/>
                <a:gd name="connsiteY61" fmla="*/ 3175 h 63753"/>
                <a:gd name="connsiteX62" fmla="*/ 11557 w 51434"/>
                <a:gd name="connsiteY62" fmla="*/ 5588 h 63753"/>
                <a:gd name="connsiteX63" fmla="*/ 8382 w 51434"/>
                <a:gd name="connsiteY63" fmla="*/ 8636 h 63753"/>
                <a:gd name="connsiteX64" fmla="*/ 5461 w 51434"/>
                <a:gd name="connsiteY64" fmla="*/ 12192 h 63753"/>
                <a:gd name="connsiteX65" fmla="*/ 3175 w 51434"/>
                <a:gd name="connsiteY65" fmla="*/ 16383 h 63753"/>
                <a:gd name="connsiteX66" fmla="*/ 1397 w 51434"/>
                <a:gd name="connsiteY66" fmla="*/ 21082 h 63753"/>
                <a:gd name="connsiteX67" fmla="*/ 381 w 51434"/>
                <a:gd name="connsiteY67" fmla="*/ 26289 h 63753"/>
                <a:gd name="connsiteX68" fmla="*/ 0 w 51434"/>
                <a:gd name="connsiteY68" fmla="*/ 32004 h 63753"/>
                <a:gd name="connsiteX69" fmla="*/ 0 w 51434"/>
                <a:gd name="connsiteY69" fmla="*/ 32004 h 63753"/>
                <a:gd name="connsiteX70" fmla="*/ 381 w 51434"/>
                <a:gd name="connsiteY70" fmla="*/ 37719 h 63753"/>
                <a:gd name="connsiteX71" fmla="*/ 1397 w 51434"/>
                <a:gd name="connsiteY71" fmla="*/ 42926 h 63753"/>
                <a:gd name="connsiteX72" fmla="*/ 3175 w 51434"/>
                <a:gd name="connsiteY72" fmla="*/ 47625 h 63753"/>
                <a:gd name="connsiteX73" fmla="*/ 5588 w 51434"/>
                <a:gd name="connsiteY73" fmla="*/ 51816 h 63753"/>
                <a:gd name="connsiteX74" fmla="*/ 8382 w 51434"/>
                <a:gd name="connsiteY74" fmla="*/ 55372 h 63753"/>
                <a:gd name="connsiteX75" fmla="*/ 11811 w 51434"/>
                <a:gd name="connsiteY75" fmla="*/ 58293 h 63753"/>
                <a:gd name="connsiteX76" fmla="*/ 15621 w 51434"/>
                <a:gd name="connsiteY76" fmla="*/ 60706 h 63753"/>
                <a:gd name="connsiteX77" fmla="*/ 19812 w 51434"/>
                <a:gd name="connsiteY77" fmla="*/ 62357 h 63753"/>
                <a:gd name="connsiteX78" fmla="*/ 24257 w 51434"/>
                <a:gd name="connsiteY78" fmla="*/ 63373 h 63753"/>
                <a:gd name="connsiteX79" fmla="*/ 28956 w 51434"/>
                <a:gd name="connsiteY79" fmla="*/ 63754 h 63753"/>
                <a:gd name="connsiteX80" fmla="*/ 10033 w 51434"/>
                <a:gd name="connsiteY80" fmla="*/ 26924 h 63753"/>
                <a:gd name="connsiteX81" fmla="*/ 10033 w 51434"/>
                <a:gd name="connsiteY81" fmla="*/ 26924 h 63753"/>
                <a:gd name="connsiteX82" fmla="*/ 10541 w 51434"/>
                <a:gd name="connsiteY82" fmla="*/ 23622 h 63753"/>
                <a:gd name="connsiteX83" fmla="*/ 11430 w 51434"/>
                <a:gd name="connsiteY83" fmla="*/ 20447 h 63753"/>
                <a:gd name="connsiteX84" fmla="*/ 12700 w 51434"/>
                <a:gd name="connsiteY84" fmla="*/ 17653 h 63753"/>
                <a:gd name="connsiteX85" fmla="*/ 14224 w 51434"/>
                <a:gd name="connsiteY85" fmla="*/ 15240 h 63753"/>
                <a:gd name="connsiteX86" fmla="*/ 16002 w 51434"/>
                <a:gd name="connsiteY86" fmla="*/ 13081 h 63753"/>
                <a:gd name="connsiteX87" fmla="*/ 17907 w 51434"/>
                <a:gd name="connsiteY87" fmla="*/ 11430 h 63753"/>
                <a:gd name="connsiteX88" fmla="*/ 20066 w 51434"/>
                <a:gd name="connsiteY88" fmla="*/ 10033 h 63753"/>
                <a:gd name="connsiteX89" fmla="*/ 22479 w 51434"/>
                <a:gd name="connsiteY89" fmla="*/ 9017 h 63753"/>
                <a:gd name="connsiteX90" fmla="*/ 24892 w 51434"/>
                <a:gd name="connsiteY90" fmla="*/ 8382 h 63753"/>
                <a:gd name="connsiteX91" fmla="*/ 27432 w 51434"/>
                <a:gd name="connsiteY91" fmla="*/ 8255 h 63753"/>
                <a:gd name="connsiteX92" fmla="*/ 27432 w 51434"/>
                <a:gd name="connsiteY92" fmla="*/ 8255 h 63753"/>
                <a:gd name="connsiteX93" fmla="*/ 30226 w 51434"/>
                <a:gd name="connsiteY93" fmla="*/ 8382 h 63753"/>
                <a:gd name="connsiteX94" fmla="*/ 32639 w 51434"/>
                <a:gd name="connsiteY94" fmla="*/ 9017 h 63753"/>
                <a:gd name="connsiteX95" fmla="*/ 34925 w 51434"/>
                <a:gd name="connsiteY95" fmla="*/ 9906 h 63753"/>
                <a:gd name="connsiteX96" fmla="*/ 36830 w 51434"/>
                <a:gd name="connsiteY96" fmla="*/ 11303 h 63753"/>
                <a:gd name="connsiteX97" fmla="*/ 38481 w 51434"/>
                <a:gd name="connsiteY97" fmla="*/ 12954 h 63753"/>
                <a:gd name="connsiteX98" fmla="*/ 40005 w 51434"/>
                <a:gd name="connsiteY98" fmla="*/ 15113 h 63753"/>
                <a:gd name="connsiteX99" fmla="*/ 41021 w 51434"/>
                <a:gd name="connsiteY99" fmla="*/ 17526 h 63753"/>
                <a:gd name="connsiteX100" fmla="*/ 41910 w 51434"/>
                <a:gd name="connsiteY100" fmla="*/ 20320 h 63753"/>
                <a:gd name="connsiteX101" fmla="*/ 42418 w 51434"/>
                <a:gd name="connsiteY101" fmla="*/ 23495 h 63753"/>
                <a:gd name="connsiteX102" fmla="*/ 42545 w 51434"/>
                <a:gd name="connsiteY102" fmla="*/ 26924 h 63753"/>
                <a:gd name="connsiteX103" fmla="*/ 10033 w 51434"/>
                <a:gd name="connsiteY103" fmla="*/ 26924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51434" h="63753">
                  <a:moveTo>
                    <a:pt x="28956" y="63754"/>
                  </a:moveTo>
                  <a:lnTo>
                    <a:pt x="28956" y="63754"/>
                  </a:lnTo>
                  <a:lnTo>
                    <a:pt x="31369" y="63627"/>
                  </a:lnTo>
                  <a:lnTo>
                    <a:pt x="33782" y="63373"/>
                  </a:lnTo>
                  <a:lnTo>
                    <a:pt x="35941" y="62992"/>
                  </a:lnTo>
                  <a:lnTo>
                    <a:pt x="38100" y="62484"/>
                  </a:lnTo>
                  <a:lnTo>
                    <a:pt x="40132" y="61849"/>
                  </a:lnTo>
                  <a:lnTo>
                    <a:pt x="42037" y="61214"/>
                  </a:lnTo>
                  <a:lnTo>
                    <a:pt x="43942" y="60325"/>
                  </a:lnTo>
                  <a:lnTo>
                    <a:pt x="45720" y="59436"/>
                  </a:lnTo>
                  <a:lnTo>
                    <a:pt x="47498" y="58547"/>
                  </a:lnTo>
                  <a:lnTo>
                    <a:pt x="49149" y="57531"/>
                  </a:lnTo>
                  <a:lnTo>
                    <a:pt x="45466" y="50800"/>
                  </a:lnTo>
                  <a:lnTo>
                    <a:pt x="45466" y="50800"/>
                  </a:lnTo>
                  <a:lnTo>
                    <a:pt x="44069" y="51689"/>
                  </a:lnTo>
                  <a:lnTo>
                    <a:pt x="42672" y="52451"/>
                  </a:lnTo>
                  <a:lnTo>
                    <a:pt x="41275" y="53086"/>
                  </a:lnTo>
                  <a:lnTo>
                    <a:pt x="39878" y="53721"/>
                  </a:lnTo>
                  <a:lnTo>
                    <a:pt x="38354" y="54356"/>
                  </a:lnTo>
                  <a:lnTo>
                    <a:pt x="36830" y="54737"/>
                  </a:lnTo>
                  <a:lnTo>
                    <a:pt x="35306" y="55118"/>
                  </a:lnTo>
                  <a:lnTo>
                    <a:pt x="33655" y="55372"/>
                  </a:lnTo>
                  <a:lnTo>
                    <a:pt x="32004" y="55499"/>
                  </a:lnTo>
                  <a:lnTo>
                    <a:pt x="30226" y="55626"/>
                  </a:lnTo>
                  <a:lnTo>
                    <a:pt x="30226" y="55626"/>
                  </a:lnTo>
                  <a:lnTo>
                    <a:pt x="26924" y="55372"/>
                  </a:lnTo>
                  <a:lnTo>
                    <a:pt x="23749" y="54610"/>
                  </a:lnTo>
                  <a:lnTo>
                    <a:pt x="20955" y="53467"/>
                  </a:lnTo>
                  <a:lnTo>
                    <a:pt x="18415" y="51816"/>
                  </a:lnTo>
                  <a:lnTo>
                    <a:pt x="16129" y="49784"/>
                  </a:lnTo>
                  <a:lnTo>
                    <a:pt x="14224" y="47371"/>
                  </a:lnTo>
                  <a:lnTo>
                    <a:pt x="12573" y="44704"/>
                  </a:lnTo>
                  <a:lnTo>
                    <a:pt x="11303" y="41529"/>
                  </a:lnTo>
                  <a:lnTo>
                    <a:pt x="10541" y="38100"/>
                  </a:lnTo>
                  <a:lnTo>
                    <a:pt x="10160" y="34290"/>
                  </a:lnTo>
                  <a:lnTo>
                    <a:pt x="51054" y="34290"/>
                  </a:lnTo>
                  <a:lnTo>
                    <a:pt x="51054" y="34290"/>
                  </a:lnTo>
                  <a:lnTo>
                    <a:pt x="51054" y="33909"/>
                  </a:lnTo>
                  <a:lnTo>
                    <a:pt x="51181" y="33401"/>
                  </a:lnTo>
                  <a:lnTo>
                    <a:pt x="51181" y="32893"/>
                  </a:lnTo>
                  <a:lnTo>
                    <a:pt x="51308" y="32258"/>
                  </a:lnTo>
                  <a:lnTo>
                    <a:pt x="51308" y="31750"/>
                  </a:lnTo>
                  <a:lnTo>
                    <a:pt x="51308" y="31115"/>
                  </a:lnTo>
                  <a:lnTo>
                    <a:pt x="51435" y="30480"/>
                  </a:lnTo>
                  <a:lnTo>
                    <a:pt x="51435" y="29845"/>
                  </a:lnTo>
                  <a:lnTo>
                    <a:pt x="51435" y="29210"/>
                  </a:lnTo>
                  <a:lnTo>
                    <a:pt x="51435" y="28575"/>
                  </a:lnTo>
                  <a:lnTo>
                    <a:pt x="51435" y="28575"/>
                  </a:lnTo>
                  <a:lnTo>
                    <a:pt x="51181" y="23495"/>
                  </a:lnTo>
                  <a:lnTo>
                    <a:pt x="50419" y="18923"/>
                  </a:lnTo>
                  <a:lnTo>
                    <a:pt x="49149" y="14732"/>
                  </a:lnTo>
                  <a:lnTo>
                    <a:pt x="47371" y="11049"/>
                  </a:lnTo>
                  <a:lnTo>
                    <a:pt x="45212" y="7747"/>
                  </a:lnTo>
                  <a:lnTo>
                    <a:pt x="42545" y="5080"/>
                  </a:lnTo>
                  <a:lnTo>
                    <a:pt x="39370" y="2921"/>
                  </a:lnTo>
                  <a:lnTo>
                    <a:pt x="35814" y="1397"/>
                  </a:lnTo>
                  <a:lnTo>
                    <a:pt x="31750" y="381"/>
                  </a:lnTo>
                  <a:lnTo>
                    <a:pt x="27305" y="0"/>
                  </a:lnTo>
                  <a:lnTo>
                    <a:pt x="27305" y="0"/>
                  </a:lnTo>
                  <a:lnTo>
                    <a:pt x="23114" y="381"/>
                  </a:lnTo>
                  <a:lnTo>
                    <a:pt x="19050" y="1524"/>
                  </a:lnTo>
                  <a:lnTo>
                    <a:pt x="15240" y="3175"/>
                  </a:lnTo>
                  <a:lnTo>
                    <a:pt x="11557" y="5588"/>
                  </a:lnTo>
                  <a:lnTo>
                    <a:pt x="8382" y="8636"/>
                  </a:lnTo>
                  <a:lnTo>
                    <a:pt x="5461" y="12192"/>
                  </a:lnTo>
                  <a:lnTo>
                    <a:pt x="3175" y="16383"/>
                  </a:lnTo>
                  <a:lnTo>
                    <a:pt x="1397" y="21082"/>
                  </a:lnTo>
                  <a:lnTo>
                    <a:pt x="381" y="26289"/>
                  </a:lnTo>
                  <a:lnTo>
                    <a:pt x="0" y="32004"/>
                  </a:lnTo>
                  <a:lnTo>
                    <a:pt x="0" y="32004"/>
                  </a:lnTo>
                  <a:lnTo>
                    <a:pt x="381" y="37719"/>
                  </a:lnTo>
                  <a:lnTo>
                    <a:pt x="1397" y="42926"/>
                  </a:lnTo>
                  <a:lnTo>
                    <a:pt x="3175" y="47625"/>
                  </a:lnTo>
                  <a:lnTo>
                    <a:pt x="5588" y="51816"/>
                  </a:lnTo>
                  <a:lnTo>
                    <a:pt x="8382" y="55372"/>
                  </a:lnTo>
                  <a:lnTo>
                    <a:pt x="11811" y="58293"/>
                  </a:lnTo>
                  <a:lnTo>
                    <a:pt x="15621" y="60706"/>
                  </a:lnTo>
                  <a:lnTo>
                    <a:pt x="19812" y="62357"/>
                  </a:lnTo>
                  <a:lnTo>
                    <a:pt x="24257" y="63373"/>
                  </a:lnTo>
                  <a:lnTo>
                    <a:pt x="28956" y="63754"/>
                  </a:lnTo>
                  <a:close/>
                  <a:moveTo>
                    <a:pt x="10033" y="26924"/>
                  </a:moveTo>
                  <a:lnTo>
                    <a:pt x="10033" y="26924"/>
                  </a:lnTo>
                  <a:lnTo>
                    <a:pt x="10541" y="23622"/>
                  </a:lnTo>
                  <a:lnTo>
                    <a:pt x="11430" y="20447"/>
                  </a:lnTo>
                  <a:lnTo>
                    <a:pt x="12700" y="17653"/>
                  </a:lnTo>
                  <a:lnTo>
                    <a:pt x="14224" y="15240"/>
                  </a:lnTo>
                  <a:lnTo>
                    <a:pt x="16002" y="13081"/>
                  </a:lnTo>
                  <a:lnTo>
                    <a:pt x="17907" y="11430"/>
                  </a:lnTo>
                  <a:lnTo>
                    <a:pt x="20066" y="10033"/>
                  </a:lnTo>
                  <a:lnTo>
                    <a:pt x="22479" y="9017"/>
                  </a:lnTo>
                  <a:lnTo>
                    <a:pt x="24892" y="8382"/>
                  </a:lnTo>
                  <a:lnTo>
                    <a:pt x="27432" y="8255"/>
                  </a:lnTo>
                  <a:lnTo>
                    <a:pt x="27432" y="8255"/>
                  </a:lnTo>
                  <a:lnTo>
                    <a:pt x="30226" y="8382"/>
                  </a:lnTo>
                  <a:lnTo>
                    <a:pt x="32639" y="9017"/>
                  </a:lnTo>
                  <a:lnTo>
                    <a:pt x="34925" y="9906"/>
                  </a:lnTo>
                  <a:lnTo>
                    <a:pt x="36830" y="11303"/>
                  </a:lnTo>
                  <a:lnTo>
                    <a:pt x="38481" y="12954"/>
                  </a:lnTo>
                  <a:lnTo>
                    <a:pt x="40005" y="15113"/>
                  </a:lnTo>
                  <a:lnTo>
                    <a:pt x="41021" y="17526"/>
                  </a:lnTo>
                  <a:lnTo>
                    <a:pt x="41910" y="20320"/>
                  </a:lnTo>
                  <a:lnTo>
                    <a:pt x="42418" y="23495"/>
                  </a:lnTo>
                  <a:lnTo>
                    <a:pt x="42545" y="26924"/>
                  </a:lnTo>
                  <a:lnTo>
                    <a:pt x="10033" y="26924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E203CF8E-3913-BD28-A6D7-EB14C622EEE4}"/>
                </a:ext>
              </a:extLst>
            </p:cNvPr>
            <p:cNvSpPr/>
            <p:nvPr/>
          </p:nvSpPr>
          <p:spPr>
            <a:xfrm>
              <a:off x="4390263" y="4955159"/>
              <a:ext cx="45973" cy="60578"/>
            </a:xfrm>
            <a:custGeom>
              <a:avLst/>
              <a:gdLst>
                <a:gd name="connsiteX0" fmla="*/ 0 w 45973"/>
                <a:gd name="connsiteY0" fmla="*/ 60579 h 60578"/>
                <a:gd name="connsiteX1" fmla="*/ 45974 w 45973"/>
                <a:gd name="connsiteY1" fmla="*/ 60579 h 60578"/>
                <a:gd name="connsiteX2" fmla="*/ 45974 w 45973"/>
                <a:gd name="connsiteY2" fmla="*/ 52324 h 60578"/>
                <a:gd name="connsiteX3" fmla="*/ 12827 w 45973"/>
                <a:gd name="connsiteY3" fmla="*/ 52324 h 60578"/>
                <a:gd name="connsiteX4" fmla="*/ 44831 w 45973"/>
                <a:gd name="connsiteY4" fmla="*/ 5461 h 60578"/>
                <a:gd name="connsiteX5" fmla="*/ 44831 w 45973"/>
                <a:gd name="connsiteY5" fmla="*/ 0 h 60578"/>
                <a:gd name="connsiteX6" fmla="*/ 3429 w 45973"/>
                <a:gd name="connsiteY6" fmla="*/ 0 h 60578"/>
                <a:gd name="connsiteX7" fmla="*/ 3429 w 45973"/>
                <a:gd name="connsiteY7" fmla="*/ 8255 h 60578"/>
                <a:gd name="connsiteX8" fmla="*/ 32004 w 45973"/>
                <a:gd name="connsiteY8" fmla="*/ 8255 h 60578"/>
                <a:gd name="connsiteX9" fmla="*/ 0 w 45973"/>
                <a:gd name="connsiteY9" fmla="*/ 55118 h 60578"/>
                <a:gd name="connsiteX10" fmla="*/ 0 w 45973"/>
                <a:gd name="connsiteY10" fmla="*/ 60579 h 6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73" h="60578">
                  <a:moveTo>
                    <a:pt x="0" y="60579"/>
                  </a:moveTo>
                  <a:lnTo>
                    <a:pt x="45974" y="60579"/>
                  </a:lnTo>
                  <a:lnTo>
                    <a:pt x="45974" y="52324"/>
                  </a:lnTo>
                  <a:lnTo>
                    <a:pt x="12827" y="52324"/>
                  </a:lnTo>
                  <a:lnTo>
                    <a:pt x="44831" y="5461"/>
                  </a:lnTo>
                  <a:lnTo>
                    <a:pt x="44831" y="0"/>
                  </a:lnTo>
                  <a:lnTo>
                    <a:pt x="3429" y="0"/>
                  </a:lnTo>
                  <a:lnTo>
                    <a:pt x="3429" y="8255"/>
                  </a:lnTo>
                  <a:lnTo>
                    <a:pt x="32004" y="8255"/>
                  </a:lnTo>
                  <a:lnTo>
                    <a:pt x="0" y="55118"/>
                  </a:lnTo>
                  <a:lnTo>
                    <a:pt x="0" y="60579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B4119570-6917-31DF-9C41-D0786744D04A}"/>
                </a:ext>
              </a:extLst>
            </p:cNvPr>
            <p:cNvSpPr/>
            <p:nvPr/>
          </p:nvSpPr>
          <p:spPr>
            <a:xfrm>
              <a:off x="4447920" y="4929123"/>
              <a:ext cx="13589" cy="86614"/>
            </a:xfrm>
            <a:custGeom>
              <a:avLst/>
              <a:gdLst>
                <a:gd name="connsiteX0" fmla="*/ 1651 w 13589"/>
                <a:gd name="connsiteY0" fmla="*/ 86614 h 86614"/>
                <a:gd name="connsiteX1" fmla="*/ 11811 w 13589"/>
                <a:gd name="connsiteY1" fmla="*/ 86614 h 86614"/>
                <a:gd name="connsiteX2" fmla="*/ 11811 w 13589"/>
                <a:gd name="connsiteY2" fmla="*/ 26035 h 86614"/>
                <a:gd name="connsiteX3" fmla="*/ 1651 w 13589"/>
                <a:gd name="connsiteY3" fmla="*/ 26035 h 86614"/>
                <a:gd name="connsiteX4" fmla="*/ 1651 w 13589"/>
                <a:gd name="connsiteY4" fmla="*/ 86614 h 86614"/>
                <a:gd name="connsiteX5" fmla="*/ 6858 w 13589"/>
                <a:gd name="connsiteY5" fmla="*/ 13462 h 86614"/>
                <a:gd name="connsiteX6" fmla="*/ 6858 w 13589"/>
                <a:gd name="connsiteY6" fmla="*/ 13462 h 86614"/>
                <a:gd name="connsiteX7" fmla="*/ 8001 w 13589"/>
                <a:gd name="connsiteY7" fmla="*/ 13335 h 86614"/>
                <a:gd name="connsiteX8" fmla="*/ 9017 w 13589"/>
                <a:gd name="connsiteY8" fmla="*/ 13208 h 86614"/>
                <a:gd name="connsiteX9" fmla="*/ 10033 w 13589"/>
                <a:gd name="connsiteY9" fmla="*/ 12827 h 86614"/>
                <a:gd name="connsiteX10" fmla="*/ 10922 w 13589"/>
                <a:gd name="connsiteY10" fmla="*/ 12319 h 86614"/>
                <a:gd name="connsiteX11" fmla="*/ 11684 w 13589"/>
                <a:gd name="connsiteY11" fmla="*/ 11557 h 86614"/>
                <a:gd name="connsiteX12" fmla="*/ 12446 w 13589"/>
                <a:gd name="connsiteY12" fmla="*/ 10795 h 86614"/>
                <a:gd name="connsiteX13" fmla="*/ 12954 w 13589"/>
                <a:gd name="connsiteY13" fmla="*/ 9906 h 86614"/>
                <a:gd name="connsiteX14" fmla="*/ 13335 w 13589"/>
                <a:gd name="connsiteY14" fmla="*/ 8890 h 86614"/>
                <a:gd name="connsiteX15" fmla="*/ 13589 w 13589"/>
                <a:gd name="connsiteY15" fmla="*/ 7874 h 86614"/>
                <a:gd name="connsiteX16" fmla="*/ 13589 w 13589"/>
                <a:gd name="connsiteY16" fmla="*/ 6604 h 86614"/>
                <a:gd name="connsiteX17" fmla="*/ 13589 w 13589"/>
                <a:gd name="connsiteY17" fmla="*/ 6604 h 86614"/>
                <a:gd name="connsiteX18" fmla="*/ 13589 w 13589"/>
                <a:gd name="connsiteY18" fmla="*/ 5461 h 86614"/>
                <a:gd name="connsiteX19" fmla="*/ 13335 w 13589"/>
                <a:gd name="connsiteY19" fmla="*/ 4445 h 86614"/>
                <a:gd name="connsiteX20" fmla="*/ 12954 w 13589"/>
                <a:gd name="connsiteY20" fmla="*/ 3556 h 86614"/>
                <a:gd name="connsiteX21" fmla="*/ 12446 w 13589"/>
                <a:gd name="connsiteY21" fmla="*/ 2667 h 86614"/>
                <a:gd name="connsiteX22" fmla="*/ 11684 w 13589"/>
                <a:gd name="connsiteY22" fmla="*/ 1905 h 86614"/>
                <a:gd name="connsiteX23" fmla="*/ 10922 w 13589"/>
                <a:gd name="connsiteY23" fmla="*/ 1270 h 86614"/>
                <a:gd name="connsiteX24" fmla="*/ 10033 w 13589"/>
                <a:gd name="connsiteY24" fmla="*/ 762 h 86614"/>
                <a:gd name="connsiteX25" fmla="*/ 9017 w 13589"/>
                <a:gd name="connsiteY25" fmla="*/ 381 h 86614"/>
                <a:gd name="connsiteX26" fmla="*/ 8001 w 13589"/>
                <a:gd name="connsiteY26" fmla="*/ 127 h 86614"/>
                <a:gd name="connsiteX27" fmla="*/ 6858 w 13589"/>
                <a:gd name="connsiteY27" fmla="*/ 0 h 86614"/>
                <a:gd name="connsiteX28" fmla="*/ 6858 w 13589"/>
                <a:gd name="connsiteY28" fmla="*/ 0 h 86614"/>
                <a:gd name="connsiteX29" fmla="*/ 5715 w 13589"/>
                <a:gd name="connsiteY29" fmla="*/ 127 h 86614"/>
                <a:gd name="connsiteX30" fmla="*/ 4572 w 13589"/>
                <a:gd name="connsiteY30" fmla="*/ 381 h 86614"/>
                <a:gd name="connsiteX31" fmla="*/ 3556 w 13589"/>
                <a:gd name="connsiteY31" fmla="*/ 762 h 86614"/>
                <a:gd name="connsiteX32" fmla="*/ 2667 w 13589"/>
                <a:gd name="connsiteY32" fmla="*/ 1270 h 86614"/>
                <a:gd name="connsiteX33" fmla="*/ 1905 w 13589"/>
                <a:gd name="connsiteY33" fmla="*/ 1905 h 86614"/>
                <a:gd name="connsiteX34" fmla="*/ 1270 w 13589"/>
                <a:gd name="connsiteY34" fmla="*/ 2667 h 86614"/>
                <a:gd name="connsiteX35" fmla="*/ 762 w 13589"/>
                <a:gd name="connsiteY35" fmla="*/ 3556 h 86614"/>
                <a:gd name="connsiteX36" fmla="*/ 381 w 13589"/>
                <a:gd name="connsiteY36" fmla="*/ 4445 h 86614"/>
                <a:gd name="connsiteX37" fmla="*/ 127 w 13589"/>
                <a:gd name="connsiteY37" fmla="*/ 5461 h 86614"/>
                <a:gd name="connsiteX38" fmla="*/ 0 w 13589"/>
                <a:gd name="connsiteY38" fmla="*/ 6604 h 86614"/>
                <a:gd name="connsiteX39" fmla="*/ 0 w 13589"/>
                <a:gd name="connsiteY39" fmla="*/ 6604 h 86614"/>
                <a:gd name="connsiteX40" fmla="*/ 127 w 13589"/>
                <a:gd name="connsiteY40" fmla="*/ 7874 h 86614"/>
                <a:gd name="connsiteX41" fmla="*/ 381 w 13589"/>
                <a:gd name="connsiteY41" fmla="*/ 8890 h 86614"/>
                <a:gd name="connsiteX42" fmla="*/ 762 w 13589"/>
                <a:gd name="connsiteY42" fmla="*/ 9906 h 86614"/>
                <a:gd name="connsiteX43" fmla="*/ 1270 w 13589"/>
                <a:gd name="connsiteY43" fmla="*/ 10795 h 86614"/>
                <a:gd name="connsiteX44" fmla="*/ 1905 w 13589"/>
                <a:gd name="connsiteY44" fmla="*/ 11557 h 86614"/>
                <a:gd name="connsiteX45" fmla="*/ 2667 w 13589"/>
                <a:gd name="connsiteY45" fmla="*/ 12319 h 86614"/>
                <a:gd name="connsiteX46" fmla="*/ 3556 w 13589"/>
                <a:gd name="connsiteY46" fmla="*/ 12827 h 86614"/>
                <a:gd name="connsiteX47" fmla="*/ 4572 w 13589"/>
                <a:gd name="connsiteY47" fmla="*/ 13208 h 86614"/>
                <a:gd name="connsiteX48" fmla="*/ 5715 w 13589"/>
                <a:gd name="connsiteY48" fmla="*/ 13335 h 86614"/>
                <a:gd name="connsiteX49" fmla="*/ 6858 w 13589"/>
                <a:gd name="connsiteY49" fmla="*/ 13462 h 8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589" h="86614">
                  <a:moveTo>
                    <a:pt x="1651" y="86614"/>
                  </a:moveTo>
                  <a:lnTo>
                    <a:pt x="11811" y="86614"/>
                  </a:lnTo>
                  <a:lnTo>
                    <a:pt x="11811" y="26035"/>
                  </a:lnTo>
                  <a:lnTo>
                    <a:pt x="1651" y="26035"/>
                  </a:lnTo>
                  <a:lnTo>
                    <a:pt x="1651" y="86614"/>
                  </a:lnTo>
                  <a:close/>
                  <a:moveTo>
                    <a:pt x="6858" y="13462"/>
                  </a:moveTo>
                  <a:lnTo>
                    <a:pt x="6858" y="13462"/>
                  </a:lnTo>
                  <a:lnTo>
                    <a:pt x="8001" y="13335"/>
                  </a:lnTo>
                  <a:lnTo>
                    <a:pt x="9017" y="13208"/>
                  </a:lnTo>
                  <a:lnTo>
                    <a:pt x="10033" y="12827"/>
                  </a:lnTo>
                  <a:lnTo>
                    <a:pt x="10922" y="12319"/>
                  </a:lnTo>
                  <a:lnTo>
                    <a:pt x="11684" y="11557"/>
                  </a:lnTo>
                  <a:lnTo>
                    <a:pt x="12446" y="10795"/>
                  </a:lnTo>
                  <a:lnTo>
                    <a:pt x="12954" y="9906"/>
                  </a:lnTo>
                  <a:lnTo>
                    <a:pt x="13335" y="8890"/>
                  </a:lnTo>
                  <a:lnTo>
                    <a:pt x="13589" y="7874"/>
                  </a:lnTo>
                  <a:lnTo>
                    <a:pt x="13589" y="6604"/>
                  </a:lnTo>
                  <a:lnTo>
                    <a:pt x="13589" y="6604"/>
                  </a:lnTo>
                  <a:lnTo>
                    <a:pt x="13589" y="5461"/>
                  </a:lnTo>
                  <a:lnTo>
                    <a:pt x="13335" y="4445"/>
                  </a:lnTo>
                  <a:lnTo>
                    <a:pt x="12954" y="3556"/>
                  </a:lnTo>
                  <a:lnTo>
                    <a:pt x="12446" y="2667"/>
                  </a:lnTo>
                  <a:lnTo>
                    <a:pt x="11684" y="1905"/>
                  </a:lnTo>
                  <a:lnTo>
                    <a:pt x="10922" y="1270"/>
                  </a:lnTo>
                  <a:lnTo>
                    <a:pt x="10033" y="762"/>
                  </a:lnTo>
                  <a:lnTo>
                    <a:pt x="9017" y="381"/>
                  </a:lnTo>
                  <a:lnTo>
                    <a:pt x="8001" y="127"/>
                  </a:lnTo>
                  <a:lnTo>
                    <a:pt x="6858" y="0"/>
                  </a:lnTo>
                  <a:lnTo>
                    <a:pt x="6858" y="0"/>
                  </a:lnTo>
                  <a:lnTo>
                    <a:pt x="5715" y="127"/>
                  </a:lnTo>
                  <a:lnTo>
                    <a:pt x="4572" y="381"/>
                  </a:lnTo>
                  <a:lnTo>
                    <a:pt x="3556" y="762"/>
                  </a:lnTo>
                  <a:lnTo>
                    <a:pt x="2667" y="1270"/>
                  </a:lnTo>
                  <a:lnTo>
                    <a:pt x="1905" y="1905"/>
                  </a:lnTo>
                  <a:lnTo>
                    <a:pt x="1270" y="2667"/>
                  </a:lnTo>
                  <a:lnTo>
                    <a:pt x="762" y="3556"/>
                  </a:lnTo>
                  <a:lnTo>
                    <a:pt x="381" y="4445"/>
                  </a:lnTo>
                  <a:lnTo>
                    <a:pt x="127" y="5461"/>
                  </a:lnTo>
                  <a:lnTo>
                    <a:pt x="0" y="6604"/>
                  </a:lnTo>
                  <a:lnTo>
                    <a:pt x="0" y="6604"/>
                  </a:lnTo>
                  <a:lnTo>
                    <a:pt x="127" y="7874"/>
                  </a:lnTo>
                  <a:lnTo>
                    <a:pt x="381" y="8890"/>
                  </a:lnTo>
                  <a:lnTo>
                    <a:pt x="762" y="9906"/>
                  </a:lnTo>
                  <a:lnTo>
                    <a:pt x="1270" y="10795"/>
                  </a:lnTo>
                  <a:lnTo>
                    <a:pt x="1905" y="11557"/>
                  </a:lnTo>
                  <a:lnTo>
                    <a:pt x="2667" y="12319"/>
                  </a:lnTo>
                  <a:lnTo>
                    <a:pt x="3556" y="12827"/>
                  </a:lnTo>
                  <a:lnTo>
                    <a:pt x="4572" y="13208"/>
                  </a:lnTo>
                  <a:lnTo>
                    <a:pt x="5715" y="13335"/>
                  </a:lnTo>
                  <a:lnTo>
                    <a:pt x="6858" y="13462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01C69945-F316-CDA6-55DD-1EFC84FFB6B4}"/>
                </a:ext>
              </a:extLst>
            </p:cNvPr>
            <p:cNvSpPr/>
            <p:nvPr/>
          </p:nvSpPr>
          <p:spPr>
            <a:xfrm>
              <a:off x="4476495" y="4953508"/>
              <a:ext cx="47498" cy="63753"/>
            </a:xfrm>
            <a:custGeom>
              <a:avLst/>
              <a:gdLst>
                <a:gd name="connsiteX0" fmla="*/ 17780 w 47498"/>
                <a:gd name="connsiteY0" fmla="*/ 63754 h 63753"/>
                <a:gd name="connsiteX1" fmla="*/ 17780 w 47498"/>
                <a:gd name="connsiteY1" fmla="*/ 63754 h 63753"/>
                <a:gd name="connsiteX2" fmla="*/ 20066 w 47498"/>
                <a:gd name="connsiteY2" fmla="*/ 63627 h 63753"/>
                <a:gd name="connsiteX3" fmla="*/ 22225 w 47498"/>
                <a:gd name="connsiteY3" fmla="*/ 63246 h 63753"/>
                <a:gd name="connsiteX4" fmla="*/ 24384 w 47498"/>
                <a:gd name="connsiteY4" fmla="*/ 62738 h 63753"/>
                <a:gd name="connsiteX5" fmla="*/ 26416 w 47498"/>
                <a:gd name="connsiteY5" fmla="*/ 62103 h 63753"/>
                <a:gd name="connsiteX6" fmla="*/ 28448 w 47498"/>
                <a:gd name="connsiteY6" fmla="*/ 61214 h 63753"/>
                <a:gd name="connsiteX7" fmla="*/ 30480 w 47498"/>
                <a:gd name="connsiteY7" fmla="*/ 60198 h 63753"/>
                <a:gd name="connsiteX8" fmla="*/ 32385 w 47498"/>
                <a:gd name="connsiteY8" fmla="*/ 59055 h 63753"/>
                <a:gd name="connsiteX9" fmla="*/ 34290 w 47498"/>
                <a:gd name="connsiteY9" fmla="*/ 57785 h 63753"/>
                <a:gd name="connsiteX10" fmla="*/ 36195 w 47498"/>
                <a:gd name="connsiteY10" fmla="*/ 56388 h 63753"/>
                <a:gd name="connsiteX11" fmla="*/ 37973 w 47498"/>
                <a:gd name="connsiteY11" fmla="*/ 54991 h 63753"/>
                <a:gd name="connsiteX12" fmla="*/ 38227 w 47498"/>
                <a:gd name="connsiteY12" fmla="*/ 54991 h 63753"/>
                <a:gd name="connsiteX13" fmla="*/ 39116 w 47498"/>
                <a:gd name="connsiteY13" fmla="*/ 62230 h 63753"/>
                <a:gd name="connsiteX14" fmla="*/ 47498 w 47498"/>
                <a:gd name="connsiteY14" fmla="*/ 62230 h 63753"/>
                <a:gd name="connsiteX15" fmla="*/ 47498 w 47498"/>
                <a:gd name="connsiteY15" fmla="*/ 25019 h 63753"/>
                <a:gd name="connsiteX16" fmla="*/ 47498 w 47498"/>
                <a:gd name="connsiteY16" fmla="*/ 25019 h 63753"/>
                <a:gd name="connsiteX17" fmla="*/ 47371 w 47498"/>
                <a:gd name="connsiteY17" fmla="*/ 20574 h 63753"/>
                <a:gd name="connsiteX18" fmla="*/ 46736 w 47498"/>
                <a:gd name="connsiteY18" fmla="*/ 16637 h 63753"/>
                <a:gd name="connsiteX19" fmla="*/ 45847 w 47498"/>
                <a:gd name="connsiteY19" fmla="*/ 12954 h 63753"/>
                <a:gd name="connsiteX20" fmla="*/ 44450 w 47498"/>
                <a:gd name="connsiteY20" fmla="*/ 9652 h 63753"/>
                <a:gd name="connsiteX21" fmla="*/ 42545 w 47498"/>
                <a:gd name="connsiteY21" fmla="*/ 6858 h 63753"/>
                <a:gd name="connsiteX22" fmla="*/ 40259 w 47498"/>
                <a:gd name="connsiteY22" fmla="*/ 4445 h 63753"/>
                <a:gd name="connsiteX23" fmla="*/ 37592 w 47498"/>
                <a:gd name="connsiteY23" fmla="*/ 2540 h 63753"/>
                <a:gd name="connsiteX24" fmla="*/ 34417 w 47498"/>
                <a:gd name="connsiteY24" fmla="*/ 1143 h 63753"/>
                <a:gd name="connsiteX25" fmla="*/ 30734 w 47498"/>
                <a:gd name="connsiteY25" fmla="*/ 381 h 63753"/>
                <a:gd name="connsiteX26" fmla="*/ 26543 w 47498"/>
                <a:gd name="connsiteY26" fmla="*/ 0 h 63753"/>
                <a:gd name="connsiteX27" fmla="*/ 26543 w 47498"/>
                <a:gd name="connsiteY27" fmla="*/ 0 h 63753"/>
                <a:gd name="connsiteX28" fmla="*/ 23622 w 47498"/>
                <a:gd name="connsiteY28" fmla="*/ 127 h 63753"/>
                <a:gd name="connsiteX29" fmla="*/ 20828 w 47498"/>
                <a:gd name="connsiteY29" fmla="*/ 508 h 63753"/>
                <a:gd name="connsiteX30" fmla="*/ 18161 w 47498"/>
                <a:gd name="connsiteY30" fmla="*/ 1016 h 63753"/>
                <a:gd name="connsiteX31" fmla="*/ 15494 w 47498"/>
                <a:gd name="connsiteY31" fmla="*/ 1778 h 63753"/>
                <a:gd name="connsiteX32" fmla="*/ 13081 w 47498"/>
                <a:gd name="connsiteY32" fmla="*/ 2667 h 63753"/>
                <a:gd name="connsiteX33" fmla="*/ 10668 w 47498"/>
                <a:gd name="connsiteY33" fmla="*/ 3683 h 63753"/>
                <a:gd name="connsiteX34" fmla="*/ 8382 w 47498"/>
                <a:gd name="connsiteY34" fmla="*/ 4699 h 63753"/>
                <a:gd name="connsiteX35" fmla="*/ 6350 w 47498"/>
                <a:gd name="connsiteY35" fmla="*/ 5715 h 63753"/>
                <a:gd name="connsiteX36" fmla="*/ 4318 w 47498"/>
                <a:gd name="connsiteY36" fmla="*/ 6858 h 63753"/>
                <a:gd name="connsiteX37" fmla="*/ 2667 w 47498"/>
                <a:gd name="connsiteY37" fmla="*/ 8001 h 63753"/>
                <a:gd name="connsiteX38" fmla="*/ 6604 w 47498"/>
                <a:gd name="connsiteY38" fmla="*/ 14986 h 63753"/>
                <a:gd name="connsiteX39" fmla="*/ 6604 w 47498"/>
                <a:gd name="connsiteY39" fmla="*/ 14986 h 63753"/>
                <a:gd name="connsiteX40" fmla="*/ 8128 w 47498"/>
                <a:gd name="connsiteY40" fmla="*/ 14097 h 63753"/>
                <a:gd name="connsiteX41" fmla="*/ 9652 w 47498"/>
                <a:gd name="connsiteY41" fmla="*/ 13081 h 63753"/>
                <a:gd name="connsiteX42" fmla="*/ 11303 w 47498"/>
                <a:gd name="connsiteY42" fmla="*/ 12192 h 63753"/>
                <a:gd name="connsiteX43" fmla="*/ 13081 w 47498"/>
                <a:gd name="connsiteY43" fmla="*/ 11303 h 63753"/>
                <a:gd name="connsiteX44" fmla="*/ 14859 w 47498"/>
                <a:gd name="connsiteY44" fmla="*/ 10541 h 63753"/>
                <a:gd name="connsiteX45" fmla="*/ 16764 w 47498"/>
                <a:gd name="connsiteY45" fmla="*/ 9906 h 63753"/>
                <a:gd name="connsiteX46" fmla="*/ 18669 w 47498"/>
                <a:gd name="connsiteY46" fmla="*/ 9271 h 63753"/>
                <a:gd name="connsiteX47" fmla="*/ 20701 w 47498"/>
                <a:gd name="connsiteY47" fmla="*/ 8890 h 63753"/>
                <a:gd name="connsiteX48" fmla="*/ 22733 w 47498"/>
                <a:gd name="connsiteY48" fmla="*/ 8636 h 63753"/>
                <a:gd name="connsiteX49" fmla="*/ 24892 w 47498"/>
                <a:gd name="connsiteY49" fmla="*/ 8509 h 63753"/>
                <a:gd name="connsiteX50" fmla="*/ 24892 w 47498"/>
                <a:gd name="connsiteY50" fmla="*/ 8509 h 63753"/>
                <a:gd name="connsiteX51" fmla="*/ 27559 w 47498"/>
                <a:gd name="connsiteY51" fmla="*/ 8763 h 63753"/>
                <a:gd name="connsiteX52" fmla="*/ 29972 w 47498"/>
                <a:gd name="connsiteY52" fmla="*/ 9398 h 63753"/>
                <a:gd name="connsiteX53" fmla="*/ 32004 w 47498"/>
                <a:gd name="connsiteY53" fmla="*/ 10414 h 63753"/>
                <a:gd name="connsiteX54" fmla="*/ 33528 w 47498"/>
                <a:gd name="connsiteY54" fmla="*/ 11684 h 63753"/>
                <a:gd name="connsiteX55" fmla="*/ 34798 w 47498"/>
                <a:gd name="connsiteY55" fmla="*/ 13208 h 63753"/>
                <a:gd name="connsiteX56" fmla="*/ 35814 w 47498"/>
                <a:gd name="connsiteY56" fmla="*/ 15113 h 63753"/>
                <a:gd name="connsiteX57" fmla="*/ 36576 w 47498"/>
                <a:gd name="connsiteY57" fmla="*/ 17145 h 63753"/>
                <a:gd name="connsiteX58" fmla="*/ 37084 w 47498"/>
                <a:gd name="connsiteY58" fmla="*/ 19304 h 63753"/>
                <a:gd name="connsiteX59" fmla="*/ 37338 w 47498"/>
                <a:gd name="connsiteY59" fmla="*/ 21463 h 63753"/>
                <a:gd name="connsiteX60" fmla="*/ 37338 w 47498"/>
                <a:gd name="connsiteY60" fmla="*/ 23876 h 63753"/>
                <a:gd name="connsiteX61" fmla="*/ 37338 w 47498"/>
                <a:gd name="connsiteY61" fmla="*/ 23876 h 63753"/>
                <a:gd name="connsiteX62" fmla="*/ 30099 w 47498"/>
                <a:gd name="connsiteY62" fmla="*/ 24765 h 63753"/>
                <a:gd name="connsiteX63" fmla="*/ 23622 w 47498"/>
                <a:gd name="connsiteY63" fmla="*/ 26035 h 63753"/>
                <a:gd name="connsiteX64" fmla="*/ 17907 w 47498"/>
                <a:gd name="connsiteY64" fmla="*/ 27559 h 63753"/>
                <a:gd name="connsiteX65" fmla="*/ 13081 w 47498"/>
                <a:gd name="connsiteY65" fmla="*/ 29337 h 63753"/>
                <a:gd name="connsiteX66" fmla="*/ 9017 w 47498"/>
                <a:gd name="connsiteY66" fmla="*/ 31369 h 63753"/>
                <a:gd name="connsiteX67" fmla="*/ 5715 w 47498"/>
                <a:gd name="connsiteY67" fmla="*/ 33655 h 63753"/>
                <a:gd name="connsiteX68" fmla="*/ 3175 w 47498"/>
                <a:gd name="connsiteY68" fmla="*/ 36322 h 63753"/>
                <a:gd name="connsiteX69" fmla="*/ 1397 w 47498"/>
                <a:gd name="connsiteY69" fmla="*/ 39370 h 63753"/>
                <a:gd name="connsiteX70" fmla="*/ 381 w 47498"/>
                <a:gd name="connsiteY70" fmla="*/ 42799 h 63753"/>
                <a:gd name="connsiteX71" fmla="*/ 0 w 47498"/>
                <a:gd name="connsiteY71" fmla="*/ 46482 h 63753"/>
                <a:gd name="connsiteX72" fmla="*/ 0 w 47498"/>
                <a:gd name="connsiteY72" fmla="*/ 46482 h 63753"/>
                <a:gd name="connsiteX73" fmla="*/ 254 w 47498"/>
                <a:gd name="connsiteY73" fmla="*/ 49657 h 63753"/>
                <a:gd name="connsiteX74" fmla="*/ 889 w 47498"/>
                <a:gd name="connsiteY74" fmla="*/ 52578 h 63753"/>
                <a:gd name="connsiteX75" fmla="*/ 1905 w 47498"/>
                <a:gd name="connsiteY75" fmla="*/ 55118 h 63753"/>
                <a:gd name="connsiteX76" fmla="*/ 3429 w 47498"/>
                <a:gd name="connsiteY76" fmla="*/ 57277 h 63753"/>
                <a:gd name="connsiteX77" fmla="*/ 5080 w 47498"/>
                <a:gd name="connsiteY77" fmla="*/ 59182 h 63753"/>
                <a:gd name="connsiteX78" fmla="*/ 7112 w 47498"/>
                <a:gd name="connsiteY78" fmla="*/ 60833 h 63753"/>
                <a:gd name="connsiteX79" fmla="*/ 9525 w 47498"/>
                <a:gd name="connsiteY79" fmla="*/ 62103 h 63753"/>
                <a:gd name="connsiteX80" fmla="*/ 12065 w 47498"/>
                <a:gd name="connsiteY80" fmla="*/ 62992 h 63753"/>
                <a:gd name="connsiteX81" fmla="*/ 14859 w 47498"/>
                <a:gd name="connsiteY81" fmla="*/ 63500 h 63753"/>
                <a:gd name="connsiteX82" fmla="*/ 17780 w 47498"/>
                <a:gd name="connsiteY82" fmla="*/ 63754 h 63753"/>
                <a:gd name="connsiteX83" fmla="*/ 20701 w 47498"/>
                <a:gd name="connsiteY83" fmla="*/ 55626 h 63753"/>
                <a:gd name="connsiteX84" fmla="*/ 20701 w 47498"/>
                <a:gd name="connsiteY84" fmla="*/ 55626 h 63753"/>
                <a:gd name="connsiteX85" fmla="*/ 18923 w 47498"/>
                <a:gd name="connsiteY85" fmla="*/ 55499 h 63753"/>
                <a:gd name="connsiteX86" fmla="*/ 17272 w 47498"/>
                <a:gd name="connsiteY86" fmla="*/ 55245 h 63753"/>
                <a:gd name="connsiteX87" fmla="*/ 15748 w 47498"/>
                <a:gd name="connsiteY87" fmla="*/ 54737 h 63753"/>
                <a:gd name="connsiteX88" fmla="*/ 14351 w 47498"/>
                <a:gd name="connsiteY88" fmla="*/ 54102 h 63753"/>
                <a:gd name="connsiteX89" fmla="*/ 13081 w 47498"/>
                <a:gd name="connsiteY89" fmla="*/ 53340 h 63753"/>
                <a:gd name="connsiteX90" fmla="*/ 12065 w 47498"/>
                <a:gd name="connsiteY90" fmla="*/ 52324 h 63753"/>
                <a:gd name="connsiteX91" fmla="*/ 11176 w 47498"/>
                <a:gd name="connsiteY91" fmla="*/ 51054 h 63753"/>
                <a:gd name="connsiteX92" fmla="*/ 10541 w 47498"/>
                <a:gd name="connsiteY92" fmla="*/ 49530 h 63753"/>
                <a:gd name="connsiteX93" fmla="*/ 10160 w 47498"/>
                <a:gd name="connsiteY93" fmla="*/ 47752 h 63753"/>
                <a:gd name="connsiteX94" fmla="*/ 10033 w 47498"/>
                <a:gd name="connsiteY94" fmla="*/ 45847 h 63753"/>
                <a:gd name="connsiteX95" fmla="*/ 10033 w 47498"/>
                <a:gd name="connsiteY95" fmla="*/ 45847 h 63753"/>
                <a:gd name="connsiteX96" fmla="*/ 10160 w 47498"/>
                <a:gd name="connsiteY96" fmla="*/ 43561 h 63753"/>
                <a:gd name="connsiteX97" fmla="*/ 10922 w 47498"/>
                <a:gd name="connsiteY97" fmla="*/ 41529 h 63753"/>
                <a:gd name="connsiteX98" fmla="*/ 12065 w 47498"/>
                <a:gd name="connsiteY98" fmla="*/ 39624 h 63753"/>
                <a:gd name="connsiteX99" fmla="*/ 13716 w 47498"/>
                <a:gd name="connsiteY99" fmla="*/ 37846 h 63753"/>
                <a:gd name="connsiteX100" fmla="*/ 16002 w 47498"/>
                <a:gd name="connsiteY100" fmla="*/ 36195 h 63753"/>
                <a:gd name="connsiteX101" fmla="*/ 18923 w 47498"/>
                <a:gd name="connsiteY101" fmla="*/ 34798 h 63753"/>
                <a:gd name="connsiteX102" fmla="*/ 22479 w 47498"/>
                <a:gd name="connsiteY102" fmla="*/ 33401 h 63753"/>
                <a:gd name="connsiteX103" fmla="*/ 26670 w 47498"/>
                <a:gd name="connsiteY103" fmla="*/ 32385 h 63753"/>
                <a:gd name="connsiteX104" fmla="*/ 31623 w 47498"/>
                <a:gd name="connsiteY104" fmla="*/ 31369 h 63753"/>
                <a:gd name="connsiteX105" fmla="*/ 37338 w 47498"/>
                <a:gd name="connsiteY105" fmla="*/ 30607 h 63753"/>
                <a:gd name="connsiteX106" fmla="*/ 37338 w 47498"/>
                <a:gd name="connsiteY106" fmla="*/ 47498 h 63753"/>
                <a:gd name="connsiteX107" fmla="*/ 37338 w 47498"/>
                <a:gd name="connsiteY107" fmla="*/ 47498 h 63753"/>
                <a:gd name="connsiteX108" fmla="*/ 35687 w 47498"/>
                <a:gd name="connsiteY108" fmla="*/ 49022 h 63753"/>
                <a:gd name="connsiteX109" fmla="*/ 33909 w 47498"/>
                <a:gd name="connsiteY109" fmla="*/ 50419 h 63753"/>
                <a:gd name="connsiteX110" fmla="*/ 32258 w 47498"/>
                <a:gd name="connsiteY110" fmla="*/ 51562 h 63753"/>
                <a:gd name="connsiteX111" fmla="*/ 30607 w 47498"/>
                <a:gd name="connsiteY111" fmla="*/ 52578 h 63753"/>
                <a:gd name="connsiteX112" fmla="*/ 29083 w 47498"/>
                <a:gd name="connsiteY112" fmla="*/ 53467 h 63753"/>
                <a:gd name="connsiteX113" fmla="*/ 27432 w 47498"/>
                <a:gd name="connsiteY113" fmla="*/ 54229 h 63753"/>
                <a:gd name="connsiteX114" fmla="*/ 25781 w 47498"/>
                <a:gd name="connsiteY114" fmla="*/ 54864 h 63753"/>
                <a:gd name="connsiteX115" fmla="*/ 24130 w 47498"/>
                <a:gd name="connsiteY115" fmla="*/ 55245 h 63753"/>
                <a:gd name="connsiteX116" fmla="*/ 22479 w 47498"/>
                <a:gd name="connsiteY116" fmla="*/ 55499 h 63753"/>
                <a:gd name="connsiteX117" fmla="*/ 20701 w 47498"/>
                <a:gd name="connsiteY117" fmla="*/ 55626 h 6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7498" h="63753">
                  <a:moveTo>
                    <a:pt x="17780" y="63754"/>
                  </a:moveTo>
                  <a:lnTo>
                    <a:pt x="17780" y="63754"/>
                  </a:lnTo>
                  <a:lnTo>
                    <a:pt x="20066" y="63627"/>
                  </a:lnTo>
                  <a:lnTo>
                    <a:pt x="22225" y="63246"/>
                  </a:lnTo>
                  <a:lnTo>
                    <a:pt x="24384" y="62738"/>
                  </a:lnTo>
                  <a:lnTo>
                    <a:pt x="26416" y="62103"/>
                  </a:lnTo>
                  <a:lnTo>
                    <a:pt x="28448" y="61214"/>
                  </a:lnTo>
                  <a:lnTo>
                    <a:pt x="30480" y="60198"/>
                  </a:lnTo>
                  <a:lnTo>
                    <a:pt x="32385" y="59055"/>
                  </a:lnTo>
                  <a:lnTo>
                    <a:pt x="34290" y="57785"/>
                  </a:lnTo>
                  <a:lnTo>
                    <a:pt x="36195" y="56388"/>
                  </a:lnTo>
                  <a:lnTo>
                    <a:pt x="37973" y="54991"/>
                  </a:lnTo>
                  <a:lnTo>
                    <a:pt x="38227" y="54991"/>
                  </a:lnTo>
                  <a:lnTo>
                    <a:pt x="39116" y="62230"/>
                  </a:lnTo>
                  <a:lnTo>
                    <a:pt x="47498" y="62230"/>
                  </a:lnTo>
                  <a:lnTo>
                    <a:pt x="47498" y="25019"/>
                  </a:lnTo>
                  <a:lnTo>
                    <a:pt x="47498" y="25019"/>
                  </a:lnTo>
                  <a:lnTo>
                    <a:pt x="47371" y="20574"/>
                  </a:lnTo>
                  <a:lnTo>
                    <a:pt x="46736" y="16637"/>
                  </a:lnTo>
                  <a:lnTo>
                    <a:pt x="45847" y="12954"/>
                  </a:lnTo>
                  <a:lnTo>
                    <a:pt x="44450" y="9652"/>
                  </a:lnTo>
                  <a:lnTo>
                    <a:pt x="42545" y="6858"/>
                  </a:lnTo>
                  <a:lnTo>
                    <a:pt x="40259" y="4445"/>
                  </a:lnTo>
                  <a:lnTo>
                    <a:pt x="37592" y="2540"/>
                  </a:lnTo>
                  <a:lnTo>
                    <a:pt x="34417" y="1143"/>
                  </a:lnTo>
                  <a:lnTo>
                    <a:pt x="30734" y="381"/>
                  </a:lnTo>
                  <a:lnTo>
                    <a:pt x="26543" y="0"/>
                  </a:lnTo>
                  <a:lnTo>
                    <a:pt x="26543" y="0"/>
                  </a:lnTo>
                  <a:lnTo>
                    <a:pt x="23622" y="127"/>
                  </a:lnTo>
                  <a:lnTo>
                    <a:pt x="20828" y="508"/>
                  </a:lnTo>
                  <a:lnTo>
                    <a:pt x="18161" y="1016"/>
                  </a:lnTo>
                  <a:lnTo>
                    <a:pt x="15494" y="1778"/>
                  </a:lnTo>
                  <a:lnTo>
                    <a:pt x="13081" y="2667"/>
                  </a:lnTo>
                  <a:lnTo>
                    <a:pt x="10668" y="3683"/>
                  </a:lnTo>
                  <a:lnTo>
                    <a:pt x="8382" y="4699"/>
                  </a:lnTo>
                  <a:lnTo>
                    <a:pt x="6350" y="5715"/>
                  </a:lnTo>
                  <a:lnTo>
                    <a:pt x="4318" y="6858"/>
                  </a:lnTo>
                  <a:lnTo>
                    <a:pt x="2667" y="8001"/>
                  </a:lnTo>
                  <a:lnTo>
                    <a:pt x="6604" y="14986"/>
                  </a:lnTo>
                  <a:lnTo>
                    <a:pt x="6604" y="14986"/>
                  </a:lnTo>
                  <a:lnTo>
                    <a:pt x="8128" y="14097"/>
                  </a:lnTo>
                  <a:lnTo>
                    <a:pt x="9652" y="13081"/>
                  </a:lnTo>
                  <a:lnTo>
                    <a:pt x="11303" y="12192"/>
                  </a:lnTo>
                  <a:lnTo>
                    <a:pt x="13081" y="11303"/>
                  </a:lnTo>
                  <a:lnTo>
                    <a:pt x="14859" y="10541"/>
                  </a:lnTo>
                  <a:lnTo>
                    <a:pt x="16764" y="9906"/>
                  </a:lnTo>
                  <a:lnTo>
                    <a:pt x="18669" y="9271"/>
                  </a:lnTo>
                  <a:lnTo>
                    <a:pt x="20701" y="8890"/>
                  </a:lnTo>
                  <a:lnTo>
                    <a:pt x="22733" y="8636"/>
                  </a:lnTo>
                  <a:lnTo>
                    <a:pt x="24892" y="8509"/>
                  </a:lnTo>
                  <a:lnTo>
                    <a:pt x="24892" y="8509"/>
                  </a:lnTo>
                  <a:lnTo>
                    <a:pt x="27559" y="8763"/>
                  </a:lnTo>
                  <a:lnTo>
                    <a:pt x="29972" y="9398"/>
                  </a:lnTo>
                  <a:lnTo>
                    <a:pt x="32004" y="10414"/>
                  </a:lnTo>
                  <a:lnTo>
                    <a:pt x="33528" y="11684"/>
                  </a:lnTo>
                  <a:lnTo>
                    <a:pt x="34798" y="13208"/>
                  </a:lnTo>
                  <a:lnTo>
                    <a:pt x="35814" y="15113"/>
                  </a:lnTo>
                  <a:lnTo>
                    <a:pt x="36576" y="17145"/>
                  </a:lnTo>
                  <a:lnTo>
                    <a:pt x="37084" y="19304"/>
                  </a:lnTo>
                  <a:lnTo>
                    <a:pt x="37338" y="21463"/>
                  </a:lnTo>
                  <a:lnTo>
                    <a:pt x="37338" y="23876"/>
                  </a:lnTo>
                  <a:lnTo>
                    <a:pt x="37338" y="23876"/>
                  </a:lnTo>
                  <a:lnTo>
                    <a:pt x="30099" y="24765"/>
                  </a:lnTo>
                  <a:lnTo>
                    <a:pt x="23622" y="26035"/>
                  </a:lnTo>
                  <a:lnTo>
                    <a:pt x="17907" y="27559"/>
                  </a:lnTo>
                  <a:lnTo>
                    <a:pt x="13081" y="29337"/>
                  </a:lnTo>
                  <a:lnTo>
                    <a:pt x="9017" y="31369"/>
                  </a:lnTo>
                  <a:lnTo>
                    <a:pt x="5715" y="33655"/>
                  </a:lnTo>
                  <a:lnTo>
                    <a:pt x="3175" y="36322"/>
                  </a:lnTo>
                  <a:lnTo>
                    <a:pt x="1397" y="39370"/>
                  </a:lnTo>
                  <a:lnTo>
                    <a:pt x="381" y="42799"/>
                  </a:lnTo>
                  <a:lnTo>
                    <a:pt x="0" y="46482"/>
                  </a:lnTo>
                  <a:lnTo>
                    <a:pt x="0" y="46482"/>
                  </a:lnTo>
                  <a:lnTo>
                    <a:pt x="254" y="49657"/>
                  </a:lnTo>
                  <a:lnTo>
                    <a:pt x="889" y="52578"/>
                  </a:lnTo>
                  <a:lnTo>
                    <a:pt x="1905" y="55118"/>
                  </a:lnTo>
                  <a:lnTo>
                    <a:pt x="3429" y="57277"/>
                  </a:lnTo>
                  <a:lnTo>
                    <a:pt x="5080" y="59182"/>
                  </a:lnTo>
                  <a:lnTo>
                    <a:pt x="7112" y="60833"/>
                  </a:lnTo>
                  <a:lnTo>
                    <a:pt x="9525" y="62103"/>
                  </a:lnTo>
                  <a:lnTo>
                    <a:pt x="12065" y="62992"/>
                  </a:lnTo>
                  <a:lnTo>
                    <a:pt x="14859" y="63500"/>
                  </a:lnTo>
                  <a:lnTo>
                    <a:pt x="17780" y="63754"/>
                  </a:lnTo>
                  <a:close/>
                  <a:moveTo>
                    <a:pt x="20701" y="55626"/>
                  </a:moveTo>
                  <a:lnTo>
                    <a:pt x="20701" y="55626"/>
                  </a:lnTo>
                  <a:lnTo>
                    <a:pt x="18923" y="55499"/>
                  </a:lnTo>
                  <a:lnTo>
                    <a:pt x="17272" y="55245"/>
                  </a:lnTo>
                  <a:lnTo>
                    <a:pt x="15748" y="54737"/>
                  </a:lnTo>
                  <a:lnTo>
                    <a:pt x="14351" y="54102"/>
                  </a:lnTo>
                  <a:lnTo>
                    <a:pt x="13081" y="53340"/>
                  </a:lnTo>
                  <a:lnTo>
                    <a:pt x="12065" y="52324"/>
                  </a:lnTo>
                  <a:lnTo>
                    <a:pt x="11176" y="51054"/>
                  </a:lnTo>
                  <a:lnTo>
                    <a:pt x="10541" y="49530"/>
                  </a:lnTo>
                  <a:lnTo>
                    <a:pt x="10160" y="47752"/>
                  </a:lnTo>
                  <a:lnTo>
                    <a:pt x="10033" y="45847"/>
                  </a:lnTo>
                  <a:lnTo>
                    <a:pt x="10033" y="45847"/>
                  </a:lnTo>
                  <a:lnTo>
                    <a:pt x="10160" y="43561"/>
                  </a:lnTo>
                  <a:lnTo>
                    <a:pt x="10922" y="41529"/>
                  </a:lnTo>
                  <a:lnTo>
                    <a:pt x="12065" y="39624"/>
                  </a:lnTo>
                  <a:lnTo>
                    <a:pt x="13716" y="37846"/>
                  </a:lnTo>
                  <a:lnTo>
                    <a:pt x="16002" y="36195"/>
                  </a:lnTo>
                  <a:lnTo>
                    <a:pt x="18923" y="34798"/>
                  </a:lnTo>
                  <a:lnTo>
                    <a:pt x="22479" y="33401"/>
                  </a:lnTo>
                  <a:lnTo>
                    <a:pt x="26670" y="32385"/>
                  </a:lnTo>
                  <a:lnTo>
                    <a:pt x="31623" y="31369"/>
                  </a:lnTo>
                  <a:lnTo>
                    <a:pt x="37338" y="30607"/>
                  </a:lnTo>
                  <a:lnTo>
                    <a:pt x="37338" y="47498"/>
                  </a:lnTo>
                  <a:lnTo>
                    <a:pt x="37338" y="47498"/>
                  </a:lnTo>
                  <a:lnTo>
                    <a:pt x="35687" y="49022"/>
                  </a:lnTo>
                  <a:lnTo>
                    <a:pt x="33909" y="50419"/>
                  </a:lnTo>
                  <a:lnTo>
                    <a:pt x="32258" y="51562"/>
                  </a:lnTo>
                  <a:lnTo>
                    <a:pt x="30607" y="52578"/>
                  </a:lnTo>
                  <a:lnTo>
                    <a:pt x="29083" y="53467"/>
                  </a:lnTo>
                  <a:lnTo>
                    <a:pt x="27432" y="54229"/>
                  </a:lnTo>
                  <a:lnTo>
                    <a:pt x="25781" y="54864"/>
                  </a:lnTo>
                  <a:lnTo>
                    <a:pt x="24130" y="55245"/>
                  </a:lnTo>
                  <a:lnTo>
                    <a:pt x="22479" y="55499"/>
                  </a:lnTo>
                  <a:lnTo>
                    <a:pt x="20701" y="55626"/>
                  </a:lnTo>
                  <a:close/>
                </a:path>
              </a:pathLst>
            </a:custGeom>
            <a:solidFill>
              <a:srgbClr val="1A1A1A"/>
            </a:solidFill>
            <a:ln w="952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72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73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나눔바른고딕OTF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Yujin Choi</dc:creator>
  <cp:lastModifiedBy>Yujin Choi</cp:lastModifiedBy>
  <cp:revision>2</cp:revision>
  <dcterms:created xsi:type="dcterms:W3CDTF">2024-09-10T04:51:32Z</dcterms:created>
  <dcterms:modified xsi:type="dcterms:W3CDTF">2024-09-10T12:31:55Z</dcterms:modified>
</cp:coreProperties>
</file>