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3C86C6-DE3A-4532-9A4C-C83036AE9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4EBB77-B071-4D4E-8CE8-844E164C38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EA77A4-F5D3-491D-B25A-A0E4F056C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6DE6-DC73-4E19-944C-2B14EDB51C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F484E4-DEA8-4591-A839-DD71AFBE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CF532A-CE5E-456F-AD69-B7348B82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8B33-042A-4748-8532-3E7F5F6C6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8591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87D971-E8BA-4874-8E58-6D67B24F1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2E38FA-B9E2-4622-BB33-CB2502DD2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9BD2DB-0018-433D-8F79-663D70FF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6DE6-DC73-4E19-944C-2B14EDB51C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17C0E9C-06DB-4C4A-A019-3553B1F93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C11675-EE9A-41C5-986E-9B1CB4D50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8B33-042A-4748-8532-3E7F5F6C6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0930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8AE8373-2DBE-409D-B9D3-FCFE339A3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82B3ECC-8500-450D-9579-35320AED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61DFFD-F2C0-4A7B-8C9A-4365FC63D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6DE6-DC73-4E19-944C-2B14EDB51C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A2B3BB-1600-47B5-A980-8073A39B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9E3EDD-9141-486C-B722-BF8BCBF70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8B33-042A-4748-8532-3E7F5F6C6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698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36522-234C-400A-A881-4BFD25C9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FDF988-BF9A-4E63-87B4-ADDF224BF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C43CB5-3649-400E-81DD-39AD04F2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6DE6-DC73-4E19-944C-2B14EDB51C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3F1FE7-C5B2-4153-B24A-11E2DCD9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D126443-82DA-4E14-A059-053D34FD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8B33-042A-4748-8532-3E7F5F6C6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7944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63C40A-8A09-42C0-BE32-59E202E59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40777D-7080-4CF8-BDA9-7F1E5456A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AA3351-5651-42DD-8BF8-AEDB4E6E5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6DE6-DC73-4E19-944C-2B14EDB51C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EB6D9A-E942-4715-AB97-710D0F3B3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8919CE-6C4D-4997-AD77-AF214713B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8B33-042A-4748-8532-3E7F5F6C6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444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DAB73-CAB7-466D-9B16-DCFDAA2AC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DCEE90-E6BD-4CA9-AA3A-4E78509220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026D3F-9653-4E72-A739-80407A97C1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CD48FA-B5F2-412A-AE3A-5A957079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6DE6-DC73-4E19-944C-2B14EDB51C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50D6F0-C305-4F46-9F71-FBEEEA9E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D4FCD4-0FD2-4C78-93C4-8AD0D0E22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8B33-042A-4748-8532-3E7F5F6C6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443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14DF7-6ECD-447A-BBDC-9DFB9A1F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E6C2A9-818A-49B6-B84F-83412C711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FC4F874-52C4-4AF2-9FFC-C36C04024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926D97-AF09-4EB7-B71A-C2AA102A2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C7B40B-79FF-4C10-B571-41BCCACA5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359BD70-BB4C-4F7E-B008-B35499454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6DE6-DC73-4E19-944C-2B14EDB51C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07AF3A5-B185-4DB3-9FD2-0C0D1699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375E8C-5281-4664-9D4C-B61611AE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8B33-042A-4748-8532-3E7F5F6C6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627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F3964-A7AC-4A39-A630-0D91B5B3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84C0C11-4F72-4AB8-BF9C-6C921CA5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6DE6-DC73-4E19-944C-2B14EDB51C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9E33FE-5A5A-41B0-9458-5A8606E2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F1C071-F7F4-47F3-B347-3542B35EB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8B33-042A-4748-8532-3E7F5F6C6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30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8D3CF2-0C36-4F4C-A084-AD77BE35B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6DE6-DC73-4E19-944C-2B14EDB51C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FBD306F-9A4E-4CB3-B8E2-98E613CA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3096EF-C757-4283-8E3D-AB13C0B67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8B33-042A-4748-8532-3E7F5F6C6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650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F50D3C-1E14-4285-8C9C-C8EBC4DE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7A6F43-B0E4-44B6-94C6-A01ACC782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144ED52-73A7-4D92-9289-7EC47A1B1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1096C60-D492-4FC4-9E27-20B4E4CDA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6DE6-DC73-4E19-944C-2B14EDB51C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C7CF9F-DCC2-4939-92B1-C6845BB7D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E04816-4098-43BD-8FBC-D5F46DF38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8B33-042A-4748-8532-3E7F5F6C6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489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70D95-53FF-463D-B072-4345C71A2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F447ED1-F2DE-4BDF-87F9-CE127D5A0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CDE1450-20D9-45E5-B892-2698B4B66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E0132F-3FC9-4FA0-BE94-0134E3CE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86DE6-DC73-4E19-944C-2B14EDB51C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8ECB6FA-514C-48A9-A480-BAACBBD7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C6C86D2-9039-4FBF-9FBD-9799DCC6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58B33-042A-4748-8532-3E7F5F6C6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89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A4BA51-4551-4C6A-B478-F3F58BBD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FE2231-0FAE-440A-BEDE-2A412D282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D361C0-518F-4AB8-AE9E-B8144CED73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86DE6-DC73-4E19-944C-2B14EDB51CF9}" type="datetimeFigureOut">
              <a:rPr lang="pt-BR" smtClean="0"/>
              <a:t>30/04/2022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198864-F30A-4BBB-9F0F-08279B2E0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3EEF88-E1AB-4211-9AC4-09898F580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8B33-042A-4748-8532-3E7F5F6C68F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546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A8213-D75B-4394-ABC5-BDAD1056D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1965" y="1139686"/>
            <a:ext cx="9144000" cy="925789"/>
          </a:xfrm>
        </p:spPr>
        <p:txBody>
          <a:bodyPr/>
          <a:lstStyle/>
          <a:p>
            <a:r>
              <a:rPr lang="pt-BR" b="1" dirty="0"/>
              <a:t>WSL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2F89DB3-0344-489F-8E03-85347BEB4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6765" y="3878124"/>
            <a:ext cx="9144000" cy="479632"/>
          </a:xfrm>
        </p:spPr>
        <p:txBody>
          <a:bodyPr/>
          <a:lstStyle/>
          <a:p>
            <a:r>
              <a:rPr lang="pt-BR" dirty="0"/>
              <a:t>https://docs.docker.com/docker-for-windows/wsl/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2574A8C-3CDE-4AE4-80E1-E6F1CCCF2AF9}"/>
              </a:ext>
            </a:extLst>
          </p:cNvPr>
          <p:cNvSpPr txBox="1"/>
          <p:nvPr/>
        </p:nvSpPr>
        <p:spPr>
          <a:xfrm>
            <a:off x="3048000" y="47981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0" dirty="0">
                <a:solidFill>
                  <a:srgbClr val="33444D"/>
                </a:solidFill>
                <a:effectLst/>
                <a:latin typeface="Geomanist Book"/>
              </a:rPr>
              <a:t>Back-end WSL 2 do Docker Desktop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B8115BA-0B12-446C-B0D9-85BE2293DF6B}"/>
              </a:ext>
            </a:extLst>
          </p:cNvPr>
          <p:cNvSpPr txBox="1"/>
          <p:nvPr/>
        </p:nvSpPr>
        <p:spPr>
          <a:xfrm>
            <a:off x="4028661" y="20654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747C81"/>
                </a:solidFill>
                <a:effectLst/>
                <a:latin typeface="Open sans" panose="020B0606030504020204" pitchFamily="34" charset="0"/>
              </a:rPr>
              <a:t>Windows Subsystem for Linux (WSL)</a:t>
            </a:r>
          </a:p>
        </p:txBody>
      </p:sp>
    </p:spTree>
    <p:extLst>
      <p:ext uri="{BB962C8B-B14F-4D97-AF65-F5344CB8AC3E}">
        <p14:creationId xmlns:p14="http://schemas.microsoft.com/office/powerpoint/2010/main" val="2446614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F786E-BBEC-47F8-823C-E9B74AAC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WSL – Definindo a WSL2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33C09B-B125-4322-AA03-A9F4F32C1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1" y="2107671"/>
            <a:ext cx="10381150" cy="386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9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F786E-BBEC-47F8-823C-E9B74AAC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WSL – Definindo a WSL2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D8D0DE-27DA-4F46-AAF0-EB6C6CF07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1804987"/>
            <a:ext cx="97917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9468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F786E-BBEC-47F8-823C-E9B74AAC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WSL – Ubuntu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9AE5AD0-0186-4B59-9622-5D9556F87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462" y="1909176"/>
            <a:ext cx="93630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9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F786E-BBEC-47F8-823C-E9B74AAC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WSL – Instalado com sucesso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E68209A-0DD0-4BEA-9AD3-E4EDC8FA9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2147887"/>
            <a:ext cx="81724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66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F786E-BBEC-47F8-823C-E9B74AAC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Análise do Problema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6257FFE-3ACB-4061-AA61-ACF827A9BDCB}"/>
              </a:ext>
            </a:extLst>
          </p:cNvPr>
          <p:cNvSpPr txBox="1"/>
          <p:nvPr/>
        </p:nvSpPr>
        <p:spPr>
          <a:xfrm>
            <a:off x="596347" y="2416651"/>
            <a:ext cx="1062824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Rodar Linux no Windows.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Virtualização da Microsoft.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Consegue usar o Linux e o Windows, usufruindo os benefícios de ambos.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Permite uma distribuição Linux na máquina Windows.</a:t>
            </a:r>
          </a:p>
        </p:txBody>
      </p:sp>
    </p:spTree>
    <p:extLst>
      <p:ext uri="{BB962C8B-B14F-4D97-AF65-F5344CB8AC3E}">
        <p14:creationId xmlns:p14="http://schemas.microsoft.com/office/powerpoint/2010/main" val="3880584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F786E-BBEC-47F8-823C-E9B74AAC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via Painel de Controle - WSL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9E5795-43D1-4E69-BF33-8EB951B4C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229" y="1311275"/>
            <a:ext cx="774382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86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F786E-BBEC-47F8-823C-E9B74AAC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de SO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0E6CBDB-CD38-46BE-9626-04520A354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196" y="2113524"/>
            <a:ext cx="4314825" cy="398145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5FB36EA3-A2C9-46D2-92D2-E4D86E3909D1}"/>
              </a:ext>
            </a:extLst>
          </p:cNvPr>
          <p:cNvSpPr txBox="1"/>
          <p:nvPr/>
        </p:nvSpPr>
        <p:spPr>
          <a:xfrm>
            <a:off x="9059594" y="2785403"/>
            <a:ext cx="2757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Clicar “Windows” + R e digitar </a:t>
            </a:r>
            <a:r>
              <a:rPr lang="pt-BR" dirty="0" err="1"/>
              <a:t>winver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F9B554AA-462F-4A1B-AA07-A8ADF88A0F0A}"/>
              </a:ext>
            </a:extLst>
          </p:cNvPr>
          <p:cNvSpPr txBox="1"/>
          <p:nvPr/>
        </p:nvSpPr>
        <p:spPr>
          <a:xfrm>
            <a:off x="6322459" y="1410564"/>
            <a:ext cx="4623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18362</a:t>
            </a:r>
          </a:p>
        </p:txBody>
      </p:sp>
    </p:spTree>
    <p:extLst>
      <p:ext uri="{BB962C8B-B14F-4D97-AF65-F5344CB8AC3E}">
        <p14:creationId xmlns:p14="http://schemas.microsoft.com/office/powerpoint/2010/main" val="344220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F786E-BBEC-47F8-823C-E9B74AAC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 de SO – </a:t>
            </a:r>
            <a:r>
              <a:rPr lang="pt-BR" dirty="0" err="1"/>
              <a:t>HyperVisor</a:t>
            </a:r>
            <a:r>
              <a:rPr lang="pt-BR" dirty="0"/>
              <a:t> (tem que estar desabilitado)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59B8616-EBA0-4BF1-90AA-5FDCE2761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12" y="1866900"/>
            <a:ext cx="39147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981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F786E-BBEC-47F8-823C-E9B74AAC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Habilitado o WSL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42DA3CA-551E-4632-AFF0-1B8361218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476375"/>
            <a:ext cx="73533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69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F786E-BBEC-47F8-823C-E9B74AAC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Executável - WSL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41426BD-64C8-4B2D-8468-0AAC1F415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833" y="2182323"/>
            <a:ext cx="47625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60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F786E-BBEC-47F8-823C-E9B74AAC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WSL – Habilitando a máquina virtual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0E2DB45-7E58-431C-A4DE-28244C2A7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0" y="1404937"/>
            <a:ext cx="8153400" cy="404812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59EB645-ED09-49C1-8742-00E81DC92313}"/>
              </a:ext>
            </a:extLst>
          </p:cNvPr>
          <p:cNvSpPr txBox="1"/>
          <p:nvPr/>
        </p:nvSpPr>
        <p:spPr>
          <a:xfrm>
            <a:off x="2690192" y="561380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dism.exe /online /</a:t>
            </a:r>
            <a:r>
              <a:rPr lang="pt-BR" dirty="0" err="1"/>
              <a:t>enable-feature</a:t>
            </a:r>
            <a:r>
              <a:rPr lang="pt-BR" dirty="0"/>
              <a:t> /</a:t>
            </a:r>
            <a:r>
              <a:rPr lang="pt-BR" dirty="0" err="1"/>
              <a:t>featurename:VirtualMachinePlatform</a:t>
            </a:r>
            <a:r>
              <a:rPr lang="pt-BR" dirty="0"/>
              <a:t> /</a:t>
            </a:r>
            <a:r>
              <a:rPr lang="pt-BR" dirty="0" err="1"/>
              <a:t>all</a:t>
            </a:r>
            <a:r>
              <a:rPr lang="pt-BR" dirty="0"/>
              <a:t> /</a:t>
            </a:r>
            <a:r>
              <a:rPr lang="pt-BR" dirty="0" err="1"/>
              <a:t>norestart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5780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F786E-BBEC-47F8-823C-E9B74AACB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WSL – Definindo a WSL2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5063E7-E136-432F-AAB3-B92E2DF8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237" y="1223962"/>
            <a:ext cx="8391525" cy="4410075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69209ED-1320-488A-BF8A-4EFAAD84D4A1}"/>
              </a:ext>
            </a:extLst>
          </p:cNvPr>
          <p:cNvSpPr txBox="1"/>
          <p:nvPr/>
        </p:nvSpPr>
        <p:spPr>
          <a:xfrm>
            <a:off x="2915478" y="59643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wsl</a:t>
            </a:r>
            <a:r>
              <a:rPr lang="pt-BR" dirty="0"/>
              <a:t> --</a:t>
            </a:r>
            <a:r>
              <a:rPr lang="pt-BR" dirty="0" err="1"/>
              <a:t>install</a:t>
            </a:r>
            <a:r>
              <a:rPr lang="pt-BR" dirty="0"/>
              <a:t> -d Ubuntu no Power Shell como </a:t>
            </a:r>
            <a:r>
              <a:rPr lang="pt-BR" dirty="0" err="1"/>
              <a:t>adm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0119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153</Words>
  <Application>Microsoft Office PowerPoint</Application>
  <PresentationFormat>Widescreen</PresentationFormat>
  <Paragraphs>27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Geomanist Book</vt:lpstr>
      <vt:lpstr>Open sans</vt:lpstr>
      <vt:lpstr>Tema do Office</vt:lpstr>
      <vt:lpstr>WSL</vt:lpstr>
      <vt:lpstr>Análise do Problema</vt:lpstr>
      <vt:lpstr>Instalação via Painel de Controle - WSL </vt:lpstr>
      <vt:lpstr>Tipo de SO</vt:lpstr>
      <vt:lpstr>Tipo de SO – HyperVisor (tem que estar desabilitado)</vt:lpstr>
      <vt:lpstr>Habilitado o WSL</vt:lpstr>
      <vt:lpstr>Executável - WSL</vt:lpstr>
      <vt:lpstr>WSL – Habilitando a máquina virtual</vt:lpstr>
      <vt:lpstr>WSL – Definindo a WSL2</vt:lpstr>
      <vt:lpstr>WSL – Definindo a WSL2</vt:lpstr>
      <vt:lpstr>WSL – Definindo a WSL2</vt:lpstr>
      <vt:lpstr>WSL – Ubuntu</vt:lpstr>
      <vt:lpstr>WSL – Instalado com sucesso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WSL</dc:title>
  <dc:creator>Andreia Leles</dc:creator>
  <cp:lastModifiedBy>Andreia</cp:lastModifiedBy>
  <cp:revision>21</cp:revision>
  <dcterms:created xsi:type="dcterms:W3CDTF">2021-05-30T00:09:18Z</dcterms:created>
  <dcterms:modified xsi:type="dcterms:W3CDTF">2022-04-30T18:56:34Z</dcterms:modified>
</cp:coreProperties>
</file>