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53D37-331A-40C5-9244-41A12F634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8AA2A1-0182-47E0-98C7-D4CC7C2D1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398DA4-42F7-4AA5-81FB-97660F2B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F52-6801-4BBD-BF9A-07E9C9E1BC8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4ED9D2-4EFE-4429-A6D0-E85E33EB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6FBF46-52B2-4B38-9420-1C9CB587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0D1E-6CCA-4A85-9557-FB238D7C3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0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F39C3-F3BF-4085-9AD5-5F084605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0A5FE5-8678-4A97-B115-99B23B20C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D9B275-8656-46AE-9759-4C14B87C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F52-6801-4BBD-BF9A-07E9C9E1BC8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100102-A5B8-477B-8D0D-3CC395A4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5ABF97-63CB-4459-9B8F-E67A58F5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0D1E-6CCA-4A85-9557-FB238D7C3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13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DDEB2-7168-4B96-A0CE-6B5BA4323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A70E3D-4742-4B3D-B0E8-4A8F54FE3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E353C8-970A-4E3B-B7FE-9E163BE4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F52-6801-4BBD-BF9A-07E9C9E1BC8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38E6D2-4F40-42A2-B57E-52A6C954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BA53B2-CFFB-47E7-B875-DEE72742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0D1E-6CCA-4A85-9557-FB238D7C3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72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F507F-714B-4DD9-BC13-0E650980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8CB4C6-8E6C-4DE5-82EC-D8E32615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699C82-4F80-49CD-BC90-683E5386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F52-6801-4BBD-BF9A-07E9C9E1BC8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32D5A-439B-4525-8A7A-219AE9B6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86BE17-D2B3-498B-8547-3987FADB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0D1E-6CCA-4A85-9557-FB238D7C3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18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667F8-C979-4347-A63F-D8EB0574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1767C4-D9F3-4FD4-93F6-434A20514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09A336-469C-429F-A07C-05958B2D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F52-6801-4BBD-BF9A-07E9C9E1BC8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B10F2-B181-4B17-98DA-509B4530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D11C5-9139-427C-8946-E73524DE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0D1E-6CCA-4A85-9557-FB238D7C3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5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F6881-7E0F-4BF1-97F3-14C1298F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A97447-286F-42C8-9A39-EFC7055DE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5B42A0-1EC2-465A-A04B-B416CAED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7F1A1D-7EB6-4890-8D60-B349EE4D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F52-6801-4BBD-BF9A-07E9C9E1BC8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F47006-E35D-42BE-A5DE-67EAA903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51ED17-8D83-437F-B0E5-3CA47919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0D1E-6CCA-4A85-9557-FB238D7C3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82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3A3DE-A925-4309-9721-491F0871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D24D51-0034-436C-850D-3D61C77E3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9B5F20-90DA-427E-8D11-9CE659C3D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54889D-2C86-4F0A-AE77-9C8F4F55E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CA4718-9A14-4B43-A18B-1FFBA98D0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981A6D-DAD4-44E9-9800-2949FAE8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F52-6801-4BBD-BF9A-07E9C9E1BC8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F6169F-3FEB-4124-8FC0-04501CF2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D108BA-9E90-4795-BB8F-CC2EFCD2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0D1E-6CCA-4A85-9557-FB238D7C3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12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C4970-52E0-4238-B38D-CCCBAC65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CDC04B-44A3-4CA3-8C31-776EC919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F52-6801-4BBD-BF9A-07E9C9E1BC8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C046F7-F1F4-44D8-BC5B-2F33CC74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A953A7-EFC4-4E6A-A0EB-8F06874F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0D1E-6CCA-4A85-9557-FB238D7C3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96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EBE024-C5D8-4B5D-8546-80EBDE85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F52-6801-4BBD-BF9A-07E9C9E1BC8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1927D7-414D-4D1B-BCB2-F07C5CC9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DE3892-EEF9-47ED-B97C-2F9F90C6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0D1E-6CCA-4A85-9557-FB238D7C3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00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9A7F3-C442-49B1-8CB3-1595992B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591672-66EA-4220-9616-BB900D884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255D05-1354-40AA-807C-F572EF357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A0250B-046D-4F52-9336-7D04562B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F52-6801-4BBD-BF9A-07E9C9E1BC8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DD56A5-8B67-4F56-8E29-A06DC594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268B33-23AC-492D-979C-C0C837D9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0D1E-6CCA-4A85-9557-FB238D7C3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61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5A7F8-AC6B-4EE5-84A6-FB81E744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62BCEC-D074-4EC4-95DE-08382BDCF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5A633A-DF2E-4862-A010-831D4F53C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42059F-1854-4090-B028-E596633B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F52-6801-4BBD-BF9A-07E9C9E1BC8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825897-D3EA-43F9-ADE5-BB6D2FEE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62415C-C92D-4B9B-826F-A66B6163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0D1E-6CCA-4A85-9557-FB238D7C3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23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495C4C-D1BA-4A50-8270-49D505F2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3855C-AAD7-40FB-B9E0-ACFFFE8EE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DF711-6E08-4A80-BDEF-5669D0FDE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5F52-6801-4BBD-BF9A-07E9C9E1BC8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62B9B-A882-4072-9D0F-958821F54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68D644-4F1A-4967-9E27-DBC65B913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30D1E-6CCA-4A85-9557-FB238D7C35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23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9933F-4641-4722-ABB2-0F4E3A3C6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Docker Desktop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C0E122-B4CB-460F-8362-9F84B9984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136286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677024-846C-4CBF-BAEA-095A2EE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Docker </a:t>
            </a:r>
            <a:r>
              <a:rPr lang="en-US" sz="3200" dirty="0" err="1">
                <a:solidFill>
                  <a:schemeClr val="bg1"/>
                </a:solidFill>
              </a:rPr>
              <a:t>Instalado</a:t>
            </a:r>
            <a:r>
              <a:rPr lang="en-US" sz="3200">
                <a:solidFill>
                  <a:schemeClr val="bg1"/>
                </a:solidFill>
              </a:rPr>
              <a:t> </a:t>
            </a:r>
            <a:r>
              <a:rPr lang="en-US" sz="320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4BC19F-875A-4871-9FB7-6DA612A9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1881187"/>
            <a:ext cx="72675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7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677024-846C-4CBF-BAEA-095A2EE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Usar o Terminal do Windows - </a:t>
            </a:r>
            <a:r>
              <a:rPr lang="en-US" sz="3200">
                <a:solidFill>
                  <a:schemeClr val="bg1"/>
                </a:solidFill>
              </a:rPr>
              <a:t>Instalar 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D8F227-FC6C-451A-9415-8C5342420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05" y="2073229"/>
            <a:ext cx="1002779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677024-846C-4CBF-BAEA-095A2EE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Guia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1F83AF-00CD-4B4F-9A22-365745806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46" y="1675227"/>
            <a:ext cx="80999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677024-846C-4CBF-BAEA-095A2EE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Download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B98D02-05D1-42A0-A909-E20F4D3F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1947862"/>
            <a:ext cx="56864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2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677024-846C-4CBF-BAEA-095A2EE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Atenção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aos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Pré-Requisitos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2E9B0D-5F9B-4FB7-B13F-941956B09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916"/>
            <a:ext cx="12192000" cy="458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1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677024-846C-4CBF-BAEA-095A2EE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Aceitar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Licença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 “Get Start”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9116F1-87EF-42AE-B52D-0FA4BAEFD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979543"/>
            <a:ext cx="89249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0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677024-846C-4CBF-BAEA-095A2EE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Gerenciador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Tarefas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Garantir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Virtualização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Ativa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68B98D-9C24-40CB-ACC2-24F1DCA3A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744" y="1957387"/>
            <a:ext cx="62865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8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677024-846C-4CBF-BAEA-095A2EE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nstall e Unpacking: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mínimo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10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minutos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78201F-892D-4E67-966C-BE333121E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44" y="1929226"/>
            <a:ext cx="4857750" cy="2257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D1E709F-32FF-41BF-B2A5-719A7EB0E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357" y="2048704"/>
            <a:ext cx="5181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8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677024-846C-4CBF-BAEA-095A2EE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nstall e Unpacking: </a:t>
            </a:r>
            <a:r>
              <a:rPr lang="en-US" sz="3200" dirty="0" err="1">
                <a:solidFill>
                  <a:schemeClr val="bg1"/>
                </a:solidFill>
              </a:rPr>
              <a:t>Reinicia</a:t>
            </a:r>
            <a:r>
              <a:rPr lang="en-US" sz="3200" dirty="0">
                <a:solidFill>
                  <a:schemeClr val="bg1"/>
                </a:solidFill>
              </a:rPr>
              <a:t> a </a:t>
            </a:r>
            <a:r>
              <a:rPr lang="en-US" sz="3200" dirty="0" err="1">
                <a:solidFill>
                  <a:schemeClr val="bg1"/>
                </a:solidFill>
              </a:rPr>
              <a:t>máquina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3CC64D8-2E1A-45EF-94A2-8DFE66D8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646" y="2256252"/>
            <a:ext cx="55911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4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677024-846C-4CBF-BAEA-095A2EEF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Após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reiniciar</a:t>
            </a:r>
            <a:r>
              <a:rPr lang="en-US" sz="3200" dirty="0">
                <a:solidFill>
                  <a:schemeClr val="bg1"/>
                </a:solidFill>
              </a:rPr>
              <a:t> a </a:t>
            </a:r>
            <a:r>
              <a:rPr lang="en-US" sz="3200" dirty="0" err="1">
                <a:solidFill>
                  <a:schemeClr val="bg1"/>
                </a:solidFill>
              </a:rPr>
              <a:t>máquina</a:t>
            </a:r>
            <a:r>
              <a:rPr lang="en-US" sz="3200" dirty="0">
                <a:solidFill>
                  <a:schemeClr val="bg1"/>
                </a:solidFill>
              </a:rPr>
              <a:t>, start docker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E73851-1242-4EDE-863D-687D4BF2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2081212"/>
            <a:ext cx="69723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33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56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Docker Desktop</vt:lpstr>
      <vt:lpstr>Guia</vt:lpstr>
      <vt:lpstr>Download</vt:lpstr>
      <vt:lpstr>Atenção aos Pré-Requisitos</vt:lpstr>
      <vt:lpstr>Aceitar a Licença de Uso e “Get Start”</vt:lpstr>
      <vt:lpstr>Gerenciador de Tarefas – Garantir Virtualização Ativa</vt:lpstr>
      <vt:lpstr>Install e Unpacking: mínimo 10 minutos</vt:lpstr>
      <vt:lpstr>Install e Unpacking: Reinicia a máquina</vt:lpstr>
      <vt:lpstr>Após reiniciar a máquina, start docker</vt:lpstr>
      <vt:lpstr>Docker Instalado </vt:lpstr>
      <vt:lpstr>Usar o Terminal do Windows - Instalar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Desktop</dc:title>
  <dc:creator>Andreia Leles</dc:creator>
  <cp:lastModifiedBy>Andreia Leles</cp:lastModifiedBy>
  <cp:revision>8</cp:revision>
  <dcterms:created xsi:type="dcterms:W3CDTF">2021-05-30T14:16:36Z</dcterms:created>
  <dcterms:modified xsi:type="dcterms:W3CDTF">2021-05-31T18:18:38Z</dcterms:modified>
</cp:coreProperties>
</file>