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802EB-2788-4E67-B7F5-4CC8F3CA0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A4D79F-1892-426A-B388-049804FD5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A936D0-393C-4BAF-9835-66D27540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4829A-2C17-4BAB-9CD9-28DC330C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757CB6-CC1E-4E58-B19C-B3BCE11C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08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72FC4-5E2D-4C1F-A843-875E3020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0540F9-D3E9-4D8F-9E49-5768752B2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AC0B41-6586-4ED0-A583-3F2787F0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BEF58-C2EE-490F-B896-9C57ADD6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FC599-EFB9-4FD5-B02F-C250FD18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72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ECED79-9F06-4BBC-B69D-EE7CE3EB8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1D1970-D2C8-49D8-A230-435503E5A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503D4-1B5C-422A-847D-1001115A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1014D-C08F-41FC-85B8-1EB9610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684D3-3309-48B1-B503-D78EC51F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1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90F92-6EC3-4E3A-B99E-12F502F6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086E0-D198-4F52-98B2-7100309E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5A15B-666B-4AA5-9143-BCC94CFF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8E651-3FFD-4322-B7D5-64D84014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907FF-2BD0-49A5-A33B-86FBEA02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18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6BB62-45DE-48AA-830A-724E613C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BBBD8E-4827-4086-BCB3-8C3B61EA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C75B1-9875-42ED-AF40-5D3D66C2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F1EE07-3783-4ACF-BA7F-E3E67B73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C436F6-3F34-484A-914A-66C5A3FC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3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535C1-5857-49AB-8D7C-37CA0F22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597AB-920A-4C0C-87E6-E4EDDDC56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F3AF56-677C-4120-98BB-82387E140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C2A6F-A5AE-4432-8EE8-E095CC66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04DA65-11E9-45D1-8D0A-8B631138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6B205-AE2C-4948-AC19-AC8F8552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F4EF9-38B8-4AE4-B279-8D9736DA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357255-E3ED-4B44-9268-4EB396DE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15052D-6684-4BC1-891C-CF160DED7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CACF81-287F-4D94-ADB3-034243E49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E7A6DD-49D6-4A78-83DA-9DCF0EC34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88E357-6D79-45B8-BB6C-064F62D5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5AEF27-8F38-4BB2-97AD-2901C152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4AEEFD-9116-45CB-88F5-DF03EE22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73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0E199-8194-4620-BB83-9D4F4716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A9586B-836B-4F97-B8F3-8521267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D39090-CB70-4D36-BFB1-0ADCDE54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072ECE-0C7A-41E9-9DAE-5BCA1D68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B49CF5-5BD9-40EE-9543-74D17798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C3C8A0-A9E2-4FC8-8031-7CED579A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5C1D89-4E32-4F91-9061-491DA412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31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2D969-024C-4412-B781-077B2D52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E3A54-A427-40ED-B56A-60A2B892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5E3DB5-C9CE-4541-B092-B6B884143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F424EC-BC70-42BD-A8C9-78C74A30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AF10D-14D8-49E1-BFDC-D878B875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5189AB-A4A7-4FC4-B88A-3D5E8971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9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8A9A2-6C9C-4FBF-ACDC-164625B5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76F61C-F45E-4AB6-A731-1C8C86577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25DA2D-8711-4D27-9380-74F29C677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4DEBD6-001C-4CC6-A5DC-A4FA42EB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623962-2C2E-40FF-ACF2-3BD14B33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29376D-C42C-473B-9C6C-10DCFA7A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6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87F106-5819-49C0-A351-35B6A2EA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3C0468-E697-42FA-B09C-DB7CB0B4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3588AE-37EA-45A4-96FB-0B27BC3DF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20AD-661D-47F2-B0B5-FBBFB991DE9C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5BCFE8-1E03-42B8-933F-81DE571AA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EDF94B-C104-45CA-9A2A-800C436DF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50B88-380E-4996-A4E9-F56EF727C2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04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A08891-149D-42AF-8054-631B01610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006"/>
            <a:ext cx="12192000" cy="44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96B57F-147B-43AF-8EB9-73ED5E21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486" y="872266"/>
            <a:ext cx="6260123" cy="51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2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7956F99-4B51-4044-AFCF-71A4E5964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90600"/>
            <a:ext cx="9601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ECDFF0-249D-46F9-A8D9-617C598B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12" y="878258"/>
            <a:ext cx="6260123" cy="501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D613964-73A0-46E1-ACA3-27E9D8C3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909637"/>
            <a:ext cx="6343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97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Andreia Leles</dc:creator>
  <cp:lastModifiedBy>Andreia Leles</cp:lastModifiedBy>
  <cp:revision>4</cp:revision>
  <dcterms:created xsi:type="dcterms:W3CDTF">2021-05-15T22:47:40Z</dcterms:created>
  <dcterms:modified xsi:type="dcterms:W3CDTF">2021-05-16T00:45:38Z</dcterms:modified>
</cp:coreProperties>
</file>