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A18DD-3C87-4DB0-948D-2BDEDA845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9DF60-BEEC-48AD-A7D3-03542EFF8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DE74D-EB02-4742-BB6F-99C8A947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1D1F8B-69AC-4413-8C32-3D3656D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CB2ED-1719-4FF7-9CEF-B04A7DA1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8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F8870-63ED-40BD-8C33-05CD7E42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DA6A23-1D5D-4F70-81DB-009C0480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4E0027-74D6-493E-B847-91F1F66C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76FF51-A59E-43E4-BD71-0454A67E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3D20B-8852-43A8-926B-BED16DE0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8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76878-5E98-4FBE-8C16-BDFB31BF6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701A83-5DE5-4C4E-912C-C7F5830B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2B9C4C-B529-4EA8-B5CC-D877C415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38D86-0981-4377-9139-57187C12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7FFC7-0555-4AD0-B00E-DFD7D40B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69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BB56D-4FA0-4574-9C27-45E1732B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ADA8E4-E67B-4C35-88C2-2E95CF2C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C81F2-51D1-4172-A05B-A7CEDE91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3E3054-5043-44C2-B599-D650B475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59BF2-CCB3-41B7-94FE-6301672C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7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81947-24EB-44B9-A508-C479B295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5D691-63D1-4E9C-817B-D766C8C4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65F21-1072-4CBF-98CA-16FFE19D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A0A0A-C260-40DD-9B24-ADE655CA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BF6B4-1B29-497F-8DE4-53EC5414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6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F5970-7E4D-47EE-ACBC-A78B3AF2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2136B-5C35-487E-8F86-B7E494962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9C936D-A2A5-4264-97F6-685A8E97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B7037-0B90-48EB-B9A9-2A03150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63434B-EF54-4AF1-A6FE-D75E68BA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984DF4-C2FE-4A70-AA60-D4C3EFE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12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CFEAE-E46D-4A2D-9128-6687318E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CB9707-693A-468A-B9CE-637D42504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FC2617-6043-49D9-A058-305B3B78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26C896-82F3-485F-87B1-2EB23B56E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22DBF6B-6693-4A3B-A04A-574CEA753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77B50E-485D-48AA-87CB-E33AEDDC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196BC0-3064-4098-A6F1-7F230D3B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612EBF-638F-48B2-9BEF-01235954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82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67BBE-895B-4235-BFC3-093D526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EE8CAA-4D15-4BE2-A023-855A7FAE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A78DBB-9920-4548-B2E4-5EEFD3A6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BF3239-2A92-41B1-A7C7-7F124166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43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236C78-DCB2-4620-84AB-7AC27788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D51FE3-179B-4FD0-80FE-E6DEAB36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151280-62F4-4223-A7E8-9809EF71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EB0A1-7C1C-471E-93F9-EB06667D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90598-7089-4F78-A0DD-8B7BF85C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3EB584-FA46-4076-9EA3-4A600A89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E99FD2-ECF7-46BB-AD96-630B2906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5D4F3F-FEBC-4245-9A1D-1A89F313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055535-CA1E-47EE-B349-810F02A2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42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A7ADA-1BE2-4AD9-B93E-646C0FEE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99B1D2-0446-4031-84AF-6EAE8309B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7D60DD-D084-46EF-986A-08FD3B33E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420442-E449-4F2D-94A1-7A494365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E50896-C703-4A56-9A82-23468D1A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1C9834-0110-435E-A6B4-E122B8D1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97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8658A8-605C-4C92-94F8-8B9631E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F939C-8EA3-4C84-A48D-071E5B70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E2A609-6075-43FA-AE0A-0A07163DD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B682-C60C-4ED4-84F9-4E61B796251B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D81E8-E9EC-4E88-B69A-BEF997EE9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E4461-EB1B-43BB-966D-0BF9B3AB8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9495-AFEA-4102-A69E-43DDF2093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3D19-1184-45C3-ABEA-105913CC9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Docker - Imagens</a:t>
            </a:r>
          </a:p>
        </p:txBody>
      </p:sp>
    </p:spTree>
    <p:extLst>
      <p:ext uri="{BB962C8B-B14F-4D97-AF65-F5344CB8AC3E}">
        <p14:creationId xmlns:p14="http://schemas.microsoft.com/office/powerpoint/2010/main" val="118732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636DD5-FE50-41B3-881F-35C19AD0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91" y="3006959"/>
            <a:ext cx="8153400" cy="15906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Docker – executando um container</a:t>
            </a:r>
            <a:br>
              <a:rPr lang="pt-BR" dirty="0"/>
            </a:b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–it &lt;&lt;container&gt;&gt;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1D32C4C-F5AD-422F-988A-1BE87C269DEF}"/>
              </a:ext>
            </a:extLst>
          </p:cNvPr>
          <p:cNvSpPr/>
          <p:nvPr/>
        </p:nvSpPr>
        <p:spPr>
          <a:xfrm>
            <a:off x="4028660" y="3576802"/>
            <a:ext cx="3498575" cy="10208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0524F4-889F-45CE-A618-8E447F9FAC57}"/>
              </a:ext>
            </a:extLst>
          </p:cNvPr>
          <p:cNvSpPr txBox="1"/>
          <p:nvPr/>
        </p:nvSpPr>
        <p:spPr>
          <a:xfrm>
            <a:off x="1152891" y="1836905"/>
            <a:ext cx="6811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abri uma nova instância do Power Shell e dar o comando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ps</a:t>
            </a:r>
            <a:r>
              <a:rPr lang="pt-BR" dirty="0"/>
              <a:t>, o container está ativo “UP”.</a:t>
            </a:r>
          </a:p>
          <a:p>
            <a:r>
              <a:rPr lang="pt-BR" dirty="0"/>
              <a:t>CTRL D </a:t>
            </a:r>
            <a:r>
              <a:rPr lang="pt-BR" dirty="0" err="1"/>
              <a:t>pára</a:t>
            </a:r>
            <a:r>
              <a:rPr lang="pt-BR" dirty="0"/>
              <a:t> o container (</a:t>
            </a:r>
            <a:r>
              <a:rPr lang="pt-BR" dirty="0" err="1"/>
              <a:t>exit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E38CCA-CB81-4B24-9059-FCD8637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5167477"/>
            <a:ext cx="8153400" cy="145861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97096159-4ECA-4C9C-8229-2F72582DEF47}"/>
              </a:ext>
            </a:extLst>
          </p:cNvPr>
          <p:cNvSpPr/>
          <p:nvPr/>
        </p:nvSpPr>
        <p:spPr>
          <a:xfrm>
            <a:off x="2809436" y="5216192"/>
            <a:ext cx="3498575" cy="10208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uxograma: Armazenamento de Acesso Sequencial 11">
            <a:extLst>
              <a:ext uri="{FF2B5EF4-FFF2-40B4-BE49-F238E27FC236}">
                <a16:creationId xmlns:a16="http://schemas.microsoft.com/office/drawing/2014/main" id="{9055EC59-D129-4236-A6A1-5519BDBB9467}"/>
              </a:ext>
            </a:extLst>
          </p:cNvPr>
          <p:cNvSpPr/>
          <p:nvPr/>
        </p:nvSpPr>
        <p:spPr>
          <a:xfrm>
            <a:off x="6877878" y="4997303"/>
            <a:ext cx="2173357" cy="1458610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Parando e retomando a execução do container</a:t>
            </a:r>
          </a:p>
        </p:txBody>
      </p:sp>
    </p:spTree>
    <p:extLst>
      <p:ext uri="{BB962C8B-B14F-4D97-AF65-F5344CB8AC3E}">
        <p14:creationId xmlns:p14="http://schemas.microsoft.com/office/powerpoint/2010/main" val="261127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Docker – container (remoção)</a:t>
            </a:r>
            <a:br>
              <a:rPr lang="pt-BR" dirty="0"/>
            </a:b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</a:t>
            </a:r>
            <a:r>
              <a:rPr lang="pt-BR" sz="2000" b="1" dirty="0"/>
              <a:t> &lt;&lt;container&gt;&gt;</a:t>
            </a:r>
            <a:br>
              <a:rPr lang="pt-BR" sz="2000" b="1" dirty="0"/>
            </a:b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r>
              <a:rPr lang="pt-BR" sz="2000" b="1" dirty="0"/>
              <a:t> (remove os inativos)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4D9E5E2-AD34-45A9-A446-9BB7FE2384D8}"/>
              </a:ext>
            </a:extLst>
          </p:cNvPr>
          <p:cNvSpPr txBox="1">
            <a:spLocks/>
          </p:cNvSpPr>
          <p:nvPr/>
        </p:nvSpPr>
        <p:spPr>
          <a:xfrm>
            <a:off x="937591" y="23330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Docker – </a:t>
            </a:r>
            <a:r>
              <a:rPr lang="pt-BR" dirty="0" err="1"/>
              <a:t>image</a:t>
            </a:r>
            <a:r>
              <a:rPr lang="pt-BR" dirty="0"/>
              <a:t> (remoção</a:t>
            </a:r>
            <a:br>
              <a:rPr lang="pt-BR" dirty="0"/>
            </a:b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rmi</a:t>
            </a:r>
            <a:r>
              <a:rPr lang="pt-BR" sz="2000" b="1" dirty="0"/>
              <a:t> &lt;&lt;</a:t>
            </a:r>
            <a:r>
              <a:rPr lang="pt-BR" sz="2000" b="1" dirty="0" err="1"/>
              <a:t>image</a:t>
            </a:r>
            <a:r>
              <a:rPr lang="pt-BR" sz="2000" b="1" dirty="0"/>
              <a:t>&gt;&gt;</a:t>
            </a:r>
            <a:br>
              <a:rPr lang="pt-BR" sz="2000" b="1" dirty="0"/>
            </a:br>
            <a:r>
              <a:rPr lang="pt-BR" sz="2000" b="1" dirty="0" err="1"/>
              <a:t>docker</a:t>
            </a:r>
            <a:r>
              <a:rPr lang="pt-BR" sz="2000" b="1" dirty="0"/>
              <a:t> container </a:t>
            </a:r>
            <a:r>
              <a:rPr lang="pt-BR" sz="2000" b="1" dirty="0" err="1"/>
              <a:t>prune</a:t>
            </a:r>
            <a:r>
              <a:rPr lang="pt-BR" sz="2000" b="1" dirty="0"/>
              <a:t> (remove os inativos)</a:t>
            </a:r>
          </a:p>
        </p:txBody>
      </p:sp>
    </p:spTree>
    <p:extLst>
      <p:ext uri="{BB962C8B-B14F-4D97-AF65-F5344CB8AC3E}">
        <p14:creationId xmlns:p14="http://schemas.microsoft.com/office/powerpoint/2010/main" val="353922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6119ED7-6EB0-4B21-9C3B-9E2E85AFFCCD}"/>
              </a:ext>
            </a:extLst>
          </p:cNvPr>
          <p:cNvSpPr txBox="1"/>
          <p:nvPr/>
        </p:nvSpPr>
        <p:spPr>
          <a:xfrm>
            <a:off x="2663687" y="86311"/>
            <a:ext cx="5367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Comandos importantes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0D167D-01F7-4B3A-A30F-F316A2374668}"/>
              </a:ext>
            </a:extLst>
          </p:cNvPr>
          <p:cNvSpPr txBox="1"/>
          <p:nvPr/>
        </p:nvSpPr>
        <p:spPr>
          <a:xfrm>
            <a:off x="2299252" y="77518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pt-BR" dirty="0"/>
              <a:t>impedir travamento do terminal</a:t>
            </a:r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pt-BR" dirty="0"/>
              <a:t>Acessando o site</a:t>
            </a:r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-d -P </a:t>
            </a:r>
            <a:r>
              <a:rPr lang="pt-BR" dirty="0" err="1"/>
              <a:t>dockersamples</a:t>
            </a:r>
            <a:r>
              <a:rPr lang="pt-BR" dirty="0"/>
              <a:t>/</a:t>
            </a:r>
            <a:r>
              <a:rPr lang="pt-BR" dirty="0" err="1"/>
              <a:t>static</a:t>
            </a:r>
            <a:r>
              <a:rPr lang="pt-BR" dirty="0"/>
              <a:t>-site</a:t>
            </a:r>
          </a:p>
          <a:p>
            <a:endParaRPr lang="pt-BR" dirty="0"/>
          </a:p>
          <a:p>
            <a:r>
              <a:rPr lang="pt-BR" dirty="0"/>
              <a:t>veja que agora aparece "PORTS" quando damos o comando </a:t>
            </a:r>
          </a:p>
          <a:p>
            <a:endParaRPr lang="pt-BR" dirty="0"/>
          </a:p>
          <a:p>
            <a:r>
              <a:rPr lang="pt-BR" dirty="0"/>
              <a:t>Docker </a:t>
            </a:r>
            <a:r>
              <a:rPr lang="pt-BR" dirty="0" err="1"/>
              <a:t>ps</a:t>
            </a:r>
            <a:endParaRPr lang="pt-BR" dirty="0"/>
          </a:p>
          <a:p>
            <a:endParaRPr lang="pt-BR" dirty="0"/>
          </a:p>
          <a:p>
            <a:r>
              <a:rPr lang="pt-BR" dirty="0"/>
              <a:t>OBS: </a:t>
            </a:r>
            <a:r>
              <a:rPr lang="pt-BR" dirty="0" err="1"/>
              <a:t>localhost</a:t>
            </a:r>
            <a:r>
              <a:rPr lang="pt-BR" dirty="0"/>
              <a:t> não roda em Docker WSL2 - tem que identificar o IP da máquina virtual</a:t>
            </a:r>
          </a:p>
          <a:p>
            <a:endParaRPr lang="pt-BR" dirty="0"/>
          </a:p>
          <a:p>
            <a:r>
              <a:rPr lang="pt-BR" dirty="0" err="1"/>
              <a:t>docker-machine</a:t>
            </a:r>
            <a:r>
              <a:rPr lang="pt-BR" dirty="0"/>
              <a:t> </a:t>
            </a:r>
            <a:r>
              <a:rPr lang="pt-BR" dirty="0" err="1"/>
              <a:t>ip</a:t>
            </a:r>
            <a:endParaRPr lang="pt-BR" dirty="0"/>
          </a:p>
          <a:p>
            <a:endParaRPr lang="pt-BR" dirty="0"/>
          </a:p>
          <a:p>
            <a:r>
              <a:rPr lang="pt-BR" dirty="0"/>
              <a:t>Docker host</a:t>
            </a:r>
          </a:p>
          <a:p>
            <a:r>
              <a:rPr lang="pt-BR" dirty="0" err="1"/>
              <a:t>docker</a:t>
            </a:r>
            <a:r>
              <a:rPr lang="pt-BR" dirty="0"/>
              <a:t> -v &lt;&lt;endereço&gt;&gt;</a:t>
            </a:r>
          </a:p>
          <a:p>
            <a:r>
              <a:rPr lang="pt-BR" dirty="0"/>
              <a:t>Docker </a:t>
            </a:r>
            <a:r>
              <a:rPr lang="pt-BR" dirty="0" err="1"/>
              <a:t>inspect</a:t>
            </a:r>
            <a:r>
              <a:rPr lang="pt-BR" dirty="0"/>
              <a:t> f3</a:t>
            </a:r>
          </a:p>
        </p:txBody>
      </p:sp>
    </p:spTree>
    <p:extLst>
      <p:ext uri="{BB962C8B-B14F-4D97-AF65-F5344CB8AC3E}">
        <p14:creationId xmlns:p14="http://schemas.microsoft.com/office/powerpoint/2010/main" val="197519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52AFF-F2AB-4546-90D5-93384127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imagem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B6C42-AC19-4CC8-AF72-068727EA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2422" cy="2493157"/>
          </a:xfrm>
        </p:spPr>
        <p:txBody>
          <a:bodyPr>
            <a:normAutofit/>
          </a:bodyPr>
          <a:lstStyle/>
          <a:p>
            <a:r>
              <a:rPr lang="pt-BR" dirty="0"/>
              <a:t>Veja se o Docker está ativo: confira o ícone na barra de ferramentas após ativar como aplicativo do Windows.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6BEBBF0-9F23-4A4E-9411-A4FEB843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37" y="4037428"/>
            <a:ext cx="3891757" cy="15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 de Trabalho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C71C8-3FFC-4885-9001-D9BC9FF2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502879"/>
            <a:ext cx="120586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6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Usar o Power Shell como </a:t>
            </a:r>
            <a:r>
              <a:rPr lang="pt-BR" dirty="0" err="1"/>
              <a:t>Adm</a:t>
            </a:r>
            <a:r>
              <a:rPr lang="pt-BR" dirty="0"/>
              <a:t> – Docker </a:t>
            </a:r>
            <a:r>
              <a:rPr lang="pt-BR" dirty="0" err="1"/>
              <a:t>Hello</a:t>
            </a:r>
            <a:r>
              <a:rPr lang="pt-BR" dirty="0"/>
              <a:t> World – busca no Docker Hub (cloud)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8443BA-3C31-4A91-909B-9A4F7233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09" y="2070807"/>
            <a:ext cx="81629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1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Usar o Power Shell como </a:t>
            </a:r>
            <a:r>
              <a:rPr lang="pt-BR" dirty="0" err="1"/>
              <a:t>Adm</a:t>
            </a:r>
            <a:r>
              <a:rPr lang="pt-BR" dirty="0"/>
              <a:t> – veja a versão do Docker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B0FAC9-0BE8-48E6-AFC9-A32E16134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730" y="1682750"/>
            <a:ext cx="58102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2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Docker Hub – </a:t>
            </a:r>
            <a:r>
              <a:rPr lang="pt-BR" dirty="0" err="1"/>
              <a:t>downloading</a:t>
            </a:r>
            <a:r>
              <a:rPr lang="pt-BR" dirty="0"/>
              <a:t> </a:t>
            </a:r>
            <a:r>
              <a:rPr lang="pt-BR" dirty="0" err="1"/>
              <a:t>image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cloud</a:t>
            </a:r>
            <a:br>
              <a:rPr lang="pt-BR" dirty="0"/>
            </a:br>
            <a:r>
              <a:rPr lang="pt-BR" sz="2800" b="1" dirty="0"/>
              <a:t>requer – login e senha</a:t>
            </a:r>
            <a:br>
              <a:rPr lang="pt-BR" sz="2800" b="1" dirty="0"/>
            </a:br>
            <a:r>
              <a:rPr lang="pt-BR" sz="2800" b="1" dirty="0"/>
              <a:t>https://hub.docker.com/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A67F6E-BFB5-41A3-9A73-853C08A6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5" y="2051245"/>
            <a:ext cx="10700825" cy="418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Docker – listando os </a:t>
            </a:r>
            <a:r>
              <a:rPr lang="pt-BR" dirty="0" err="1"/>
              <a:t>docs</a:t>
            </a:r>
            <a:r>
              <a:rPr lang="pt-BR" dirty="0"/>
              <a:t> instalados</a:t>
            </a:r>
            <a:br>
              <a:rPr lang="pt-BR" dirty="0"/>
            </a:b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ps</a:t>
            </a:r>
            <a:r>
              <a:rPr lang="pt-BR" sz="2000" b="1" dirty="0"/>
              <a:t> -a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59B6DC-20B4-45EB-8220-2F5C15B4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95" y="2050360"/>
            <a:ext cx="8202062" cy="11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6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Docker – listando os </a:t>
            </a:r>
            <a:r>
              <a:rPr lang="pt-BR" dirty="0" err="1"/>
              <a:t>dockers</a:t>
            </a:r>
            <a:r>
              <a:rPr lang="pt-BR" dirty="0"/>
              <a:t> instalados</a:t>
            </a:r>
            <a:br>
              <a:rPr lang="pt-BR" dirty="0"/>
            </a:b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ps</a:t>
            </a:r>
            <a:r>
              <a:rPr lang="pt-BR" sz="2000" b="1" dirty="0"/>
              <a:t> -a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C42BFA-9FDC-402C-8EEF-B25F1B36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324100"/>
            <a:ext cx="8162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3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FF86A-7F6B-47BD-BCDF-41D863E4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Docker – executando um container</a:t>
            </a:r>
            <a:br>
              <a:rPr lang="pt-BR" dirty="0"/>
            </a:br>
            <a:r>
              <a:rPr lang="pt-BR" sz="2000" b="1" dirty="0" err="1"/>
              <a:t>docker</a:t>
            </a:r>
            <a:r>
              <a:rPr lang="pt-BR" sz="2000" b="1" dirty="0"/>
              <a:t> </a:t>
            </a:r>
            <a:r>
              <a:rPr lang="pt-BR" sz="2000" b="1" dirty="0" err="1"/>
              <a:t>run</a:t>
            </a:r>
            <a:r>
              <a:rPr lang="pt-BR" sz="2000" b="1" dirty="0"/>
              <a:t> –it &lt;&lt;container&gt;&gt;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1FFEA8-5F25-4045-8591-60C7D6B3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91" y="2352455"/>
            <a:ext cx="10495012" cy="3485638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1D32C4C-F5AD-422F-988A-1BE87C269DEF}"/>
              </a:ext>
            </a:extLst>
          </p:cNvPr>
          <p:cNvSpPr/>
          <p:nvPr/>
        </p:nvSpPr>
        <p:spPr>
          <a:xfrm>
            <a:off x="427128" y="3061253"/>
            <a:ext cx="4093698" cy="277684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0524F4-889F-45CE-A618-8E447F9FAC57}"/>
              </a:ext>
            </a:extLst>
          </p:cNvPr>
          <p:cNvSpPr txBox="1"/>
          <p:nvPr/>
        </p:nvSpPr>
        <p:spPr>
          <a:xfrm>
            <a:off x="1152891" y="1836905"/>
            <a:ext cx="681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Dentro do container – executando comandos do </a:t>
            </a:r>
            <a:r>
              <a:rPr lang="pt-BR" dirty="0" err="1"/>
              <a:t>ubuntu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544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289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Docker - Imagens</vt:lpstr>
      <vt:lpstr>Criando uma imagem </vt:lpstr>
      <vt:lpstr>Área de Trabalho</vt:lpstr>
      <vt:lpstr>Usar o Power Shell como Adm – Docker Hello World – busca no Docker Hub (cloud)</vt:lpstr>
      <vt:lpstr>Usar o Power Shell como Adm – veja a versão do Docker</vt:lpstr>
      <vt:lpstr>Docker Hub – downloading image from cloud requer – login e senha https://hub.docker.com/</vt:lpstr>
      <vt:lpstr>Docker – listando os docs instalados docker ps -a</vt:lpstr>
      <vt:lpstr>Docker – listando os dockers instalados docker ps -a</vt:lpstr>
      <vt:lpstr>Docker – executando um container docker run –it &lt;&lt;container&gt;&gt;</vt:lpstr>
      <vt:lpstr>Docker – executando um container docker run –it &lt;&lt;container&gt;&gt;</vt:lpstr>
      <vt:lpstr>Docker – container (remoção) docker rm &lt;&lt;container&gt;&gt; docker container prune (remove os inativos)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- Imagens</dc:title>
  <dc:creator>Andreia Leles</dc:creator>
  <cp:lastModifiedBy>Andreia Leles</cp:lastModifiedBy>
  <cp:revision>16</cp:revision>
  <dcterms:created xsi:type="dcterms:W3CDTF">2021-05-30T15:33:26Z</dcterms:created>
  <dcterms:modified xsi:type="dcterms:W3CDTF">2021-05-31T21:43:52Z</dcterms:modified>
</cp:coreProperties>
</file>