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66CD7-15E9-4D4D-BA97-893C8F51B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01CF2B-1C60-46A6-800C-6EC6A4165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1F0C80-6892-4994-8F59-9036D8FB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58C4D-6CFB-4FEF-90CC-D250B951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496DE-567A-4730-BF06-695C5C50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34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7DCE-DA23-4CF9-B3D5-F24B77E8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93408C-713E-4688-8F7B-7A96EECEE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17F416-96F9-41DB-B1BA-3056B8B3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F558C1-6D9E-4C9C-B3BA-A119ABC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FA208-60B0-4D78-B762-D580FE6C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21C2DC2-366C-4E6C-B85D-F37464F54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0450E-89B4-4BDA-A28D-A3BEBD2A7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BFAE2-3CE4-4A79-9174-C46C5300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DE3C01-2947-4D86-BED5-01141B58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2BCDC0-BF5C-4FAA-A657-437753D1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154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D3900-E048-489E-A87B-ECD864B4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286D8E-D6EC-448A-8B0D-C47A11AF3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B7FBB-2931-498F-90AD-31E2ACA8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20855-142C-4643-92DD-15E67747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4FF07-B8B0-4652-8554-84D1DEA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33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C0A36-69DC-4324-9BC6-40D7B37F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4F9468-793F-432F-9434-37C200104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4E757-D868-4A6B-8661-37043C72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EF1900-046F-4E58-A616-6629077F8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758197-B285-4B52-AD20-F871BEDE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7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8E376-950B-4107-9E93-5F79F4AE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F41732-C585-4CFB-A219-B336C9F4E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EE4407-B236-4A2D-8770-E54D73C2F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78B409-5B92-4A79-9AEF-2F99D467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AA8A8C-8B02-4D47-97AB-AF0AD069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FF6566-9719-447A-B4DD-79CE6537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221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81242-C35C-4960-8F7B-774C82A4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3A3E34-5202-49B7-A54E-2F85EA10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672715-B4F9-4BB8-83B1-11EF5231F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4C1BF40-758C-49E2-BCEC-1DE9D249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B6EECD-C3B7-48E8-B60A-09E0237F7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6969D21-059D-4922-BAAC-F76D32D6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254A415-03C8-4A15-BFB8-17F79C4F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B90F7A-0272-4834-B570-5BAC43288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7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0C7D0-9C4C-44A4-938C-6E541F75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EAA436-E41C-4C92-987A-7A1FE289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C1B508-C251-4D40-B1E7-98B12136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66CA19-5869-4577-901C-B00F71933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3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E3112F9-D5D0-474B-803A-8C7F1DEC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326F55-8E57-4DEB-BF6D-25B9B812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8D9DB5F-9A00-45E4-BDA9-F447E9C6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11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AE292-943C-436D-B627-9651A4F5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65ED97-C9A0-412A-A30A-DE61DB15E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9A0C17-B0EF-496B-B105-83FDC9543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22ADD0-0AA9-45E4-AFE8-09FF3326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AF24B1-7741-467A-8E70-B6D2F801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E1256B-FA48-4193-8064-8760B73AB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783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9938-5879-48CE-9E11-AC6C9A46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DDE8AC5-2D18-476E-9681-0FE4E95A2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B37787-84E7-41A5-A4A5-4CCBB4D4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2FD928-6AD9-4E7A-AA16-F7FCE28F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78E08-13B8-4733-809A-9716565A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08FFDA-EA6A-40D1-B981-3BCD1ED6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24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D27399-B5D6-49AA-A565-2DDE4FDA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71FF6D-C64E-46B8-81EC-BDA16855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5C4C01-F524-4609-A8D7-EC167204A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33C66-2DD1-496E-A63A-C050AA3EFBB1}" type="datetimeFigureOut">
              <a:rPr lang="pt-BR" smtClean="0"/>
              <a:t>01/05/2022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138E9E-1A99-4CCC-934C-56B87D7A6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003A16-C48D-4F70-AD16-0E5DA812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CC9B-B173-424A-8CA8-5A000D3128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42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6151DB-471D-48B7-B25D-C95F497C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Dockerfile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949F35-E20E-43FD-A698-11F1BA895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Construção da Própria Imagem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89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ocker - Visual Studio Marketplace">
            <a:extLst>
              <a:ext uri="{FF2B5EF4-FFF2-40B4-BE49-F238E27FC236}">
                <a16:creationId xmlns:a16="http://schemas.microsoft.com/office/drawing/2014/main" id="{AFF5AFD5-3A89-4310-AE9A-61A2871E8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9366" y="1371601"/>
            <a:ext cx="1373270" cy="117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42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Rodando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container –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funcionou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 container, mas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está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BD 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configuração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prod.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6BB3FB-40D8-4DE4-9F72-2779E79EBB33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docker run </a:t>
            </a:r>
            <a:r>
              <a:rPr lang="en-US" sz="2000" dirty="0" err="1"/>
              <a:t>praticandoapi</a:t>
            </a:r>
            <a:r>
              <a:rPr lang="en-US" sz="2000" dirty="0"/>
              <a:t>/</a:t>
            </a:r>
            <a:r>
              <a:rPr lang="en-US" sz="2000" dirty="0" err="1"/>
              <a:t>praticando-api</a:t>
            </a:r>
            <a:endParaRPr lang="en-US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B4CDAAA-9DCB-4E65-A02B-A1BFD697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35" y="2287040"/>
            <a:ext cx="105537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Criando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image do Postgres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6BB3FB-40D8-4DE4-9F72-2779E79EBB33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docker pull </a:t>
            </a:r>
            <a:r>
              <a:rPr lang="en-US" sz="2000" dirty="0" err="1"/>
              <a:t>postgres</a:t>
            </a:r>
            <a:endParaRPr lang="en-US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7D44AB-64E2-49AF-B89D-F64106F3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39" y="2376487"/>
            <a:ext cx="100107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8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–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Orquestração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Containers</a:t>
            </a:r>
          </a:p>
        </p:txBody>
      </p:sp>
      <p:pic>
        <p:nvPicPr>
          <p:cNvPr id="1026" name="Picture 2" descr="Docker Compose - an orchestration tool for spinning up multi-container  distributed applications with Docker">
            <a:extLst>
              <a:ext uri="{FF2B5EF4-FFF2-40B4-BE49-F238E27FC236}">
                <a16:creationId xmlns:a16="http://schemas.microsoft.com/office/drawing/2014/main" id="{0EB0C1F9-88E6-47AD-BFFE-E65DA8202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97" y="2138289"/>
            <a:ext cx="5788206" cy="276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6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–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Orquestração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Containers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3EF21D-9283-46E5-AD0D-36A8B665B65C}"/>
              </a:ext>
            </a:extLst>
          </p:cNvPr>
          <p:cNvSpPr txBox="1"/>
          <p:nvPr/>
        </p:nvSpPr>
        <p:spPr>
          <a:xfrm>
            <a:off x="3045304" y="1087092"/>
            <a:ext cx="60983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version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 </a:t>
            </a:r>
            <a:r>
              <a:rPr lang="pt-BR" sz="1800" b="1" dirty="0">
                <a:solidFill>
                  <a:srgbClr val="4682B4"/>
                </a:solidFill>
                <a:latin typeface="Consolas" panose="020B0609020204030204" pitchFamily="49" charset="0"/>
              </a:rPr>
              <a:t>'3'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services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database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image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environment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POSTGRES_PASSWORD: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POSTGRES_DB: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praticandoAPI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volumes: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-volume:/var/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lib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postgresql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/data</a:t>
            </a:r>
          </a:p>
          <a:p>
            <a:pPr algn="l"/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api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image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praticandoapi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/praticando-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environment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DB_HOST: </a:t>
            </a:r>
            <a:r>
              <a:rPr lang="pt-B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database</a:t>
            </a:r>
            <a:endParaRPr lang="pt-B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b="1" dirty="0" err="1">
                <a:solidFill>
                  <a:srgbClr val="004080"/>
                </a:solidFill>
                <a:latin typeface="Consolas" panose="020B0609020204030204" pitchFamily="49" charset="0"/>
              </a:rPr>
              <a:t>ports</a:t>
            </a:r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- </a:t>
            </a:r>
            <a:r>
              <a:rPr lang="pt-BR" sz="1800" dirty="0">
                <a:solidFill>
                  <a:srgbClr val="4169E1"/>
                </a:solidFill>
                <a:latin typeface="Consolas" panose="020B0609020204030204" pitchFamily="49" charset="0"/>
              </a:rPr>
              <a:t>"8080:8080"</a:t>
            </a:r>
          </a:p>
          <a:p>
            <a:pPr algn="l"/>
            <a:r>
              <a:rPr lang="pt-BR" sz="1800" b="1" dirty="0">
                <a:solidFill>
                  <a:srgbClr val="004080"/>
                </a:solidFill>
                <a:latin typeface="Consolas" panose="020B0609020204030204" pitchFamily="49" charset="0"/>
              </a:rPr>
              <a:t>volumes: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-volume: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56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–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Executando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E1AA56B-1DB0-4E1F-94B9-F3265F29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214562"/>
            <a:ext cx="81915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5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Compose – </a:t>
            </a:r>
            <a:r>
              <a:rPr lang="en-US" sz="4000" dirty="0"/>
              <a:t>Trocar a porta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485259-2645-4560-B00A-9C58E83B169C}"/>
              </a:ext>
            </a:extLst>
          </p:cNvPr>
          <p:cNvSpPr txBox="1"/>
          <p:nvPr/>
        </p:nvSpPr>
        <p:spPr>
          <a:xfrm>
            <a:off x="3048000" y="269364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-t -p 9000:9000 </a:t>
            </a:r>
            <a:r>
              <a:rPr lang="pt-BR" dirty="0" err="1"/>
              <a:t>praticandoapi</a:t>
            </a:r>
            <a:r>
              <a:rPr lang="pt-BR" dirty="0"/>
              <a:t>/praticando-</a:t>
            </a:r>
            <a:r>
              <a:rPr lang="pt-BR" dirty="0" err="1"/>
              <a:t>api</a:t>
            </a:r>
            <a:r>
              <a:rPr lang="pt-BR" dirty="0"/>
              <a:t> .</a:t>
            </a:r>
          </a:p>
          <a:p>
            <a:endParaRPr lang="pt-BR" dirty="0"/>
          </a:p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jenkins</a:t>
            </a:r>
            <a:r>
              <a:rPr lang="pt-BR" dirty="0"/>
              <a:t>/</a:t>
            </a:r>
            <a:r>
              <a:rPr lang="pt-BR" dirty="0" err="1"/>
              <a:t>jenkins:lts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java</a:t>
            </a:r>
            <a:r>
              <a:rPr lang="pt-BR" dirty="0"/>
              <a:t> -</a:t>
            </a:r>
            <a:r>
              <a:rPr lang="pt-BR" dirty="0" err="1"/>
              <a:t>Dserver.port</a:t>
            </a:r>
            <a:r>
              <a:rPr lang="pt-BR" dirty="0"/>
              <a:t>=9090 -</a:t>
            </a:r>
            <a:r>
              <a:rPr lang="pt-BR" dirty="0" err="1"/>
              <a:t>jar</a:t>
            </a:r>
            <a:r>
              <a:rPr lang="pt-BR" dirty="0"/>
              <a:t> cdcreact-1.0.0-SNAPSHOT.jar</a:t>
            </a:r>
          </a:p>
        </p:txBody>
      </p:sp>
    </p:spTree>
    <p:extLst>
      <p:ext uri="{BB962C8B-B14F-4D97-AF65-F5344CB8AC3E}">
        <p14:creationId xmlns:p14="http://schemas.microsoft.com/office/powerpoint/2010/main" val="31163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Aplicação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Front-End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EB9C53-DA53-45B9-97BA-B51A220A4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1614487"/>
            <a:ext cx="62293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5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D0CC2-E9AF-487E-9FB8-021289A4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Imagens de Terceiros – Docker HUB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8835E5-ADFF-41A9-983A-3958F95F7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2019300"/>
            <a:ext cx="1194435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38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D0CC2-E9AF-487E-9FB8-021289A4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Imagens de Terceiros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D66166-8BBA-4FD5-B0C5-78A9E359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2025748"/>
            <a:ext cx="9836084" cy="369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D0CC2-E9AF-487E-9FB8-021289A4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Imagens de Terceiros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777816-2678-4FC3-9728-9101434B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" y="1690688"/>
            <a:ext cx="11251096" cy="424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Criando uma imagem</a:t>
            </a:r>
          </a:p>
        </p:txBody>
      </p:sp>
      <p:pic>
        <p:nvPicPr>
          <p:cNvPr id="2052" name="Picture 4" descr="Build a Docker Image just like how you would configure a VM | by Nilesh  Jayanandana | Platformer Cloud | Medium">
            <a:extLst>
              <a:ext uri="{FF2B5EF4-FFF2-40B4-BE49-F238E27FC236}">
                <a16:creationId xmlns:a16="http://schemas.microsoft.com/office/drawing/2014/main" id="{E5551DA1-2A92-4134-8768-4D4EC32F9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9624" y="1590820"/>
            <a:ext cx="8877171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60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Dockerfile</a:t>
            </a:r>
            <a:r>
              <a:rPr lang="en-US" sz="3200" dirty="0">
                <a:solidFill>
                  <a:schemeClr val="bg1"/>
                </a:solidFill>
              </a:rPr>
              <a:t> – </a:t>
            </a:r>
            <a:r>
              <a:rPr lang="en-US" sz="3200" dirty="0" err="1">
                <a:solidFill>
                  <a:schemeClr val="bg1"/>
                </a:solidFill>
              </a:rPr>
              <a:t>aplicação</a:t>
            </a:r>
            <a:r>
              <a:rPr lang="en-US" sz="3200" dirty="0">
                <a:solidFill>
                  <a:schemeClr val="bg1"/>
                </a:solidFill>
              </a:rPr>
              <a:t> Java .war (</a:t>
            </a:r>
            <a:r>
              <a:rPr lang="en-US" sz="3200" dirty="0" err="1">
                <a:solidFill>
                  <a:schemeClr val="bg1"/>
                </a:solidFill>
              </a:rPr>
              <a:t>inserção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raiz</a:t>
            </a:r>
            <a:r>
              <a:rPr lang="en-US" sz="3200" dirty="0">
                <a:solidFill>
                  <a:schemeClr val="bg1"/>
                </a:solidFill>
              </a:rPr>
              <a:t> do </a:t>
            </a:r>
            <a:r>
              <a:rPr lang="en-US" sz="3200" dirty="0" err="1">
                <a:solidFill>
                  <a:schemeClr val="bg1"/>
                </a:solidFill>
              </a:rPr>
              <a:t>projeto</a:t>
            </a:r>
            <a:r>
              <a:rPr lang="en-US" sz="3200" dirty="0">
                <a:solidFill>
                  <a:schemeClr val="bg1"/>
                </a:solidFill>
              </a:rPr>
              <a:t>)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1B12AA-DE1F-4824-9FCC-2F90725FB0F8}"/>
              </a:ext>
            </a:extLst>
          </p:cNvPr>
          <p:cNvSpPr txBox="1"/>
          <p:nvPr/>
        </p:nvSpPr>
        <p:spPr>
          <a:xfrm>
            <a:off x="1272209" y="2413337"/>
            <a:ext cx="89982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latin typeface="Consolas" panose="020B0609020204030204" pitchFamily="49" charset="0"/>
              </a:rPr>
              <a:t>FROM </a:t>
            </a:r>
            <a:r>
              <a:rPr lang="pt-BR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openjdk:8-jre-slim</a:t>
            </a:r>
          </a:p>
          <a:p>
            <a:pPr algn="l"/>
            <a:r>
              <a:rPr lang="pt-BR" sz="1800" dirty="0">
                <a:latin typeface="Consolas" panose="020B0609020204030204" pitchFamily="49" charset="0"/>
              </a:rPr>
              <a:t>WORKDIR /</a:t>
            </a:r>
            <a:r>
              <a:rPr lang="pt-BR" sz="1800" dirty="0" err="1">
                <a:latin typeface="Consolas" panose="020B0609020204030204" pitchFamily="49" charset="0"/>
              </a:rPr>
              <a:t>praticandoAPI</a:t>
            </a:r>
            <a:endParaRPr lang="pt-B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COPY target/*.war /</a:t>
            </a:r>
            <a:r>
              <a:rPr lang="en-US" sz="1800" dirty="0" err="1">
                <a:latin typeface="Consolas" panose="020B0609020204030204" pitchFamily="49" charset="0"/>
              </a:rPr>
              <a:t>praticandoAPI</a:t>
            </a:r>
            <a:r>
              <a:rPr lang="en-US" sz="1800" dirty="0">
                <a:latin typeface="Consolas" panose="020B0609020204030204" pitchFamily="49" charset="0"/>
              </a:rPr>
              <a:t>/praticandoAPI-0.0.1-SNAPSHOT.war</a:t>
            </a:r>
          </a:p>
          <a:p>
            <a:pPr algn="l"/>
            <a:r>
              <a:rPr lang="pt-BR" sz="1800" dirty="0">
                <a:latin typeface="Consolas" panose="020B0609020204030204" pitchFamily="49" charset="0"/>
              </a:rPr>
              <a:t>EXPOSE 8080</a:t>
            </a:r>
          </a:p>
          <a:p>
            <a:pPr algn="l"/>
            <a:r>
              <a:rPr lang="pt-BR" sz="1800" dirty="0">
                <a:latin typeface="Consolas" panose="020B0609020204030204" pitchFamily="49" charset="0"/>
              </a:rPr>
              <a:t>CMD </a:t>
            </a:r>
            <a:r>
              <a:rPr lang="pt-BR" sz="1800" dirty="0" err="1">
                <a:latin typeface="Consolas" panose="020B0609020204030204" pitchFamily="49" charset="0"/>
              </a:rPr>
              <a:t>java</a:t>
            </a:r>
            <a:r>
              <a:rPr lang="pt-BR" sz="1800" dirty="0">
                <a:latin typeface="Consolas" panose="020B0609020204030204" pitchFamily="49" charset="0"/>
              </a:rPr>
              <a:t> -XX:+</a:t>
            </a:r>
            <a:r>
              <a:rPr lang="pt-BR" sz="1800" dirty="0" err="1">
                <a:latin typeface="Consolas" panose="020B0609020204030204" pitchFamily="49" charset="0"/>
              </a:rPr>
              <a:t>UseContainerSupport</a:t>
            </a:r>
            <a:r>
              <a:rPr lang="pt-BR" sz="1800" dirty="0">
                <a:latin typeface="Consolas" panose="020B0609020204030204" pitchFamily="49" charset="0"/>
              </a:rPr>
              <a:t> -Xmx512m -</a:t>
            </a:r>
            <a:r>
              <a:rPr lang="pt-BR" sz="1800" dirty="0" err="1">
                <a:latin typeface="Consolas" panose="020B0609020204030204" pitchFamily="49" charset="0"/>
              </a:rPr>
              <a:t>jar</a:t>
            </a:r>
            <a:r>
              <a:rPr lang="pt-BR" sz="1800" dirty="0">
                <a:latin typeface="Consolas" panose="020B0609020204030204" pitchFamily="49" charset="0"/>
              </a:rPr>
              <a:t> praticandoAPI-0.0.1-SNAPSHOT.war</a:t>
            </a:r>
          </a:p>
        </p:txBody>
      </p:sp>
    </p:spTree>
    <p:extLst>
      <p:ext uri="{BB962C8B-B14F-4D97-AF65-F5344CB8AC3E}">
        <p14:creationId xmlns:p14="http://schemas.microsoft.com/office/powerpoint/2010/main" val="361693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Build com Maven 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F9DCA35-C9FF-478B-BAD7-2F5D84C35CC0}"/>
              </a:ext>
            </a:extLst>
          </p:cNvPr>
          <p:cNvSpPr txBox="1"/>
          <p:nvPr/>
        </p:nvSpPr>
        <p:spPr>
          <a:xfrm>
            <a:off x="3190513" y="1530386"/>
            <a:ext cx="7726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800" dirty="0">
                <a:latin typeface="Consolas" panose="020B0609020204030204" pitchFamily="49" charset="0"/>
              </a:rPr>
              <a:t>&lt;&lt;</a:t>
            </a:r>
            <a:r>
              <a:rPr lang="pt-BR" sz="1800" dirty="0" err="1">
                <a:latin typeface="Consolas" panose="020B0609020204030204" pitchFamily="49" charset="0"/>
              </a:rPr>
              <a:t>Raiz_do_projeto</a:t>
            </a:r>
            <a:r>
              <a:rPr lang="pt-BR" dirty="0">
                <a:latin typeface="Consolas" panose="020B0609020204030204" pitchFamily="49" charset="0"/>
              </a:rPr>
              <a:t>&gt; </a:t>
            </a:r>
            <a:r>
              <a:rPr lang="pt-BR" dirty="0" err="1">
                <a:latin typeface="Consolas" panose="020B0609020204030204" pitchFamily="49" charset="0"/>
              </a:rPr>
              <a:t>mvnw</a:t>
            </a:r>
            <a:r>
              <a:rPr lang="pt-BR" dirty="0">
                <a:latin typeface="Consolas" panose="020B0609020204030204" pitchFamily="49" charset="0"/>
              </a:rPr>
              <a:t> clean </a:t>
            </a:r>
            <a:r>
              <a:rPr lang="pt-BR" dirty="0" err="1">
                <a:latin typeface="Consolas" panose="020B0609020204030204" pitchFamily="49" charset="0"/>
              </a:rPr>
              <a:t>package</a:t>
            </a:r>
            <a:endParaRPr lang="pt-BR" sz="1800" dirty="0">
              <a:latin typeface="Consolas" panose="020B06090202040302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2072409-3CAC-4B43-82E9-970CE1932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6" y="1899718"/>
            <a:ext cx="116109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Gerando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Imagem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FDD004B-2879-4EBC-AB29-0A7CFCAEA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88" y="2142832"/>
            <a:ext cx="10582275" cy="50482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76BB3FB-40D8-4DE4-9F72-2779E79EBB33}"/>
              </a:ext>
            </a:extLst>
          </p:cNvPr>
          <p:cNvSpPr txBox="1"/>
          <p:nvPr/>
        </p:nvSpPr>
        <p:spPr>
          <a:xfrm>
            <a:off x="2948353" y="1580901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build -t </a:t>
            </a:r>
            <a:r>
              <a:rPr lang="pt-BR" dirty="0" err="1"/>
              <a:t>praticandoapi</a:t>
            </a:r>
            <a:r>
              <a:rPr lang="pt-BR" dirty="0"/>
              <a:t>/praticando-</a:t>
            </a:r>
            <a:r>
              <a:rPr lang="pt-BR" dirty="0" err="1"/>
              <a:t>api</a:t>
            </a:r>
            <a:r>
              <a:rPr lang="pt-BR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6042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A9DDDB-EA3B-4A0B-929E-99348F0C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Visão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OK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76BB3FB-40D8-4DE4-9F72-2779E79EBB33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docker build -t </a:t>
            </a:r>
            <a:r>
              <a:rPr lang="en-US" sz="2000" dirty="0" err="1"/>
              <a:t>praticandoapi</a:t>
            </a:r>
            <a:r>
              <a:rPr lang="en-US" sz="2000" dirty="0"/>
              <a:t>/</a:t>
            </a:r>
            <a:r>
              <a:rPr lang="en-US" sz="2000" dirty="0" err="1"/>
              <a:t>praticando-api</a:t>
            </a:r>
            <a:r>
              <a:rPr lang="en-US" sz="2000" dirty="0"/>
              <a:t> 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0D7938-E97C-48D0-87F6-4078E3BA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3" y="2405149"/>
            <a:ext cx="7571636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3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255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do Office</vt:lpstr>
      <vt:lpstr>Dockerfile</vt:lpstr>
      <vt:lpstr>Imagens de Terceiros – Docker HUB</vt:lpstr>
      <vt:lpstr>Imagens de Terceiros</vt:lpstr>
      <vt:lpstr>Imagens de Terceiros</vt:lpstr>
      <vt:lpstr>Criando uma imagem</vt:lpstr>
      <vt:lpstr>Dockerfile – aplicação Java .war (inserção na raiz do projeto)</vt:lpstr>
      <vt:lpstr>Build com Maven </vt:lpstr>
      <vt:lpstr>Gerando a Imagem</vt:lpstr>
      <vt:lpstr>Visão OK</vt:lpstr>
      <vt:lpstr>Rodando o container – funcionou o container, mas aplicação está sem BD e configuração prod.</vt:lpstr>
      <vt:lpstr>Criando uma image do Postgres</vt:lpstr>
      <vt:lpstr>Docker Compose – Orquestração de Containers</vt:lpstr>
      <vt:lpstr>Docker Compose – Orquestração de Containers</vt:lpstr>
      <vt:lpstr>Docker Compose – Executando</vt:lpstr>
      <vt:lpstr>Docker Compose – Trocar a porta</vt:lpstr>
      <vt:lpstr>Aplicação Front-End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Dockerfile</dc:title>
  <dc:creator>Andreia Leles</dc:creator>
  <cp:lastModifiedBy>Andreia</cp:lastModifiedBy>
  <cp:revision>26</cp:revision>
  <dcterms:created xsi:type="dcterms:W3CDTF">2021-06-01T11:13:46Z</dcterms:created>
  <dcterms:modified xsi:type="dcterms:W3CDTF">2022-05-02T01:19:11Z</dcterms:modified>
</cp:coreProperties>
</file>