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549F-8CE9-4553-A765-A438DA37B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812A9A-63B1-4E04-AC05-53F17286B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6149D9-A219-4844-BCC6-4CD17A59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BADE4A1-7FE8-4C85-A5EE-D5F7D148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5FCAD8-50E0-4D12-9C43-30906991D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9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E0D993-6C80-4658-A057-2DF99F08F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3B9022-2212-41A9-9A8D-24A3D2856E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C8C00C-ED70-4334-874A-F29AD15B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7BA6B7-CF2A-483C-9C85-DC4EC5036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5159F5-217C-423D-AA5B-07296A108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6020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CF462EA-2A72-4682-9410-BBFFB77679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7B19551-AB39-48CB-9949-851C0D3E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7BE84CF-2110-4629-98CA-29E6D5CD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D01D78-0652-4EA4-AE7E-8C396C25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1E7E5-234D-432D-BBBC-19D5A2C7D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5578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683379-F161-4BDE-82D1-628722E3B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084B82-06EA-4233-9534-851775045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D8F1FAF-1385-4896-BB35-40C435932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E2B7BE-0967-45C7-8F7B-803198836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BE7703B-34C1-4683-87C2-AC5958D0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557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152104-B529-44DF-82AA-44B40E56A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BA6EEC-22D8-445C-B5AC-35BEB8045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E6A1BDB-3073-4944-9BE2-1132EAA0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C6921C-4FF6-4D7A-A272-6712D120E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E096F6F-2AA2-4EFF-81E4-C2C679F4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3398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E4B4DD-C6BF-4557-8BAE-F1B7073DB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6B0D7A-6D94-46FD-B183-97B55384D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83E2ECC-6677-4627-ABC1-191E0B9A4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92A1A7C-855A-4BCD-988C-AA39BF192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D4E337C-9DFA-4988-9AC1-0CEAC74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22E3D87-1C7E-44DE-84F8-92C50A72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774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4CC7C-9BBB-41C6-BE7C-C74A22EAF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592E65-A3FB-47F0-8938-B980E114D3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A59CDB-242A-4D81-9628-752EF2B8B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47B9717-CA0A-41A2-9AA2-609C786D56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572D3B-5B10-4EED-99DA-822D02E66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304795-758C-4F12-A0BA-AF0B7AC20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A9281A3-312E-46AF-AF46-8BEC1642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11DD379-BAA8-4AB2-863A-E07F7D3CC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167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AD8685-2705-46A9-9874-F1CAA6F2A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4B98A2F-2910-4D50-B122-131939BCD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5BDBFF3-3F0D-408D-B365-A2014FEC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D45BDD9-7EDD-4E93-96A6-468843E88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59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32B18C-15D7-4348-B177-EF22BF382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4EF8532-F71D-468F-8576-526A6DAC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F1B6BD3-7662-4A73-9067-D3C0830A7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6618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90728B-63BA-422C-953E-8BF3532F0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E89337-AC03-4C98-9544-3F271EE69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767CF0-65DC-40D3-A59F-4CE38821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31B6DF0-794E-495A-8473-410A5026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E87036-7A1B-4432-8784-68138EDF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CE96C5-5385-449A-8360-4C559DBF9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134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1B980-A92B-4667-B39D-9972FD70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DFF83F-5CD0-4073-87E6-6AD8421002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821C405-1A9B-4F5F-B867-239DFC3B6D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9919CE-C713-4DF1-AB33-ACFFE948B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D96274-217E-435F-8E3D-ABBAF0F32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F037E6E-EDD9-4408-877E-055B2ED4C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741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7D52A0C-9A15-43AF-A403-756918239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522F47B-07C8-47D4-99E0-127C058B1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DF7C3F-D19F-4608-94DC-A72D21FA4B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F97A3-5D1B-4127-A226-2B70CA0961F2}" type="datetimeFigureOut">
              <a:rPr lang="pt-BR" smtClean="0"/>
              <a:t>23/11/2021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B1855F-9D83-4733-BBB6-5A617DF4B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987256-1BA1-4593-8DEC-869CF072B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42280-634F-4E5F-B951-3C2D82106E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15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4F0F-F114-4F35-A76B-B1C90C7F90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Criando um container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23E4A64-7B57-4D02-8F43-4C6D0E0DD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Node.js, rodando aplicação Vue.JS</a:t>
            </a:r>
          </a:p>
        </p:txBody>
      </p:sp>
    </p:spTree>
    <p:extLst>
      <p:ext uri="{BB962C8B-B14F-4D97-AF65-F5344CB8AC3E}">
        <p14:creationId xmlns:p14="http://schemas.microsoft.com/office/powerpoint/2010/main" val="320076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4F0F-F114-4F35-A76B-B1C90C7F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145773"/>
            <a:ext cx="9144000" cy="78001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Dockerfile</a:t>
            </a:r>
            <a:r>
              <a:rPr lang="pt-BR" dirty="0"/>
              <a:t> na raiz do projeto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BA6B24D-1DD1-4CF8-8FD7-1B7036B28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" y="1422124"/>
            <a:ext cx="105918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134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4F0F-F114-4F35-A76B-B1C90C7F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145773"/>
            <a:ext cx="9144000" cy="78001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Dockerfile</a:t>
            </a:r>
            <a:r>
              <a:rPr lang="pt-BR" dirty="0"/>
              <a:t> na raiz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B824F52-BB13-4415-9C07-9357EB78732C}"/>
              </a:ext>
            </a:extLst>
          </p:cNvPr>
          <p:cNvSpPr txBox="1"/>
          <p:nvPr/>
        </p:nvSpPr>
        <p:spPr>
          <a:xfrm>
            <a:off x="618978" y="1434905"/>
            <a:ext cx="10677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Necessário configurar o </a:t>
            </a:r>
            <a:r>
              <a:rPr lang="pt-BR" dirty="0" err="1"/>
              <a:t>dockerfile</a:t>
            </a:r>
            <a:r>
              <a:rPr lang="pt-BR" dirty="0"/>
              <a:t> para ter um servidor node.js.</a:t>
            </a:r>
          </a:p>
          <a:p>
            <a:endParaRPr lang="pt-BR" dirty="0"/>
          </a:p>
          <a:p>
            <a:r>
              <a:rPr lang="pt-BR" dirty="0"/>
              <a:t>Em ambiente de produção e para publicação a pasta </a:t>
            </a:r>
            <a:r>
              <a:rPr lang="pt-BR" dirty="0" err="1"/>
              <a:t>public</a:t>
            </a:r>
            <a:r>
              <a:rPr lang="pt-BR" dirty="0"/>
              <a:t> foi gerada na raiz e dentro dela, foi colocado os arquivos que minimizados pelo comando</a:t>
            </a:r>
          </a:p>
          <a:p>
            <a:endParaRPr lang="pt-BR" dirty="0"/>
          </a:p>
          <a:p>
            <a:r>
              <a:rPr lang="pt-BR" dirty="0"/>
              <a:t>&lt;&lt;pasta do projeto&gt;&gt; </a:t>
            </a:r>
            <a:r>
              <a:rPr lang="pt-BR" dirty="0" err="1"/>
              <a:t>npm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build  passo realizado via prompt de comando.</a:t>
            </a:r>
          </a:p>
        </p:txBody>
      </p:sp>
    </p:spTree>
    <p:extLst>
      <p:ext uri="{BB962C8B-B14F-4D97-AF65-F5344CB8AC3E}">
        <p14:creationId xmlns:p14="http://schemas.microsoft.com/office/powerpoint/2010/main" val="38695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4F0F-F114-4F35-A76B-B1C90C7F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145773"/>
            <a:ext cx="9144000" cy="780015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Dockerfile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44B4BCB-6A91-4EB2-A153-6513C98EB081}"/>
              </a:ext>
            </a:extLst>
          </p:cNvPr>
          <p:cNvSpPr txBox="1"/>
          <p:nvPr/>
        </p:nvSpPr>
        <p:spPr>
          <a:xfrm>
            <a:off x="954156" y="925788"/>
            <a:ext cx="1060173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node:lts-alpine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instala um servidor http simples para servir conteúdo estático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-g http-server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faz da pasta 'app' o diretório atual de trabalho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WORKDIR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/app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copia os arquivos '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package.json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 e '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package-lock.json</a:t>
            </a: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' (se disponível)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*.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./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instala dependências do projeto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npm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install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copia arquivos e pastas para o diretório atual de trabalho (pasta 'app')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. .</a:t>
            </a: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 compila a aplicação de produção com </a:t>
            </a:r>
            <a:r>
              <a:rPr lang="pt-BR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minificação</a:t>
            </a:r>
            <a:endParaRPr lang="pt-B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b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EXPOSE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8080</a:t>
            </a:r>
          </a:p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[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"http-server"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]</a:t>
            </a:r>
          </a:p>
        </p:txBody>
      </p:sp>
    </p:spTree>
    <p:extLst>
      <p:ext uri="{BB962C8B-B14F-4D97-AF65-F5344CB8AC3E}">
        <p14:creationId xmlns:p14="http://schemas.microsoft.com/office/powerpoint/2010/main" val="3911322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4F0F-F114-4F35-A76B-B1C90C7F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444" y="145773"/>
            <a:ext cx="9144000" cy="780015"/>
          </a:xfrm>
        </p:spPr>
        <p:txBody>
          <a:bodyPr>
            <a:normAutofit fontScale="90000"/>
          </a:bodyPr>
          <a:lstStyle/>
          <a:p>
            <a:r>
              <a:rPr lang="pt-BR" dirty="0"/>
              <a:t>Imagens e Container Docker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251F511-69B1-422F-BC6B-28AFF92F9C86}"/>
              </a:ext>
            </a:extLst>
          </p:cNvPr>
          <p:cNvSpPr txBox="1"/>
          <p:nvPr/>
        </p:nvSpPr>
        <p:spPr>
          <a:xfrm>
            <a:off x="3048000" y="407150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 err="1"/>
              <a:t>docker</a:t>
            </a:r>
            <a:r>
              <a:rPr lang="pt-BR" dirty="0"/>
              <a:t> </a:t>
            </a:r>
            <a:r>
              <a:rPr lang="pt-BR" dirty="0" err="1"/>
              <a:t>run</a:t>
            </a:r>
            <a:r>
              <a:rPr lang="pt-BR" dirty="0"/>
              <a:t> -it -p 8080:8080 --</a:t>
            </a:r>
            <a:r>
              <a:rPr lang="pt-BR" dirty="0" err="1"/>
              <a:t>rm</a:t>
            </a:r>
            <a:r>
              <a:rPr lang="pt-BR" dirty="0"/>
              <a:t> --</a:t>
            </a:r>
            <a:r>
              <a:rPr lang="pt-BR" dirty="0" err="1"/>
              <a:t>name</a:t>
            </a:r>
            <a:r>
              <a:rPr lang="pt-BR" dirty="0"/>
              <a:t> dockerize-vuejs-app-1 </a:t>
            </a:r>
            <a:r>
              <a:rPr lang="pt-BR" dirty="0" err="1"/>
              <a:t>praticandoapi</a:t>
            </a:r>
            <a:r>
              <a:rPr lang="pt-BR" dirty="0"/>
              <a:t>/teste  &lt;&lt;container&gt;&gt;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B3E81306-7402-4953-9A0F-984C6EB576AA}"/>
              </a:ext>
            </a:extLst>
          </p:cNvPr>
          <p:cNvSpPr txBox="1"/>
          <p:nvPr/>
        </p:nvSpPr>
        <p:spPr>
          <a:xfrm>
            <a:off x="3048000" y="310583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 C:\Users\Andréia Leles\desktop\blog-cursos&gt; </a:t>
            </a:r>
            <a:r>
              <a:rPr lang="pt-BR" dirty="0" err="1"/>
              <a:t>docker</a:t>
            </a:r>
            <a:r>
              <a:rPr lang="pt-BR" dirty="0"/>
              <a:t> build -f </a:t>
            </a:r>
            <a:r>
              <a:rPr lang="pt-BR" dirty="0" err="1"/>
              <a:t>Dockerfile</a:t>
            </a:r>
            <a:r>
              <a:rPr lang="pt-BR" dirty="0"/>
              <a:t> -t </a:t>
            </a:r>
            <a:r>
              <a:rPr lang="pt-BR" dirty="0" err="1"/>
              <a:t>praticandoapi</a:t>
            </a:r>
            <a:r>
              <a:rPr lang="pt-BR" dirty="0"/>
              <a:t>/</a:t>
            </a:r>
            <a:r>
              <a:rPr lang="pt-BR" dirty="0" err="1"/>
              <a:t>ui-vue</a:t>
            </a:r>
            <a:r>
              <a:rPr lang="pt-BR" dirty="0"/>
              <a:t> .   &lt;&lt;imagem&gt;&gt;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31903E5-64A3-4F5D-8B6D-33939BE1A8F7}"/>
              </a:ext>
            </a:extLst>
          </p:cNvPr>
          <p:cNvSpPr txBox="1"/>
          <p:nvPr/>
        </p:nvSpPr>
        <p:spPr>
          <a:xfrm>
            <a:off x="2584174" y="84047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https://br.vuejs.org/v2/cookbook/dockerize-vuejs-app.html</a:t>
            </a:r>
          </a:p>
        </p:txBody>
      </p:sp>
    </p:spTree>
    <p:extLst>
      <p:ext uri="{BB962C8B-B14F-4D97-AF65-F5344CB8AC3E}">
        <p14:creationId xmlns:p14="http://schemas.microsoft.com/office/powerpoint/2010/main" val="35123021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248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Tema do Office</vt:lpstr>
      <vt:lpstr>Criando um container</vt:lpstr>
      <vt:lpstr>Dockerfile na raiz do projeto</vt:lpstr>
      <vt:lpstr>Dockerfile na raiz do projeto</vt:lpstr>
      <vt:lpstr>Dockerfile</vt:lpstr>
      <vt:lpstr>Imagens e Container Docker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Criando um container</dc:title>
  <dc:creator>Andreia Leles</dc:creator>
  <cp:lastModifiedBy>Andreia Leles</cp:lastModifiedBy>
  <cp:revision>5</cp:revision>
  <dcterms:created xsi:type="dcterms:W3CDTF">2021-06-07T18:43:03Z</dcterms:created>
  <dcterms:modified xsi:type="dcterms:W3CDTF">2021-11-23T18:42:11Z</dcterms:modified>
</cp:coreProperties>
</file>